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21"/>
  </p:handoutMasterIdLst>
  <p:sldIdLst>
    <p:sldId id="257" r:id="rId2"/>
    <p:sldId id="276" r:id="rId3"/>
    <p:sldId id="275" r:id="rId4"/>
    <p:sldId id="277" r:id="rId5"/>
    <p:sldId id="262" r:id="rId6"/>
    <p:sldId id="265" r:id="rId7"/>
    <p:sldId id="278" r:id="rId8"/>
    <p:sldId id="279" r:id="rId9"/>
    <p:sldId id="280" r:id="rId10"/>
    <p:sldId id="283" r:id="rId11"/>
    <p:sldId id="281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A5204-2ECB-44F2-9FBC-2664AD555862}" type="doc">
      <dgm:prSet loTypeId="urn:microsoft.com/office/officeart/2005/8/layout/vList5" loCatId="list" qsTypeId="urn:microsoft.com/office/officeart/2005/8/quickstyle/simple1#6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7DA9E64-F753-433F-AC83-001D92BBC55A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Титульний аркуш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D161DE-83F8-41C4-9F04-93ED422CC6B9}" type="parTrans" cxnId="{C6C6AE14-6412-4750-8048-C2CF6FCB6DAC}">
      <dgm:prSet/>
      <dgm:spPr/>
      <dgm:t>
        <a:bodyPr/>
        <a:lstStyle/>
        <a:p>
          <a:endParaRPr lang="ru-RU" sz="2000"/>
        </a:p>
      </dgm:t>
    </dgm:pt>
    <dgm:pt modelId="{1866F001-5BD1-4E30-A322-C23011A14047}" type="sibTrans" cxnId="{C6C6AE14-6412-4750-8048-C2CF6FCB6DAC}">
      <dgm:prSet/>
      <dgm:spPr/>
      <dgm:t>
        <a:bodyPr/>
        <a:lstStyle/>
        <a:p>
          <a:endParaRPr lang="ru-RU" sz="2000"/>
        </a:p>
      </dgm:t>
    </dgm:pt>
    <dgm:pt modelId="{96CD6112-22DD-44A8-B731-115937A4D817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Тези</a:t>
          </a:r>
        </a:p>
      </dgm:t>
    </dgm:pt>
    <dgm:pt modelId="{C7E74BAD-644E-4027-BB63-2640ED1A8D3C}" type="parTrans" cxnId="{64417FF6-9AAF-49BF-B471-BAF3A3DF5450}">
      <dgm:prSet/>
      <dgm:spPr/>
      <dgm:t>
        <a:bodyPr/>
        <a:lstStyle/>
        <a:p>
          <a:endParaRPr lang="ru-RU" sz="2000"/>
        </a:p>
      </dgm:t>
    </dgm:pt>
    <dgm:pt modelId="{BDA7C760-B22F-45B7-918A-CC0ED676B83E}" type="sibTrans" cxnId="{64417FF6-9AAF-49BF-B471-BAF3A3DF5450}">
      <dgm:prSet/>
      <dgm:spPr/>
      <dgm:t>
        <a:bodyPr/>
        <a:lstStyle/>
        <a:p>
          <a:endParaRPr lang="ru-RU" sz="2000"/>
        </a:p>
      </dgm:t>
    </dgm:pt>
    <dgm:pt modelId="{DF899C36-8CB0-4137-866E-BFFAA6C6D89B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Зміст</a:t>
          </a:r>
        </a:p>
      </dgm:t>
    </dgm:pt>
    <dgm:pt modelId="{34EE1F99-FB5F-4388-A646-9128DD748353}" type="parTrans" cxnId="{62089BBE-D26A-4513-A0F3-14139E6CE3B3}">
      <dgm:prSet/>
      <dgm:spPr/>
      <dgm:t>
        <a:bodyPr/>
        <a:lstStyle/>
        <a:p>
          <a:endParaRPr lang="ru-RU" sz="2000"/>
        </a:p>
      </dgm:t>
    </dgm:pt>
    <dgm:pt modelId="{E7C043BD-4B15-4204-BCE7-D5005DEEAC81}" type="sibTrans" cxnId="{62089BBE-D26A-4513-A0F3-14139E6CE3B3}">
      <dgm:prSet/>
      <dgm:spPr/>
      <dgm:t>
        <a:bodyPr/>
        <a:lstStyle/>
        <a:p>
          <a:endParaRPr lang="ru-RU" sz="2000"/>
        </a:p>
      </dgm:t>
    </dgm:pt>
    <dgm:pt modelId="{46657C31-0547-49B3-B151-616FA786C007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Перелік умовних позначень (за необхідності)</a:t>
          </a:r>
        </a:p>
      </dgm:t>
    </dgm:pt>
    <dgm:pt modelId="{EED2AFEA-D070-4FF0-A858-6130E7979AB4}" type="parTrans" cxnId="{3349B1BD-FC61-4594-BF82-500003EB46F7}">
      <dgm:prSet/>
      <dgm:spPr/>
      <dgm:t>
        <a:bodyPr/>
        <a:lstStyle/>
        <a:p>
          <a:endParaRPr lang="ru-RU" sz="2000"/>
        </a:p>
      </dgm:t>
    </dgm:pt>
    <dgm:pt modelId="{4DF36A67-67EC-4D8A-AB31-DF60ED501DC3}" type="sibTrans" cxnId="{3349B1BD-FC61-4594-BF82-500003EB46F7}">
      <dgm:prSet/>
      <dgm:spPr/>
      <dgm:t>
        <a:bodyPr/>
        <a:lstStyle/>
        <a:p>
          <a:endParaRPr lang="ru-RU" sz="2000"/>
        </a:p>
      </dgm:t>
    </dgm:pt>
    <dgm:pt modelId="{CA7C4704-9E10-4B05-BFD4-9B40F38468D3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Вступ</a:t>
          </a:r>
        </a:p>
      </dgm:t>
    </dgm:pt>
    <dgm:pt modelId="{F1F704D0-4834-41B8-8472-4A2F5AC8DEAA}" type="parTrans" cxnId="{11B11B6B-28AB-4DAD-BC70-765FCBC95D63}">
      <dgm:prSet/>
      <dgm:spPr/>
      <dgm:t>
        <a:bodyPr/>
        <a:lstStyle/>
        <a:p>
          <a:endParaRPr lang="ru-RU" sz="2000"/>
        </a:p>
      </dgm:t>
    </dgm:pt>
    <dgm:pt modelId="{FC7F19B1-1A20-4D18-AA40-80F32973B26E}" type="sibTrans" cxnId="{11B11B6B-28AB-4DAD-BC70-765FCBC95D63}">
      <dgm:prSet/>
      <dgm:spPr/>
      <dgm:t>
        <a:bodyPr/>
        <a:lstStyle/>
        <a:p>
          <a:endParaRPr lang="ru-RU" sz="2000"/>
        </a:p>
      </dgm:t>
    </dgm:pt>
    <dgm:pt modelId="{5E0CFC4F-5625-4505-9BD4-0C94EE370285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Основна частина</a:t>
          </a:r>
        </a:p>
      </dgm:t>
    </dgm:pt>
    <dgm:pt modelId="{B8B8BC89-F5A6-486E-B085-E43617576A95}" type="parTrans" cxnId="{4AF9EBD2-10D2-4E9E-AF68-610FEFD21D24}">
      <dgm:prSet/>
      <dgm:spPr/>
      <dgm:t>
        <a:bodyPr/>
        <a:lstStyle/>
        <a:p>
          <a:endParaRPr lang="ru-RU" sz="2000"/>
        </a:p>
      </dgm:t>
    </dgm:pt>
    <dgm:pt modelId="{36A3C00D-36F2-4FED-B8D5-E850A12A64A2}" type="sibTrans" cxnId="{4AF9EBD2-10D2-4E9E-AF68-610FEFD21D24}">
      <dgm:prSet/>
      <dgm:spPr/>
      <dgm:t>
        <a:bodyPr/>
        <a:lstStyle/>
        <a:p>
          <a:endParaRPr lang="ru-RU" sz="2000"/>
        </a:p>
      </dgm:t>
    </dgm:pt>
    <dgm:pt modelId="{FA75624C-AB97-4623-9F90-2A9996CD8B06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Висновки</a:t>
          </a:r>
        </a:p>
      </dgm:t>
    </dgm:pt>
    <dgm:pt modelId="{09E5FA83-F25A-4526-AB62-1BD7A611A718}" type="parTrans" cxnId="{358D0225-6E79-4149-8716-7C1B40662B73}">
      <dgm:prSet/>
      <dgm:spPr/>
      <dgm:t>
        <a:bodyPr/>
        <a:lstStyle/>
        <a:p>
          <a:endParaRPr lang="ru-RU" sz="2000"/>
        </a:p>
      </dgm:t>
    </dgm:pt>
    <dgm:pt modelId="{719144B9-AB23-40BF-BF3F-FCF8B453297C}" type="sibTrans" cxnId="{358D0225-6E79-4149-8716-7C1B40662B73}">
      <dgm:prSet/>
      <dgm:spPr/>
      <dgm:t>
        <a:bodyPr/>
        <a:lstStyle/>
        <a:p>
          <a:endParaRPr lang="ru-RU" sz="2000"/>
        </a:p>
      </dgm:t>
    </dgm:pt>
    <dgm:pt modelId="{A025873B-BC3F-4818-99F0-13E89372C4CB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Додатки (за необхідності)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63B66375-344E-45AB-8273-604EB674A226}" type="parTrans" cxnId="{53E1E7D3-10A1-448B-964D-7C26462DC657}">
      <dgm:prSet/>
      <dgm:spPr/>
      <dgm:t>
        <a:bodyPr/>
        <a:lstStyle/>
        <a:p>
          <a:endParaRPr lang="ru-RU" sz="2000"/>
        </a:p>
      </dgm:t>
    </dgm:pt>
    <dgm:pt modelId="{319A23E7-B51B-407B-B082-D9425F90AB5D}" type="sibTrans" cxnId="{53E1E7D3-10A1-448B-964D-7C26462DC657}">
      <dgm:prSet/>
      <dgm:spPr/>
      <dgm:t>
        <a:bodyPr/>
        <a:lstStyle/>
        <a:p>
          <a:endParaRPr lang="ru-RU" sz="2000"/>
        </a:p>
      </dgm:t>
    </dgm:pt>
    <dgm:pt modelId="{981E1715-A404-4E2B-8E78-E7E4005D9870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титульний аркуш є першою сторінкою роботи, що заповнюється за зразком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F10AE7-D2B7-401A-9130-01BBAAE7FBCC}" type="parTrans" cxnId="{3EE739A9-EB8C-4465-9411-0B078918C31F}">
      <dgm:prSet/>
      <dgm:spPr/>
      <dgm:t>
        <a:bodyPr/>
        <a:lstStyle/>
        <a:p>
          <a:endParaRPr lang="ru-RU" sz="2000"/>
        </a:p>
      </dgm:t>
    </dgm:pt>
    <dgm:pt modelId="{B8310DAF-CF81-4059-BED1-9476312FF37F}" type="sibTrans" cxnId="{3EE739A9-EB8C-4465-9411-0B078918C31F}">
      <dgm:prSet/>
      <dgm:spPr/>
      <dgm:t>
        <a:bodyPr/>
        <a:lstStyle/>
        <a:p>
          <a:endParaRPr lang="ru-RU" sz="2000"/>
        </a:p>
      </dgm:t>
    </dgm:pt>
    <dgm:pt modelId="{5E9D4EC7-506A-4BE6-9A1F-977204EC395F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У тезах (текст обсягом до 1 сторінки) подається стисла характеристика змісту науково-дослідницької роботи з визначенням основної мети, актуальності та завдань наукового дослідження</a:t>
          </a:r>
        </a:p>
      </dgm:t>
    </dgm:pt>
    <dgm:pt modelId="{ADD7724E-7E05-4279-A76D-F7F8FC1C914B}" type="parTrans" cxnId="{D20882E5-AC4F-4E79-BFA3-B71352D6D812}">
      <dgm:prSet/>
      <dgm:spPr/>
      <dgm:t>
        <a:bodyPr/>
        <a:lstStyle/>
        <a:p>
          <a:endParaRPr lang="ru-RU" sz="2000"/>
        </a:p>
      </dgm:t>
    </dgm:pt>
    <dgm:pt modelId="{60DBEE3C-9862-46EF-AE53-BAED74D28061}" type="sibTrans" cxnId="{D20882E5-AC4F-4E79-BFA3-B71352D6D812}">
      <dgm:prSet/>
      <dgm:spPr/>
      <dgm:t>
        <a:bodyPr/>
        <a:lstStyle/>
        <a:p>
          <a:endParaRPr lang="ru-RU" sz="2000"/>
        </a:p>
      </dgm:t>
    </dgm:pt>
    <dgm:pt modelId="{625FBDC7-8C1D-4BA1-A692-FBCD2E064FE3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Зміст містить найменування та номери початкових сторінок усіх розділів, підрозділів та пунктів, зокрема вступу, висновків до розділів, загальних висновків, додатків, списку використаних джерел тощо</a:t>
          </a:r>
        </a:p>
      </dgm:t>
    </dgm:pt>
    <dgm:pt modelId="{8EC2D2EC-F745-405E-A675-170BE4C6EC1F}" type="parTrans" cxnId="{4B49BCBF-B144-4781-9E7D-74A88294176B}">
      <dgm:prSet/>
      <dgm:spPr/>
      <dgm:t>
        <a:bodyPr/>
        <a:lstStyle/>
        <a:p>
          <a:endParaRPr lang="ru-RU" sz="2000"/>
        </a:p>
      </dgm:t>
    </dgm:pt>
    <dgm:pt modelId="{D082EBEE-7308-49AD-ABD9-D88C9543ADD8}" type="sibTrans" cxnId="{4B49BCBF-B144-4781-9E7D-74A88294176B}">
      <dgm:prSet/>
      <dgm:spPr/>
      <dgm:t>
        <a:bodyPr/>
        <a:lstStyle/>
        <a:p>
          <a:endParaRPr lang="ru-RU" sz="2000"/>
        </a:p>
      </dgm:t>
    </dgm:pt>
    <dgm:pt modelId="{3B452EEC-3F14-4605-A8EB-80718DF4595A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Якщо в роботі використано специфічну термінологію, а також маловідомі скорочення, нові символи, позначення тощо, то їх перелік подається у вигляді окремого списку, який розміщується перед вступом</a:t>
          </a:r>
        </a:p>
      </dgm:t>
    </dgm:pt>
    <dgm:pt modelId="{A99FC29E-F866-4760-95FA-75D8B52DB501}" type="parTrans" cxnId="{061C5040-944F-431A-A835-D0F17B1B2D8C}">
      <dgm:prSet/>
      <dgm:spPr/>
      <dgm:t>
        <a:bodyPr/>
        <a:lstStyle/>
        <a:p>
          <a:endParaRPr lang="ru-RU" sz="2000"/>
        </a:p>
      </dgm:t>
    </dgm:pt>
    <dgm:pt modelId="{94657FB3-39E3-40B9-9FD9-7EFA2D3CFC4D}" type="sibTrans" cxnId="{061C5040-944F-431A-A835-D0F17B1B2D8C}">
      <dgm:prSet/>
      <dgm:spPr/>
      <dgm:t>
        <a:bodyPr/>
        <a:lstStyle/>
        <a:p>
          <a:endParaRPr lang="ru-RU" sz="2000"/>
        </a:p>
      </dgm:t>
    </dgm:pt>
    <dgm:pt modelId="{5E8F82BA-4F84-4ECD-9259-48A2FF9CCA2F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У вступі коротко обґрунтовується актуальність теми, підкреслюється сутність проблеми; формулюється мета роботи та зміст поставлених завдань, об’єкт і предмет дослідження,  перелік використаних методів; дається характеристика роботи</a:t>
          </a:r>
        </a:p>
      </dgm:t>
    </dgm:pt>
    <dgm:pt modelId="{8E11CF1B-83B1-41C2-ADC9-C0FAF17E1341}" type="parTrans" cxnId="{BFA44A1A-E4BA-46D0-94CA-A5A4098D3546}">
      <dgm:prSet/>
      <dgm:spPr/>
      <dgm:t>
        <a:bodyPr/>
        <a:lstStyle/>
        <a:p>
          <a:endParaRPr lang="ru-RU" sz="2000"/>
        </a:p>
      </dgm:t>
    </dgm:pt>
    <dgm:pt modelId="{C4E861F7-AB0A-490F-9612-FC674182D644}" type="sibTrans" cxnId="{BFA44A1A-E4BA-46D0-94CA-A5A4098D3546}">
      <dgm:prSet/>
      <dgm:spPr/>
      <dgm:t>
        <a:bodyPr/>
        <a:lstStyle/>
        <a:p>
          <a:endParaRPr lang="ru-RU" sz="2000"/>
        </a:p>
      </dgm:t>
    </dgm:pt>
    <dgm:pt modelId="{BD867BAB-34E2-4E63-9D6E-9C212A35D4ED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Основна частина науково-дослідницької роботи складається з розділів, підрозділів, пунктів</a:t>
          </a:r>
          <a:r>
            <a:rPr lang="uk-UA" sz="1400" smtClean="0">
              <a:latin typeface="Times New Roman" pitchFamily="18" charset="0"/>
              <a:cs typeface="Times New Roman" pitchFamily="18" charset="0"/>
            </a:rPr>
            <a:t>, підпунктів</a:t>
          </a:r>
          <a:endParaRPr lang="uk-UA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425A7B03-3833-4EE0-9A68-F6C6A53BE61A}" type="parTrans" cxnId="{78418F11-B263-443E-BABA-BA1EA424BDA1}">
      <dgm:prSet/>
      <dgm:spPr/>
      <dgm:t>
        <a:bodyPr/>
        <a:lstStyle/>
        <a:p>
          <a:endParaRPr lang="ru-RU" sz="2000"/>
        </a:p>
      </dgm:t>
    </dgm:pt>
    <dgm:pt modelId="{5E139AE1-1A5E-4CF5-83D9-E49B4272793B}" type="sibTrans" cxnId="{78418F11-B263-443E-BABA-BA1EA424BDA1}">
      <dgm:prSet/>
      <dgm:spPr/>
      <dgm:t>
        <a:bodyPr/>
        <a:lstStyle/>
        <a:p>
          <a:endParaRPr lang="ru-RU" sz="2000"/>
        </a:p>
      </dgm:t>
    </dgm:pt>
    <dgm:pt modelId="{8F1C7AF0-4798-4DDA-A545-D4F21FD80341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Висновки мають містити стислий виклад результатів розв’язку наукової проблеми та поставлених завдань, зроблених у процесі аналізу обраного матеріалу оцінок та узагальнень</a:t>
          </a:r>
        </a:p>
      </dgm:t>
    </dgm:pt>
    <dgm:pt modelId="{D60C9AD8-B3E7-4191-8B0E-5E302188BB24}" type="parTrans" cxnId="{77E4A436-D9E0-4197-A6CD-73AAFCF01B1B}">
      <dgm:prSet/>
      <dgm:spPr/>
      <dgm:t>
        <a:bodyPr/>
        <a:lstStyle/>
        <a:p>
          <a:endParaRPr lang="ru-RU" sz="2000"/>
        </a:p>
      </dgm:t>
    </dgm:pt>
    <dgm:pt modelId="{76DC4916-5209-4D24-96CE-35869D33F5B1}" type="sibTrans" cxnId="{77E4A436-D9E0-4197-A6CD-73AAFCF01B1B}">
      <dgm:prSet/>
      <dgm:spPr/>
      <dgm:t>
        <a:bodyPr/>
        <a:lstStyle/>
        <a:p>
          <a:endParaRPr lang="ru-RU" sz="2000"/>
        </a:p>
      </dgm:t>
    </dgm:pt>
    <dgm:pt modelId="{8F57DF94-4866-498C-BEF3-D3834DE4B558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Список використаних джерел – елемент бібліографічного апарату, який містить бібліографічні описи використаних джерел</a:t>
          </a:r>
        </a:p>
      </dgm:t>
    </dgm:pt>
    <dgm:pt modelId="{DE46F458-C1E0-4F9A-80EC-41E8C2340934}" type="parTrans" cxnId="{5DE12276-E26F-43C3-9500-A3E85620D178}">
      <dgm:prSet/>
      <dgm:spPr/>
      <dgm:t>
        <a:bodyPr/>
        <a:lstStyle/>
        <a:p>
          <a:endParaRPr lang="ru-RU" sz="2000"/>
        </a:p>
      </dgm:t>
    </dgm:pt>
    <dgm:pt modelId="{B2474344-466A-4174-8887-A6340C5D2C00}" type="sibTrans" cxnId="{5DE12276-E26F-43C3-9500-A3E85620D178}">
      <dgm:prSet/>
      <dgm:spPr/>
      <dgm:t>
        <a:bodyPr/>
        <a:lstStyle/>
        <a:p>
          <a:endParaRPr lang="ru-RU" sz="2000"/>
        </a:p>
      </dgm:t>
    </dgm:pt>
    <dgm:pt modelId="{F6D27680-B76C-44F0-8AB4-0692C1C4704A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У додатках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містяться допоміжні або додаткові матеріали, необхідні для повноти сприйняття роботи, кращого розуміння отриманих результатів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D1531DD3-89D4-404D-8984-716868A2559E}" type="parTrans" cxnId="{16324731-7EDC-438D-8A01-B7F135715409}">
      <dgm:prSet/>
      <dgm:spPr/>
      <dgm:t>
        <a:bodyPr/>
        <a:lstStyle/>
        <a:p>
          <a:endParaRPr lang="ru-RU" sz="2000"/>
        </a:p>
      </dgm:t>
    </dgm:pt>
    <dgm:pt modelId="{80D5B27C-F526-4B15-8FD0-89EB26A4AC8D}" type="sibTrans" cxnId="{16324731-7EDC-438D-8A01-B7F135715409}">
      <dgm:prSet/>
      <dgm:spPr/>
      <dgm:t>
        <a:bodyPr/>
        <a:lstStyle/>
        <a:p>
          <a:endParaRPr lang="ru-RU" sz="2000"/>
        </a:p>
      </dgm:t>
    </dgm:pt>
    <dgm:pt modelId="{5B4DF104-F5D1-42D3-AE44-7726C9D77428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Список використаних джерел</a:t>
          </a:r>
        </a:p>
      </dgm:t>
    </dgm:pt>
    <dgm:pt modelId="{E6D74F07-7C4B-44FE-9D0E-981ED83DA1CC}" type="sibTrans" cxnId="{F24DB762-467D-44C0-8C24-F0B8418E9F09}">
      <dgm:prSet/>
      <dgm:spPr/>
      <dgm:t>
        <a:bodyPr/>
        <a:lstStyle/>
        <a:p>
          <a:endParaRPr lang="ru-RU" sz="2000"/>
        </a:p>
      </dgm:t>
    </dgm:pt>
    <dgm:pt modelId="{7A1C43BA-F69A-4CAF-81BB-C15468FC3B9D}" type="parTrans" cxnId="{F24DB762-467D-44C0-8C24-F0B8418E9F09}">
      <dgm:prSet/>
      <dgm:spPr/>
      <dgm:t>
        <a:bodyPr/>
        <a:lstStyle/>
        <a:p>
          <a:endParaRPr lang="ru-RU" sz="2000"/>
        </a:p>
      </dgm:t>
    </dgm:pt>
    <dgm:pt modelId="{5FFED5BB-EEFE-48E8-B0D7-5519B37D6889}" type="pres">
      <dgm:prSet presAssocID="{5DAA5204-2ECB-44F2-9FBC-2664AD5558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5DC63-85F7-4F1B-B86E-74E41D36B6D3}" type="pres">
      <dgm:prSet presAssocID="{A7DA9E64-F753-433F-AC83-001D92BBC55A}" presName="linNode" presStyleCnt="0"/>
      <dgm:spPr/>
    </dgm:pt>
    <dgm:pt modelId="{9AEDA1F3-EEFB-4F0E-95D5-3F6E94A266ED}" type="pres">
      <dgm:prSet presAssocID="{A7DA9E64-F753-433F-AC83-001D92BBC55A}" presName="parentText" presStyleLbl="node1" presStyleIdx="0" presStyleCnt="9" custScaleX="82403" custLinFactNeighborX="201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87C0E-2D3E-4003-83E4-1E98C6326E2C}" type="pres">
      <dgm:prSet presAssocID="{A7DA9E64-F753-433F-AC83-001D92BBC55A}" presName="descendantText" presStyleLbl="alignAccFollowNode1" presStyleIdx="0" presStyleCnt="9" custScaleX="10190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2D387-1334-423C-AA14-18BDDD95B989}" type="pres">
      <dgm:prSet presAssocID="{1866F001-5BD1-4E30-A322-C23011A14047}" presName="sp" presStyleCnt="0"/>
      <dgm:spPr/>
    </dgm:pt>
    <dgm:pt modelId="{7DE68FB1-0AFF-4C9C-8D6E-FA59D88B0A2C}" type="pres">
      <dgm:prSet presAssocID="{96CD6112-22DD-44A8-B731-115937A4D817}" presName="linNode" presStyleCnt="0"/>
      <dgm:spPr/>
    </dgm:pt>
    <dgm:pt modelId="{29D996C5-97AE-460E-BF76-0D9F8BC51CAF}" type="pres">
      <dgm:prSet presAssocID="{96CD6112-22DD-44A8-B731-115937A4D817}" presName="parentText" presStyleLbl="node1" presStyleIdx="1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DBCF5-1FA1-4AB3-9EF6-627D82AB16E3}" type="pres">
      <dgm:prSet presAssocID="{96CD6112-22DD-44A8-B731-115937A4D817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A45D4-9524-44E7-8F2E-1F36F6843D53}" type="pres">
      <dgm:prSet presAssocID="{BDA7C760-B22F-45B7-918A-CC0ED676B83E}" presName="sp" presStyleCnt="0"/>
      <dgm:spPr/>
    </dgm:pt>
    <dgm:pt modelId="{DB5E7DDE-B6F9-4847-AA80-88D6CAF89EBA}" type="pres">
      <dgm:prSet presAssocID="{DF899C36-8CB0-4137-866E-BFFAA6C6D89B}" presName="linNode" presStyleCnt="0"/>
      <dgm:spPr/>
    </dgm:pt>
    <dgm:pt modelId="{6BC43AF1-36EB-4E5B-A689-490FE129DD7F}" type="pres">
      <dgm:prSet presAssocID="{DF899C36-8CB0-4137-866E-BFFAA6C6D89B}" presName="parentText" presStyleLbl="node1" presStyleIdx="2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76D1E-AF38-4C95-B150-A86B6C44B12D}" type="pres">
      <dgm:prSet presAssocID="{DF899C36-8CB0-4137-866E-BFFAA6C6D89B}" presName="descendantText" presStyleLbl="alignAccFollowNode1" presStyleIdx="2" presStyleCnt="9" custScaleY="149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C669F-6BF8-48BA-8CA7-A96DA54D537C}" type="pres">
      <dgm:prSet presAssocID="{E7C043BD-4B15-4204-BCE7-D5005DEEAC81}" presName="sp" presStyleCnt="0"/>
      <dgm:spPr/>
    </dgm:pt>
    <dgm:pt modelId="{FB13E0A1-8B59-4B70-ADA4-AB6D96A6588F}" type="pres">
      <dgm:prSet presAssocID="{46657C31-0547-49B3-B151-616FA786C007}" presName="linNode" presStyleCnt="0"/>
      <dgm:spPr/>
    </dgm:pt>
    <dgm:pt modelId="{CFCD741E-B907-46AE-B50E-A94B9D833F61}" type="pres">
      <dgm:prSet presAssocID="{46657C31-0547-49B3-B151-616FA786C007}" presName="parentText" presStyleLbl="node1" presStyleIdx="3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3A6FC-1D64-4237-9DDB-550C8F6DE5F4}" type="pres">
      <dgm:prSet presAssocID="{46657C31-0547-49B3-B151-616FA786C007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CBA81-C923-4D4A-AD4A-6D3E10F1A4D1}" type="pres">
      <dgm:prSet presAssocID="{4DF36A67-67EC-4D8A-AB31-DF60ED501DC3}" presName="sp" presStyleCnt="0"/>
      <dgm:spPr/>
    </dgm:pt>
    <dgm:pt modelId="{4FE6DCDD-AB75-4689-AE4A-17B16B7B1CBD}" type="pres">
      <dgm:prSet presAssocID="{CA7C4704-9E10-4B05-BFD4-9B40F38468D3}" presName="linNode" presStyleCnt="0"/>
      <dgm:spPr/>
    </dgm:pt>
    <dgm:pt modelId="{3B7F24AC-9F92-4409-A6B5-6680AFC297FD}" type="pres">
      <dgm:prSet presAssocID="{CA7C4704-9E10-4B05-BFD4-9B40F38468D3}" presName="parentText" presStyleLbl="node1" presStyleIdx="4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1A9C4-0CE1-4718-9C5D-DEEF9BE5D0E6}" type="pres">
      <dgm:prSet presAssocID="{CA7C4704-9E10-4B05-BFD4-9B40F38468D3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1BFF3-CB60-449F-8A9A-8C6146293BD8}" type="pres">
      <dgm:prSet presAssocID="{FC7F19B1-1A20-4D18-AA40-80F32973B26E}" presName="sp" presStyleCnt="0"/>
      <dgm:spPr/>
    </dgm:pt>
    <dgm:pt modelId="{DBFBDA22-C016-4B4C-B5DE-9E912EC98EA3}" type="pres">
      <dgm:prSet presAssocID="{5E0CFC4F-5625-4505-9BD4-0C94EE370285}" presName="linNode" presStyleCnt="0"/>
      <dgm:spPr/>
    </dgm:pt>
    <dgm:pt modelId="{C0ADAE1F-5E4C-4F8A-A126-1BD1F29DCD2C}" type="pres">
      <dgm:prSet presAssocID="{5E0CFC4F-5625-4505-9BD4-0C94EE370285}" presName="parentText" presStyleLbl="node1" presStyleIdx="5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BB0DC-B6B0-4B44-A2B0-BAFEF20D3270}" type="pres">
      <dgm:prSet presAssocID="{5E0CFC4F-5625-4505-9BD4-0C94EE370285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88AA-DBBA-49A2-898A-5DBC70BB0C40}" type="pres">
      <dgm:prSet presAssocID="{36A3C00D-36F2-4FED-B8D5-E850A12A64A2}" presName="sp" presStyleCnt="0"/>
      <dgm:spPr/>
    </dgm:pt>
    <dgm:pt modelId="{FD3099DC-6B1A-448E-9940-86F5A7CE73BE}" type="pres">
      <dgm:prSet presAssocID="{FA75624C-AB97-4623-9F90-2A9996CD8B06}" presName="linNode" presStyleCnt="0"/>
      <dgm:spPr/>
    </dgm:pt>
    <dgm:pt modelId="{BE816BE5-9883-4BB8-9D4C-2ADD8E1B51A3}" type="pres">
      <dgm:prSet presAssocID="{FA75624C-AB97-4623-9F90-2A9996CD8B06}" presName="parentText" presStyleLbl="node1" presStyleIdx="6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FEAD-C7B2-47DE-A05F-E4A710F51223}" type="pres">
      <dgm:prSet presAssocID="{FA75624C-AB97-4623-9F90-2A9996CD8B06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DD66D-5582-4D59-B2E4-9EAD1C2008E8}" type="pres">
      <dgm:prSet presAssocID="{719144B9-AB23-40BF-BF3F-FCF8B453297C}" presName="sp" presStyleCnt="0"/>
      <dgm:spPr/>
    </dgm:pt>
    <dgm:pt modelId="{06D747CD-EDF1-41A1-9BFF-14337BC422D1}" type="pres">
      <dgm:prSet presAssocID="{5B4DF104-F5D1-42D3-AE44-7726C9D77428}" presName="linNode" presStyleCnt="0"/>
      <dgm:spPr/>
    </dgm:pt>
    <dgm:pt modelId="{05A2B374-545C-4A0C-9947-431B8FCD21B8}" type="pres">
      <dgm:prSet presAssocID="{5B4DF104-F5D1-42D3-AE44-7726C9D77428}" presName="parentText" presStyleLbl="node1" presStyleIdx="7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315B-D856-4655-901E-80EE175457ED}" type="pres">
      <dgm:prSet presAssocID="{5B4DF104-F5D1-42D3-AE44-7726C9D77428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3D47-0CC9-4746-9EE7-032397383926}" type="pres">
      <dgm:prSet presAssocID="{E6D74F07-7C4B-44FE-9D0E-981ED83DA1CC}" presName="sp" presStyleCnt="0"/>
      <dgm:spPr/>
    </dgm:pt>
    <dgm:pt modelId="{D0D5C26B-E771-4253-80AA-9F1EAB87A8CE}" type="pres">
      <dgm:prSet presAssocID="{A025873B-BC3F-4818-99F0-13E89372C4CB}" presName="linNode" presStyleCnt="0"/>
      <dgm:spPr/>
    </dgm:pt>
    <dgm:pt modelId="{A620C1ED-39F6-499A-A7FE-9DE5C2E68ADC}" type="pres">
      <dgm:prSet presAssocID="{A025873B-BC3F-4818-99F0-13E89372C4CB}" presName="parentText" presStyleLbl="node1" presStyleIdx="8" presStyleCnt="9" custScaleX="8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B87C-684E-4DD3-8BA2-0C8366E446AC}" type="pres">
      <dgm:prSet presAssocID="{A025873B-BC3F-4818-99F0-13E89372C4CB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12276-E26F-43C3-9500-A3E85620D178}" srcId="{5B4DF104-F5D1-42D3-AE44-7726C9D77428}" destId="{8F57DF94-4866-498C-BEF3-D3834DE4B558}" srcOrd="0" destOrd="0" parTransId="{DE46F458-C1E0-4F9A-80EC-41E8C2340934}" sibTransId="{B2474344-466A-4174-8887-A6340C5D2C00}"/>
    <dgm:cxn modelId="{061C5040-944F-431A-A835-D0F17B1B2D8C}" srcId="{46657C31-0547-49B3-B151-616FA786C007}" destId="{3B452EEC-3F14-4605-A8EB-80718DF4595A}" srcOrd="0" destOrd="0" parTransId="{A99FC29E-F866-4760-95FA-75D8B52DB501}" sibTransId="{94657FB3-39E3-40B9-9FD9-7EFA2D3CFC4D}"/>
    <dgm:cxn modelId="{53E1E7D3-10A1-448B-964D-7C26462DC657}" srcId="{5DAA5204-2ECB-44F2-9FBC-2664AD555862}" destId="{A025873B-BC3F-4818-99F0-13E89372C4CB}" srcOrd="8" destOrd="0" parTransId="{63B66375-344E-45AB-8273-604EB674A226}" sibTransId="{319A23E7-B51B-407B-B082-D9425F90AB5D}"/>
    <dgm:cxn modelId="{C6C6AE14-6412-4750-8048-C2CF6FCB6DAC}" srcId="{5DAA5204-2ECB-44F2-9FBC-2664AD555862}" destId="{A7DA9E64-F753-433F-AC83-001D92BBC55A}" srcOrd="0" destOrd="0" parTransId="{D1D161DE-83F8-41C4-9F04-93ED422CC6B9}" sibTransId="{1866F001-5BD1-4E30-A322-C23011A14047}"/>
    <dgm:cxn modelId="{C0F55CD9-5F28-4E15-A7F6-89C8E005CC5E}" type="presOf" srcId="{96CD6112-22DD-44A8-B731-115937A4D817}" destId="{29D996C5-97AE-460E-BF76-0D9F8BC51CAF}" srcOrd="0" destOrd="0" presId="urn:microsoft.com/office/officeart/2005/8/layout/vList5"/>
    <dgm:cxn modelId="{6CF3CDEB-C676-48E9-BBDE-FC52975A2CEA}" type="presOf" srcId="{BD867BAB-34E2-4E63-9D6E-9C212A35D4ED}" destId="{79DBB0DC-B6B0-4B44-A2B0-BAFEF20D3270}" srcOrd="0" destOrd="0" presId="urn:microsoft.com/office/officeart/2005/8/layout/vList5"/>
    <dgm:cxn modelId="{78418F11-B263-443E-BABA-BA1EA424BDA1}" srcId="{5E0CFC4F-5625-4505-9BD4-0C94EE370285}" destId="{BD867BAB-34E2-4E63-9D6E-9C212A35D4ED}" srcOrd="0" destOrd="0" parTransId="{425A7B03-3833-4EE0-9A68-F6C6A53BE61A}" sibTransId="{5E139AE1-1A5E-4CF5-83D9-E49B4272793B}"/>
    <dgm:cxn modelId="{14E71039-C887-48DA-B3A2-B204DF27BB3E}" type="presOf" srcId="{FA75624C-AB97-4623-9F90-2A9996CD8B06}" destId="{BE816BE5-9883-4BB8-9D4C-2ADD8E1B51A3}" srcOrd="0" destOrd="0" presId="urn:microsoft.com/office/officeart/2005/8/layout/vList5"/>
    <dgm:cxn modelId="{B5B220C9-4A79-4DA6-8733-BE9E163C9BDF}" type="presOf" srcId="{46657C31-0547-49B3-B151-616FA786C007}" destId="{CFCD741E-B907-46AE-B50E-A94B9D833F61}" srcOrd="0" destOrd="0" presId="urn:microsoft.com/office/officeart/2005/8/layout/vList5"/>
    <dgm:cxn modelId="{973DE554-EDC0-4947-87E1-4652390675FC}" type="presOf" srcId="{5E9D4EC7-506A-4BE6-9A1F-977204EC395F}" destId="{B04DBCF5-1FA1-4AB3-9EF6-627D82AB16E3}" srcOrd="0" destOrd="0" presId="urn:microsoft.com/office/officeart/2005/8/layout/vList5"/>
    <dgm:cxn modelId="{D20882E5-AC4F-4E79-BFA3-B71352D6D812}" srcId="{96CD6112-22DD-44A8-B731-115937A4D817}" destId="{5E9D4EC7-506A-4BE6-9A1F-977204EC395F}" srcOrd="0" destOrd="0" parTransId="{ADD7724E-7E05-4279-A76D-F7F8FC1C914B}" sibTransId="{60DBEE3C-9862-46EF-AE53-BAED74D28061}"/>
    <dgm:cxn modelId="{358D0225-6E79-4149-8716-7C1B40662B73}" srcId="{5DAA5204-2ECB-44F2-9FBC-2664AD555862}" destId="{FA75624C-AB97-4623-9F90-2A9996CD8B06}" srcOrd="6" destOrd="0" parTransId="{09E5FA83-F25A-4526-AB62-1BD7A611A718}" sibTransId="{719144B9-AB23-40BF-BF3F-FCF8B453297C}"/>
    <dgm:cxn modelId="{54433E71-73C1-4678-8299-9F1840566DD3}" type="presOf" srcId="{A025873B-BC3F-4818-99F0-13E89372C4CB}" destId="{A620C1ED-39F6-499A-A7FE-9DE5C2E68ADC}" srcOrd="0" destOrd="0" presId="urn:microsoft.com/office/officeart/2005/8/layout/vList5"/>
    <dgm:cxn modelId="{328477E1-9900-45AF-A6A3-E9B378ED80F8}" type="presOf" srcId="{8F1C7AF0-4798-4DDA-A545-D4F21FD80341}" destId="{052CFEAD-C7B2-47DE-A05F-E4A710F51223}" srcOrd="0" destOrd="0" presId="urn:microsoft.com/office/officeart/2005/8/layout/vList5"/>
    <dgm:cxn modelId="{BFA44A1A-E4BA-46D0-94CA-A5A4098D3546}" srcId="{CA7C4704-9E10-4B05-BFD4-9B40F38468D3}" destId="{5E8F82BA-4F84-4ECD-9259-48A2FF9CCA2F}" srcOrd="0" destOrd="0" parTransId="{8E11CF1B-83B1-41C2-ADC9-C0FAF17E1341}" sibTransId="{C4E861F7-AB0A-490F-9612-FC674182D644}"/>
    <dgm:cxn modelId="{EA5F5B2F-D063-4D1B-AEAB-42115E6AE84B}" type="presOf" srcId="{5E0CFC4F-5625-4505-9BD4-0C94EE370285}" destId="{C0ADAE1F-5E4C-4F8A-A126-1BD1F29DCD2C}" srcOrd="0" destOrd="0" presId="urn:microsoft.com/office/officeart/2005/8/layout/vList5"/>
    <dgm:cxn modelId="{E80C9EF9-3729-47E7-8FDF-31FC385A0E19}" type="presOf" srcId="{8F57DF94-4866-498C-BEF3-D3834DE4B558}" destId="{88B2315B-D856-4655-901E-80EE175457ED}" srcOrd="0" destOrd="0" presId="urn:microsoft.com/office/officeart/2005/8/layout/vList5"/>
    <dgm:cxn modelId="{11B11B6B-28AB-4DAD-BC70-765FCBC95D63}" srcId="{5DAA5204-2ECB-44F2-9FBC-2664AD555862}" destId="{CA7C4704-9E10-4B05-BFD4-9B40F38468D3}" srcOrd="4" destOrd="0" parTransId="{F1F704D0-4834-41B8-8472-4A2F5AC8DEAA}" sibTransId="{FC7F19B1-1A20-4D18-AA40-80F32973B26E}"/>
    <dgm:cxn modelId="{77E4A436-D9E0-4197-A6CD-73AAFCF01B1B}" srcId="{FA75624C-AB97-4623-9F90-2A9996CD8B06}" destId="{8F1C7AF0-4798-4DDA-A545-D4F21FD80341}" srcOrd="0" destOrd="0" parTransId="{D60C9AD8-B3E7-4191-8B0E-5E302188BB24}" sibTransId="{76DC4916-5209-4D24-96CE-35869D33F5B1}"/>
    <dgm:cxn modelId="{471155C1-0948-4EA6-BDEE-FFDC8DED07AE}" type="presOf" srcId="{625FBDC7-8C1D-4BA1-A692-FBCD2E064FE3}" destId="{FA676D1E-AF38-4C95-B150-A86B6C44B12D}" srcOrd="0" destOrd="0" presId="urn:microsoft.com/office/officeart/2005/8/layout/vList5"/>
    <dgm:cxn modelId="{4AF9EBD2-10D2-4E9E-AF68-610FEFD21D24}" srcId="{5DAA5204-2ECB-44F2-9FBC-2664AD555862}" destId="{5E0CFC4F-5625-4505-9BD4-0C94EE370285}" srcOrd="5" destOrd="0" parTransId="{B8B8BC89-F5A6-486E-B085-E43617576A95}" sibTransId="{36A3C00D-36F2-4FED-B8D5-E850A12A64A2}"/>
    <dgm:cxn modelId="{16324731-7EDC-438D-8A01-B7F135715409}" srcId="{A025873B-BC3F-4818-99F0-13E89372C4CB}" destId="{F6D27680-B76C-44F0-8AB4-0692C1C4704A}" srcOrd="0" destOrd="0" parTransId="{D1531DD3-89D4-404D-8984-716868A2559E}" sibTransId="{80D5B27C-F526-4B15-8FD0-89EB26A4AC8D}"/>
    <dgm:cxn modelId="{F24DB762-467D-44C0-8C24-F0B8418E9F09}" srcId="{5DAA5204-2ECB-44F2-9FBC-2664AD555862}" destId="{5B4DF104-F5D1-42D3-AE44-7726C9D77428}" srcOrd="7" destOrd="0" parTransId="{7A1C43BA-F69A-4CAF-81BB-C15468FC3B9D}" sibTransId="{E6D74F07-7C4B-44FE-9D0E-981ED83DA1CC}"/>
    <dgm:cxn modelId="{3349B1BD-FC61-4594-BF82-500003EB46F7}" srcId="{5DAA5204-2ECB-44F2-9FBC-2664AD555862}" destId="{46657C31-0547-49B3-B151-616FA786C007}" srcOrd="3" destOrd="0" parTransId="{EED2AFEA-D070-4FF0-A858-6130E7979AB4}" sibTransId="{4DF36A67-67EC-4D8A-AB31-DF60ED501DC3}"/>
    <dgm:cxn modelId="{3EE739A9-EB8C-4465-9411-0B078918C31F}" srcId="{A7DA9E64-F753-433F-AC83-001D92BBC55A}" destId="{981E1715-A404-4E2B-8E78-E7E4005D9870}" srcOrd="0" destOrd="0" parTransId="{39F10AE7-D2B7-401A-9130-01BBAAE7FBCC}" sibTransId="{B8310DAF-CF81-4059-BED1-9476312FF37F}"/>
    <dgm:cxn modelId="{4110D32B-E36D-4F04-8B38-22DC9F35EC96}" type="presOf" srcId="{5E8F82BA-4F84-4ECD-9259-48A2FF9CCA2F}" destId="{99A1A9C4-0CE1-4718-9C5D-DEEF9BE5D0E6}" srcOrd="0" destOrd="0" presId="urn:microsoft.com/office/officeart/2005/8/layout/vList5"/>
    <dgm:cxn modelId="{690BC3B6-AFAD-4793-A3FE-5890B174564A}" type="presOf" srcId="{981E1715-A404-4E2B-8E78-E7E4005D9870}" destId="{B4587C0E-2D3E-4003-83E4-1E98C6326E2C}" srcOrd="0" destOrd="0" presId="urn:microsoft.com/office/officeart/2005/8/layout/vList5"/>
    <dgm:cxn modelId="{FBDE82B2-E410-4F97-89EE-5714D009C85E}" type="presOf" srcId="{5DAA5204-2ECB-44F2-9FBC-2664AD555862}" destId="{5FFED5BB-EEFE-48E8-B0D7-5519B37D6889}" srcOrd="0" destOrd="0" presId="urn:microsoft.com/office/officeart/2005/8/layout/vList5"/>
    <dgm:cxn modelId="{62089BBE-D26A-4513-A0F3-14139E6CE3B3}" srcId="{5DAA5204-2ECB-44F2-9FBC-2664AD555862}" destId="{DF899C36-8CB0-4137-866E-BFFAA6C6D89B}" srcOrd="2" destOrd="0" parTransId="{34EE1F99-FB5F-4388-A646-9128DD748353}" sibTransId="{E7C043BD-4B15-4204-BCE7-D5005DEEAC81}"/>
    <dgm:cxn modelId="{6F184ECC-5F8A-4347-BCAF-D68E2BFC07EF}" type="presOf" srcId="{CA7C4704-9E10-4B05-BFD4-9B40F38468D3}" destId="{3B7F24AC-9F92-4409-A6B5-6680AFC297FD}" srcOrd="0" destOrd="0" presId="urn:microsoft.com/office/officeart/2005/8/layout/vList5"/>
    <dgm:cxn modelId="{A27934D7-DBC0-413F-BB0B-E57AAAC3DDED}" type="presOf" srcId="{F6D27680-B76C-44F0-8AB4-0692C1C4704A}" destId="{A13FB87C-684E-4DD3-8BA2-0C8366E446AC}" srcOrd="0" destOrd="0" presId="urn:microsoft.com/office/officeart/2005/8/layout/vList5"/>
    <dgm:cxn modelId="{2753D346-F5F8-47D5-ADE2-38070BCFF2EC}" type="presOf" srcId="{DF899C36-8CB0-4137-866E-BFFAA6C6D89B}" destId="{6BC43AF1-36EB-4E5B-A689-490FE129DD7F}" srcOrd="0" destOrd="0" presId="urn:microsoft.com/office/officeart/2005/8/layout/vList5"/>
    <dgm:cxn modelId="{95D1F41A-EC65-46B2-B56B-5FB267B92DE3}" type="presOf" srcId="{3B452EEC-3F14-4605-A8EB-80718DF4595A}" destId="{6C63A6FC-1D64-4237-9DDB-550C8F6DE5F4}" srcOrd="0" destOrd="0" presId="urn:microsoft.com/office/officeart/2005/8/layout/vList5"/>
    <dgm:cxn modelId="{64417FF6-9AAF-49BF-B471-BAF3A3DF5450}" srcId="{5DAA5204-2ECB-44F2-9FBC-2664AD555862}" destId="{96CD6112-22DD-44A8-B731-115937A4D817}" srcOrd="1" destOrd="0" parTransId="{C7E74BAD-644E-4027-BB63-2640ED1A8D3C}" sibTransId="{BDA7C760-B22F-45B7-918A-CC0ED676B83E}"/>
    <dgm:cxn modelId="{50B73B5F-BCB6-4A00-BEFA-F68EAC964562}" type="presOf" srcId="{5B4DF104-F5D1-42D3-AE44-7726C9D77428}" destId="{05A2B374-545C-4A0C-9947-431B8FCD21B8}" srcOrd="0" destOrd="0" presId="urn:microsoft.com/office/officeart/2005/8/layout/vList5"/>
    <dgm:cxn modelId="{4B49BCBF-B144-4781-9E7D-74A88294176B}" srcId="{DF899C36-8CB0-4137-866E-BFFAA6C6D89B}" destId="{625FBDC7-8C1D-4BA1-A692-FBCD2E064FE3}" srcOrd="0" destOrd="0" parTransId="{8EC2D2EC-F745-405E-A675-170BE4C6EC1F}" sibTransId="{D082EBEE-7308-49AD-ABD9-D88C9543ADD8}"/>
    <dgm:cxn modelId="{2AA4713F-868F-4974-B134-EB844DBC2A10}" type="presOf" srcId="{A7DA9E64-F753-433F-AC83-001D92BBC55A}" destId="{9AEDA1F3-EEFB-4F0E-95D5-3F6E94A266ED}" srcOrd="0" destOrd="0" presId="urn:microsoft.com/office/officeart/2005/8/layout/vList5"/>
    <dgm:cxn modelId="{3D68177D-C5B8-456D-816B-A93426E9EB50}" type="presParOf" srcId="{5FFED5BB-EEFE-48E8-B0D7-5519B37D6889}" destId="{C355DC63-85F7-4F1B-B86E-74E41D36B6D3}" srcOrd="0" destOrd="0" presId="urn:microsoft.com/office/officeart/2005/8/layout/vList5"/>
    <dgm:cxn modelId="{46169AE2-C179-4BDA-8F17-6A3215BE1D6D}" type="presParOf" srcId="{C355DC63-85F7-4F1B-B86E-74E41D36B6D3}" destId="{9AEDA1F3-EEFB-4F0E-95D5-3F6E94A266ED}" srcOrd="0" destOrd="0" presId="urn:microsoft.com/office/officeart/2005/8/layout/vList5"/>
    <dgm:cxn modelId="{70A43942-B325-4C2D-ACB6-A2EBB55B8F73}" type="presParOf" srcId="{C355DC63-85F7-4F1B-B86E-74E41D36B6D3}" destId="{B4587C0E-2D3E-4003-83E4-1E98C6326E2C}" srcOrd="1" destOrd="0" presId="urn:microsoft.com/office/officeart/2005/8/layout/vList5"/>
    <dgm:cxn modelId="{C812709A-E408-4372-AB55-D4F725D462D1}" type="presParOf" srcId="{5FFED5BB-EEFE-48E8-B0D7-5519B37D6889}" destId="{40B2D387-1334-423C-AA14-18BDDD95B989}" srcOrd="1" destOrd="0" presId="urn:microsoft.com/office/officeart/2005/8/layout/vList5"/>
    <dgm:cxn modelId="{AB7ABFFF-D633-4416-BD97-BB9FB196F488}" type="presParOf" srcId="{5FFED5BB-EEFE-48E8-B0D7-5519B37D6889}" destId="{7DE68FB1-0AFF-4C9C-8D6E-FA59D88B0A2C}" srcOrd="2" destOrd="0" presId="urn:microsoft.com/office/officeart/2005/8/layout/vList5"/>
    <dgm:cxn modelId="{FEE5A844-7FE9-44D8-8DB2-6FE29A5E6BC2}" type="presParOf" srcId="{7DE68FB1-0AFF-4C9C-8D6E-FA59D88B0A2C}" destId="{29D996C5-97AE-460E-BF76-0D9F8BC51CAF}" srcOrd="0" destOrd="0" presId="urn:microsoft.com/office/officeart/2005/8/layout/vList5"/>
    <dgm:cxn modelId="{ABB67237-3774-4804-A3F4-17CC50C0D1B1}" type="presParOf" srcId="{7DE68FB1-0AFF-4C9C-8D6E-FA59D88B0A2C}" destId="{B04DBCF5-1FA1-4AB3-9EF6-627D82AB16E3}" srcOrd="1" destOrd="0" presId="urn:microsoft.com/office/officeart/2005/8/layout/vList5"/>
    <dgm:cxn modelId="{D9230FFE-769F-47AE-BB7F-A32423242D4F}" type="presParOf" srcId="{5FFED5BB-EEFE-48E8-B0D7-5519B37D6889}" destId="{544A45D4-9524-44E7-8F2E-1F36F6843D53}" srcOrd="3" destOrd="0" presId="urn:microsoft.com/office/officeart/2005/8/layout/vList5"/>
    <dgm:cxn modelId="{97019B78-FB3D-4372-BC59-757D4C6BD881}" type="presParOf" srcId="{5FFED5BB-EEFE-48E8-B0D7-5519B37D6889}" destId="{DB5E7DDE-B6F9-4847-AA80-88D6CAF89EBA}" srcOrd="4" destOrd="0" presId="urn:microsoft.com/office/officeart/2005/8/layout/vList5"/>
    <dgm:cxn modelId="{A5D288DF-13F2-4B00-8D41-F16572A41AF6}" type="presParOf" srcId="{DB5E7DDE-B6F9-4847-AA80-88D6CAF89EBA}" destId="{6BC43AF1-36EB-4E5B-A689-490FE129DD7F}" srcOrd="0" destOrd="0" presId="urn:microsoft.com/office/officeart/2005/8/layout/vList5"/>
    <dgm:cxn modelId="{2CF52448-9E0E-4148-8432-0986EAEAC042}" type="presParOf" srcId="{DB5E7DDE-B6F9-4847-AA80-88D6CAF89EBA}" destId="{FA676D1E-AF38-4C95-B150-A86B6C44B12D}" srcOrd="1" destOrd="0" presId="urn:microsoft.com/office/officeart/2005/8/layout/vList5"/>
    <dgm:cxn modelId="{D59689BB-5B8D-4F9D-AA14-284FA48E75DD}" type="presParOf" srcId="{5FFED5BB-EEFE-48E8-B0D7-5519B37D6889}" destId="{878C669F-6BF8-48BA-8CA7-A96DA54D537C}" srcOrd="5" destOrd="0" presId="urn:microsoft.com/office/officeart/2005/8/layout/vList5"/>
    <dgm:cxn modelId="{F1A27F38-068C-43D8-A100-D3B975090A62}" type="presParOf" srcId="{5FFED5BB-EEFE-48E8-B0D7-5519B37D6889}" destId="{FB13E0A1-8B59-4B70-ADA4-AB6D96A6588F}" srcOrd="6" destOrd="0" presId="urn:microsoft.com/office/officeart/2005/8/layout/vList5"/>
    <dgm:cxn modelId="{F681077C-5EF6-4641-A7AA-F63FCBE719AF}" type="presParOf" srcId="{FB13E0A1-8B59-4B70-ADA4-AB6D96A6588F}" destId="{CFCD741E-B907-46AE-B50E-A94B9D833F61}" srcOrd="0" destOrd="0" presId="urn:microsoft.com/office/officeart/2005/8/layout/vList5"/>
    <dgm:cxn modelId="{2F7C7F3E-209E-446D-95EB-86F714CF5984}" type="presParOf" srcId="{FB13E0A1-8B59-4B70-ADA4-AB6D96A6588F}" destId="{6C63A6FC-1D64-4237-9DDB-550C8F6DE5F4}" srcOrd="1" destOrd="0" presId="urn:microsoft.com/office/officeart/2005/8/layout/vList5"/>
    <dgm:cxn modelId="{A791C353-75FC-4B6E-BFCE-A0B32BD137CA}" type="presParOf" srcId="{5FFED5BB-EEFE-48E8-B0D7-5519B37D6889}" destId="{AB7CBA81-C923-4D4A-AD4A-6D3E10F1A4D1}" srcOrd="7" destOrd="0" presId="urn:microsoft.com/office/officeart/2005/8/layout/vList5"/>
    <dgm:cxn modelId="{4D2756E2-6643-4B7C-AA7D-E70896C93D88}" type="presParOf" srcId="{5FFED5BB-EEFE-48E8-B0D7-5519B37D6889}" destId="{4FE6DCDD-AB75-4689-AE4A-17B16B7B1CBD}" srcOrd="8" destOrd="0" presId="urn:microsoft.com/office/officeart/2005/8/layout/vList5"/>
    <dgm:cxn modelId="{E574F935-55EA-4E28-938E-C511426B6643}" type="presParOf" srcId="{4FE6DCDD-AB75-4689-AE4A-17B16B7B1CBD}" destId="{3B7F24AC-9F92-4409-A6B5-6680AFC297FD}" srcOrd="0" destOrd="0" presId="urn:microsoft.com/office/officeart/2005/8/layout/vList5"/>
    <dgm:cxn modelId="{8F6DFA40-C90F-4D93-BC97-FABB8DB98E0B}" type="presParOf" srcId="{4FE6DCDD-AB75-4689-AE4A-17B16B7B1CBD}" destId="{99A1A9C4-0CE1-4718-9C5D-DEEF9BE5D0E6}" srcOrd="1" destOrd="0" presId="urn:microsoft.com/office/officeart/2005/8/layout/vList5"/>
    <dgm:cxn modelId="{A2D2E702-3174-44CF-B650-5AD59934611B}" type="presParOf" srcId="{5FFED5BB-EEFE-48E8-B0D7-5519B37D6889}" destId="{01B1BFF3-CB60-449F-8A9A-8C6146293BD8}" srcOrd="9" destOrd="0" presId="urn:microsoft.com/office/officeart/2005/8/layout/vList5"/>
    <dgm:cxn modelId="{1C52C524-2B9D-4DD7-925D-6E99EF8C42DC}" type="presParOf" srcId="{5FFED5BB-EEFE-48E8-B0D7-5519B37D6889}" destId="{DBFBDA22-C016-4B4C-B5DE-9E912EC98EA3}" srcOrd="10" destOrd="0" presId="urn:microsoft.com/office/officeart/2005/8/layout/vList5"/>
    <dgm:cxn modelId="{94FB5A2A-050B-4FC9-A1AD-2641E1E69655}" type="presParOf" srcId="{DBFBDA22-C016-4B4C-B5DE-9E912EC98EA3}" destId="{C0ADAE1F-5E4C-4F8A-A126-1BD1F29DCD2C}" srcOrd="0" destOrd="0" presId="urn:microsoft.com/office/officeart/2005/8/layout/vList5"/>
    <dgm:cxn modelId="{F5019932-4872-47E7-B576-101C45E60325}" type="presParOf" srcId="{DBFBDA22-C016-4B4C-B5DE-9E912EC98EA3}" destId="{79DBB0DC-B6B0-4B44-A2B0-BAFEF20D3270}" srcOrd="1" destOrd="0" presId="urn:microsoft.com/office/officeart/2005/8/layout/vList5"/>
    <dgm:cxn modelId="{DF6A6B8D-28B6-4110-9ECB-75B58E9A618A}" type="presParOf" srcId="{5FFED5BB-EEFE-48E8-B0D7-5519B37D6889}" destId="{C7BC88AA-DBBA-49A2-898A-5DBC70BB0C40}" srcOrd="11" destOrd="0" presId="urn:microsoft.com/office/officeart/2005/8/layout/vList5"/>
    <dgm:cxn modelId="{D96AEF66-5DF7-4679-951C-758559854DAA}" type="presParOf" srcId="{5FFED5BB-EEFE-48E8-B0D7-5519B37D6889}" destId="{FD3099DC-6B1A-448E-9940-86F5A7CE73BE}" srcOrd="12" destOrd="0" presId="urn:microsoft.com/office/officeart/2005/8/layout/vList5"/>
    <dgm:cxn modelId="{3A2C35DD-3CE3-418F-AF8B-7E40FDAF6FDA}" type="presParOf" srcId="{FD3099DC-6B1A-448E-9940-86F5A7CE73BE}" destId="{BE816BE5-9883-4BB8-9D4C-2ADD8E1B51A3}" srcOrd="0" destOrd="0" presId="urn:microsoft.com/office/officeart/2005/8/layout/vList5"/>
    <dgm:cxn modelId="{98A71907-28E7-4B47-A306-31F60B725FA9}" type="presParOf" srcId="{FD3099DC-6B1A-448E-9940-86F5A7CE73BE}" destId="{052CFEAD-C7B2-47DE-A05F-E4A710F51223}" srcOrd="1" destOrd="0" presId="urn:microsoft.com/office/officeart/2005/8/layout/vList5"/>
    <dgm:cxn modelId="{2BFEF3AC-5395-44D1-96A3-B3697B5A245F}" type="presParOf" srcId="{5FFED5BB-EEFE-48E8-B0D7-5519B37D6889}" destId="{172DD66D-5582-4D59-B2E4-9EAD1C2008E8}" srcOrd="13" destOrd="0" presId="urn:microsoft.com/office/officeart/2005/8/layout/vList5"/>
    <dgm:cxn modelId="{EA461E3A-2360-48BA-B190-6EC01229866A}" type="presParOf" srcId="{5FFED5BB-EEFE-48E8-B0D7-5519B37D6889}" destId="{06D747CD-EDF1-41A1-9BFF-14337BC422D1}" srcOrd="14" destOrd="0" presId="urn:microsoft.com/office/officeart/2005/8/layout/vList5"/>
    <dgm:cxn modelId="{752C4FB6-B30A-43A9-BBBF-C7C3E81CBA9F}" type="presParOf" srcId="{06D747CD-EDF1-41A1-9BFF-14337BC422D1}" destId="{05A2B374-545C-4A0C-9947-431B8FCD21B8}" srcOrd="0" destOrd="0" presId="urn:microsoft.com/office/officeart/2005/8/layout/vList5"/>
    <dgm:cxn modelId="{F37EA917-C909-4A80-86E6-BF14A17BFEB3}" type="presParOf" srcId="{06D747CD-EDF1-41A1-9BFF-14337BC422D1}" destId="{88B2315B-D856-4655-901E-80EE175457ED}" srcOrd="1" destOrd="0" presId="urn:microsoft.com/office/officeart/2005/8/layout/vList5"/>
    <dgm:cxn modelId="{9516EADA-B381-4231-99E4-1A07542D67CA}" type="presParOf" srcId="{5FFED5BB-EEFE-48E8-B0D7-5519B37D6889}" destId="{35F23D47-0CC9-4746-9EE7-032397383926}" srcOrd="15" destOrd="0" presId="urn:microsoft.com/office/officeart/2005/8/layout/vList5"/>
    <dgm:cxn modelId="{EEAED243-6193-4CB4-B08C-5050235B65C9}" type="presParOf" srcId="{5FFED5BB-EEFE-48E8-B0D7-5519B37D6889}" destId="{D0D5C26B-E771-4253-80AA-9F1EAB87A8CE}" srcOrd="16" destOrd="0" presId="urn:microsoft.com/office/officeart/2005/8/layout/vList5"/>
    <dgm:cxn modelId="{5BA4B4B7-285A-4215-A44A-A9846C2A392A}" type="presParOf" srcId="{D0D5C26B-E771-4253-80AA-9F1EAB87A8CE}" destId="{A620C1ED-39F6-499A-A7FE-9DE5C2E68ADC}" srcOrd="0" destOrd="0" presId="urn:microsoft.com/office/officeart/2005/8/layout/vList5"/>
    <dgm:cxn modelId="{2AD0A15A-3EB8-497D-8300-02E87F5C2C8D}" type="presParOf" srcId="{D0D5C26B-E771-4253-80AA-9F1EAB87A8CE}" destId="{A13FB87C-684E-4DD3-8BA2-0C8366E446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B546E-01A4-47DB-B9FF-19BDD08A7BE3}" type="doc">
      <dgm:prSet loTypeId="urn:microsoft.com/office/officeart/2005/8/layout/hierarchy4" loCatId="list" qsTypeId="urn:microsoft.com/office/officeart/2005/8/quickstyle/simple1#7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C4927F9-8118-476E-9977-168C5BB61B2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Науково-дослідницька робота друкується шрифтом </a:t>
          </a:r>
          <a:r>
            <a:rPr lang="uk-UA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Times</a:t>
          </a:r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New</a:t>
          </a:r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Roman</a:t>
          </a:r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текстового редактору Word (або </a:t>
          </a:r>
          <a:r>
            <a:rPr lang="uk-UA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Open</a:t>
          </a:r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Office) розмір ке</a:t>
          </a:r>
          <a:r>
            <a:rPr lang="uk-UA" sz="18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ґля</a:t>
          </a:r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14 </a:t>
          </a:r>
        </a:p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одному боці аркуша білого паперу формату А4 з інтервалом 1,5 (до 30 рядків на сторінці)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190EC-7604-43C3-AACE-133F9FA6641B}" type="parTrans" cxnId="{62975A3F-2172-464E-B71A-10EDC790BE93}">
      <dgm:prSet/>
      <dgm:spPr/>
      <dgm:t>
        <a:bodyPr/>
        <a:lstStyle/>
        <a:p>
          <a:endParaRPr lang="ru-RU"/>
        </a:p>
      </dgm:t>
    </dgm:pt>
    <dgm:pt modelId="{BC8667CF-0572-4D5A-A0AD-5300DBEDD07B}" type="sibTrans" cxnId="{62975A3F-2172-464E-B71A-10EDC790BE93}">
      <dgm:prSet/>
      <dgm:spPr/>
      <dgm:t>
        <a:bodyPr/>
        <a:lstStyle/>
        <a:p>
          <a:endParaRPr lang="ru-RU"/>
        </a:p>
      </dgm:t>
    </dgm:pt>
    <dgm:pt modelId="{2B89AFAA-7D65-4B8C-B7EA-E451869CCF39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Поля: ліве, верхнє і нижнє — не менше 20 мм, праве — не менше 10 мм.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6AEAD-A13A-463C-9579-E09FD694CE08}" type="parTrans" cxnId="{97CDBEFC-E525-49C9-9ECE-62804C14187F}">
      <dgm:prSet/>
      <dgm:spPr/>
      <dgm:t>
        <a:bodyPr/>
        <a:lstStyle/>
        <a:p>
          <a:endParaRPr lang="ru-RU"/>
        </a:p>
      </dgm:t>
    </dgm:pt>
    <dgm:pt modelId="{205B748D-44D8-4822-BBEF-56E8C281C904}" type="sibTrans" cxnId="{97CDBEFC-E525-49C9-9ECE-62804C14187F}">
      <dgm:prSet/>
      <dgm:spPr/>
      <dgm:t>
        <a:bodyPr/>
        <a:lstStyle/>
        <a:p>
          <a:endParaRPr lang="ru-RU"/>
        </a:p>
      </dgm:t>
    </dgm:pt>
    <dgm:pt modelId="{87BFD94F-984F-41E7-A05F-F35A890CA63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Обсяг науково-дослідницької роботи складає 20-25 друкованих сторінок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BF831-2D17-4BEA-B7F9-9B04D2642250}" type="parTrans" cxnId="{19BC0419-819F-4A00-87D5-B9F6BACB7FA1}">
      <dgm:prSet/>
      <dgm:spPr/>
      <dgm:t>
        <a:bodyPr/>
        <a:lstStyle/>
        <a:p>
          <a:endParaRPr lang="ru-RU"/>
        </a:p>
      </dgm:t>
    </dgm:pt>
    <dgm:pt modelId="{9819422A-F5B8-4344-B4CC-BC986CEB32DF}" type="sibTrans" cxnId="{19BC0419-819F-4A00-87D5-B9F6BACB7FA1}">
      <dgm:prSet/>
      <dgm:spPr/>
      <dgm:t>
        <a:bodyPr/>
        <a:lstStyle/>
        <a:p>
          <a:endParaRPr lang="ru-RU"/>
        </a:p>
      </dgm:t>
    </dgm:pt>
    <dgm:pt modelId="{5FF988E4-C81B-4465-AE2C-FDACD935BD1D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Науково-дослідницькі роботи виконуються державною мовою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C525C-53A6-4904-89A7-A4C8D67A7EB8}" type="parTrans" cxnId="{C25CA9E8-83A3-4A3C-857B-F119C1434187}">
      <dgm:prSet/>
      <dgm:spPr/>
      <dgm:t>
        <a:bodyPr/>
        <a:lstStyle/>
        <a:p>
          <a:endParaRPr lang="ru-RU"/>
        </a:p>
      </dgm:t>
    </dgm:pt>
    <dgm:pt modelId="{181F094B-E203-433F-B59E-5E1BA2A1FC7D}" type="sibTrans" cxnId="{C25CA9E8-83A3-4A3C-857B-F119C1434187}">
      <dgm:prSet/>
      <dgm:spPr/>
      <dgm:t>
        <a:bodyPr/>
        <a:lstStyle/>
        <a:p>
          <a:endParaRPr lang="ru-RU"/>
        </a:p>
      </dgm:t>
    </dgm:pt>
    <dgm:pt modelId="{196F287D-1974-43BA-B3F7-B7A83C0E4CC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Кожна структурна частина науково-дослідницької роботи починається з нової сторінки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5C98FB-068C-4762-B7A3-27C44791B93D}" type="parTrans" cxnId="{156C74BB-CE1E-429D-A25F-F177896A3BDA}">
      <dgm:prSet/>
      <dgm:spPr/>
      <dgm:t>
        <a:bodyPr/>
        <a:lstStyle/>
        <a:p>
          <a:endParaRPr lang="ru-RU"/>
        </a:p>
      </dgm:t>
    </dgm:pt>
    <dgm:pt modelId="{D31B8791-7DA5-4ACD-9997-AA296BB71990}" type="sibTrans" cxnId="{156C74BB-CE1E-429D-A25F-F177896A3BDA}">
      <dgm:prSet/>
      <dgm:spPr/>
      <dgm:t>
        <a:bodyPr/>
        <a:lstStyle/>
        <a:p>
          <a:endParaRPr lang="ru-RU"/>
        </a:p>
      </dgm:t>
    </dgm:pt>
    <dgm:pt modelId="{B102B5DD-AEAD-473F-BC60-AB43BB8723C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Відстань між заголовком (за винятком заголовка пункту) та текстом має дорівнювати 3-4 інтервалам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D7C86C-4E86-4CC6-9D22-16F3E8D25924}" type="parTrans" cxnId="{CD19330C-10E6-4329-824E-CF219061564F}">
      <dgm:prSet/>
      <dgm:spPr/>
      <dgm:t>
        <a:bodyPr/>
        <a:lstStyle/>
        <a:p>
          <a:endParaRPr lang="ru-RU"/>
        </a:p>
      </dgm:t>
    </dgm:pt>
    <dgm:pt modelId="{667A8B1A-E790-4B5E-B431-44D1270DD9E2}" type="sibTrans" cxnId="{CD19330C-10E6-4329-824E-CF219061564F}">
      <dgm:prSet/>
      <dgm:spPr/>
      <dgm:t>
        <a:bodyPr/>
        <a:lstStyle/>
        <a:p>
          <a:endParaRPr lang="ru-RU"/>
        </a:p>
      </dgm:t>
    </dgm:pt>
    <dgm:pt modelId="{EC03F191-8626-4D14-B27D-1BB6A18CA0C4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загального обсягу науково-дослідницької роботи не входять: тези, додатки, список використаних джерел, таблиці та рисунки, які повністю займають площу сторінки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BDD794-9CB5-4B55-9E3D-9CA875DB4D49}" type="parTrans" cxnId="{C1055C1D-9FF5-43A5-8B3C-9BB6BA3EFC30}">
      <dgm:prSet/>
      <dgm:spPr/>
      <dgm:t>
        <a:bodyPr/>
        <a:lstStyle/>
        <a:p>
          <a:endParaRPr lang="ru-RU"/>
        </a:p>
      </dgm:t>
    </dgm:pt>
    <dgm:pt modelId="{704E48C0-ACF5-4D7F-918F-B247BC189DEA}" type="sibTrans" cxnId="{C1055C1D-9FF5-43A5-8B3C-9BB6BA3EFC30}">
      <dgm:prSet/>
      <dgm:spPr/>
      <dgm:t>
        <a:bodyPr/>
        <a:lstStyle/>
        <a:p>
          <a:endParaRPr lang="ru-RU"/>
        </a:p>
      </dgm:t>
    </dgm:pt>
    <dgm:pt modelId="{2EB1D17B-0557-458A-BB05-9EB31E3D1E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Текст роботи має бути написаний грамотно, без орфографічних, пунктуаційних та стилістичних помилок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B05046-54D5-4226-96E6-F0C32F0EBD82}" type="parTrans" cxnId="{B5AC7166-2136-43FD-94C1-4243A07E07CE}">
      <dgm:prSet/>
      <dgm:spPr/>
      <dgm:t>
        <a:bodyPr/>
        <a:lstStyle/>
        <a:p>
          <a:endParaRPr lang="ru-RU"/>
        </a:p>
      </dgm:t>
    </dgm:pt>
    <dgm:pt modelId="{020A69FA-0CB2-4288-A11D-A9C78BB8FD96}" type="sibTrans" cxnId="{B5AC7166-2136-43FD-94C1-4243A07E07CE}">
      <dgm:prSet/>
      <dgm:spPr/>
      <dgm:t>
        <a:bodyPr/>
        <a:lstStyle/>
        <a:p>
          <a:endParaRPr lang="ru-RU"/>
        </a:p>
      </dgm:t>
    </dgm:pt>
    <dgm:pt modelId="{014B561E-78C6-4F92-A202-C61CE51665C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Заголовки структурних частин друкуються великими літерами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A6365-7596-4C4C-AF17-A3E9D29A0FD7}" type="parTrans" cxnId="{ED1CEA00-4B77-442A-A69A-1831F759E8AB}">
      <dgm:prSet/>
      <dgm:spPr/>
      <dgm:t>
        <a:bodyPr/>
        <a:lstStyle/>
        <a:p>
          <a:endParaRPr lang="ru-RU"/>
        </a:p>
      </dgm:t>
    </dgm:pt>
    <dgm:pt modelId="{6112FB47-926B-4DF7-A395-AD7DEB36A158}" type="sibTrans" cxnId="{ED1CEA00-4B77-442A-A69A-1831F759E8AB}">
      <dgm:prSet/>
      <dgm:spPr/>
      <dgm:t>
        <a:bodyPr/>
        <a:lstStyle/>
        <a:p>
          <a:endParaRPr lang="ru-RU"/>
        </a:p>
      </dgm:t>
    </dgm:pt>
    <dgm:pt modelId="{E23D6A42-E2E1-4150-9902-AA863CA3CF31}" type="pres">
      <dgm:prSet presAssocID="{30EB546E-01A4-47DB-B9FF-19BDD08A7B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2AF66E-41D0-4384-8B53-ECF35B8AE6D5}" type="pres">
      <dgm:prSet presAssocID="{DC4927F9-8118-476E-9977-168C5BB61B28}" presName="vertOne" presStyleCnt="0"/>
      <dgm:spPr/>
    </dgm:pt>
    <dgm:pt modelId="{BE3CCF13-367D-43D9-A538-611796EC32DF}" type="pres">
      <dgm:prSet presAssocID="{DC4927F9-8118-476E-9977-168C5BB61B28}" presName="txOne" presStyleLbl="node0" presStyleIdx="0" presStyleCnt="1" custScaleY="24144" custLinFactY="-62" custLinFactNeighborX="12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1E7E5-E231-41A6-B30C-13ADCAAC1276}" type="pres">
      <dgm:prSet presAssocID="{DC4927F9-8118-476E-9977-168C5BB61B28}" presName="parTransOne" presStyleCnt="0"/>
      <dgm:spPr/>
    </dgm:pt>
    <dgm:pt modelId="{F9B71F53-A447-40C7-BFF4-590AD46232C8}" type="pres">
      <dgm:prSet presAssocID="{DC4927F9-8118-476E-9977-168C5BB61B28}" presName="horzOne" presStyleCnt="0"/>
      <dgm:spPr/>
    </dgm:pt>
    <dgm:pt modelId="{6D4ADDF0-9182-42CA-9193-A9BE4970A121}" type="pres">
      <dgm:prSet presAssocID="{2B89AFAA-7D65-4B8C-B7EA-E451869CCF39}" presName="vertTwo" presStyleCnt="0"/>
      <dgm:spPr/>
    </dgm:pt>
    <dgm:pt modelId="{683633D5-472A-4F69-9396-F1FD6EA930DA}" type="pres">
      <dgm:prSet presAssocID="{2B89AFAA-7D65-4B8C-B7EA-E451869CCF39}" presName="txTwo" presStyleLbl="node2" presStyleIdx="0" presStyleCnt="4" custScaleY="63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38975-BAAD-422D-8083-55A3E8AD70BE}" type="pres">
      <dgm:prSet presAssocID="{2B89AFAA-7D65-4B8C-B7EA-E451869CCF39}" presName="horzTwo" presStyleCnt="0"/>
      <dgm:spPr/>
    </dgm:pt>
    <dgm:pt modelId="{98DE89B2-D9A5-493D-8B6E-D09150FC2CF1}" type="pres">
      <dgm:prSet presAssocID="{205B748D-44D8-4822-BBEF-56E8C281C904}" presName="sibSpaceTwo" presStyleCnt="0"/>
      <dgm:spPr/>
    </dgm:pt>
    <dgm:pt modelId="{3EC94AD0-56FE-497D-BA07-BACB43E8534A}" type="pres">
      <dgm:prSet presAssocID="{87BFD94F-984F-41E7-A05F-F35A890CA637}" presName="vertTwo" presStyleCnt="0"/>
      <dgm:spPr/>
    </dgm:pt>
    <dgm:pt modelId="{74DF48D9-3D5A-493F-8D7C-922BA50D7170}" type="pres">
      <dgm:prSet presAssocID="{87BFD94F-984F-41E7-A05F-F35A890CA637}" presName="txTwo" presStyleLbl="node2" presStyleIdx="1" presStyleCnt="4" custScaleY="63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90FC6-51F2-4C3B-9D2F-E1E5E98C9C1B}" type="pres">
      <dgm:prSet presAssocID="{87BFD94F-984F-41E7-A05F-F35A890CA637}" presName="horzTwo" presStyleCnt="0"/>
      <dgm:spPr/>
    </dgm:pt>
    <dgm:pt modelId="{4B0E29AF-64A2-484E-8FE9-23970DB22180}" type="pres">
      <dgm:prSet presAssocID="{9819422A-F5B8-4344-B4CC-BC986CEB32DF}" presName="sibSpaceTwo" presStyleCnt="0"/>
      <dgm:spPr/>
    </dgm:pt>
    <dgm:pt modelId="{89F03B48-FE1D-497D-BE8D-DDECEF831268}" type="pres">
      <dgm:prSet presAssocID="{EC03F191-8626-4D14-B27D-1BB6A18CA0C4}" presName="vertTwo" presStyleCnt="0"/>
      <dgm:spPr/>
    </dgm:pt>
    <dgm:pt modelId="{0EE635A3-CE51-47E8-B9AC-20D8CBBED12E}" type="pres">
      <dgm:prSet presAssocID="{EC03F191-8626-4D14-B27D-1BB6A18CA0C4}" presName="txTwo" presStyleLbl="node2" presStyleIdx="2" presStyleCnt="4" custScaleY="64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87C3A-0803-45A9-A778-47A3C5B14DEE}" type="pres">
      <dgm:prSet presAssocID="{EC03F191-8626-4D14-B27D-1BB6A18CA0C4}" presName="parTransTwo" presStyleCnt="0"/>
      <dgm:spPr/>
    </dgm:pt>
    <dgm:pt modelId="{38561F0A-7573-471C-B584-0A5E44A7A81D}" type="pres">
      <dgm:prSet presAssocID="{EC03F191-8626-4D14-B27D-1BB6A18CA0C4}" presName="horzTwo" presStyleCnt="0"/>
      <dgm:spPr/>
    </dgm:pt>
    <dgm:pt modelId="{C8A321ED-59A3-411D-B577-3EEF42FFAFC9}" type="pres">
      <dgm:prSet presAssocID="{2EB1D17B-0557-458A-BB05-9EB31E3D1EE3}" presName="vertThree" presStyleCnt="0"/>
      <dgm:spPr/>
    </dgm:pt>
    <dgm:pt modelId="{CCE1BCE3-4A1C-486E-8088-FA3F5DA7E3C3}" type="pres">
      <dgm:prSet presAssocID="{2EB1D17B-0557-458A-BB05-9EB31E3D1EE3}" presName="txThree" presStyleLbl="node3" presStyleIdx="0" presStyleCnt="4" custScaleY="62945" custLinFactX="-3320" custLinFactNeighborX="-100000" custLinFactNeighborY="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1C804-4428-4E86-AEA1-B314D16E5838}" type="pres">
      <dgm:prSet presAssocID="{2EB1D17B-0557-458A-BB05-9EB31E3D1EE3}" presName="horzThree" presStyleCnt="0"/>
      <dgm:spPr/>
    </dgm:pt>
    <dgm:pt modelId="{B5B2B8F7-D635-43CB-936D-0793AC2B8F64}" type="pres">
      <dgm:prSet presAssocID="{704E48C0-ACF5-4D7F-918F-B247BC189DEA}" presName="sibSpaceTwo" presStyleCnt="0"/>
      <dgm:spPr/>
    </dgm:pt>
    <dgm:pt modelId="{0251B1FC-9AB3-45A0-87A7-8A05CEA41D2E}" type="pres">
      <dgm:prSet presAssocID="{5FF988E4-C81B-4465-AE2C-FDACD935BD1D}" presName="vertTwo" presStyleCnt="0"/>
      <dgm:spPr/>
    </dgm:pt>
    <dgm:pt modelId="{4E195001-3C4C-4C05-B2C0-6F0E397F2F5D}" type="pres">
      <dgm:prSet presAssocID="{5FF988E4-C81B-4465-AE2C-FDACD935BD1D}" presName="txTwo" presStyleLbl="node2" presStyleIdx="3" presStyleCnt="4" custScaleY="63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73BC9-901C-4D49-B06D-486629417CDE}" type="pres">
      <dgm:prSet presAssocID="{5FF988E4-C81B-4465-AE2C-FDACD935BD1D}" presName="parTransTwo" presStyleCnt="0"/>
      <dgm:spPr/>
    </dgm:pt>
    <dgm:pt modelId="{C8D80886-8751-41A3-A88C-C1E01EB7D1AB}" type="pres">
      <dgm:prSet presAssocID="{5FF988E4-C81B-4465-AE2C-FDACD935BD1D}" presName="horzTwo" presStyleCnt="0"/>
      <dgm:spPr/>
    </dgm:pt>
    <dgm:pt modelId="{2B4EF2FE-2D3C-4BB6-8B3A-8796F5B8D3CC}" type="pres">
      <dgm:prSet presAssocID="{196F287D-1974-43BA-B3F7-B7A83C0E4CCB}" presName="vertThree" presStyleCnt="0"/>
      <dgm:spPr/>
    </dgm:pt>
    <dgm:pt modelId="{0B7F5D4A-5546-43CF-A8DC-2A40E0319BD6}" type="pres">
      <dgm:prSet presAssocID="{196F287D-1974-43BA-B3F7-B7A83C0E4CCB}" presName="txThree" presStyleLbl="node3" presStyleIdx="1" presStyleCnt="4" custScaleY="63871" custLinFactX="-3942" custLinFactNeighborX="-100000" custLinFactNeighborY="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771632-851F-49E1-9900-898127EA01C2}" type="pres">
      <dgm:prSet presAssocID="{196F287D-1974-43BA-B3F7-B7A83C0E4CCB}" presName="horzThree" presStyleCnt="0"/>
      <dgm:spPr/>
    </dgm:pt>
    <dgm:pt modelId="{105580A7-090D-48E2-BD79-0E254BB93BCE}" type="pres">
      <dgm:prSet presAssocID="{D31B8791-7DA5-4ACD-9997-AA296BB71990}" presName="sibSpaceThree" presStyleCnt="0"/>
      <dgm:spPr/>
    </dgm:pt>
    <dgm:pt modelId="{48A074A6-CEE2-4B7C-9E33-A8F17837BDE4}" type="pres">
      <dgm:prSet presAssocID="{014B561E-78C6-4F92-A202-C61CE51665C8}" presName="vertThree" presStyleCnt="0"/>
      <dgm:spPr/>
    </dgm:pt>
    <dgm:pt modelId="{93FD3C51-B6E8-4F15-AD83-3F2B6C06CF5D}" type="pres">
      <dgm:prSet presAssocID="{014B561E-78C6-4F92-A202-C61CE51665C8}" presName="txThree" presStyleLbl="node3" presStyleIdx="2" presStyleCnt="4" custScaleY="63871" custLinFactNeighborX="-97572" custLinFactNeighborY="-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0276D-C125-431C-A9E3-D6EE18427B35}" type="pres">
      <dgm:prSet presAssocID="{014B561E-78C6-4F92-A202-C61CE51665C8}" presName="horzThree" presStyleCnt="0"/>
      <dgm:spPr/>
    </dgm:pt>
    <dgm:pt modelId="{56F481AE-3D6A-4982-913A-3B31BB0CEEBB}" type="pres">
      <dgm:prSet presAssocID="{6112FB47-926B-4DF7-A395-AD7DEB36A158}" presName="sibSpaceThree" presStyleCnt="0"/>
      <dgm:spPr/>
    </dgm:pt>
    <dgm:pt modelId="{9DB76AA9-506C-4FA8-B056-E589E32265D4}" type="pres">
      <dgm:prSet presAssocID="{B102B5DD-AEAD-473F-BC60-AB43BB8723CB}" presName="vertThree" presStyleCnt="0"/>
      <dgm:spPr/>
    </dgm:pt>
    <dgm:pt modelId="{B8AB0854-5C67-4AAA-B8CC-D08862C8201F}" type="pres">
      <dgm:prSet presAssocID="{B102B5DD-AEAD-473F-BC60-AB43BB8723CB}" presName="txThree" presStyleLbl="node3" presStyleIdx="3" presStyleCnt="4" custScaleY="63871" custLinFactNeighborX="-93758" custLinFactNeighborY="-1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C9395-972D-435D-A472-71D46266672B}" type="pres">
      <dgm:prSet presAssocID="{B102B5DD-AEAD-473F-BC60-AB43BB8723CB}" presName="horzThree" presStyleCnt="0"/>
      <dgm:spPr/>
    </dgm:pt>
  </dgm:ptLst>
  <dgm:cxnLst>
    <dgm:cxn modelId="{B5AC7166-2136-43FD-94C1-4243A07E07CE}" srcId="{EC03F191-8626-4D14-B27D-1BB6A18CA0C4}" destId="{2EB1D17B-0557-458A-BB05-9EB31E3D1EE3}" srcOrd="0" destOrd="0" parTransId="{E3B05046-54D5-4226-96E6-F0C32F0EBD82}" sibTransId="{020A69FA-0CB2-4288-A11D-A9C78BB8FD96}"/>
    <dgm:cxn modelId="{C1055C1D-9FF5-43A5-8B3C-9BB6BA3EFC30}" srcId="{DC4927F9-8118-476E-9977-168C5BB61B28}" destId="{EC03F191-8626-4D14-B27D-1BB6A18CA0C4}" srcOrd="2" destOrd="0" parTransId="{18BDD794-9CB5-4B55-9E3D-9CA875DB4D49}" sibTransId="{704E48C0-ACF5-4D7F-918F-B247BC189DEA}"/>
    <dgm:cxn modelId="{C3DB97DD-DB3C-4FD9-BFCF-F69E82CFA736}" type="presOf" srcId="{2B89AFAA-7D65-4B8C-B7EA-E451869CCF39}" destId="{683633D5-472A-4F69-9396-F1FD6EA930DA}" srcOrd="0" destOrd="0" presId="urn:microsoft.com/office/officeart/2005/8/layout/hierarchy4"/>
    <dgm:cxn modelId="{19BC0419-819F-4A00-87D5-B9F6BACB7FA1}" srcId="{DC4927F9-8118-476E-9977-168C5BB61B28}" destId="{87BFD94F-984F-41E7-A05F-F35A890CA637}" srcOrd="1" destOrd="0" parTransId="{056BF831-2D17-4BEA-B7F9-9B04D2642250}" sibTransId="{9819422A-F5B8-4344-B4CC-BC986CEB32DF}"/>
    <dgm:cxn modelId="{AE57C8B1-A990-4077-8562-86C14BA16324}" type="presOf" srcId="{196F287D-1974-43BA-B3F7-B7A83C0E4CCB}" destId="{0B7F5D4A-5546-43CF-A8DC-2A40E0319BD6}" srcOrd="0" destOrd="0" presId="urn:microsoft.com/office/officeart/2005/8/layout/hierarchy4"/>
    <dgm:cxn modelId="{4E28E373-F1E8-4119-BD32-C15C60262CBA}" type="presOf" srcId="{EC03F191-8626-4D14-B27D-1BB6A18CA0C4}" destId="{0EE635A3-CE51-47E8-B9AC-20D8CBBED12E}" srcOrd="0" destOrd="0" presId="urn:microsoft.com/office/officeart/2005/8/layout/hierarchy4"/>
    <dgm:cxn modelId="{ED1CEA00-4B77-442A-A69A-1831F759E8AB}" srcId="{5FF988E4-C81B-4465-AE2C-FDACD935BD1D}" destId="{014B561E-78C6-4F92-A202-C61CE51665C8}" srcOrd="1" destOrd="0" parTransId="{EFBA6365-7596-4C4C-AF17-A3E9D29A0FD7}" sibTransId="{6112FB47-926B-4DF7-A395-AD7DEB36A158}"/>
    <dgm:cxn modelId="{38524C5B-8B58-443C-B3BD-15C8CF0110C9}" type="presOf" srcId="{DC4927F9-8118-476E-9977-168C5BB61B28}" destId="{BE3CCF13-367D-43D9-A538-611796EC32DF}" srcOrd="0" destOrd="0" presId="urn:microsoft.com/office/officeart/2005/8/layout/hierarchy4"/>
    <dgm:cxn modelId="{D87A07C0-1748-46A9-9163-8409414A70F3}" type="presOf" srcId="{B102B5DD-AEAD-473F-BC60-AB43BB8723CB}" destId="{B8AB0854-5C67-4AAA-B8CC-D08862C8201F}" srcOrd="0" destOrd="0" presId="urn:microsoft.com/office/officeart/2005/8/layout/hierarchy4"/>
    <dgm:cxn modelId="{CD19330C-10E6-4329-824E-CF219061564F}" srcId="{5FF988E4-C81B-4465-AE2C-FDACD935BD1D}" destId="{B102B5DD-AEAD-473F-BC60-AB43BB8723CB}" srcOrd="2" destOrd="0" parTransId="{D7D7C86C-4E86-4CC6-9D22-16F3E8D25924}" sibTransId="{667A8B1A-E790-4B5E-B431-44D1270DD9E2}"/>
    <dgm:cxn modelId="{156C74BB-CE1E-429D-A25F-F177896A3BDA}" srcId="{5FF988E4-C81B-4465-AE2C-FDACD935BD1D}" destId="{196F287D-1974-43BA-B3F7-B7A83C0E4CCB}" srcOrd="0" destOrd="0" parTransId="{865C98FB-068C-4762-B7A3-27C44791B93D}" sibTransId="{D31B8791-7DA5-4ACD-9997-AA296BB71990}"/>
    <dgm:cxn modelId="{97CDBEFC-E525-49C9-9ECE-62804C14187F}" srcId="{DC4927F9-8118-476E-9977-168C5BB61B28}" destId="{2B89AFAA-7D65-4B8C-B7EA-E451869CCF39}" srcOrd="0" destOrd="0" parTransId="{F3D6AEAD-A13A-463C-9579-E09FD694CE08}" sibTransId="{205B748D-44D8-4822-BBEF-56E8C281C904}"/>
    <dgm:cxn modelId="{7F3F46CB-55E8-4A96-9462-B952467EFD84}" type="presOf" srcId="{87BFD94F-984F-41E7-A05F-F35A890CA637}" destId="{74DF48D9-3D5A-493F-8D7C-922BA50D7170}" srcOrd="0" destOrd="0" presId="urn:microsoft.com/office/officeart/2005/8/layout/hierarchy4"/>
    <dgm:cxn modelId="{0E9BB78D-24C0-4603-8B7A-EF26BD804EC5}" type="presOf" srcId="{5FF988E4-C81B-4465-AE2C-FDACD935BD1D}" destId="{4E195001-3C4C-4C05-B2C0-6F0E397F2F5D}" srcOrd="0" destOrd="0" presId="urn:microsoft.com/office/officeart/2005/8/layout/hierarchy4"/>
    <dgm:cxn modelId="{2B7CF286-AC8D-40E7-AD60-6928AAAB4B05}" type="presOf" srcId="{2EB1D17B-0557-458A-BB05-9EB31E3D1EE3}" destId="{CCE1BCE3-4A1C-486E-8088-FA3F5DA7E3C3}" srcOrd="0" destOrd="0" presId="urn:microsoft.com/office/officeart/2005/8/layout/hierarchy4"/>
    <dgm:cxn modelId="{62975A3F-2172-464E-B71A-10EDC790BE93}" srcId="{30EB546E-01A4-47DB-B9FF-19BDD08A7BE3}" destId="{DC4927F9-8118-476E-9977-168C5BB61B28}" srcOrd="0" destOrd="0" parTransId="{261190EC-7604-43C3-AACE-133F9FA6641B}" sibTransId="{BC8667CF-0572-4D5A-A0AD-5300DBEDD07B}"/>
    <dgm:cxn modelId="{E4944FFE-4554-4C6C-94B5-C0029CD16C35}" type="presOf" srcId="{014B561E-78C6-4F92-A202-C61CE51665C8}" destId="{93FD3C51-B6E8-4F15-AD83-3F2B6C06CF5D}" srcOrd="0" destOrd="0" presId="urn:microsoft.com/office/officeart/2005/8/layout/hierarchy4"/>
    <dgm:cxn modelId="{DCFD9133-365A-4A56-BD12-3E96143A875E}" type="presOf" srcId="{30EB546E-01A4-47DB-B9FF-19BDD08A7BE3}" destId="{E23D6A42-E2E1-4150-9902-AA863CA3CF31}" srcOrd="0" destOrd="0" presId="urn:microsoft.com/office/officeart/2005/8/layout/hierarchy4"/>
    <dgm:cxn modelId="{C25CA9E8-83A3-4A3C-857B-F119C1434187}" srcId="{DC4927F9-8118-476E-9977-168C5BB61B28}" destId="{5FF988E4-C81B-4465-AE2C-FDACD935BD1D}" srcOrd="3" destOrd="0" parTransId="{E17C525C-53A6-4904-89A7-A4C8D67A7EB8}" sibTransId="{181F094B-E203-433F-B59E-5E1BA2A1FC7D}"/>
    <dgm:cxn modelId="{65F477FD-0C1C-4782-AC2C-7982EA8CAD1B}" type="presParOf" srcId="{E23D6A42-E2E1-4150-9902-AA863CA3CF31}" destId="{8A2AF66E-41D0-4384-8B53-ECF35B8AE6D5}" srcOrd="0" destOrd="0" presId="urn:microsoft.com/office/officeart/2005/8/layout/hierarchy4"/>
    <dgm:cxn modelId="{3036BF60-DECB-4987-B60C-78B1644F118C}" type="presParOf" srcId="{8A2AF66E-41D0-4384-8B53-ECF35B8AE6D5}" destId="{BE3CCF13-367D-43D9-A538-611796EC32DF}" srcOrd="0" destOrd="0" presId="urn:microsoft.com/office/officeart/2005/8/layout/hierarchy4"/>
    <dgm:cxn modelId="{35DA439F-46AE-4370-9ED0-A7D06F65F925}" type="presParOf" srcId="{8A2AF66E-41D0-4384-8B53-ECF35B8AE6D5}" destId="{3191E7E5-E231-41A6-B30C-13ADCAAC1276}" srcOrd="1" destOrd="0" presId="urn:microsoft.com/office/officeart/2005/8/layout/hierarchy4"/>
    <dgm:cxn modelId="{C0B8726C-997D-45BC-BCC7-A1CD863330B9}" type="presParOf" srcId="{8A2AF66E-41D0-4384-8B53-ECF35B8AE6D5}" destId="{F9B71F53-A447-40C7-BFF4-590AD46232C8}" srcOrd="2" destOrd="0" presId="urn:microsoft.com/office/officeart/2005/8/layout/hierarchy4"/>
    <dgm:cxn modelId="{A326010A-3196-4EDC-8326-BEBC1785FD06}" type="presParOf" srcId="{F9B71F53-A447-40C7-BFF4-590AD46232C8}" destId="{6D4ADDF0-9182-42CA-9193-A9BE4970A121}" srcOrd="0" destOrd="0" presId="urn:microsoft.com/office/officeart/2005/8/layout/hierarchy4"/>
    <dgm:cxn modelId="{2FE918D5-79F0-40A2-9832-A561C7A618C7}" type="presParOf" srcId="{6D4ADDF0-9182-42CA-9193-A9BE4970A121}" destId="{683633D5-472A-4F69-9396-F1FD6EA930DA}" srcOrd="0" destOrd="0" presId="urn:microsoft.com/office/officeart/2005/8/layout/hierarchy4"/>
    <dgm:cxn modelId="{F0392AF1-1526-4C4C-88C6-C56F6D59DB33}" type="presParOf" srcId="{6D4ADDF0-9182-42CA-9193-A9BE4970A121}" destId="{4A338975-BAAD-422D-8083-55A3E8AD70BE}" srcOrd="1" destOrd="0" presId="urn:microsoft.com/office/officeart/2005/8/layout/hierarchy4"/>
    <dgm:cxn modelId="{24642A9B-2775-4CF1-BD98-BF1D5ADC7738}" type="presParOf" srcId="{F9B71F53-A447-40C7-BFF4-590AD46232C8}" destId="{98DE89B2-D9A5-493D-8B6E-D09150FC2CF1}" srcOrd="1" destOrd="0" presId="urn:microsoft.com/office/officeart/2005/8/layout/hierarchy4"/>
    <dgm:cxn modelId="{7F0683F2-F2D3-4F73-AF42-C4B36B3E9115}" type="presParOf" srcId="{F9B71F53-A447-40C7-BFF4-590AD46232C8}" destId="{3EC94AD0-56FE-497D-BA07-BACB43E8534A}" srcOrd="2" destOrd="0" presId="urn:microsoft.com/office/officeart/2005/8/layout/hierarchy4"/>
    <dgm:cxn modelId="{28684B7F-2885-4915-9E47-0410130AB899}" type="presParOf" srcId="{3EC94AD0-56FE-497D-BA07-BACB43E8534A}" destId="{74DF48D9-3D5A-493F-8D7C-922BA50D7170}" srcOrd="0" destOrd="0" presId="urn:microsoft.com/office/officeart/2005/8/layout/hierarchy4"/>
    <dgm:cxn modelId="{29B86429-47A9-4463-B82A-4D2D8EEE8D01}" type="presParOf" srcId="{3EC94AD0-56FE-497D-BA07-BACB43E8534A}" destId="{69890FC6-51F2-4C3B-9D2F-E1E5E98C9C1B}" srcOrd="1" destOrd="0" presId="urn:microsoft.com/office/officeart/2005/8/layout/hierarchy4"/>
    <dgm:cxn modelId="{9CE82DF0-F8ED-40F7-8665-DD04E05B0944}" type="presParOf" srcId="{F9B71F53-A447-40C7-BFF4-590AD46232C8}" destId="{4B0E29AF-64A2-484E-8FE9-23970DB22180}" srcOrd="3" destOrd="0" presId="urn:microsoft.com/office/officeart/2005/8/layout/hierarchy4"/>
    <dgm:cxn modelId="{47E157A4-3802-44AE-B6D2-0C3DC90B2A53}" type="presParOf" srcId="{F9B71F53-A447-40C7-BFF4-590AD46232C8}" destId="{89F03B48-FE1D-497D-BE8D-DDECEF831268}" srcOrd="4" destOrd="0" presId="urn:microsoft.com/office/officeart/2005/8/layout/hierarchy4"/>
    <dgm:cxn modelId="{9B8EE16B-D5AF-45D2-A7FD-483D062C1425}" type="presParOf" srcId="{89F03B48-FE1D-497D-BE8D-DDECEF831268}" destId="{0EE635A3-CE51-47E8-B9AC-20D8CBBED12E}" srcOrd="0" destOrd="0" presId="urn:microsoft.com/office/officeart/2005/8/layout/hierarchy4"/>
    <dgm:cxn modelId="{3A30ABC8-EA88-4CCA-9D3C-287DD5A825DA}" type="presParOf" srcId="{89F03B48-FE1D-497D-BE8D-DDECEF831268}" destId="{B7787C3A-0803-45A9-A778-47A3C5B14DEE}" srcOrd="1" destOrd="0" presId="urn:microsoft.com/office/officeart/2005/8/layout/hierarchy4"/>
    <dgm:cxn modelId="{F808A6AA-5FF3-4643-AB1A-2E363993675E}" type="presParOf" srcId="{89F03B48-FE1D-497D-BE8D-DDECEF831268}" destId="{38561F0A-7573-471C-B584-0A5E44A7A81D}" srcOrd="2" destOrd="0" presId="urn:microsoft.com/office/officeart/2005/8/layout/hierarchy4"/>
    <dgm:cxn modelId="{963D613F-F4B5-458A-AEFA-279025E1FC8C}" type="presParOf" srcId="{38561F0A-7573-471C-B584-0A5E44A7A81D}" destId="{C8A321ED-59A3-411D-B577-3EEF42FFAFC9}" srcOrd="0" destOrd="0" presId="urn:microsoft.com/office/officeart/2005/8/layout/hierarchy4"/>
    <dgm:cxn modelId="{434DDA5F-7927-4202-AA31-AB5892F1C08E}" type="presParOf" srcId="{C8A321ED-59A3-411D-B577-3EEF42FFAFC9}" destId="{CCE1BCE3-4A1C-486E-8088-FA3F5DA7E3C3}" srcOrd="0" destOrd="0" presId="urn:microsoft.com/office/officeart/2005/8/layout/hierarchy4"/>
    <dgm:cxn modelId="{DFF1CBCD-BE3A-4BE1-9C97-E968A740E270}" type="presParOf" srcId="{C8A321ED-59A3-411D-B577-3EEF42FFAFC9}" destId="{6A51C804-4428-4E86-AEA1-B314D16E5838}" srcOrd="1" destOrd="0" presId="urn:microsoft.com/office/officeart/2005/8/layout/hierarchy4"/>
    <dgm:cxn modelId="{37273728-B6A3-4237-A60A-3477FA5B607E}" type="presParOf" srcId="{F9B71F53-A447-40C7-BFF4-590AD46232C8}" destId="{B5B2B8F7-D635-43CB-936D-0793AC2B8F64}" srcOrd="5" destOrd="0" presId="urn:microsoft.com/office/officeart/2005/8/layout/hierarchy4"/>
    <dgm:cxn modelId="{1D09BC81-BFF7-41FF-B202-0FD90707ECB8}" type="presParOf" srcId="{F9B71F53-A447-40C7-BFF4-590AD46232C8}" destId="{0251B1FC-9AB3-45A0-87A7-8A05CEA41D2E}" srcOrd="6" destOrd="0" presId="urn:microsoft.com/office/officeart/2005/8/layout/hierarchy4"/>
    <dgm:cxn modelId="{3F8A8963-9BA0-4259-99F5-9E50615CD9BA}" type="presParOf" srcId="{0251B1FC-9AB3-45A0-87A7-8A05CEA41D2E}" destId="{4E195001-3C4C-4C05-B2C0-6F0E397F2F5D}" srcOrd="0" destOrd="0" presId="urn:microsoft.com/office/officeart/2005/8/layout/hierarchy4"/>
    <dgm:cxn modelId="{7F6B5C56-A5F9-4560-9945-35D29A3BF799}" type="presParOf" srcId="{0251B1FC-9AB3-45A0-87A7-8A05CEA41D2E}" destId="{95D73BC9-901C-4D49-B06D-486629417CDE}" srcOrd="1" destOrd="0" presId="urn:microsoft.com/office/officeart/2005/8/layout/hierarchy4"/>
    <dgm:cxn modelId="{397E74BD-DA09-4A69-ADC8-832FC2544DAC}" type="presParOf" srcId="{0251B1FC-9AB3-45A0-87A7-8A05CEA41D2E}" destId="{C8D80886-8751-41A3-A88C-C1E01EB7D1AB}" srcOrd="2" destOrd="0" presId="urn:microsoft.com/office/officeart/2005/8/layout/hierarchy4"/>
    <dgm:cxn modelId="{4B0404B6-A3B2-43A1-9ABD-F15687881440}" type="presParOf" srcId="{C8D80886-8751-41A3-A88C-C1E01EB7D1AB}" destId="{2B4EF2FE-2D3C-4BB6-8B3A-8796F5B8D3CC}" srcOrd="0" destOrd="0" presId="urn:microsoft.com/office/officeart/2005/8/layout/hierarchy4"/>
    <dgm:cxn modelId="{146AD77B-265B-4612-99B6-2B405CA989C9}" type="presParOf" srcId="{2B4EF2FE-2D3C-4BB6-8B3A-8796F5B8D3CC}" destId="{0B7F5D4A-5546-43CF-A8DC-2A40E0319BD6}" srcOrd="0" destOrd="0" presId="urn:microsoft.com/office/officeart/2005/8/layout/hierarchy4"/>
    <dgm:cxn modelId="{F6E81D16-01B4-4822-926D-236CECA82EB2}" type="presParOf" srcId="{2B4EF2FE-2D3C-4BB6-8B3A-8796F5B8D3CC}" destId="{18771632-851F-49E1-9900-898127EA01C2}" srcOrd="1" destOrd="0" presId="urn:microsoft.com/office/officeart/2005/8/layout/hierarchy4"/>
    <dgm:cxn modelId="{E6FC34AC-F7BC-465F-B69A-C5E6D56FA763}" type="presParOf" srcId="{C8D80886-8751-41A3-A88C-C1E01EB7D1AB}" destId="{105580A7-090D-48E2-BD79-0E254BB93BCE}" srcOrd="1" destOrd="0" presId="urn:microsoft.com/office/officeart/2005/8/layout/hierarchy4"/>
    <dgm:cxn modelId="{FEC230B2-12EA-4253-93C7-792D0E31B84F}" type="presParOf" srcId="{C8D80886-8751-41A3-A88C-C1E01EB7D1AB}" destId="{48A074A6-CEE2-4B7C-9E33-A8F17837BDE4}" srcOrd="2" destOrd="0" presId="urn:microsoft.com/office/officeart/2005/8/layout/hierarchy4"/>
    <dgm:cxn modelId="{11A7C442-986A-46E5-889A-0DCEE4766423}" type="presParOf" srcId="{48A074A6-CEE2-4B7C-9E33-A8F17837BDE4}" destId="{93FD3C51-B6E8-4F15-AD83-3F2B6C06CF5D}" srcOrd="0" destOrd="0" presId="urn:microsoft.com/office/officeart/2005/8/layout/hierarchy4"/>
    <dgm:cxn modelId="{AAEC7433-86FB-4C85-941E-90E4C17A4512}" type="presParOf" srcId="{48A074A6-CEE2-4B7C-9E33-A8F17837BDE4}" destId="{0B60276D-C125-431C-A9E3-D6EE18427B35}" srcOrd="1" destOrd="0" presId="urn:microsoft.com/office/officeart/2005/8/layout/hierarchy4"/>
    <dgm:cxn modelId="{0856B01B-8DAB-4C0D-AB15-79D9E5B62D68}" type="presParOf" srcId="{C8D80886-8751-41A3-A88C-C1E01EB7D1AB}" destId="{56F481AE-3D6A-4982-913A-3B31BB0CEEBB}" srcOrd="3" destOrd="0" presId="urn:microsoft.com/office/officeart/2005/8/layout/hierarchy4"/>
    <dgm:cxn modelId="{2251C53A-C34C-43EA-97F6-475CCE431BAA}" type="presParOf" srcId="{C8D80886-8751-41A3-A88C-C1E01EB7D1AB}" destId="{9DB76AA9-506C-4FA8-B056-E589E32265D4}" srcOrd="4" destOrd="0" presId="urn:microsoft.com/office/officeart/2005/8/layout/hierarchy4"/>
    <dgm:cxn modelId="{9515A44F-C637-4B25-A978-AEA62943DE6F}" type="presParOf" srcId="{9DB76AA9-506C-4FA8-B056-E589E32265D4}" destId="{B8AB0854-5C67-4AAA-B8CC-D08862C8201F}" srcOrd="0" destOrd="0" presId="urn:microsoft.com/office/officeart/2005/8/layout/hierarchy4"/>
    <dgm:cxn modelId="{C541EF84-99D1-47A2-81F2-5DCA3E269CB9}" type="presParOf" srcId="{9DB76AA9-506C-4FA8-B056-E589E32265D4}" destId="{F95C9395-972D-435D-A472-71D4626667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143F5-2841-45C8-A20C-46593401CCC7}" type="doc">
      <dgm:prSet loTypeId="urn:microsoft.com/office/officeart/2005/8/layout/hList3" loCatId="list" qsTypeId="urn:microsoft.com/office/officeart/2005/8/quickstyle/simple1#9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5CAD66D-BBC6-426C-B935-06EA47253239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Додатки до НДР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6DBAAD-E18F-4A01-BD76-DCAEA84C87F3}" type="parTrans" cxnId="{ED65BF23-5ED5-4F56-A487-0200106061C5}">
      <dgm:prSet/>
      <dgm:spPr/>
      <dgm:t>
        <a:bodyPr/>
        <a:lstStyle/>
        <a:p>
          <a:endParaRPr lang="ru-RU"/>
        </a:p>
      </dgm:t>
    </dgm:pt>
    <dgm:pt modelId="{BC1AA3CA-9B7C-4F6B-9A5F-98424897F485}" type="sibTrans" cxnId="{ED65BF23-5ED5-4F56-A487-0200106061C5}">
      <dgm:prSet/>
      <dgm:spPr/>
      <dgm:t>
        <a:bodyPr/>
        <a:lstStyle/>
        <a:p>
          <a:endParaRPr lang="ru-RU"/>
        </a:p>
      </dgm:t>
    </dgm:pt>
    <dgm:pt modelId="{F33E8A0C-1F96-4D69-A5DF-802020D8BAC1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додатках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містяться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допоміжні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матеріали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необхідні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повноти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кращого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отриманих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результатів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87313" indent="0" algn="ctr"/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проміжні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математичні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доведення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marL="87313" indent="0" algn="ctr"/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формули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додаткові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таблиці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marL="87313" indent="0" algn="ctr"/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графіки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рисунки,</a:t>
          </a:r>
        </a:p>
        <a:p>
          <a:pPr marL="87313" indent="0" algn="ctr"/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ілюстрації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BBB734-D879-427B-B68A-A05C7763699F}" type="parTrans" cxnId="{78804AAC-BCCB-4880-B308-826303285DEE}">
      <dgm:prSet/>
      <dgm:spPr/>
      <dgm:t>
        <a:bodyPr/>
        <a:lstStyle/>
        <a:p>
          <a:endParaRPr lang="ru-RU"/>
        </a:p>
      </dgm:t>
    </dgm:pt>
    <dgm:pt modelId="{FFA515C5-C8F6-48E1-88F5-F5B9A1F84BA7}" type="sibTrans" cxnId="{78804AAC-BCCB-4880-B308-826303285DEE}">
      <dgm:prSet/>
      <dgm:spPr/>
      <dgm:t>
        <a:bodyPr/>
        <a:lstStyle/>
        <a:p>
          <a:endParaRPr lang="ru-RU"/>
        </a:p>
      </dgm:t>
    </dgm:pt>
    <dgm:pt modelId="{10380212-A4D2-480F-AF4A-0699A3BF324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оформлюють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продовження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на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наступних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її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сторінках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b="0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uk-UA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Сторінки додатків нумеруються.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слід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позначати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послідовно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великими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літерами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абетки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за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літер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Ґ, Є, І, Ї, Й, О, Ч, Ь, </a:t>
          </a:r>
        </a:p>
        <a:p>
          <a:pPr>
            <a:lnSpc>
              <a:spcPct val="100000"/>
            </a:lnSpc>
          </a:pP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А,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uk-UA" b="0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uk-UA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і їх сторінки відображаються у змісті</a:t>
          </a:r>
          <a:endParaRPr lang="ru-RU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E2843E-7100-4549-AFF8-8C9FDE833F83}" type="parTrans" cxnId="{1A9777CE-A8C6-468C-9231-80269AFEDE8C}">
      <dgm:prSet/>
      <dgm:spPr/>
      <dgm:t>
        <a:bodyPr/>
        <a:lstStyle/>
        <a:p>
          <a:endParaRPr lang="ru-RU"/>
        </a:p>
      </dgm:t>
    </dgm:pt>
    <dgm:pt modelId="{1958C5C6-4829-4F23-9988-3E8EAFECB423}" type="sibTrans" cxnId="{1A9777CE-A8C6-468C-9231-80269AFEDE8C}">
      <dgm:prSet/>
      <dgm:spPr/>
      <dgm:t>
        <a:bodyPr/>
        <a:lstStyle/>
        <a:p>
          <a:endParaRPr lang="ru-RU"/>
        </a:p>
      </dgm:t>
    </dgm:pt>
    <dgm:pt modelId="{525E2E46-9168-49E2-84B4-F647925289F2}">
      <dgm:prSet phldrT="[Текст]"/>
      <dgm:spPr/>
      <dgm:t>
        <a:bodyPr/>
        <a:lstStyle/>
        <a:p>
          <a:r>
            <a:rPr lang="uk-UA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є частиною НДР. Вони мають відповідати та логічно поєднуватись  зі змістом тексту.</a:t>
          </a:r>
        </a:p>
        <a:p>
          <a:r>
            <a:rPr lang="uk-UA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повинні мати смислове навантаження, наукове значення.</a:t>
          </a:r>
        </a:p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мають бути  розроблені самостійно.</a:t>
          </a:r>
        </a:p>
        <a:p>
          <a:r>
            <a:rPr lang="uk-UA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використанні  додатків інших авторів, на них робиться посилання.</a:t>
          </a:r>
        </a:p>
      </dgm:t>
    </dgm:pt>
    <dgm:pt modelId="{59BD1D3D-4AA5-4540-8973-5C54BC7175BE}" type="parTrans" cxnId="{EEDF8169-AE2B-49AF-94D1-13BEAE71AA04}">
      <dgm:prSet/>
      <dgm:spPr/>
      <dgm:t>
        <a:bodyPr/>
        <a:lstStyle/>
        <a:p>
          <a:endParaRPr lang="ru-RU"/>
        </a:p>
      </dgm:t>
    </dgm:pt>
    <dgm:pt modelId="{76899575-84D0-4B80-A8E1-EF75A32D4E47}" type="sibTrans" cxnId="{EEDF8169-AE2B-49AF-94D1-13BEAE71AA04}">
      <dgm:prSet/>
      <dgm:spPr/>
      <dgm:t>
        <a:bodyPr/>
        <a:lstStyle/>
        <a:p>
          <a:endParaRPr lang="ru-RU"/>
        </a:p>
      </dgm:t>
    </dgm:pt>
    <dgm:pt modelId="{5953CFA3-36F2-4CF9-9292-E1D98883C117}" type="pres">
      <dgm:prSet presAssocID="{1C7143F5-2841-45C8-A20C-46593401CC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4C5C0-6A9B-46D1-A784-960ED7C6B423}" type="pres">
      <dgm:prSet presAssocID="{35CAD66D-BBC6-426C-B935-06EA47253239}" presName="roof" presStyleLbl="dkBgShp" presStyleIdx="0" presStyleCnt="2" custScaleY="40351"/>
      <dgm:spPr/>
      <dgm:t>
        <a:bodyPr/>
        <a:lstStyle/>
        <a:p>
          <a:endParaRPr lang="ru-RU"/>
        </a:p>
      </dgm:t>
    </dgm:pt>
    <dgm:pt modelId="{A2638035-B413-4D60-8464-0389A883E3E1}" type="pres">
      <dgm:prSet presAssocID="{35CAD66D-BBC6-426C-B935-06EA47253239}" presName="pillars" presStyleCnt="0"/>
      <dgm:spPr/>
    </dgm:pt>
    <dgm:pt modelId="{49E69FFF-6B57-4157-9DF4-C5239C44E1E1}" type="pres">
      <dgm:prSet presAssocID="{35CAD66D-BBC6-426C-B935-06EA4725323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5878E-A976-4870-9DC2-5E922DFB3199}" type="pres">
      <dgm:prSet presAssocID="{10380212-A4D2-480F-AF4A-0699A3BF324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1ECA-AA64-47D4-9A8A-B9F7C21077FF}" type="pres">
      <dgm:prSet presAssocID="{525E2E46-9168-49E2-84B4-F647925289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1E681-D22D-4362-A7F1-B0400FC44DB7}" type="pres">
      <dgm:prSet presAssocID="{35CAD66D-BBC6-426C-B935-06EA47253239}" presName="base" presStyleLbl="dkBgShp" presStyleIdx="1" presStyleCnt="2"/>
      <dgm:spPr/>
    </dgm:pt>
  </dgm:ptLst>
  <dgm:cxnLst>
    <dgm:cxn modelId="{882C9D97-6CD0-45E4-A349-2E7AA5691773}" type="presOf" srcId="{525E2E46-9168-49E2-84B4-F647925289F2}" destId="{8B841ECA-AA64-47D4-9A8A-B9F7C21077FF}" srcOrd="0" destOrd="0" presId="urn:microsoft.com/office/officeart/2005/8/layout/hList3"/>
    <dgm:cxn modelId="{78804AAC-BCCB-4880-B308-826303285DEE}" srcId="{35CAD66D-BBC6-426C-B935-06EA47253239}" destId="{F33E8A0C-1F96-4D69-A5DF-802020D8BAC1}" srcOrd="0" destOrd="0" parTransId="{5FBBB734-D879-427B-B68A-A05C7763699F}" sibTransId="{FFA515C5-C8F6-48E1-88F5-F5B9A1F84BA7}"/>
    <dgm:cxn modelId="{5D265B88-C841-4D42-AFF2-2E4A2E315C3E}" type="presOf" srcId="{35CAD66D-BBC6-426C-B935-06EA47253239}" destId="{5324C5C0-6A9B-46D1-A784-960ED7C6B423}" srcOrd="0" destOrd="0" presId="urn:microsoft.com/office/officeart/2005/8/layout/hList3"/>
    <dgm:cxn modelId="{A0C7BC08-5382-4D6D-93E1-0EB8CEFB9211}" type="presOf" srcId="{F33E8A0C-1F96-4D69-A5DF-802020D8BAC1}" destId="{49E69FFF-6B57-4157-9DF4-C5239C44E1E1}" srcOrd="0" destOrd="0" presId="urn:microsoft.com/office/officeart/2005/8/layout/hList3"/>
    <dgm:cxn modelId="{ED65BF23-5ED5-4F56-A487-0200106061C5}" srcId="{1C7143F5-2841-45C8-A20C-46593401CCC7}" destId="{35CAD66D-BBC6-426C-B935-06EA47253239}" srcOrd="0" destOrd="0" parTransId="{506DBAAD-E18F-4A01-BD76-DCAEA84C87F3}" sibTransId="{BC1AA3CA-9B7C-4F6B-9A5F-98424897F485}"/>
    <dgm:cxn modelId="{1A9777CE-A8C6-468C-9231-80269AFEDE8C}" srcId="{35CAD66D-BBC6-426C-B935-06EA47253239}" destId="{10380212-A4D2-480F-AF4A-0699A3BF3247}" srcOrd="1" destOrd="0" parTransId="{6BE2843E-7100-4549-AFF8-8C9FDE833F83}" sibTransId="{1958C5C6-4829-4F23-9988-3E8EAFECB423}"/>
    <dgm:cxn modelId="{EE631015-B408-4B31-AD67-1EF0CB30E3F9}" type="presOf" srcId="{1C7143F5-2841-45C8-A20C-46593401CCC7}" destId="{5953CFA3-36F2-4CF9-9292-E1D98883C117}" srcOrd="0" destOrd="0" presId="urn:microsoft.com/office/officeart/2005/8/layout/hList3"/>
    <dgm:cxn modelId="{3DF71E94-50A6-45AA-AAFE-934827E6D34A}" type="presOf" srcId="{10380212-A4D2-480F-AF4A-0699A3BF3247}" destId="{E685878E-A976-4870-9DC2-5E922DFB3199}" srcOrd="0" destOrd="0" presId="urn:microsoft.com/office/officeart/2005/8/layout/hList3"/>
    <dgm:cxn modelId="{EEDF8169-AE2B-49AF-94D1-13BEAE71AA04}" srcId="{35CAD66D-BBC6-426C-B935-06EA47253239}" destId="{525E2E46-9168-49E2-84B4-F647925289F2}" srcOrd="2" destOrd="0" parTransId="{59BD1D3D-4AA5-4540-8973-5C54BC7175BE}" sibTransId="{76899575-84D0-4B80-A8E1-EF75A32D4E47}"/>
    <dgm:cxn modelId="{AA320524-65B7-4704-9B8B-0A87641CABA6}" type="presParOf" srcId="{5953CFA3-36F2-4CF9-9292-E1D98883C117}" destId="{5324C5C0-6A9B-46D1-A784-960ED7C6B423}" srcOrd="0" destOrd="0" presId="urn:microsoft.com/office/officeart/2005/8/layout/hList3"/>
    <dgm:cxn modelId="{C76AD299-74B9-477F-8BC3-7793E9CD6BA1}" type="presParOf" srcId="{5953CFA3-36F2-4CF9-9292-E1D98883C117}" destId="{A2638035-B413-4D60-8464-0389A883E3E1}" srcOrd="1" destOrd="0" presId="urn:microsoft.com/office/officeart/2005/8/layout/hList3"/>
    <dgm:cxn modelId="{4AD311D4-0770-4761-A015-9843362B1A17}" type="presParOf" srcId="{A2638035-B413-4D60-8464-0389A883E3E1}" destId="{49E69FFF-6B57-4157-9DF4-C5239C44E1E1}" srcOrd="0" destOrd="0" presId="urn:microsoft.com/office/officeart/2005/8/layout/hList3"/>
    <dgm:cxn modelId="{A98CA597-D6E5-459D-8C23-F178BD4006B3}" type="presParOf" srcId="{A2638035-B413-4D60-8464-0389A883E3E1}" destId="{E685878E-A976-4870-9DC2-5E922DFB3199}" srcOrd="1" destOrd="0" presId="urn:microsoft.com/office/officeart/2005/8/layout/hList3"/>
    <dgm:cxn modelId="{63536197-7F8F-462A-9E22-4CF2984FFE82}" type="presParOf" srcId="{A2638035-B413-4D60-8464-0389A883E3E1}" destId="{8B841ECA-AA64-47D4-9A8A-B9F7C21077FF}" srcOrd="2" destOrd="0" presId="urn:microsoft.com/office/officeart/2005/8/layout/hList3"/>
    <dgm:cxn modelId="{26AA5F9B-29E4-456F-B6BE-EEB4A1DECCDC}" type="presParOf" srcId="{5953CFA3-36F2-4CF9-9292-E1D98883C117}" destId="{7281E681-D22D-4362-A7F1-B0400FC44D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92DB1-D20A-4212-BB20-54B976DDFF0C}" type="doc">
      <dgm:prSet loTypeId="urn:microsoft.com/office/officeart/2005/8/layout/vList3" loCatId="list" qsTypeId="urn:microsoft.com/office/officeart/2005/8/quickstyle/simple1#10" qsCatId="simple" csTypeId="urn:microsoft.com/office/officeart/2005/8/colors/accent0_3" csCatId="mainScheme" phldr="1"/>
      <dgm:spPr/>
    </dgm:pt>
    <dgm:pt modelId="{70CC95CC-610D-47F0-B269-B5177C217B5F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тема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зміст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відповідають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профілю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секції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/>
        </a:p>
      </dgm:t>
    </dgm:pt>
    <dgm:pt modelId="{4C65BCEF-D736-4628-9285-698B3B697E1C}" type="parTrans" cxnId="{3EBC4B24-2947-47B2-B0E6-596BC2D5F759}">
      <dgm:prSet/>
      <dgm:spPr/>
      <dgm:t>
        <a:bodyPr/>
        <a:lstStyle/>
        <a:p>
          <a:endParaRPr lang="ru-RU"/>
        </a:p>
      </dgm:t>
    </dgm:pt>
    <dgm:pt modelId="{77FE0615-3812-4C41-A944-DF0EE88BE822}" type="sibTrans" cxnId="{3EBC4B24-2947-47B2-B0E6-596BC2D5F759}">
      <dgm:prSet/>
      <dgm:spPr/>
      <dgm:t>
        <a:bodyPr/>
        <a:lstStyle/>
        <a:p>
          <a:endParaRPr lang="ru-RU"/>
        </a:p>
      </dgm:t>
    </dgm:pt>
    <dgm:pt modelId="{4B7E1186-51D4-4589-B127-3BAD8A6CB738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роботи, що були представлені в попередні роки та не мають суттєвого доопрацювання;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876948F7-E732-4248-B735-7E148EA2B997}" type="parTrans" cxnId="{B0F5A036-2CA8-424C-BFBA-5E8F9E0360D1}">
      <dgm:prSet/>
      <dgm:spPr/>
      <dgm:t>
        <a:bodyPr/>
        <a:lstStyle/>
        <a:p>
          <a:endParaRPr lang="ru-RU"/>
        </a:p>
      </dgm:t>
    </dgm:pt>
    <dgm:pt modelId="{D962AD91-0AE5-4206-A84F-B98BEA48B0B9}" type="sibTrans" cxnId="{B0F5A036-2CA8-424C-BFBA-5E8F9E0360D1}">
      <dgm:prSet/>
      <dgm:spPr/>
      <dgm:t>
        <a:bodyPr/>
        <a:lstStyle/>
        <a:p>
          <a:endParaRPr lang="ru-RU"/>
        </a:p>
      </dgm:t>
    </dgm:pt>
    <dgm:pt modelId="{190F18D0-9E31-48A1-B7D8-EA2F1758825E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роботи, які є плагіатом;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72807379-214D-4B85-A0C9-3394D52B3FCA}" type="parTrans" cxnId="{EE3B1F50-D7AD-4BD3-AEA6-421E7CE5E0B0}">
      <dgm:prSet/>
      <dgm:spPr/>
      <dgm:t>
        <a:bodyPr/>
        <a:lstStyle/>
        <a:p>
          <a:endParaRPr lang="ru-RU"/>
        </a:p>
      </dgm:t>
    </dgm:pt>
    <dgm:pt modelId="{5F2EEE55-DC03-4F10-A9A5-BE00C135C0AF}" type="sibTrans" cxnId="{EE3B1F50-D7AD-4BD3-AEA6-421E7CE5E0B0}">
      <dgm:prSet/>
      <dgm:spPr/>
      <dgm:t>
        <a:bodyPr/>
        <a:lstStyle/>
        <a:p>
          <a:endParaRPr lang="ru-RU"/>
        </a:p>
      </dgm:t>
    </dgm:pt>
    <dgm:pt modelId="{A4713398-ADB5-4C7E-B74C-191F2E556A6C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без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самостійного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джерел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висновків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обраної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тематики;</a:t>
          </a:r>
        </a:p>
      </dgm:t>
    </dgm:pt>
    <dgm:pt modelId="{18C159BB-7267-4896-A0E8-4C8C1FFF49F8}" type="parTrans" cxnId="{E3BDADE6-96A1-4E29-A1E3-1D0B876B077D}">
      <dgm:prSet/>
      <dgm:spPr/>
      <dgm:t>
        <a:bodyPr/>
        <a:lstStyle/>
        <a:p>
          <a:endParaRPr lang="ru-RU"/>
        </a:p>
      </dgm:t>
    </dgm:pt>
    <dgm:pt modelId="{58FB1AC2-AABE-4A63-B497-ACD13D67A850}" type="sibTrans" cxnId="{E3BDADE6-96A1-4E29-A1E3-1D0B876B077D}">
      <dgm:prSet/>
      <dgm:spPr/>
      <dgm:t>
        <a:bodyPr/>
        <a:lstStyle/>
        <a:p>
          <a:endParaRPr lang="ru-RU"/>
        </a:p>
      </dgm:t>
    </dgm:pt>
    <dgm:pt modelId="{15256DB7-F5E5-40C0-B460-50D01FAB92FC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без тез,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відредагованих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оформлених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BB9CDED-1795-4716-99D1-BCA319A239BD}" type="parTrans" cxnId="{498347A6-416A-43DD-93E1-CEDF213D4A60}">
      <dgm:prSet/>
      <dgm:spPr/>
      <dgm:t>
        <a:bodyPr/>
        <a:lstStyle/>
        <a:p>
          <a:endParaRPr lang="ru-RU"/>
        </a:p>
      </dgm:t>
    </dgm:pt>
    <dgm:pt modelId="{6298AC18-5CDA-40E4-8FF1-EDAA57B6B6DC}" type="sibTrans" cxnId="{498347A6-416A-43DD-93E1-CEDF213D4A60}">
      <dgm:prSet/>
      <dgm:spPr/>
      <dgm:t>
        <a:bodyPr/>
        <a:lstStyle/>
        <a:p>
          <a:endParaRPr lang="ru-RU"/>
        </a:p>
      </dgm:t>
    </dgm:pt>
    <dgm:pt modelId="{48CEF60D-78AC-44FC-A807-F54A8861E067}" type="pres">
      <dgm:prSet presAssocID="{5DC92DB1-D20A-4212-BB20-54B976DDFF0C}" presName="linearFlow" presStyleCnt="0">
        <dgm:presLayoutVars>
          <dgm:dir/>
          <dgm:resizeHandles val="exact"/>
        </dgm:presLayoutVars>
      </dgm:prSet>
      <dgm:spPr/>
    </dgm:pt>
    <dgm:pt modelId="{3D1589D6-0323-4AD6-BA5F-789E17F73387}" type="pres">
      <dgm:prSet presAssocID="{70CC95CC-610D-47F0-B269-B5177C217B5F}" presName="composite" presStyleCnt="0"/>
      <dgm:spPr/>
    </dgm:pt>
    <dgm:pt modelId="{4ECBE1DD-05D8-44D1-926C-4B758A10CC6D}" type="pres">
      <dgm:prSet presAssocID="{70CC95CC-610D-47F0-B269-B5177C217B5F}" presName="imgShp" presStyleLbl="fgImgPlace1" presStyleIdx="0" presStyleCnt="5" custLinFactNeighborX="-14101" custLinFactNeighborY="7267"/>
      <dgm:spPr/>
    </dgm:pt>
    <dgm:pt modelId="{D7196075-090A-4EF1-83E9-3EC87202FFA4}" type="pres">
      <dgm:prSet presAssocID="{70CC95CC-610D-47F0-B269-B5177C217B5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A6F91-20A4-484D-A3F6-09C039D86E59}" type="pres">
      <dgm:prSet presAssocID="{77FE0615-3812-4C41-A944-DF0EE88BE822}" presName="spacing" presStyleCnt="0"/>
      <dgm:spPr/>
    </dgm:pt>
    <dgm:pt modelId="{AE7FCAC5-1A88-491B-94D0-181F0495A63B}" type="pres">
      <dgm:prSet presAssocID="{4B7E1186-51D4-4589-B127-3BAD8A6CB738}" presName="composite" presStyleCnt="0"/>
      <dgm:spPr/>
    </dgm:pt>
    <dgm:pt modelId="{F90F5147-6E2B-4805-8F14-AE9100523A68}" type="pres">
      <dgm:prSet presAssocID="{4B7E1186-51D4-4589-B127-3BAD8A6CB738}" presName="imgShp" presStyleLbl="fgImgPlace1" presStyleIdx="1" presStyleCnt="5" custLinFactNeighborX="-9179" custLinFactNeighborY="918"/>
      <dgm:spPr/>
    </dgm:pt>
    <dgm:pt modelId="{941387ED-A880-4A0D-B0C0-FAD37C071029}" type="pres">
      <dgm:prSet presAssocID="{4B7E1186-51D4-4589-B127-3BAD8A6CB73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77ECE-DC88-4011-9FB4-E2EDE89C0B87}" type="pres">
      <dgm:prSet presAssocID="{D962AD91-0AE5-4206-A84F-B98BEA48B0B9}" presName="spacing" presStyleCnt="0"/>
      <dgm:spPr/>
    </dgm:pt>
    <dgm:pt modelId="{5CBAC197-3C16-4CFF-B8D2-8B930ACD44A0}" type="pres">
      <dgm:prSet presAssocID="{190F18D0-9E31-48A1-B7D8-EA2F1758825E}" presName="composite" presStyleCnt="0"/>
      <dgm:spPr/>
    </dgm:pt>
    <dgm:pt modelId="{56E8DCC5-32C6-4603-9F54-CC39F38241EF}" type="pres">
      <dgm:prSet presAssocID="{190F18D0-9E31-48A1-B7D8-EA2F1758825E}" presName="imgShp" presStyleLbl="fgImgPlace1" presStyleIdx="2" presStyleCnt="5" custLinFactNeighborX="-4590" custLinFactNeighborY="-3672"/>
      <dgm:spPr/>
    </dgm:pt>
    <dgm:pt modelId="{B4902B8A-3145-4480-B224-B645E2E2AB0E}" type="pres">
      <dgm:prSet presAssocID="{190F18D0-9E31-48A1-B7D8-EA2F1758825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79ED6-84F1-4A2A-A775-0C667EF68492}" type="pres">
      <dgm:prSet presAssocID="{5F2EEE55-DC03-4F10-A9A5-BE00C135C0AF}" presName="spacing" presStyleCnt="0"/>
      <dgm:spPr/>
    </dgm:pt>
    <dgm:pt modelId="{35834183-F9A8-4616-B56F-EAEB24F5631C}" type="pres">
      <dgm:prSet presAssocID="{A4713398-ADB5-4C7E-B74C-191F2E556A6C}" presName="composite" presStyleCnt="0"/>
      <dgm:spPr/>
    </dgm:pt>
    <dgm:pt modelId="{639EBF7F-B545-4345-8CC2-4995AF682357}" type="pres">
      <dgm:prSet presAssocID="{A4713398-ADB5-4C7E-B74C-191F2E556A6C}" presName="imgShp" presStyleLbl="fgImgPlace1" presStyleIdx="3" presStyleCnt="5" custLinFactNeighborX="3672" custLinFactNeighborY="-1836"/>
      <dgm:spPr/>
    </dgm:pt>
    <dgm:pt modelId="{F6C3F7BB-4558-43C4-A4A0-C6700A6DD58E}" type="pres">
      <dgm:prSet presAssocID="{A4713398-ADB5-4C7E-B74C-191F2E556A6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3CF34-C99F-4B3E-AAE6-603A2049BD6C}" type="pres">
      <dgm:prSet presAssocID="{58FB1AC2-AABE-4A63-B497-ACD13D67A850}" presName="spacing" presStyleCnt="0"/>
      <dgm:spPr/>
    </dgm:pt>
    <dgm:pt modelId="{40BBFFCF-9EF8-40FC-8464-437155AD7BC3}" type="pres">
      <dgm:prSet presAssocID="{15256DB7-F5E5-40C0-B460-50D01FAB92FC}" presName="composite" presStyleCnt="0"/>
      <dgm:spPr/>
    </dgm:pt>
    <dgm:pt modelId="{0174BCEB-6E67-4A76-A6B0-E07BA95E3CF8}" type="pres">
      <dgm:prSet presAssocID="{15256DB7-F5E5-40C0-B460-50D01FAB92FC}" presName="imgShp" presStyleLbl="fgImgPlace1" presStyleIdx="4" presStyleCnt="5" custLinFactNeighborX="4590" custLinFactNeighborY="-3672"/>
      <dgm:spPr/>
    </dgm:pt>
    <dgm:pt modelId="{3E530983-D604-4764-A783-D8C5C3391DAB}" type="pres">
      <dgm:prSet presAssocID="{15256DB7-F5E5-40C0-B460-50D01FAB92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9116D-5A78-42C1-AE37-7FAAE9F145ED}" type="presOf" srcId="{A4713398-ADB5-4C7E-B74C-191F2E556A6C}" destId="{F6C3F7BB-4558-43C4-A4A0-C6700A6DD58E}" srcOrd="0" destOrd="0" presId="urn:microsoft.com/office/officeart/2005/8/layout/vList3"/>
    <dgm:cxn modelId="{498347A6-416A-43DD-93E1-CEDF213D4A60}" srcId="{5DC92DB1-D20A-4212-BB20-54B976DDFF0C}" destId="{15256DB7-F5E5-40C0-B460-50D01FAB92FC}" srcOrd="4" destOrd="0" parTransId="{3BB9CDED-1795-4716-99D1-BCA319A239BD}" sibTransId="{6298AC18-5CDA-40E4-8FF1-EDAA57B6B6DC}"/>
    <dgm:cxn modelId="{D5137670-A97A-4169-BC4C-FCC9203712F3}" type="presOf" srcId="{5DC92DB1-D20A-4212-BB20-54B976DDFF0C}" destId="{48CEF60D-78AC-44FC-A807-F54A8861E067}" srcOrd="0" destOrd="0" presId="urn:microsoft.com/office/officeart/2005/8/layout/vList3"/>
    <dgm:cxn modelId="{3EBC4B24-2947-47B2-B0E6-596BC2D5F759}" srcId="{5DC92DB1-D20A-4212-BB20-54B976DDFF0C}" destId="{70CC95CC-610D-47F0-B269-B5177C217B5F}" srcOrd="0" destOrd="0" parTransId="{4C65BCEF-D736-4628-9285-698B3B697E1C}" sibTransId="{77FE0615-3812-4C41-A944-DF0EE88BE822}"/>
    <dgm:cxn modelId="{381DA41C-C15E-4A09-A2CD-9E9A6FC2FAFE}" type="presOf" srcId="{4B7E1186-51D4-4589-B127-3BAD8A6CB738}" destId="{941387ED-A880-4A0D-B0C0-FAD37C071029}" srcOrd="0" destOrd="0" presId="urn:microsoft.com/office/officeart/2005/8/layout/vList3"/>
    <dgm:cxn modelId="{08ECEFDD-7CCC-46DD-A2D1-9E037A781E39}" type="presOf" srcId="{190F18D0-9E31-48A1-B7D8-EA2F1758825E}" destId="{B4902B8A-3145-4480-B224-B645E2E2AB0E}" srcOrd="0" destOrd="0" presId="urn:microsoft.com/office/officeart/2005/8/layout/vList3"/>
    <dgm:cxn modelId="{EE3B1F50-D7AD-4BD3-AEA6-421E7CE5E0B0}" srcId="{5DC92DB1-D20A-4212-BB20-54B976DDFF0C}" destId="{190F18D0-9E31-48A1-B7D8-EA2F1758825E}" srcOrd="2" destOrd="0" parTransId="{72807379-214D-4B85-A0C9-3394D52B3FCA}" sibTransId="{5F2EEE55-DC03-4F10-A9A5-BE00C135C0AF}"/>
    <dgm:cxn modelId="{E3BDADE6-96A1-4E29-A1E3-1D0B876B077D}" srcId="{5DC92DB1-D20A-4212-BB20-54B976DDFF0C}" destId="{A4713398-ADB5-4C7E-B74C-191F2E556A6C}" srcOrd="3" destOrd="0" parTransId="{18C159BB-7267-4896-A0E8-4C8C1FFF49F8}" sibTransId="{58FB1AC2-AABE-4A63-B497-ACD13D67A850}"/>
    <dgm:cxn modelId="{4E67A15C-9860-4C73-96ED-90B13E7345DA}" type="presOf" srcId="{15256DB7-F5E5-40C0-B460-50D01FAB92FC}" destId="{3E530983-D604-4764-A783-D8C5C3391DAB}" srcOrd="0" destOrd="0" presId="urn:microsoft.com/office/officeart/2005/8/layout/vList3"/>
    <dgm:cxn modelId="{B0F5A036-2CA8-424C-BFBA-5E8F9E0360D1}" srcId="{5DC92DB1-D20A-4212-BB20-54B976DDFF0C}" destId="{4B7E1186-51D4-4589-B127-3BAD8A6CB738}" srcOrd="1" destOrd="0" parTransId="{876948F7-E732-4248-B735-7E148EA2B997}" sibTransId="{D962AD91-0AE5-4206-A84F-B98BEA48B0B9}"/>
    <dgm:cxn modelId="{77E475BA-2799-4BA0-9123-4FC190F3552E}" type="presOf" srcId="{70CC95CC-610D-47F0-B269-B5177C217B5F}" destId="{D7196075-090A-4EF1-83E9-3EC87202FFA4}" srcOrd="0" destOrd="0" presId="urn:microsoft.com/office/officeart/2005/8/layout/vList3"/>
    <dgm:cxn modelId="{582FA2F7-2286-4A2F-99E7-1E26B0D43CF4}" type="presParOf" srcId="{48CEF60D-78AC-44FC-A807-F54A8861E067}" destId="{3D1589D6-0323-4AD6-BA5F-789E17F73387}" srcOrd="0" destOrd="0" presId="urn:microsoft.com/office/officeart/2005/8/layout/vList3"/>
    <dgm:cxn modelId="{78062202-140F-4A4C-9556-0FC58ECD67D9}" type="presParOf" srcId="{3D1589D6-0323-4AD6-BA5F-789E17F73387}" destId="{4ECBE1DD-05D8-44D1-926C-4B758A10CC6D}" srcOrd="0" destOrd="0" presId="urn:microsoft.com/office/officeart/2005/8/layout/vList3"/>
    <dgm:cxn modelId="{1D9038A0-5980-4196-900C-408A43541E52}" type="presParOf" srcId="{3D1589D6-0323-4AD6-BA5F-789E17F73387}" destId="{D7196075-090A-4EF1-83E9-3EC87202FFA4}" srcOrd="1" destOrd="0" presId="urn:microsoft.com/office/officeart/2005/8/layout/vList3"/>
    <dgm:cxn modelId="{3A52D43A-D963-4D84-BD43-DF2413779451}" type="presParOf" srcId="{48CEF60D-78AC-44FC-A807-F54A8861E067}" destId="{EC2A6F91-20A4-484D-A3F6-09C039D86E59}" srcOrd="1" destOrd="0" presId="urn:microsoft.com/office/officeart/2005/8/layout/vList3"/>
    <dgm:cxn modelId="{4D42ECAE-A804-466F-9E29-243B89F822ED}" type="presParOf" srcId="{48CEF60D-78AC-44FC-A807-F54A8861E067}" destId="{AE7FCAC5-1A88-491B-94D0-181F0495A63B}" srcOrd="2" destOrd="0" presId="urn:microsoft.com/office/officeart/2005/8/layout/vList3"/>
    <dgm:cxn modelId="{8C30F929-9002-4CEE-BE88-319D0A2DABEB}" type="presParOf" srcId="{AE7FCAC5-1A88-491B-94D0-181F0495A63B}" destId="{F90F5147-6E2B-4805-8F14-AE9100523A68}" srcOrd="0" destOrd="0" presId="urn:microsoft.com/office/officeart/2005/8/layout/vList3"/>
    <dgm:cxn modelId="{3754BDF8-B65F-4500-9D06-186F0CB29F78}" type="presParOf" srcId="{AE7FCAC5-1A88-491B-94D0-181F0495A63B}" destId="{941387ED-A880-4A0D-B0C0-FAD37C071029}" srcOrd="1" destOrd="0" presId="urn:microsoft.com/office/officeart/2005/8/layout/vList3"/>
    <dgm:cxn modelId="{B210A81D-66CD-4ACD-8675-E1ECE6691A61}" type="presParOf" srcId="{48CEF60D-78AC-44FC-A807-F54A8861E067}" destId="{A2B77ECE-DC88-4011-9FB4-E2EDE89C0B87}" srcOrd="3" destOrd="0" presId="urn:microsoft.com/office/officeart/2005/8/layout/vList3"/>
    <dgm:cxn modelId="{913ADC88-47C9-4AA6-B08A-ACBF21463715}" type="presParOf" srcId="{48CEF60D-78AC-44FC-A807-F54A8861E067}" destId="{5CBAC197-3C16-4CFF-B8D2-8B930ACD44A0}" srcOrd="4" destOrd="0" presId="urn:microsoft.com/office/officeart/2005/8/layout/vList3"/>
    <dgm:cxn modelId="{0245EFB3-8FBF-4B7D-907A-2793F0DFDC76}" type="presParOf" srcId="{5CBAC197-3C16-4CFF-B8D2-8B930ACD44A0}" destId="{56E8DCC5-32C6-4603-9F54-CC39F38241EF}" srcOrd="0" destOrd="0" presId="urn:microsoft.com/office/officeart/2005/8/layout/vList3"/>
    <dgm:cxn modelId="{5139BAE2-77F4-42B8-8FA2-8E4E384D7679}" type="presParOf" srcId="{5CBAC197-3C16-4CFF-B8D2-8B930ACD44A0}" destId="{B4902B8A-3145-4480-B224-B645E2E2AB0E}" srcOrd="1" destOrd="0" presId="urn:microsoft.com/office/officeart/2005/8/layout/vList3"/>
    <dgm:cxn modelId="{93F73CFF-F7D4-466A-8BD0-23B2F28B846C}" type="presParOf" srcId="{48CEF60D-78AC-44FC-A807-F54A8861E067}" destId="{A1079ED6-84F1-4A2A-A775-0C667EF68492}" srcOrd="5" destOrd="0" presId="urn:microsoft.com/office/officeart/2005/8/layout/vList3"/>
    <dgm:cxn modelId="{EA5C8243-67D1-4631-BD0B-2B469175AA91}" type="presParOf" srcId="{48CEF60D-78AC-44FC-A807-F54A8861E067}" destId="{35834183-F9A8-4616-B56F-EAEB24F5631C}" srcOrd="6" destOrd="0" presId="urn:microsoft.com/office/officeart/2005/8/layout/vList3"/>
    <dgm:cxn modelId="{DA4DFB17-749E-42B2-B4F1-98D085D61B26}" type="presParOf" srcId="{35834183-F9A8-4616-B56F-EAEB24F5631C}" destId="{639EBF7F-B545-4345-8CC2-4995AF682357}" srcOrd="0" destOrd="0" presId="urn:microsoft.com/office/officeart/2005/8/layout/vList3"/>
    <dgm:cxn modelId="{25BBE24D-F8EB-4FFF-B6AC-C909D058898D}" type="presParOf" srcId="{35834183-F9A8-4616-B56F-EAEB24F5631C}" destId="{F6C3F7BB-4558-43C4-A4A0-C6700A6DD58E}" srcOrd="1" destOrd="0" presId="urn:microsoft.com/office/officeart/2005/8/layout/vList3"/>
    <dgm:cxn modelId="{1FBA78B4-6F68-4CE3-AF21-357CDF13A15C}" type="presParOf" srcId="{48CEF60D-78AC-44FC-A807-F54A8861E067}" destId="{FC03CF34-C99F-4B3E-AAE6-603A2049BD6C}" srcOrd="7" destOrd="0" presId="urn:microsoft.com/office/officeart/2005/8/layout/vList3"/>
    <dgm:cxn modelId="{7DE8085A-BD35-408F-80BD-AB93B57ECC32}" type="presParOf" srcId="{48CEF60D-78AC-44FC-A807-F54A8861E067}" destId="{40BBFFCF-9EF8-40FC-8464-437155AD7BC3}" srcOrd="8" destOrd="0" presId="urn:microsoft.com/office/officeart/2005/8/layout/vList3"/>
    <dgm:cxn modelId="{210D0CCF-4E20-46D9-A786-3E40ACFE2DC9}" type="presParOf" srcId="{40BBFFCF-9EF8-40FC-8464-437155AD7BC3}" destId="{0174BCEB-6E67-4A76-A6B0-E07BA95E3CF8}" srcOrd="0" destOrd="0" presId="urn:microsoft.com/office/officeart/2005/8/layout/vList3"/>
    <dgm:cxn modelId="{15528BA8-6F7B-4D41-89EF-9971AE34CDFE}" type="presParOf" srcId="{40BBFFCF-9EF8-40FC-8464-437155AD7BC3}" destId="{3E530983-D604-4764-A783-D8C5C3391D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C5C0-6A9B-46D1-A784-960ED7C6B423}">
      <dsp:nvSpPr>
        <dsp:cNvPr id="0" name=""/>
        <dsp:cNvSpPr/>
      </dsp:nvSpPr>
      <dsp:spPr>
        <a:xfrm>
          <a:off x="0" y="281805"/>
          <a:ext cx="11157527" cy="76253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Додатки до НДР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1805"/>
        <a:ext cx="11157527" cy="762537"/>
      </dsp:txXfrm>
    </dsp:sp>
    <dsp:sp modelId="{49E69FFF-6B57-4157-9DF4-C5239C44E1E1}">
      <dsp:nvSpPr>
        <dsp:cNvPr id="0" name=""/>
        <dsp:cNvSpPr/>
      </dsp:nvSpPr>
      <dsp:spPr>
        <a:xfrm>
          <a:off x="5448" y="1607954"/>
          <a:ext cx="3715543" cy="396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додатках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містяться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допоміжні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необхідні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повноти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кращого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отриманих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результатів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8731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проміжні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математичні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доведення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marL="8731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формули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розрахунки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додаткові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таблиці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marL="8731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графіки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рисунки,</a:t>
          </a:r>
        </a:p>
        <a:p>
          <a:pPr marL="8731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ілюстрації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8" y="1607954"/>
        <a:ext cx="3715543" cy="3968496"/>
      </dsp:txXfrm>
    </dsp:sp>
    <dsp:sp modelId="{E685878E-A976-4870-9DC2-5E922DFB3199}">
      <dsp:nvSpPr>
        <dsp:cNvPr id="0" name=""/>
        <dsp:cNvSpPr/>
      </dsp:nvSpPr>
      <dsp:spPr>
        <a:xfrm>
          <a:off x="3720991" y="1607954"/>
          <a:ext cx="3715543" cy="396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оформлюють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продовження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на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наступних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сторінках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2000" b="0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Сторінки додатків нумеруються.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слід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позначати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послідовно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великими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літерами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абетки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літер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Ґ, Є, І, Ї, Й, О, Ч, Ь,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А,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uk-UA" sz="2000" b="0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і їх сторінки відображаються у змісті</a:t>
          </a:r>
          <a:endParaRPr lang="ru-RU" sz="20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0991" y="1607954"/>
        <a:ext cx="3715543" cy="3968496"/>
      </dsp:txXfrm>
    </dsp:sp>
    <dsp:sp modelId="{8B841ECA-AA64-47D4-9A8A-B9F7C21077FF}">
      <dsp:nvSpPr>
        <dsp:cNvPr id="0" name=""/>
        <dsp:cNvSpPr/>
      </dsp:nvSpPr>
      <dsp:spPr>
        <a:xfrm>
          <a:off x="7436535" y="1607954"/>
          <a:ext cx="3715543" cy="396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є частиною НДР. Вони мають відповідати та логічно поєднуватись  зі змістом тексту.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повинні мати смислове навантаження, наукове значення.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Додатки мають бути  розроблені самостійно.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використанні  додатків інших авторів, на них робиться посилання.</a:t>
          </a:r>
        </a:p>
      </dsp:txBody>
      <dsp:txXfrm>
        <a:off x="7436535" y="1607954"/>
        <a:ext cx="3715543" cy="3968496"/>
      </dsp:txXfrm>
    </dsp:sp>
    <dsp:sp modelId="{7281E681-D22D-4362-A7F1-B0400FC44DB7}">
      <dsp:nvSpPr>
        <dsp:cNvPr id="0" name=""/>
        <dsp:cNvSpPr/>
      </dsp:nvSpPr>
      <dsp:spPr>
        <a:xfrm>
          <a:off x="0" y="5576451"/>
          <a:ext cx="11157527" cy="44094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96075-090A-4EF1-83E9-3EC87202FFA4}">
      <dsp:nvSpPr>
        <dsp:cNvPr id="0" name=""/>
        <dsp:cNvSpPr/>
      </dsp:nvSpPr>
      <dsp:spPr>
        <a:xfrm rot="10800000">
          <a:off x="1902714" y="63"/>
          <a:ext cx="6671288" cy="889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тема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зміст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відповідають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профілю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секції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/>
        </a:p>
      </dsp:txBody>
      <dsp:txXfrm rot="10800000">
        <a:off x="2125066" y="63"/>
        <a:ext cx="6448936" cy="889410"/>
      </dsp:txXfrm>
    </dsp:sp>
    <dsp:sp modelId="{4ECBE1DD-05D8-44D1-926C-4B758A10CC6D}">
      <dsp:nvSpPr>
        <dsp:cNvPr id="0" name=""/>
        <dsp:cNvSpPr/>
      </dsp:nvSpPr>
      <dsp:spPr>
        <a:xfrm>
          <a:off x="1332593" y="64696"/>
          <a:ext cx="889410" cy="8894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387ED-A880-4A0D-B0C0-FAD37C071029}">
      <dsp:nvSpPr>
        <dsp:cNvPr id="0" name=""/>
        <dsp:cNvSpPr/>
      </dsp:nvSpPr>
      <dsp:spPr>
        <a:xfrm rot="10800000">
          <a:off x="1902714" y="1154969"/>
          <a:ext cx="6671288" cy="889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роботи, що були представлені в попередні роки та не мають суттєвого доопрацювання;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2125066" y="1154969"/>
        <a:ext cx="6448936" cy="889410"/>
      </dsp:txXfrm>
    </dsp:sp>
    <dsp:sp modelId="{F90F5147-6E2B-4805-8F14-AE9100523A68}">
      <dsp:nvSpPr>
        <dsp:cNvPr id="0" name=""/>
        <dsp:cNvSpPr/>
      </dsp:nvSpPr>
      <dsp:spPr>
        <a:xfrm>
          <a:off x="1376370" y="1163133"/>
          <a:ext cx="889410" cy="8894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2B8A-3145-4480-B224-B645E2E2AB0E}">
      <dsp:nvSpPr>
        <dsp:cNvPr id="0" name=""/>
        <dsp:cNvSpPr/>
      </dsp:nvSpPr>
      <dsp:spPr>
        <a:xfrm rot="10800000">
          <a:off x="1902714" y="2309875"/>
          <a:ext cx="6671288" cy="889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роботи, які є плагіатом;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2125066" y="2309875"/>
        <a:ext cx="6448936" cy="889410"/>
      </dsp:txXfrm>
    </dsp:sp>
    <dsp:sp modelId="{56E8DCC5-32C6-4603-9F54-CC39F38241EF}">
      <dsp:nvSpPr>
        <dsp:cNvPr id="0" name=""/>
        <dsp:cNvSpPr/>
      </dsp:nvSpPr>
      <dsp:spPr>
        <a:xfrm>
          <a:off x="1417185" y="2277216"/>
          <a:ext cx="889410" cy="8894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3F7BB-4558-43C4-A4A0-C6700A6DD58E}">
      <dsp:nvSpPr>
        <dsp:cNvPr id="0" name=""/>
        <dsp:cNvSpPr/>
      </dsp:nvSpPr>
      <dsp:spPr>
        <a:xfrm rot="10800000">
          <a:off x="1902714" y="3464781"/>
          <a:ext cx="6671288" cy="889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без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самостійного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джерел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висновків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обраної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тематики;</a:t>
          </a:r>
        </a:p>
      </dsp:txBody>
      <dsp:txXfrm rot="10800000">
        <a:off x="2125066" y="3464781"/>
        <a:ext cx="6448936" cy="889410"/>
      </dsp:txXfrm>
    </dsp:sp>
    <dsp:sp modelId="{639EBF7F-B545-4345-8CC2-4995AF682357}">
      <dsp:nvSpPr>
        <dsp:cNvPr id="0" name=""/>
        <dsp:cNvSpPr/>
      </dsp:nvSpPr>
      <dsp:spPr>
        <a:xfrm>
          <a:off x="1490668" y="3448451"/>
          <a:ext cx="889410" cy="8894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30983-D604-4764-A783-D8C5C3391DAB}">
      <dsp:nvSpPr>
        <dsp:cNvPr id="0" name=""/>
        <dsp:cNvSpPr/>
      </dsp:nvSpPr>
      <dsp:spPr>
        <a:xfrm rot="10800000">
          <a:off x="1902714" y="4619687"/>
          <a:ext cx="6671288" cy="889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без тез,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відредагованих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оформлених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2125066" y="4619687"/>
        <a:ext cx="6448936" cy="889410"/>
      </dsp:txXfrm>
    </dsp:sp>
    <dsp:sp modelId="{0174BCEB-6E67-4A76-A6B0-E07BA95E3CF8}">
      <dsp:nvSpPr>
        <dsp:cNvPr id="0" name=""/>
        <dsp:cNvSpPr/>
      </dsp:nvSpPr>
      <dsp:spPr>
        <a:xfrm>
          <a:off x="1498833" y="4587028"/>
          <a:ext cx="889410" cy="8894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6B50-800A-412B-A248-F39B5E51E00C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8CA15-5122-425A-91D2-D247544016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42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4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8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F3E4-447A-4CF3-8F7A-2FEA1403E9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440002"/>
      </p:ext>
    </p:extLst>
  </p:cSld>
  <p:clrMapOvr>
    <a:masterClrMapping/>
  </p:clrMapOvr>
  <p:transition advClick="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3470-C53C-499B-B613-75B9AE0F7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683885"/>
      </p:ext>
    </p:extLst>
  </p:cSld>
  <p:clrMapOvr>
    <a:masterClrMapping/>
  </p:clrMapOvr>
  <p:transition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0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5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DB04D8-BE47-4A2E-ADFE-9597F44CFBC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B25BF9-CB3C-4AF9-8630-AC07D6F6B6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9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hyperlink" Target="https://man.gov.ua/contests/olympiad/konkurs-zahist-naukovo-doslidnicskih-robit-uchniv-chleniv-man/conditions/vimogi-do-doslidnicskih-rob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sv.org.ua/rada/43921182/news/1766355225" TargetMode="External"/><Relationship Id="rId5" Type="http://schemas.openxmlformats.org/officeDocument/2006/relationships/hyperlink" Target="http://khom.org.ua/konkurs-zaxist/normativna-baza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3964711" y="1610561"/>
            <a:ext cx="7509163" cy="278402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Організація </a:t>
            </a:r>
            <a:r>
              <a:rPr lang="uk-UA" sz="36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та методологія</a:t>
            </a:r>
            <a:br>
              <a:rPr lang="uk-UA" sz="36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науково-дослідницької діяльності </a:t>
            </a:r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учнів </a:t>
            </a:r>
            <a:r>
              <a:rPr lang="uk-UA" sz="36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МАН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09639" y="172215"/>
            <a:ext cx="6690011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 «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Краснокутський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центр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педагогічного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педагогічних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працівників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17279" y="5196941"/>
            <a:ext cx="423487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Аліна ТОКАР – психолог КУ «Краснокутський ЦПРПП» </a:t>
            </a:r>
            <a:endParaRPr lang="ru-RU" sz="2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4" descr="Комунальна установа &quot;Краснокутський центр професійного розвитку педагогічних працівників&quot; Краснокутської селищної ради Богодухівського району Харківської області 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9" y="587829"/>
            <a:ext cx="3434126" cy="33881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24128" y="471508"/>
            <a:ext cx="4389120" cy="5055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28" y="0"/>
            <a:ext cx="48479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09" y="2514236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294" y="1918930"/>
            <a:ext cx="10831229" cy="16837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конференція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у кожній науковій секції окремо.</a:t>
            </a:r>
          </a:p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виступів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і дебатів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журі.</a:t>
            </a:r>
          </a:p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виступу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науковій конференції учаснику надається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 хвилин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відповіді на запитання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 хвилин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3D64C1-D81B-B7D4-DC35-5D82FA07EA2E}"/>
              </a:ext>
            </a:extLst>
          </p:cNvPr>
          <p:cNvSpPr txBox="1"/>
          <p:nvPr/>
        </p:nvSpPr>
        <p:spPr>
          <a:xfrm>
            <a:off x="2582117" y="547781"/>
            <a:ext cx="7141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uk-UA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endParaRPr lang="x-none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8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854" y="2082158"/>
            <a:ext cx="10717645" cy="418933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участь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Всеукраїнському конкурсі-захисті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 робіт учнів-членів Малої академії наук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України;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 робота учасника на паперових та електронних носіях;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 наукового керівника, рецензія фахівця у відповідній галузі;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лист;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академічної доброчесності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учасника;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експоната/розробки (за наявності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406F693-1776-6D04-63A8-1C479863198E}"/>
              </a:ext>
            </a:extLst>
          </p:cNvPr>
          <p:cNvSpPr/>
          <p:nvPr/>
        </p:nvSpPr>
        <p:spPr>
          <a:xfrm>
            <a:off x="838199" y="133020"/>
            <a:ext cx="10782300" cy="1449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F28714A-B67D-6F82-AF0C-0E95510A63E7}"/>
              </a:ext>
            </a:extLst>
          </p:cNvPr>
          <p:cNvSpPr txBox="1">
            <a:spLocks/>
          </p:cNvSpPr>
          <p:nvPr/>
        </p:nvSpPr>
        <p:spPr>
          <a:xfrm>
            <a:off x="838200" y="374831"/>
            <a:ext cx="10782782" cy="96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необхідної документації , яку необхідно було подати до Конкурсу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0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8546"/>
            <a:ext cx="11624930" cy="1431925"/>
          </a:xfrm>
        </p:spPr>
        <p:txBody>
          <a:bodyPr/>
          <a:lstStyle/>
          <a:p>
            <a:pPr algn="ctr" eaLnBrk="1" hangingPunct="1"/>
            <a: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</a:rPr>
              <a:t>ПРИКЛАДИ ОФОРМЛЕННЯ</a:t>
            </a:r>
            <a:b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</a:rPr>
              <a:t>БІБЛІОГРАФІЧНОГО ОПИСУ У СПИСКУ</a:t>
            </a:r>
            <a:b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</a:rPr>
              <a:t>ДЖЕРЕЛ ЛІТЕРАТУРИ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32788" name="Group 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27168683"/>
              </p:ext>
            </p:extLst>
          </p:nvPr>
        </p:nvGraphicFramePr>
        <p:xfrm>
          <a:off x="304800" y="1639888"/>
          <a:ext cx="11462327" cy="4603894"/>
        </p:xfrm>
        <a:graphic>
          <a:graphicData uri="http://schemas.openxmlformats.org/drawingml/2006/table">
            <a:tbl>
              <a:tblPr/>
              <a:tblGrid>
                <a:gridCol w="2273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8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12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джерела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 оформлення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1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Книги: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Один автор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1439" marR="91439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Наливайко Л. Р. Державний лад України: теоретико-правова модель : монографія / Л. Р. Наливайко. — Х. : Право, 2009. — 600 с.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7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Два автори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439" marR="91439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Совгиря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О. В. Конституційне право України :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навч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посіб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/ О. В.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Совгиря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Н. Г.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Шукліна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— К. : Юрінком Інтер, 2008. — 632 с.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48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Три автори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Наливайко Л. Р. Міграційне право: навчальний посібник / Л. Р. Наливайко, І. О. Грицай, К. В. Степаненко. – К.: Хай-Тек Прес, 2014. – 256 с.</a:t>
                      </a:r>
                      <a:r>
                        <a:rPr kumimoji="0" lang="uk-UA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Наливайко Л. Р. Неурядові правозахисні організації України: навчальний посібник / Л. Р. Наливайко, І. О. Грицай, О. С.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Дніпров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– К.: Хай-Тек Прес, 2014. – 331 с.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81103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9722" name="Group 2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00733083"/>
              </p:ext>
            </p:extLst>
          </p:nvPr>
        </p:nvGraphicFramePr>
        <p:xfrm>
          <a:off x="544945" y="410587"/>
          <a:ext cx="11305309" cy="5771508"/>
        </p:xfrm>
        <a:graphic>
          <a:graphicData uri="http://schemas.openxmlformats.org/drawingml/2006/table">
            <a:tbl>
              <a:tblPr/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1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Чотири автори</a:t>
                      </a:r>
                      <a:r>
                        <a:rPr kumimoji="0" lang="ru-RU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Конституційне право України в тестових завданнях: навчальний посібник / Л. Р. Наливайко, Е. П. 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Полєшко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В. Є. 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Сліпенко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О. С. 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Чепік-Трегубенко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; за 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заг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ред. Л. Р. Наливайко. – Дніпропетровськ: Середняк Т. К., 2014. – 346 с.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П’ять і більше авторів</a:t>
                      </a:r>
                      <a:r>
                        <a:rPr kumimoji="0" lang="ru-RU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Теорія держави і права в тестових завданнях: навчальний посібник / Л. Р. Наливайко, С. С.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Вітвіцький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Е. П.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Полєшко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В. Є.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Сліпенко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О. С.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Чепік-Трегубенко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;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ред. Л. Р. Наливайко. – Дніпропетровськ: Середняк Т. К., 2014. – 358 с.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Виборчий процес в Україні: збірник нормативно-правових актів /   Наливайко Л. Р.,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Беляєва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М. В., Владика А. О., Касяненко Є. В., Наливайко О. І.,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Чепік-Трегубенко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О. С. ;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ред. Л. Р. Наливайко. – Дніпропетровськ: ДДУВС, 2014. – 500 с.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 автора</a:t>
                      </a:r>
                      <a:r>
                        <a:rPr kumimoji="0" lang="ru-RU" altLang="ru-RU" sz="1800" b="1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639888" indent="-3810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162175" indent="-3429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684463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31416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5988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40560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5132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 персоналом ОВС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навч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посіб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/ С. В.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Пєтков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Л. Р. Наливайко, В. П.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Столбовий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та ін. ;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ред. С. В.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Пєткова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— К. : КНТ, 2010. — 280 с. 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Теория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права и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учебник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ред. В. В. Лазарева. — М.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Новый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Юрист, 1997. — 432 с.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Теорія держави і права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навч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посіб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/ [А. М. Колодій, В. В.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Копєйчиков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С. Л.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Лисенков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та ін.] ;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ред. С. Л.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Лисенкова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В. В.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Копєйчикова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— К.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Юрінком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Інтер, 2002. — 368 с.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Теорія держави і права : підручник / [С. Л.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Лисенков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А. М. Колодій, О. Д. Тихомиров, В. С. Ковальський] ; за ред. С. Л.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Лисенкова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— К.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Юрінком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Інтер, 2005. — 448 с.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Багатотомний документ</a:t>
                      </a:r>
                      <a:r>
                        <a:rPr kumimoji="0" lang="ru-RU" alt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639888" indent="-3810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162175" indent="-3429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684463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31416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5988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40560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513263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Тимченко І. А. Механізм конституційної юрисдикції у сфері захисту прав і свобод людини і громадянина / І. А. Тимченко // Правова система України: історія, стан та перспективи : у 5 т. — Х. : Право, 2008. — Т. 2 : Конституційні засади правової системи України і проблеми її вдосконалення /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ред. Ю. П.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Битяка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— С. 103-130.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273457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836" name="Group 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23899341"/>
              </p:ext>
            </p:extLst>
          </p:nvPr>
        </p:nvGraphicFramePr>
        <p:xfrm>
          <a:off x="434110" y="304800"/>
          <a:ext cx="11342254" cy="6280726"/>
        </p:xfrm>
        <a:graphic>
          <a:graphicData uri="http://schemas.openxmlformats.org/drawingml/2006/table">
            <a:tbl>
              <a:tblPr/>
              <a:tblGrid>
                <a:gridCol w="3232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9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97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Матеріали конференцій, з’їздів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40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Наливайко Л. Конституційно-правові засади державного управління в контексті європейського законодавства / Л. Наливайко // Ефективність державного управління в контексті глобалізації та євроінтеграції : матеріали наук.-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практ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конф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/ за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заг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ред. В. І. Лугового, В. М. Князєва. — К. : Вид-во НАДУ, 2003. — С. 27-28.</a:t>
                      </a:r>
                    </a:p>
                    <a:p>
                      <a:pPr marL="0" marR="0" lvl="0" indent="3540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Наливайко Л. Р. Механізм Української держави в умовах сучасних глобалізаційних та інтеграційних процесів / Л. Р. Наливайко // Наукові дослідження — теорія та експеримент 2007 : матеріали третьої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міжнар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наук.-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практ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конф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., м. Полтава, 14-16 трав. 2007 р. — Полтава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ІнтерГрафіка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2007. — Т. 3. — С. 81-83.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9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Словники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Л.Р.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Тлумачний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термінологічний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словник з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конституційного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права</a:t>
                      </a: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Explanatory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Terminological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Dictionary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Constitutional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law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 за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заг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ред.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д.ю.н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., проф.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Л.Р.Наливайко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-  К.: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Хай-Тек Пресс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2016.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—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628 с.</a:t>
                      </a: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uk-UA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30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Законодавчі та нормативні документи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Конституція України від 28 червня 1996 року (зі змінами і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// Відомості Верховної Ради України. — 1996. — № 30. — Ст. 141 ; Офіційний вісник України. — 2010. — №72/1 Спеціальний випуск. — С. 15. — Ст. 2598.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Верховну Раду Автономної Республіки Крим : Закон України від 10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1998 р. (зі змінами і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// Відомості Верховної Ради України. — 1998. — № 8. — Ст. 191.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46530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755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30831183"/>
              </p:ext>
            </p:extLst>
          </p:nvPr>
        </p:nvGraphicFramePr>
        <p:xfrm>
          <a:off x="683490" y="304799"/>
          <a:ext cx="10908145" cy="5855855"/>
        </p:xfrm>
        <a:graphic>
          <a:graphicData uri="http://schemas.openxmlformats.org/drawingml/2006/table">
            <a:tbl>
              <a:tblPr/>
              <a:tblGrid>
                <a:gridCol w="3500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7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4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Дисертації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10795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639888" indent="-381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2162175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684463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31416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35988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40560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45132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 Р. Державний лад України: поняття, система, гарантії: дис. ...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докт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юрид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наук : 12.00.01 / Наливайко Лариса Романівна. — Харків, 2010. — 535 с.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 Р. Конституційно-правова відповідальність: питання теорії та практики: дис. ... канд.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юрид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наук : 12.00.02 / Наливайко Лариса Романівна. — К., 2000. — 180 с.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Автореферати дисертацій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10795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639888" indent="-381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2162175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684463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31416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35988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40560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45132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Наливайко Л. Р. Державний лад України: поняття, система, гарантії : автореф. дис. на здобуття наук. ступеня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наук : спец. 12.00.01 “Теорія та історія держави і права; історія політичних і правових учень” / Л. Р. Наливайко. — Харків, 2010. — 40 с.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Наливайко Л. Р. Конституційно-правова відповідальність: питання теорії і практики : автореф. дис. на здобуття наук. ступеня канд.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наук : спец. 12.00.02 “Конституційне право” / Л. Р. Наливайко. — К., 2000. — 16 с.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Частина книги, періодичного, продовжуваного видання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10795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639888" indent="-381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2162175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684463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31416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35988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40560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4513263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 Р. Ознаки гарантій державного ладу України / Л. Р. Наливайко // Науковий вісник Дніпропетровського державного університету внутрішніх справ : зб. наук. праць. — 2009. — № 1. — С. 12-16.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 Р. Система організаційно-правових гарантій державного ладу України / Л. Р. Наливайко // Вісник Запорізького юридичного інституту ДДУВС. — 2009. — № 1. — С. 3-12.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Корельский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 М.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Механизм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 В. М.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Корельский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//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Теория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 права 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учебник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для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вузов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 [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ред. В. М.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Корельского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В Д. 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Перевалова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]. — 2-е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изд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.,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изм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и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— М. : НОРМА (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Издательская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группа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НОРМА-ИНФРА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М), 2001. — C. 157-167.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227742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3827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27368586"/>
              </p:ext>
            </p:extLst>
          </p:nvPr>
        </p:nvGraphicFramePr>
        <p:xfrm>
          <a:off x="628073" y="729673"/>
          <a:ext cx="11222182" cy="4987636"/>
        </p:xfrm>
        <a:graphic>
          <a:graphicData uri="http://schemas.openxmlformats.org/drawingml/2006/table">
            <a:tbl>
              <a:tblPr/>
              <a:tblGrid>
                <a:gridCol w="4023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2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Електронні ресурси</a:t>
                      </a: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Наливайко Л. Р.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экологической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функции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современного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конституционно-правовые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основы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Электронный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ресурс] / Л. Р. Наливайко //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Российское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право в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Интернете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— № 2. — 2006. — Режим </a:t>
                      </a: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доступа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 журн. : http://rli.consultant.ru/magazine/2006/const_law.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Концепція (основи державної політики) національної безпеки України від 16 січ. 1997 р. [Електронний ресурс]. — Режим доступу : http://www.rada.gov.ua.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47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10747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Бібліографічний опис оформлюється згідно з 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ДСТУ ГОСТ 7.1:2006 “Система стандартів з інформації, бібліотечної та видавничої справи. Бібліографічний запис. Бібліографічний опис. Загальні вимоги та правила складання”.</a:t>
                      </a:r>
                    </a:p>
                    <a:p>
                      <a:pPr marL="0" marR="0" lvl="0" indent="10747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Опис складається з елементів, які поділяються на обов’язкові та факультативні. У бібліографічному описі можуть бути тільки обов’язкові чи обов’язкові та факультативні елементи. Обов’язкові елементи містять бібліографічні відомості, які забезпечують ідентифікацію документа. Їх наводять у будь-якому описі.</a:t>
                      </a:r>
                    </a:p>
                    <a:p>
                      <a:pPr marL="0" marR="0" lvl="0" indent="10747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Проміжки між знаками та елементами опису є обов’язковими і використовуються для розрізнення знаків граматичної і приписаної пунктуації.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870258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82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01833233"/>
              </p:ext>
            </p:extLst>
          </p:nvPr>
        </p:nvGraphicFramePr>
        <p:xfrm>
          <a:off x="554182" y="304800"/>
          <a:ext cx="11157527" cy="629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570532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328"/>
            <a:ext cx="12191999" cy="6932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865" name="TextBox 2"/>
          <p:cNvSpPr txBox="1">
            <a:spLocks noChangeArrowheads="1"/>
          </p:cNvSpPr>
          <p:nvPr/>
        </p:nvSpPr>
        <p:spPr bwMode="auto">
          <a:xfrm>
            <a:off x="2900218" y="122228"/>
            <a:ext cx="6991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До </a:t>
            </a:r>
            <a:r>
              <a:rPr lang="ru-RU" sz="3200" b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розгляду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не </a:t>
            </a:r>
            <a:r>
              <a:rPr lang="ru-RU" sz="3200" b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приймаються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2495469"/>
              </p:ext>
            </p:extLst>
          </p:nvPr>
        </p:nvGraphicFramePr>
        <p:xfrm>
          <a:off x="1208642" y="1030184"/>
          <a:ext cx="10032013" cy="550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3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291" y="110836"/>
            <a:ext cx="7610764" cy="133003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конкурс-захист </a:t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 робіт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учнів-членів 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Малої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 наук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увій: горизонтальний 3">
            <a:extLst>
              <a:ext uri="{FF2B5EF4-FFF2-40B4-BE49-F238E27FC236}">
                <a16:creationId xmlns:a16="http://schemas.microsoft.com/office/drawing/2014/main" xmlns="" id="{BD1DAB1D-65B8-4BAF-EBF8-08CE7F3422BE}"/>
              </a:ext>
            </a:extLst>
          </p:cNvPr>
          <p:cNvSpPr/>
          <p:nvPr/>
        </p:nvSpPr>
        <p:spPr>
          <a:xfrm>
            <a:off x="964133" y="3800762"/>
            <a:ext cx="8486071" cy="1002147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uk-UA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uk-UA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(територіальний) етап </a:t>
            </a:r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 2025 </a:t>
            </a:r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200" dirty="0">
              <a:solidFill>
                <a:srgbClr val="052E65"/>
              </a:solidFill>
              <a:latin typeface="Bookman Old Style" panose="02050604050505020204" pitchFamily="18" charset="0"/>
              <a:cs typeface="Aptos" panose="020B00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600" b="1" dirty="0">
              <a:solidFill>
                <a:srgbClr val="031F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xmlns="" id="{D55347EB-7A4B-52F8-0B1E-2D648648EE60}"/>
              </a:ext>
            </a:extLst>
          </p:cNvPr>
          <p:cNvSpPr/>
          <p:nvPr/>
        </p:nvSpPr>
        <p:spPr>
          <a:xfrm>
            <a:off x="2888851" y="4738255"/>
            <a:ext cx="7954639" cy="99753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(обласний) етап </a:t>
            </a:r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січень- лютий </a:t>
            </a:r>
            <a:r>
              <a:rPr lang="uk-UA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року</a:t>
            </a:r>
            <a:endParaRPr lang="uk-UA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200" dirty="0">
              <a:solidFill>
                <a:srgbClr val="052E65"/>
              </a:solidFill>
              <a:latin typeface="Bookman Old Style" panose="02050604050505020204" pitchFamily="18" charset="0"/>
              <a:cs typeface="Aptos" panose="020B00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600" b="1" dirty="0">
              <a:solidFill>
                <a:srgbClr val="031F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3419" y="1496289"/>
            <a:ext cx="11157527" cy="2225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Bookman Old Style" panose="02050604050505020204" pitchFamily="18" charset="0"/>
              </a:rPr>
              <a:t>Науково-дослідна</a:t>
            </a:r>
            <a:r>
              <a:rPr lang="ru-RU" b="1" dirty="0" smtClean="0">
                <a:latin typeface="Bookman Old Style" panose="02050604050505020204" pitchFamily="18" charset="0"/>
              </a:rPr>
              <a:t> робота (НДР) </a:t>
            </a:r>
            <a:r>
              <a:rPr lang="ru-RU" b="1" dirty="0" err="1" smtClean="0">
                <a:latin typeface="Bookman Old Style" panose="02050604050505020204" pitchFamily="18" charset="0"/>
              </a:rPr>
              <a:t>учнів</a:t>
            </a:r>
            <a:r>
              <a:rPr lang="ru-RU" b="1" dirty="0" smtClean="0">
                <a:latin typeface="Bookman Old Style" panose="02050604050505020204" pitchFamily="18" charset="0"/>
              </a:rPr>
              <a:t> МАН — </a:t>
            </a:r>
            <a:r>
              <a:rPr lang="ru-RU" dirty="0" smtClean="0">
                <a:latin typeface="Bookman Old Style" panose="02050604050505020204" pitchFamily="18" charset="0"/>
              </a:rPr>
              <a:t>це </a:t>
            </a:r>
            <a:r>
              <a:rPr lang="ru-RU" b="1" dirty="0" err="1">
                <a:latin typeface="Bookman Old Style" panose="02050604050505020204" pitchFamily="18" charset="0"/>
              </a:rPr>
              <a:t>самостійне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наукове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дослідження</a:t>
            </a:r>
            <a:r>
              <a:rPr lang="ru-RU" dirty="0">
                <a:latin typeface="Bookman Old Style" panose="02050604050505020204" pitchFamily="18" charset="0"/>
              </a:rPr>
              <a:t> теоретичного, </a:t>
            </a:r>
            <a:r>
              <a:rPr lang="ru-RU" dirty="0" err="1">
                <a:latin typeface="Bookman Old Style" panose="02050604050505020204" pitchFamily="18" charset="0"/>
              </a:rPr>
              <a:t>експериментального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або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пошукового</a:t>
            </a:r>
            <a:r>
              <a:rPr lang="ru-RU" dirty="0">
                <a:latin typeface="Bookman Old Style" panose="02050604050505020204" pitchFamily="18" charset="0"/>
              </a:rPr>
              <a:t> характеру, яке </a:t>
            </a:r>
            <a:r>
              <a:rPr lang="ru-RU" dirty="0" err="1">
                <a:latin typeface="Bookman Old Style" panose="02050604050505020204" pitchFamily="18" charset="0"/>
              </a:rPr>
              <a:t>виконується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учнями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під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керівництвом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науковців</a:t>
            </a:r>
            <a:r>
              <a:rPr lang="ru-RU" dirty="0">
                <a:latin typeface="Bookman Old Style" panose="02050604050505020204" pitchFamily="18" charset="0"/>
              </a:rPr>
              <a:t> для </a:t>
            </a:r>
            <a:r>
              <a:rPr lang="ru-RU" dirty="0" err="1">
                <a:latin typeface="Bookman Old Style" panose="02050604050505020204" pitchFamily="18" charset="0"/>
              </a:rPr>
              <a:t>вивчення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конкретної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проблеми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розробки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ідей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застосування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знань</a:t>
            </a:r>
            <a:r>
              <a:rPr lang="ru-RU" dirty="0">
                <a:latin typeface="Bookman Old Style" panose="02050604050505020204" pitchFamily="18" charset="0"/>
              </a:rPr>
              <a:t> для </a:t>
            </a:r>
            <a:r>
              <a:rPr lang="ru-RU" dirty="0" err="1">
                <a:latin typeface="Bookman Old Style" panose="02050604050505020204" pitchFamily="18" charset="0"/>
              </a:rPr>
              <a:t>вирішення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практичних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завдань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демонструючи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  <a:r>
              <a:rPr lang="ru-RU" b="1" dirty="0" err="1">
                <a:latin typeface="Bookman Old Style" panose="02050604050505020204" pitchFamily="18" charset="0"/>
              </a:rPr>
              <a:t>власну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наукову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позицію</a:t>
            </a:r>
            <a:r>
              <a:rPr lang="ru-RU" b="1" dirty="0"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latin typeface="Bookman Old Style" panose="02050604050505020204" pitchFamily="18" charset="0"/>
              </a:rPr>
              <a:t>навички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роботи</a:t>
            </a:r>
            <a:r>
              <a:rPr lang="ru-RU" b="1" dirty="0">
                <a:latin typeface="Bookman Old Style" panose="02050604050505020204" pitchFamily="18" charset="0"/>
              </a:rPr>
              <a:t> з </a:t>
            </a:r>
            <a:r>
              <a:rPr lang="ru-RU" b="1" dirty="0" err="1">
                <a:latin typeface="Bookman Old Style" panose="02050604050505020204" pitchFamily="18" charset="0"/>
              </a:rPr>
              <a:t>джерелами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Це </a:t>
            </a:r>
            <a:r>
              <a:rPr lang="ru-RU" dirty="0">
                <a:latin typeface="Bookman Old Style" panose="02050604050505020204" pitchFamily="18" charset="0"/>
              </a:rPr>
              <a:t>не просто реферат, а </a:t>
            </a:r>
            <a:r>
              <a:rPr lang="ru-RU" b="1" dirty="0" err="1">
                <a:latin typeface="Bookman Old Style" panose="02050604050505020204" pitchFamily="18" charset="0"/>
              </a:rPr>
              <a:t>творчий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процес</a:t>
            </a:r>
            <a:r>
              <a:rPr lang="ru-RU" dirty="0">
                <a:latin typeface="Bookman Old Style" panose="02050604050505020204" pitchFamily="18" charset="0"/>
              </a:rPr>
              <a:t> з </a:t>
            </a:r>
            <a:r>
              <a:rPr lang="ru-RU" dirty="0" err="1">
                <a:latin typeface="Bookman Old Style" panose="02050604050505020204" pitchFamily="18" charset="0"/>
              </a:rPr>
              <a:t>власним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експериментом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чи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аналізом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даних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який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має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  <a:r>
              <a:rPr lang="ru-RU" b="1" dirty="0" err="1">
                <a:latin typeface="Bookman Old Style" panose="02050604050505020204" pitchFamily="18" charset="0"/>
              </a:rPr>
              <a:t>наукову</a:t>
            </a:r>
            <a:r>
              <a:rPr lang="ru-RU" b="1" dirty="0">
                <a:latin typeface="Bookman Old Style" panose="02050604050505020204" pitchFamily="18" charset="0"/>
              </a:rPr>
              <a:t> новизну</a:t>
            </a:r>
            <a:r>
              <a:rPr lang="ru-RU" dirty="0">
                <a:latin typeface="Bookman Old Style" panose="02050604050505020204" pitchFamily="18" charset="0"/>
              </a:rPr>
              <a:t> та </a:t>
            </a:r>
            <a:r>
              <a:rPr lang="ru-RU" dirty="0" err="1">
                <a:latin typeface="Bookman Old Style" panose="02050604050505020204" pitchFamily="18" charset="0"/>
              </a:rPr>
              <a:t>практичне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значення</a:t>
            </a:r>
            <a:r>
              <a:rPr lang="ru-RU" dirty="0">
                <a:latin typeface="Bookman Old Style" panose="02050604050505020204" pitchFamily="18" charset="0"/>
              </a:rPr>
              <a:t>, і </a:t>
            </a:r>
            <a:r>
              <a:rPr lang="ru-RU" dirty="0" err="1">
                <a:latin typeface="Bookman Old Style" panose="02050604050505020204" pitchFamily="18" charset="0"/>
              </a:rPr>
              <a:t>подається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захист</a:t>
            </a:r>
            <a:r>
              <a:rPr lang="ru-RU" dirty="0">
                <a:latin typeface="Bookman Old Style" panose="02050604050505020204" pitchFamily="18" charset="0"/>
              </a:rPr>
              <a:t> у </a:t>
            </a:r>
            <a:r>
              <a:rPr lang="ru-RU" dirty="0" err="1">
                <a:latin typeface="Bookman Old Style" panose="02050604050505020204" pitchFamily="18" charset="0"/>
              </a:rPr>
              <a:t>Малій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академії</a:t>
            </a:r>
            <a:r>
              <a:rPr lang="ru-RU" dirty="0">
                <a:latin typeface="Bookman Old Style" panose="02050604050505020204" pitchFamily="18" charset="0"/>
              </a:rPr>
              <a:t> наук. 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" name="Сувій: горизонтальний 4">
            <a:extLst>
              <a:ext uri="{FF2B5EF4-FFF2-40B4-BE49-F238E27FC236}">
                <a16:creationId xmlns:a16="http://schemas.microsoft.com/office/drawing/2014/main" xmlns="" id="{D55347EB-7A4B-52F8-0B1E-2D648648EE60}"/>
              </a:ext>
            </a:extLst>
          </p:cNvPr>
          <p:cNvSpPr/>
          <p:nvPr/>
        </p:nvSpPr>
        <p:spPr>
          <a:xfrm>
            <a:off x="3835579" y="5735786"/>
            <a:ext cx="7954639" cy="99753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(обласний) етап </a:t>
            </a:r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 2026 року</a:t>
            </a:r>
            <a:endParaRPr lang="uk-UA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200" dirty="0">
              <a:solidFill>
                <a:srgbClr val="052E65"/>
              </a:solidFill>
              <a:latin typeface="Bookman Old Style" panose="02050604050505020204" pitchFamily="18" charset="0"/>
              <a:cs typeface="Aptos" panose="020B00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x-none" sz="2600" b="1" dirty="0">
              <a:solidFill>
                <a:srgbClr val="031F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88291" y="85637"/>
            <a:ext cx="104648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Перелік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наукових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відділень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секцій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у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яких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проводиться ІІ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етап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Всеукраїнського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конкурсу-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захисту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науково-дослідницьких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робіт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учнів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членів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Малої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академії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наук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endParaRPr lang="en-US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66944"/>
              </p:ext>
            </p:extLst>
          </p:nvPr>
        </p:nvGraphicFramePr>
        <p:xfrm>
          <a:off x="295565" y="851950"/>
          <a:ext cx="5975925" cy="573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417">
                  <a:extLst>
                    <a:ext uri="{9D8B030D-6E8A-4147-A177-3AD203B41FA5}">
                      <a16:colId xmlns:a16="http://schemas.microsoft.com/office/drawing/2014/main" xmlns="" val="2093572357"/>
                    </a:ext>
                  </a:extLst>
                </a:gridCol>
                <a:gridCol w="3888508">
                  <a:extLst>
                    <a:ext uri="{9D8B030D-6E8A-4147-A177-3AD203B41FA5}">
                      <a16:colId xmlns:a16="http://schemas.microsoft.com/office/drawing/2014/main" xmlns="" val="767323896"/>
                    </a:ext>
                  </a:extLst>
                </a:gridCol>
              </a:tblGrid>
              <a:tr h="131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0" dirty="0">
                          <a:solidFill>
                            <a:srgbClr val="FFFF00"/>
                          </a:solidFill>
                          <a:effectLst/>
                        </a:rPr>
                        <a:t>Наукове відділення</a:t>
                      </a:r>
                      <a:endParaRPr lang="en-US" sz="1600" kern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0" dirty="0">
                          <a:solidFill>
                            <a:srgbClr val="FFFF00"/>
                          </a:solidFill>
                          <a:effectLst/>
                        </a:rPr>
                        <a:t>Секція</a:t>
                      </a:r>
                      <a:endParaRPr lang="en-US" sz="1600" kern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 anchor="ctr"/>
                </a:tc>
                <a:extLst>
                  <a:ext uri="{0D108BD9-81ED-4DB2-BD59-A6C34878D82A}">
                    <a16:rowId xmlns:a16="http://schemas.microsoft.com/office/drawing/2014/main" xmlns="" val="2444362891"/>
                  </a:ext>
                </a:extLst>
              </a:tr>
              <a:tr h="13173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І. Літературознавства, фольклористики </a:t>
                      </a:r>
                      <a:endParaRPr lang="en-US" sz="1200" kern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та мистецтвознавства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1. Українська література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139562356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Зарубіжна література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513258175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Фольклористика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60361640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4. Теорія, історія мистецтв та арткритика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586449391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5. Кримськотатарська гуманітаристика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296795002"/>
                  </a:ext>
                </a:extLst>
              </a:tr>
              <a:tr h="13173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ІІ. Філології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1. Українська мова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4015768438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2. Англійська мова та англомовна література 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21719865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3. Німецька мова та німецькомовна література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93643937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4. Французька мова та франкомовна література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721339395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 dirty="0">
                          <a:effectLst/>
                        </a:rPr>
                        <a:t>5. Іспанська мова та іспаномовна література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117962507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 dirty="0">
                          <a:effectLst/>
                        </a:rPr>
                        <a:t>6. Польська мова та </a:t>
                      </a:r>
                      <a:r>
                        <a:rPr lang="uk-UA" sz="900" kern="0" dirty="0" err="1">
                          <a:effectLst/>
                        </a:rPr>
                        <a:t>польськомовна</a:t>
                      </a:r>
                      <a:r>
                        <a:rPr lang="uk-UA" sz="900" kern="0" dirty="0">
                          <a:effectLst/>
                        </a:rPr>
                        <a:t> література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4169023073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7. Ділова українська мова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177249472"/>
                  </a:ext>
                </a:extLst>
              </a:tr>
              <a:tr h="13173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solidFill>
                            <a:schemeClr val="bg1"/>
                          </a:solidFill>
                          <a:effectLst/>
                        </a:rPr>
                        <a:t>ІІІ. Філософії та 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solidFill>
                            <a:schemeClr val="bg1"/>
                          </a:solidFill>
                          <a:effectLst/>
                        </a:rPr>
                        <a:t>суспільствознавства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1. Філософія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803644743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2. </a:t>
                      </a: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Соціологія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22364153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3. Правознавство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925108322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4. Релігієзнавство 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381440054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5. Педагогіка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498555827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6. Журналістика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028057396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7. </a:t>
                      </a: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Психологія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935618930"/>
                  </a:ext>
                </a:extLst>
              </a:tr>
              <a:tr h="13173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IV. Історії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Історія України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741139883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Всесвітня історія 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4130529284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Археологія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254085402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Історичне краєзнавство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98311374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Етнологія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626719508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6. Історія міжнародних відносин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030219279"/>
                  </a:ext>
                </a:extLst>
              </a:tr>
              <a:tr h="13173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V. Наук про Землю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Географія 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250252016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Геологія, гідрогеологія та геофізика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771998232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Метеорологія та кліматологія 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332571301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Гідрологія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213509215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 Геоінформаційні системи та дистанційне зондування Землі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602419478"/>
                  </a:ext>
                </a:extLst>
              </a:tr>
              <a:tr h="131733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VІ. Інженерії та матеріалознавства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Технології виробництва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939673498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Електроніка та приладобудування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568495504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Матеріали та адитивні технології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2559526369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Аерокосмічна техніка та оборонні технології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3433549622"/>
                  </a:ext>
                </a:extLst>
              </a:tr>
              <a:tr h="263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Інформаційно-телекомунікаційні системи </a:t>
                      </a:r>
                      <a:endParaRPr lang="en-US" sz="900" kern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та технології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4214409689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6. Екологічно безпечні технології та ресурсозбереження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710296594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7. Прикладна механіка і машинобудування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543917858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8. Автоматизація та робототехніка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754815183"/>
                  </a:ext>
                </a:extLst>
              </a:tr>
              <a:tr h="13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9. Енергетика та електротехніка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21" marR="10021" marT="0" marB="0"/>
                </a:tc>
                <a:extLst>
                  <a:ext uri="{0D108BD9-81ED-4DB2-BD59-A6C34878D82A}">
                    <a16:rowId xmlns:a16="http://schemas.microsoft.com/office/drawing/2014/main" xmlns="" val="146747573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3164"/>
              </p:ext>
            </p:extLst>
          </p:nvPr>
        </p:nvGraphicFramePr>
        <p:xfrm>
          <a:off x="6442732" y="851950"/>
          <a:ext cx="5444468" cy="5730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268">
                  <a:extLst>
                    <a:ext uri="{9D8B030D-6E8A-4147-A177-3AD203B41FA5}">
                      <a16:colId xmlns:a16="http://schemas.microsoft.com/office/drawing/2014/main" xmlns="" val="230052209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2201672815"/>
                    </a:ext>
                  </a:extLst>
                </a:gridCol>
              </a:tblGrid>
              <a:tr h="14570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VІІ. Інформаційних технологій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Комп’ютерна інженерія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951618892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Кібербезпека 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728463919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Програмна інженерія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046125493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Системи та технології штучного інтелекту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124426343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Інтернет-технології та вебдизайн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490884091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6. Навчальні, ігрові програми та віртуальна реальність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602346425"/>
                  </a:ext>
                </a:extLst>
              </a:tr>
              <a:tr h="1457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VIІІ. Математики</a:t>
                      </a:r>
                      <a:endParaRPr lang="en-US" sz="11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Математика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461600931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2. Прикладна математика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625181955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Статистика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640800526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Архітектура та нарисна геометрія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912065942"/>
                  </a:ext>
                </a:extLst>
              </a:tr>
              <a:tr h="1457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solidFill>
                            <a:srgbClr val="FF0000"/>
                          </a:solidFill>
                          <a:effectLst/>
                        </a:rPr>
                        <a:t>IX. Фізики і астрономії</a:t>
                      </a:r>
                      <a:endParaRPr lang="en-US" sz="12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rgbClr val="FF0000"/>
                          </a:solidFill>
                          <a:effectLst/>
                        </a:rPr>
                        <a:t>1. Теоретична фізика</a:t>
                      </a:r>
                      <a:endParaRPr lang="en-US" sz="9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498388127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rgbClr val="FF0000"/>
                          </a:solidFill>
                          <a:effectLst/>
                        </a:rPr>
                        <a:t>2. Прикладна фізика</a:t>
                      </a:r>
                      <a:endParaRPr lang="en-US" sz="9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201235761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rgbClr val="FF0000"/>
                          </a:solidFill>
                          <a:effectLst/>
                        </a:rPr>
                        <a:t>3. Астрономія </a:t>
                      </a:r>
                      <a:endParaRPr lang="en-US" sz="9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90605017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rgbClr val="FF0000"/>
                          </a:solidFill>
                          <a:effectLst/>
                        </a:rPr>
                        <a:t>4. Аерофізика та космічні дослідження</a:t>
                      </a:r>
                      <a:endParaRPr lang="en-US" sz="9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10142411"/>
                  </a:ext>
                </a:extLst>
              </a:tr>
              <a:tr h="21499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X. Економіки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Прикладна мікроекономіка та підприємництво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839349206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2. Макроекономіка та економічна політика 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4113050793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</a:t>
                      </a:r>
                      <a:r>
                        <a:rPr lang="uk-UA" sz="900" kern="1400">
                          <a:effectLst/>
                        </a:rPr>
                        <a:t>Міжнародна економіка та аналітика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875682321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Фінанси, банківська справа та страхування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469008993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Менеджмент та маркетинг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569910192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6. Публічне управління та адміністрування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53760733"/>
                  </a:ext>
                </a:extLst>
              </a:tr>
              <a:tr h="145700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solidFill>
                            <a:schemeClr val="bg1"/>
                          </a:solidFill>
                          <a:effectLst/>
                        </a:rPr>
                        <a:t>XI. Хімії та біології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 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Загальна біологія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383027737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2. Біологія людини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395432090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Ботаніка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912451109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Зоологія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905433640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Медицина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718582687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6. Охорона здоров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4154107300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7. Загальна та неорганічна хімія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289916926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8. Органічна хімія та біохімія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447272279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chemeClr val="tx1"/>
                          </a:solidFill>
                          <a:effectLst/>
                        </a:rPr>
                        <a:t>9. Фармація</a:t>
                      </a:r>
                      <a:endParaRPr lang="en-US" sz="900" kern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9085558"/>
                  </a:ext>
                </a:extLst>
              </a:tr>
              <a:tr h="14570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0" dirty="0">
                          <a:effectLst/>
                        </a:rPr>
                        <a:t>ХІI. Екології та аграрних наук</a:t>
                      </a:r>
                      <a:endParaRPr lang="en-US" sz="12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1. </a:t>
                      </a:r>
                      <a:r>
                        <a:rPr lang="uk-UA" sz="900" kern="0" dirty="0">
                          <a:effectLst/>
                        </a:rPr>
                        <a:t>Екологія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513308167"/>
                  </a:ext>
                </a:extLst>
              </a:tr>
              <a:tr h="214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uk-UA" sz="900" kern="0">
                          <a:effectLst/>
                        </a:rPr>
                        <a:t>2. Охорона довкілля та раціональне природокористування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2084622350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3. Агрономія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50915668"/>
                  </a:ext>
                </a:extLst>
              </a:tr>
              <a:tr h="29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4. Технологія виробництва продукції тваринництва та  ветеринарна медицина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584617550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effectLst/>
                        </a:rPr>
                        <a:t>5. Лісове та садово-паркове господарство</a:t>
                      </a:r>
                      <a:endParaRPr lang="en-US" sz="9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1344206712"/>
                  </a:ext>
                </a:extLst>
              </a:tr>
              <a:tr h="14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effectLst/>
                        </a:rPr>
                        <a:t>6. Селекція та генетика</a:t>
                      </a:r>
                      <a:endParaRPr lang="en-US" sz="9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47" marR="12047" marT="0" marB="0"/>
                </a:tc>
                <a:extLst>
                  <a:ext uri="{0D108BD9-81ED-4DB2-BD59-A6C34878D82A}">
                    <a16:rowId xmlns:a16="http://schemas.microsoft.com/office/drawing/2014/main" xmlns="" val="300523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00284" y="5025802"/>
            <a:ext cx="4618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hlinkClick r:id="rId2"/>
              </a:rPr>
              <a:t>https://man.gov.ua/contests/olympiad/konkurs-zahist-naukovo-doslidnicskih-robit-uchniv-chleniv-man/conditions/vimogi-do-doslidnicskih-robit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915" y="274693"/>
            <a:ext cx="104372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0" dirty="0" smtClean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Вимоги до </a:t>
            </a:r>
          </a:p>
          <a:p>
            <a:pPr algn="ctr"/>
            <a:r>
              <a:rPr lang="ru-RU" sz="24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написання науково-дослідницьких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робіт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Комунальний заклад &quot;Харківська обласна Мала академія наук Харківської  обласної ра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0" y="2182914"/>
            <a:ext cx="4378795" cy="2488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омунальний заклад &quot;Харківська обласна Мала академія наук Харківської  обласної рад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99" y="2245555"/>
            <a:ext cx="2174674" cy="21746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8749" y="5025802"/>
            <a:ext cx="334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http://khom.org.ua/konkurs-zaxist/normativna-baza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1687" y="5025637"/>
            <a:ext cx="304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https://osv.org.ua/rada/43921182/news/1766355225</a:t>
            </a: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58898" b="59024"/>
          <a:stretch/>
        </p:blipFill>
        <p:spPr>
          <a:xfrm>
            <a:off x="8104700" y="1976826"/>
            <a:ext cx="3574472" cy="27121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97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40" y="176071"/>
            <a:ext cx="11461244" cy="692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елементи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НДР в порядку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розташування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4882191"/>
              </p:ext>
            </p:extLst>
          </p:nvPr>
        </p:nvGraphicFramePr>
        <p:xfrm>
          <a:off x="544944" y="988292"/>
          <a:ext cx="11108340" cy="574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7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60133"/>
              </p:ext>
            </p:extLst>
          </p:nvPr>
        </p:nvGraphicFramePr>
        <p:xfrm>
          <a:off x="412909" y="180753"/>
          <a:ext cx="10985193" cy="660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16200000">
            <a:off x="5878441" y="1359601"/>
            <a:ext cx="332343" cy="5730948"/>
          </a:xfrm>
          <a:prstGeom prst="rightBrace">
            <a:avLst>
              <a:gd name="adj1" fmla="val 8333"/>
              <a:gd name="adj2" fmla="val 5055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5130271" y="-2907949"/>
            <a:ext cx="287079" cy="859099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66" y="477557"/>
            <a:ext cx="11551534" cy="1517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науково-дослідної роботи МАН відбувається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етапи: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506" y="4003736"/>
            <a:ext cx="9699254" cy="1957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Заочне оцінювання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членами журі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дотримання учасниками вимог щодо написання, оформлення та представлення дослідницьких робіт.</a:t>
            </a:r>
          </a:p>
          <a:p>
            <a:endParaRPr lang="uk-U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F87515-0FCA-CF69-E794-55D1F0D71AA7}"/>
              </a:ext>
            </a:extLst>
          </p:cNvPr>
          <p:cNvSpPr txBox="1"/>
          <p:nvPr/>
        </p:nvSpPr>
        <p:spPr>
          <a:xfrm>
            <a:off x="1025978" y="2707090"/>
            <a:ext cx="1002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Заочне оцінювання дослідницьких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x-none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11" y="1230798"/>
            <a:ext cx="11468562" cy="2759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захист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у кожній науковій секції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містити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про мету, завдання, об’єкт, предмет, результати дослідження, висновки згідно з вимогами до оформлення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захисту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може використовувати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 (прототипи, демонстраційні моделі), які відповідають правилам техніки безпеки та розміщуються на робочому місці учасника.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представлення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учаснику надається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хвилини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відповіді на запитання журі – від 7 до 15 хвилин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5E3D30-6B5D-E483-A48D-D3F76A5B21A6}"/>
              </a:ext>
            </a:extLst>
          </p:cNvPr>
          <p:cNvSpPr txBox="1"/>
          <p:nvPr/>
        </p:nvSpPr>
        <p:spPr>
          <a:xfrm>
            <a:off x="2683104" y="350605"/>
            <a:ext cx="659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uk-UA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Постерний</a:t>
            </a:r>
            <a:r>
              <a:rPr lang="uk-UA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endParaRPr lang="x-none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51" y="147115"/>
            <a:ext cx="6126501" cy="1426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постера</a:t>
            </a: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19" y="1659370"/>
            <a:ext cx="6207534" cy="4858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 А0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оформлюється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повинен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заголовок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автора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населений пункт;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посада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(мета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6334" t="21962" r="31283" b="8865"/>
          <a:stretch/>
        </p:blipFill>
        <p:spPr>
          <a:xfrm>
            <a:off x="7019637" y="147114"/>
            <a:ext cx="4941992" cy="6370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84182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962</TotalTime>
  <Words>1889</Words>
  <Application>Microsoft Office PowerPoint</Application>
  <PresentationFormat>Широкоэкранный</PresentationFormat>
  <Paragraphs>249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Aptos</vt:lpstr>
      <vt:lpstr>Arial</vt:lpstr>
      <vt:lpstr>Bookman Old Style</vt:lpstr>
      <vt:lpstr>Calibri</vt:lpstr>
      <vt:lpstr>Symbol</vt:lpstr>
      <vt:lpstr>Tahoma</vt:lpstr>
      <vt:lpstr>Times New Roman</vt:lpstr>
      <vt:lpstr>Tw Cen MT</vt:lpstr>
      <vt:lpstr>Tw Cen MT Condensed</vt:lpstr>
      <vt:lpstr>Verdana</vt:lpstr>
      <vt:lpstr>Wingdings</vt:lpstr>
      <vt:lpstr>Wingdings 3</vt:lpstr>
      <vt:lpstr>Интеграл</vt:lpstr>
      <vt:lpstr>Організація та методологія науково-дослідницької діяльності учнів МАН</vt:lpstr>
      <vt:lpstr>Всеукраїнський конкурс-захист  науково-дослідницьких робіт учнів-членів  Малої академії наук України</vt:lpstr>
      <vt:lpstr>Презентация PowerPoint</vt:lpstr>
      <vt:lpstr>Презентация PowerPoint</vt:lpstr>
      <vt:lpstr>Основні елементи НДР в порядку розташування </vt:lpstr>
      <vt:lpstr>Презентация PowerPoint</vt:lpstr>
      <vt:lpstr>Захист науково-дослідної роботи МАН відбувається  в 3 етапи:</vt:lpstr>
      <vt:lpstr>Презентация PowerPoint</vt:lpstr>
      <vt:lpstr>ВИМОГИ до оформлення постера</vt:lpstr>
      <vt:lpstr>Приклад постеру</vt:lpstr>
      <vt:lpstr>  </vt:lpstr>
      <vt:lpstr>Презентация PowerPoint</vt:lpstr>
      <vt:lpstr>ПРИКЛАДИ ОФОРМЛЕННЯ БІБЛІОГРАФІЧНОГО ОПИСУ У СПИСКУ ДЖЕРЕЛ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та методологія науково-дослідницької діяльності учнів-слухачів МАН</dc:title>
  <dc:creator>YuGlyva</dc:creator>
  <cp:lastModifiedBy>USER</cp:lastModifiedBy>
  <cp:revision>33</cp:revision>
  <cp:lastPrinted>2026-02-09T13:57:53Z</cp:lastPrinted>
  <dcterms:created xsi:type="dcterms:W3CDTF">2025-12-29T08:56:56Z</dcterms:created>
  <dcterms:modified xsi:type="dcterms:W3CDTF">2026-02-23T09:14:29Z</dcterms:modified>
</cp:coreProperties>
</file>