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3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12192000" cy="6858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h9LInHXvZk3wWrxFIpNr/fpIrY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52832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6905625" y="0"/>
            <a:ext cx="52832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0" y="514350"/>
            <a:ext cx="4572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512"/>
            <a:ext cx="52832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6905625" y="6513512"/>
            <a:ext cx="52832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uk-UA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06317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91881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0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62624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52654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7" name="Google Shape;107;p3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3:notes"/>
          <p:cNvSpPr txBox="1"/>
          <p:nvPr/>
        </p:nvSpPr>
        <p:spPr>
          <a:xfrm>
            <a:off x="6905625" y="6513512"/>
            <a:ext cx="52832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uk-UA" sz="1200" b="0" i="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1863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53683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5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9268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6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35793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7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76655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8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0479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9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59899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>
            <a:spLocks noGrp="1"/>
          </p:cNvSpPr>
          <p:nvPr>
            <p:ph type="title"/>
          </p:nvPr>
        </p:nvSpPr>
        <p:spPr>
          <a:xfrm>
            <a:off x="1417637" y="2619375"/>
            <a:ext cx="9356725" cy="1390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295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body" idx="1"/>
          </p:nvPr>
        </p:nvSpPr>
        <p:spPr>
          <a:xfrm>
            <a:off x="609600" y="1577975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ftr" idx="11"/>
          </p:nvPr>
        </p:nvSpPr>
        <p:spPr>
          <a:xfrm>
            <a:off x="4144962" y="6378575"/>
            <a:ext cx="390207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dt" idx="10"/>
          </p:nvPr>
        </p:nvSpPr>
        <p:spPr>
          <a:xfrm>
            <a:off x="609600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sldNum" idx="12"/>
          </p:nvPr>
        </p:nvSpPr>
        <p:spPr>
          <a:xfrm>
            <a:off x="8778875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>
            <a:spLocks noGrp="1"/>
          </p:cNvSpPr>
          <p:nvPr>
            <p:ph type="ftr" idx="11"/>
          </p:nvPr>
        </p:nvSpPr>
        <p:spPr>
          <a:xfrm>
            <a:off x="4144962" y="6378575"/>
            <a:ext cx="390207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dt" idx="10"/>
          </p:nvPr>
        </p:nvSpPr>
        <p:spPr>
          <a:xfrm>
            <a:off x="609600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sldNum" idx="12"/>
          </p:nvPr>
        </p:nvSpPr>
        <p:spPr>
          <a:xfrm>
            <a:off x="8778875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6"/>
          <p:cNvSpPr txBox="1">
            <a:spLocks noGrp="1"/>
          </p:cNvSpPr>
          <p:nvPr>
            <p:ph type="title"/>
          </p:nvPr>
        </p:nvSpPr>
        <p:spPr>
          <a:xfrm>
            <a:off x="1417637" y="2619375"/>
            <a:ext cx="9356725" cy="1390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295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body" idx="1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body" idx="2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ftr" idx="11"/>
          </p:nvPr>
        </p:nvSpPr>
        <p:spPr>
          <a:xfrm>
            <a:off x="4144962" y="6378575"/>
            <a:ext cx="390207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609600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sldNum" idx="12"/>
          </p:nvPr>
        </p:nvSpPr>
        <p:spPr>
          <a:xfrm>
            <a:off x="8778875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subTitle" idx="1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ftr" idx="11"/>
          </p:nvPr>
        </p:nvSpPr>
        <p:spPr>
          <a:xfrm>
            <a:off x="4144962" y="6378575"/>
            <a:ext cx="390207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dt" idx="10"/>
          </p:nvPr>
        </p:nvSpPr>
        <p:spPr>
          <a:xfrm>
            <a:off x="609600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sldNum" idx="12"/>
          </p:nvPr>
        </p:nvSpPr>
        <p:spPr>
          <a:xfrm>
            <a:off x="8778875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obj">
  <p:cSld name="OBJEC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>
            <a:spLocks noGrp="1"/>
          </p:cNvSpPr>
          <p:nvPr>
            <p:ph type="title"/>
          </p:nvPr>
        </p:nvSpPr>
        <p:spPr>
          <a:xfrm>
            <a:off x="1417637" y="2619375"/>
            <a:ext cx="9356725" cy="1390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2950" b="1" i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5"/>
          <p:cNvSpPr txBox="1">
            <a:spLocks noGrp="1"/>
          </p:cNvSpPr>
          <p:nvPr>
            <p:ph type="ftr" idx="11"/>
          </p:nvPr>
        </p:nvSpPr>
        <p:spPr>
          <a:xfrm>
            <a:off x="4144962" y="6378575"/>
            <a:ext cx="390207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5"/>
          <p:cNvSpPr txBox="1">
            <a:spLocks noGrp="1"/>
          </p:cNvSpPr>
          <p:nvPr>
            <p:ph type="dt" idx="10"/>
          </p:nvPr>
        </p:nvSpPr>
        <p:spPr>
          <a:xfrm>
            <a:off x="609600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5"/>
          <p:cNvSpPr txBox="1">
            <a:spLocks noGrp="1"/>
          </p:cNvSpPr>
          <p:nvPr>
            <p:ph type="sldNum" idx="12"/>
          </p:nvPr>
        </p:nvSpPr>
        <p:spPr>
          <a:xfrm>
            <a:off x="8778875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>
            <a:spLocks noGrp="1"/>
          </p:cNvSpPr>
          <p:nvPr>
            <p:ph type="title"/>
          </p:nvPr>
        </p:nvSpPr>
        <p:spPr>
          <a:xfrm>
            <a:off x="1417637" y="2619375"/>
            <a:ext cx="9356725" cy="1390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1"/>
          <p:cNvSpPr txBox="1">
            <a:spLocks noGrp="1"/>
          </p:cNvSpPr>
          <p:nvPr>
            <p:ph type="body" idx="1"/>
          </p:nvPr>
        </p:nvSpPr>
        <p:spPr>
          <a:xfrm>
            <a:off x="609600" y="1577975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ftr" idx="11"/>
          </p:nvPr>
        </p:nvSpPr>
        <p:spPr>
          <a:xfrm>
            <a:off x="4144962" y="6378575"/>
            <a:ext cx="390207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dt" idx="10"/>
          </p:nvPr>
        </p:nvSpPr>
        <p:spPr>
          <a:xfrm>
            <a:off x="609600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sldNum" idx="12"/>
          </p:nvPr>
        </p:nvSpPr>
        <p:spPr>
          <a:xfrm>
            <a:off x="8778875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52A65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152A65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14"/>
          <p:cNvSpPr txBox="1">
            <a:spLocks noGrp="1"/>
          </p:cNvSpPr>
          <p:nvPr>
            <p:ph type="title"/>
          </p:nvPr>
        </p:nvSpPr>
        <p:spPr>
          <a:xfrm>
            <a:off x="1417637" y="2619375"/>
            <a:ext cx="9356725" cy="1390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1" name="Google Shape;41;p14"/>
          <p:cNvSpPr txBox="1">
            <a:spLocks noGrp="1"/>
          </p:cNvSpPr>
          <p:nvPr>
            <p:ph type="body" idx="1"/>
          </p:nvPr>
        </p:nvSpPr>
        <p:spPr>
          <a:xfrm>
            <a:off x="609600" y="1577975"/>
            <a:ext cx="10972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14"/>
          <p:cNvSpPr txBox="1">
            <a:spLocks noGrp="1"/>
          </p:cNvSpPr>
          <p:nvPr>
            <p:ph type="ftr" idx="11"/>
          </p:nvPr>
        </p:nvSpPr>
        <p:spPr>
          <a:xfrm>
            <a:off x="4144962" y="6378575"/>
            <a:ext cx="390207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dt" idx="10"/>
          </p:nvPr>
        </p:nvSpPr>
        <p:spPr>
          <a:xfrm>
            <a:off x="609600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sldNum" idx="12"/>
          </p:nvPr>
        </p:nvSpPr>
        <p:spPr>
          <a:xfrm>
            <a:off x="8778875" y="6378575"/>
            <a:ext cx="2803525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Calibri"/>
              <a:buNone/>
              <a:defRPr sz="1800" b="0" i="0" u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152A65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 txBox="1">
            <a:spLocks noGrp="1"/>
          </p:cNvSpPr>
          <p:nvPr>
            <p:ph type="title"/>
          </p:nvPr>
        </p:nvSpPr>
        <p:spPr>
          <a:xfrm>
            <a:off x="1452562" y="598487"/>
            <a:ext cx="10215600" cy="6438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1425" rIns="0" bIns="0" anchor="t" anchorCtr="0">
            <a:spAutoFit/>
          </a:bodyPr>
          <a:lstStyle/>
          <a:p>
            <a:pPr marL="4911725" lvl="0" indent="0" algn="ctr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venir"/>
              <a:buNone/>
            </a:pPr>
            <a: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/>
            </a:r>
            <a:b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/>
            </a:r>
            <a:b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ЗВІТ                           </a:t>
            </a:r>
            <a:b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 дільничного офіцера поліції Звенигородського РВП</a:t>
            </a:r>
            <a:endParaRPr sz="2900" dirty="0"/>
          </a:p>
          <a:p>
            <a:pPr marL="4911725" lvl="0" indent="0" algn="ctr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venir"/>
              <a:buNone/>
            </a:pPr>
            <a: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ГУНП в Черкаській області лейтенанта поліції </a:t>
            </a:r>
            <a:endParaRPr sz="2900" b="1" i="0" u="none" dirty="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911725" lvl="0" indent="0" algn="ctr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venir"/>
              <a:buNone/>
            </a:pPr>
            <a:r>
              <a:rPr lang="uk-UA" sz="2900" dirty="0" smtClean="0"/>
              <a:t>Ярослава Харченка</a:t>
            </a:r>
            <a:endParaRPr sz="2900" b="1" i="0" u="none" dirty="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911725" lvl="0" indent="0" algn="ctr" rtl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venir"/>
              <a:buNone/>
            </a:pPr>
            <a: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перед населенням</a:t>
            </a:r>
            <a:b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uk-UA" sz="2900" b="1" i="0" u="none" dirty="0" smtClean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/>
            </a:r>
            <a:b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/>
            </a:r>
            <a:br>
              <a:rPr lang="uk-UA" sz="29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uk-UA" sz="18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/>
            </a:r>
            <a:br>
              <a:rPr lang="uk-UA" sz="18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uk-UA" sz="18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/>
            </a:r>
            <a:br>
              <a:rPr lang="uk-UA" sz="1800" b="1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</a:br>
            <a:endParaRPr dirty="0"/>
          </a:p>
        </p:txBody>
      </p:sp>
      <p:sp>
        <p:nvSpPr>
          <p:cNvPr id="56" name="Google Shape;56;p1"/>
          <p:cNvSpPr/>
          <p:nvPr/>
        </p:nvSpPr>
        <p:spPr>
          <a:xfrm>
            <a:off x="1703387" y="4714875"/>
            <a:ext cx="465137" cy="520700"/>
          </a:xfrm>
          <a:custGeom>
            <a:avLst/>
            <a:gdLst/>
            <a:ahLst/>
            <a:cxnLst/>
            <a:rect l="l" t="t" r="r" b="b"/>
            <a:pathLst>
              <a:path w="464185" h="521335" extrusionOk="0">
                <a:moveTo>
                  <a:pt x="386537" y="0"/>
                </a:moveTo>
                <a:lnTo>
                  <a:pt x="78193" y="0"/>
                </a:lnTo>
                <a:lnTo>
                  <a:pt x="61567" y="396"/>
                </a:lnTo>
                <a:lnTo>
                  <a:pt x="19367" y="18618"/>
                </a:lnTo>
                <a:lnTo>
                  <a:pt x="618" y="57056"/>
                </a:lnTo>
                <a:lnTo>
                  <a:pt x="0" y="70751"/>
                </a:lnTo>
                <a:lnTo>
                  <a:pt x="0" y="521335"/>
                </a:lnTo>
                <a:lnTo>
                  <a:pt x="98310" y="521335"/>
                </a:lnTo>
                <a:lnTo>
                  <a:pt x="98310" y="109486"/>
                </a:lnTo>
                <a:lnTo>
                  <a:pt x="98627" y="102599"/>
                </a:lnTo>
                <a:lnTo>
                  <a:pt x="99714" y="95786"/>
                </a:lnTo>
                <a:lnTo>
                  <a:pt x="101771" y="89673"/>
                </a:lnTo>
                <a:lnTo>
                  <a:pt x="105003" y="84886"/>
                </a:lnTo>
                <a:lnTo>
                  <a:pt x="111721" y="77457"/>
                </a:lnTo>
                <a:lnTo>
                  <a:pt x="464007" y="77457"/>
                </a:lnTo>
                <a:lnTo>
                  <a:pt x="464007" y="70751"/>
                </a:lnTo>
                <a:lnTo>
                  <a:pt x="454882" y="30850"/>
                </a:lnTo>
                <a:lnTo>
                  <a:pt x="417074" y="2608"/>
                </a:lnTo>
                <a:lnTo>
                  <a:pt x="402015" y="396"/>
                </a:lnTo>
                <a:lnTo>
                  <a:pt x="386537" y="0"/>
                </a:lnTo>
                <a:close/>
              </a:path>
              <a:path w="464185" h="521335" extrusionOk="0">
                <a:moveTo>
                  <a:pt x="464007" y="77457"/>
                </a:moveTo>
                <a:lnTo>
                  <a:pt x="353021" y="77457"/>
                </a:lnTo>
                <a:lnTo>
                  <a:pt x="359727" y="84886"/>
                </a:lnTo>
                <a:lnTo>
                  <a:pt x="363483" y="90514"/>
                </a:lnTo>
                <a:lnTo>
                  <a:pt x="365221" y="96905"/>
                </a:lnTo>
                <a:lnTo>
                  <a:pt x="365643" y="102599"/>
                </a:lnTo>
                <a:lnTo>
                  <a:pt x="365696" y="521335"/>
                </a:lnTo>
                <a:lnTo>
                  <a:pt x="464007" y="521335"/>
                </a:lnTo>
                <a:lnTo>
                  <a:pt x="464007" y="77457"/>
                </a:lnTo>
                <a:close/>
              </a:path>
              <a:path w="464185" h="521335" extrusionOk="0">
                <a:moveTo>
                  <a:pt x="353021" y="77457"/>
                </a:moveTo>
                <a:lnTo>
                  <a:pt x="111721" y="77457"/>
                </a:lnTo>
                <a:lnTo>
                  <a:pt x="120675" y="78193"/>
                </a:lnTo>
                <a:lnTo>
                  <a:pt x="342595" y="78193"/>
                </a:lnTo>
                <a:lnTo>
                  <a:pt x="353021" y="7745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1703387" y="4714875"/>
            <a:ext cx="465137" cy="520700"/>
          </a:xfrm>
          <a:custGeom>
            <a:avLst/>
            <a:gdLst/>
            <a:ahLst/>
            <a:cxnLst/>
            <a:rect l="l" t="t" r="r" b="b"/>
            <a:pathLst>
              <a:path w="464185" h="521335" extrusionOk="0">
                <a:moveTo>
                  <a:pt x="335889" y="78193"/>
                </a:moveTo>
                <a:lnTo>
                  <a:pt x="342595" y="78193"/>
                </a:lnTo>
                <a:lnTo>
                  <a:pt x="353021" y="77457"/>
                </a:lnTo>
                <a:lnTo>
                  <a:pt x="359727" y="84886"/>
                </a:lnTo>
                <a:lnTo>
                  <a:pt x="363483" y="90514"/>
                </a:lnTo>
                <a:lnTo>
                  <a:pt x="365221" y="96905"/>
                </a:lnTo>
                <a:lnTo>
                  <a:pt x="365705" y="103437"/>
                </a:lnTo>
                <a:lnTo>
                  <a:pt x="365696" y="109486"/>
                </a:lnTo>
                <a:lnTo>
                  <a:pt x="365696" y="521335"/>
                </a:lnTo>
                <a:lnTo>
                  <a:pt x="464007" y="521335"/>
                </a:lnTo>
                <a:lnTo>
                  <a:pt x="464007" y="70751"/>
                </a:lnTo>
                <a:lnTo>
                  <a:pt x="454882" y="30850"/>
                </a:lnTo>
                <a:lnTo>
                  <a:pt x="417074" y="2608"/>
                </a:lnTo>
                <a:lnTo>
                  <a:pt x="386537" y="0"/>
                </a:lnTo>
                <a:lnTo>
                  <a:pt x="78193" y="0"/>
                </a:lnTo>
                <a:lnTo>
                  <a:pt x="33057" y="8170"/>
                </a:lnTo>
                <a:lnTo>
                  <a:pt x="3263" y="43851"/>
                </a:lnTo>
                <a:lnTo>
                  <a:pt x="0" y="70751"/>
                </a:lnTo>
                <a:lnTo>
                  <a:pt x="0" y="521335"/>
                </a:lnTo>
                <a:lnTo>
                  <a:pt x="98310" y="521335"/>
                </a:lnTo>
                <a:lnTo>
                  <a:pt x="98310" y="109486"/>
                </a:lnTo>
                <a:lnTo>
                  <a:pt x="98627" y="102599"/>
                </a:lnTo>
                <a:lnTo>
                  <a:pt x="99714" y="95786"/>
                </a:lnTo>
                <a:lnTo>
                  <a:pt x="101771" y="89673"/>
                </a:lnTo>
                <a:lnTo>
                  <a:pt x="105003" y="84886"/>
                </a:lnTo>
                <a:lnTo>
                  <a:pt x="111721" y="77457"/>
                </a:lnTo>
                <a:lnTo>
                  <a:pt x="120675" y="78193"/>
                </a:lnTo>
                <a:lnTo>
                  <a:pt x="128841" y="78193"/>
                </a:lnTo>
                <a:lnTo>
                  <a:pt x="335889" y="78193"/>
                </a:lnTo>
                <a:close/>
              </a:path>
            </a:pathLst>
          </a:custGeom>
          <a:noFill/>
          <a:ln w="11450" cap="flat" cmpd="sng">
            <a:solidFill>
              <a:srgbClr val="FFFFFF"/>
            </a:solidFill>
            <a:prstDash val="solid"/>
            <a:miter lim="524288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"/>
          <p:cNvSpPr/>
          <p:nvPr/>
        </p:nvSpPr>
        <p:spPr>
          <a:xfrm>
            <a:off x="2270125" y="4708525"/>
            <a:ext cx="534987" cy="533400"/>
          </a:xfrm>
          <a:custGeom>
            <a:avLst/>
            <a:gdLst/>
            <a:ahLst/>
            <a:cxnLst/>
            <a:rect l="l" t="t" r="r" b="b"/>
            <a:pathLst>
              <a:path w="535305" h="533400" extrusionOk="0">
                <a:moveTo>
                  <a:pt x="268147" y="0"/>
                </a:moveTo>
                <a:lnTo>
                  <a:pt x="227791" y="441"/>
                </a:lnTo>
                <a:lnTo>
                  <a:pt x="184366" y="3528"/>
                </a:lnTo>
                <a:lnTo>
                  <a:pt x="140335" y="11908"/>
                </a:lnTo>
                <a:lnTo>
                  <a:pt x="98163" y="28226"/>
                </a:lnTo>
                <a:lnTo>
                  <a:pt x="60312" y="55130"/>
                </a:lnTo>
                <a:lnTo>
                  <a:pt x="32318" y="90931"/>
                </a:lnTo>
                <a:lnTo>
                  <a:pt x="14645" y="132376"/>
                </a:lnTo>
                <a:lnTo>
                  <a:pt x="4938" y="177073"/>
                </a:lnTo>
                <a:lnTo>
                  <a:pt x="842" y="222624"/>
                </a:lnTo>
                <a:lnTo>
                  <a:pt x="0" y="266636"/>
                </a:lnTo>
                <a:lnTo>
                  <a:pt x="482" y="305652"/>
                </a:lnTo>
                <a:lnTo>
                  <a:pt x="3859" y="349779"/>
                </a:lnTo>
                <a:lnTo>
                  <a:pt x="13027" y="395551"/>
                </a:lnTo>
                <a:lnTo>
                  <a:pt x="30879" y="439499"/>
                </a:lnTo>
                <a:lnTo>
                  <a:pt x="60312" y="478155"/>
                </a:lnTo>
                <a:lnTo>
                  <a:pt x="98013" y="505046"/>
                </a:lnTo>
                <a:lnTo>
                  <a:pt x="140434" y="521357"/>
                </a:lnTo>
                <a:lnTo>
                  <a:pt x="184788" y="529733"/>
                </a:lnTo>
                <a:lnTo>
                  <a:pt x="228288" y="532819"/>
                </a:lnTo>
                <a:lnTo>
                  <a:pt x="268147" y="533260"/>
                </a:lnTo>
                <a:lnTo>
                  <a:pt x="306984" y="532819"/>
                </a:lnTo>
                <a:lnTo>
                  <a:pt x="350613" y="529733"/>
                </a:lnTo>
                <a:lnTo>
                  <a:pt x="395599" y="521357"/>
                </a:lnTo>
                <a:lnTo>
                  <a:pt x="438509" y="505046"/>
                </a:lnTo>
                <a:lnTo>
                  <a:pt x="475907" y="478155"/>
                </a:lnTo>
                <a:lnTo>
                  <a:pt x="492793" y="455079"/>
                </a:lnTo>
                <a:lnTo>
                  <a:pt x="267360" y="455079"/>
                </a:lnTo>
                <a:lnTo>
                  <a:pt x="226127" y="453648"/>
                </a:lnTo>
                <a:lnTo>
                  <a:pt x="160129" y="434022"/>
                </a:lnTo>
                <a:lnTo>
                  <a:pt x="120454" y="386771"/>
                </a:lnTo>
                <a:lnTo>
                  <a:pt x="103493" y="316650"/>
                </a:lnTo>
                <a:lnTo>
                  <a:pt x="101295" y="266636"/>
                </a:lnTo>
                <a:lnTo>
                  <a:pt x="103597" y="214108"/>
                </a:lnTo>
                <a:lnTo>
                  <a:pt x="110226" y="174290"/>
                </a:lnTo>
                <a:lnTo>
                  <a:pt x="134797" y="122148"/>
                </a:lnTo>
                <a:lnTo>
                  <a:pt x="196907" y="84262"/>
                </a:lnTo>
                <a:lnTo>
                  <a:pt x="267360" y="78219"/>
                </a:lnTo>
                <a:lnTo>
                  <a:pt x="493127" y="78219"/>
                </a:lnTo>
                <a:lnTo>
                  <a:pt x="475907" y="55130"/>
                </a:lnTo>
                <a:lnTo>
                  <a:pt x="438357" y="28226"/>
                </a:lnTo>
                <a:lnTo>
                  <a:pt x="395694" y="11908"/>
                </a:lnTo>
                <a:lnTo>
                  <a:pt x="351030" y="3528"/>
                </a:lnTo>
                <a:lnTo>
                  <a:pt x="307477" y="441"/>
                </a:lnTo>
                <a:lnTo>
                  <a:pt x="268147" y="0"/>
                </a:lnTo>
                <a:close/>
              </a:path>
              <a:path w="535305" h="533400" extrusionOk="0">
                <a:moveTo>
                  <a:pt x="493127" y="78219"/>
                </a:moveTo>
                <a:lnTo>
                  <a:pt x="267360" y="78219"/>
                </a:lnTo>
                <a:lnTo>
                  <a:pt x="301711" y="79112"/>
                </a:lnTo>
                <a:lnTo>
                  <a:pt x="337661" y="84262"/>
                </a:lnTo>
                <a:lnTo>
                  <a:pt x="400685" y="122148"/>
                </a:lnTo>
                <a:lnTo>
                  <a:pt x="424611" y="174580"/>
                </a:lnTo>
                <a:lnTo>
                  <a:pt x="431160" y="214642"/>
                </a:lnTo>
                <a:lnTo>
                  <a:pt x="433450" y="266636"/>
                </a:lnTo>
                <a:lnTo>
                  <a:pt x="431058" y="318004"/>
                </a:lnTo>
                <a:lnTo>
                  <a:pt x="424340" y="358055"/>
                </a:lnTo>
                <a:lnTo>
                  <a:pt x="400685" y="410375"/>
                </a:lnTo>
                <a:lnTo>
                  <a:pt x="371893" y="435582"/>
                </a:lnTo>
                <a:lnTo>
                  <a:pt x="302017" y="454168"/>
                </a:lnTo>
                <a:lnTo>
                  <a:pt x="267360" y="455079"/>
                </a:lnTo>
                <a:lnTo>
                  <a:pt x="492793" y="455079"/>
                </a:lnTo>
                <a:lnTo>
                  <a:pt x="521081" y="395672"/>
                </a:lnTo>
                <a:lnTo>
                  <a:pt x="530348" y="349146"/>
                </a:lnTo>
                <a:lnTo>
                  <a:pt x="534073" y="304727"/>
                </a:lnTo>
                <a:lnTo>
                  <a:pt x="534758" y="266636"/>
                </a:lnTo>
                <a:lnTo>
                  <a:pt x="533713" y="223327"/>
                </a:lnTo>
                <a:lnTo>
                  <a:pt x="529269" y="177588"/>
                </a:lnTo>
                <a:lnTo>
                  <a:pt x="519462" y="132355"/>
                </a:lnTo>
                <a:lnTo>
                  <a:pt x="502329" y="90558"/>
                </a:lnTo>
                <a:lnTo>
                  <a:pt x="493127" y="782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2371725" y="4787900"/>
            <a:ext cx="333375" cy="376237"/>
          </a:xfrm>
          <a:custGeom>
            <a:avLst/>
            <a:gdLst/>
            <a:ahLst/>
            <a:cxnLst/>
            <a:rect l="l" t="t" r="r" b="b"/>
            <a:pathLst>
              <a:path w="332739" h="377189" extrusionOk="0">
                <a:moveTo>
                  <a:pt x="0" y="188417"/>
                </a:moveTo>
                <a:lnTo>
                  <a:pt x="2302" y="135889"/>
                </a:lnTo>
                <a:lnTo>
                  <a:pt x="8931" y="96070"/>
                </a:lnTo>
                <a:lnTo>
                  <a:pt x="33502" y="43929"/>
                </a:lnTo>
                <a:lnTo>
                  <a:pt x="95611" y="6043"/>
                </a:lnTo>
                <a:lnTo>
                  <a:pt x="166065" y="0"/>
                </a:lnTo>
                <a:lnTo>
                  <a:pt x="200416" y="893"/>
                </a:lnTo>
                <a:lnTo>
                  <a:pt x="270496" y="19154"/>
                </a:lnTo>
                <a:lnTo>
                  <a:pt x="312996" y="66205"/>
                </a:lnTo>
                <a:lnTo>
                  <a:pt x="329865" y="136423"/>
                </a:lnTo>
                <a:lnTo>
                  <a:pt x="332155" y="188417"/>
                </a:lnTo>
                <a:lnTo>
                  <a:pt x="329763" y="239785"/>
                </a:lnTo>
                <a:lnTo>
                  <a:pt x="323045" y="279836"/>
                </a:lnTo>
                <a:lnTo>
                  <a:pt x="299389" y="332155"/>
                </a:lnTo>
                <a:lnTo>
                  <a:pt x="270597" y="357362"/>
                </a:lnTo>
                <a:lnTo>
                  <a:pt x="200722" y="375948"/>
                </a:lnTo>
                <a:lnTo>
                  <a:pt x="166065" y="376859"/>
                </a:lnTo>
                <a:lnTo>
                  <a:pt x="124831" y="375429"/>
                </a:lnTo>
                <a:lnTo>
                  <a:pt x="58833" y="355803"/>
                </a:lnTo>
                <a:lnTo>
                  <a:pt x="19159" y="308551"/>
                </a:lnTo>
                <a:lnTo>
                  <a:pt x="2198" y="238431"/>
                </a:lnTo>
                <a:lnTo>
                  <a:pt x="0" y="188417"/>
                </a:lnTo>
                <a:close/>
              </a:path>
            </a:pathLst>
          </a:custGeom>
          <a:noFill/>
          <a:ln w="11450" cap="flat" cmpd="sng">
            <a:solidFill>
              <a:srgbClr val="FFFFFF"/>
            </a:solidFill>
            <a:prstDash val="solid"/>
            <a:miter lim="524288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"/>
          <p:cNvSpPr/>
          <p:nvPr/>
        </p:nvSpPr>
        <p:spPr>
          <a:xfrm>
            <a:off x="2270125" y="4708525"/>
            <a:ext cx="534987" cy="533400"/>
          </a:xfrm>
          <a:custGeom>
            <a:avLst/>
            <a:gdLst/>
            <a:ahLst/>
            <a:cxnLst/>
            <a:rect l="l" t="t" r="r" b="b"/>
            <a:pathLst>
              <a:path w="535305" h="533400" extrusionOk="0">
                <a:moveTo>
                  <a:pt x="268147" y="0"/>
                </a:moveTo>
                <a:lnTo>
                  <a:pt x="227791" y="441"/>
                </a:lnTo>
                <a:lnTo>
                  <a:pt x="184366" y="3528"/>
                </a:lnTo>
                <a:lnTo>
                  <a:pt x="140335" y="11908"/>
                </a:lnTo>
                <a:lnTo>
                  <a:pt x="98163" y="28226"/>
                </a:lnTo>
                <a:lnTo>
                  <a:pt x="60312" y="55130"/>
                </a:lnTo>
                <a:lnTo>
                  <a:pt x="32318" y="90931"/>
                </a:lnTo>
                <a:lnTo>
                  <a:pt x="14645" y="132376"/>
                </a:lnTo>
                <a:lnTo>
                  <a:pt x="4938" y="177073"/>
                </a:lnTo>
                <a:lnTo>
                  <a:pt x="842" y="222624"/>
                </a:lnTo>
                <a:lnTo>
                  <a:pt x="0" y="266636"/>
                </a:lnTo>
                <a:lnTo>
                  <a:pt x="482" y="305652"/>
                </a:lnTo>
                <a:lnTo>
                  <a:pt x="3859" y="349779"/>
                </a:lnTo>
                <a:lnTo>
                  <a:pt x="13027" y="395551"/>
                </a:lnTo>
                <a:lnTo>
                  <a:pt x="30879" y="439499"/>
                </a:lnTo>
                <a:lnTo>
                  <a:pt x="60312" y="478155"/>
                </a:lnTo>
                <a:lnTo>
                  <a:pt x="98013" y="505046"/>
                </a:lnTo>
                <a:lnTo>
                  <a:pt x="140434" y="521357"/>
                </a:lnTo>
                <a:lnTo>
                  <a:pt x="184788" y="529733"/>
                </a:lnTo>
                <a:lnTo>
                  <a:pt x="228288" y="532819"/>
                </a:lnTo>
                <a:lnTo>
                  <a:pt x="268147" y="533260"/>
                </a:lnTo>
                <a:lnTo>
                  <a:pt x="306984" y="532819"/>
                </a:lnTo>
                <a:lnTo>
                  <a:pt x="350613" y="529733"/>
                </a:lnTo>
                <a:lnTo>
                  <a:pt x="395599" y="521357"/>
                </a:lnTo>
                <a:lnTo>
                  <a:pt x="438509" y="505046"/>
                </a:lnTo>
                <a:lnTo>
                  <a:pt x="475907" y="478155"/>
                </a:lnTo>
                <a:lnTo>
                  <a:pt x="503768" y="440081"/>
                </a:lnTo>
                <a:lnTo>
                  <a:pt x="521081" y="395672"/>
                </a:lnTo>
                <a:lnTo>
                  <a:pt x="530348" y="349146"/>
                </a:lnTo>
                <a:lnTo>
                  <a:pt x="534073" y="304727"/>
                </a:lnTo>
                <a:lnTo>
                  <a:pt x="534758" y="266636"/>
                </a:lnTo>
                <a:lnTo>
                  <a:pt x="533713" y="223327"/>
                </a:lnTo>
                <a:lnTo>
                  <a:pt x="529269" y="177588"/>
                </a:lnTo>
                <a:lnTo>
                  <a:pt x="519462" y="132355"/>
                </a:lnTo>
                <a:lnTo>
                  <a:pt x="502329" y="90558"/>
                </a:lnTo>
                <a:lnTo>
                  <a:pt x="475907" y="55130"/>
                </a:lnTo>
                <a:lnTo>
                  <a:pt x="438357" y="28226"/>
                </a:lnTo>
                <a:lnTo>
                  <a:pt x="395694" y="11908"/>
                </a:lnTo>
                <a:lnTo>
                  <a:pt x="351030" y="3528"/>
                </a:lnTo>
                <a:lnTo>
                  <a:pt x="307477" y="441"/>
                </a:lnTo>
                <a:lnTo>
                  <a:pt x="268147" y="0"/>
                </a:lnTo>
                <a:close/>
              </a:path>
            </a:pathLst>
          </a:custGeom>
          <a:noFill/>
          <a:ln w="11450" cap="flat" cmpd="sng">
            <a:solidFill>
              <a:srgbClr val="FFFFFF"/>
            </a:solidFill>
            <a:prstDash val="solid"/>
            <a:miter lim="524288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2841625" y="4708525"/>
            <a:ext cx="563562" cy="528637"/>
          </a:xfrm>
          <a:custGeom>
            <a:avLst/>
            <a:gdLst/>
            <a:ahLst/>
            <a:cxnLst/>
            <a:rect l="l" t="t" r="r" b="b"/>
            <a:pathLst>
              <a:path w="562610" h="527685" extrusionOk="0">
                <a:moveTo>
                  <a:pt x="281495" y="0"/>
                </a:moveTo>
                <a:lnTo>
                  <a:pt x="224891" y="15657"/>
                </a:lnTo>
                <a:lnTo>
                  <a:pt x="201815" y="49174"/>
                </a:lnTo>
                <a:lnTo>
                  <a:pt x="0" y="527316"/>
                </a:lnTo>
                <a:lnTo>
                  <a:pt x="104254" y="527316"/>
                </a:lnTo>
                <a:lnTo>
                  <a:pt x="268846" y="110998"/>
                </a:lnTo>
                <a:lnTo>
                  <a:pt x="271106" y="105054"/>
                </a:lnTo>
                <a:lnTo>
                  <a:pt x="273316" y="96100"/>
                </a:lnTo>
                <a:lnTo>
                  <a:pt x="380922" y="96100"/>
                </a:lnTo>
                <a:lnTo>
                  <a:pt x="361188" y="49174"/>
                </a:lnTo>
                <a:lnTo>
                  <a:pt x="352095" y="31445"/>
                </a:lnTo>
                <a:lnTo>
                  <a:pt x="338110" y="15657"/>
                </a:lnTo>
                <a:lnTo>
                  <a:pt x="315741" y="4334"/>
                </a:lnTo>
                <a:lnTo>
                  <a:pt x="281495" y="0"/>
                </a:lnTo>
                <a:close/>
              </a:path>
              <a:path w="562610" h="527685" extrusionOk="0">
                <a:moveTo>
                  <a:pt x="380922" y="96100"/>
                </a:moveTo>
                <a:lnTo>
                  <a:pt x="288963" y="96100"/>
                </a:lnTo>
                <a:lnTo>
                  <a:pt x="291198" y="104292"/>
                </a:lnTo>
                <a:lnTo>
                  <a:pt x="293420" y="110998"/>
                </a:lnTo>
                <a:lnTo>
                  <a:pt x="458012" y="527316"/>
                </a:lnTo>
                <a:lnTo>
                  <a:pt x="562267" y="527316"/>
                </a:lnTo>
                <a:lnTo>
                  <a:pt x="380922" y="96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2841625" y="4708525"/>
            <a:ext cx="563562" cy="528637"/>
          </a:xfrm>
          <a:custGeom>
            <a:avLst/>
            <a:gdLst/>
            <a:ahLst/>
            <a:cxnLst/>
            <a:rect l="l" t="t" r="r" b="b"/>
            <a:pathLst>
              <a:path w="562610" h="527685" extrusionOk="0">
                <a:moveTo>
                  <a:pt x="0" y="527316"/>
                </a:moveTo>
                <a:lnTo>
                  <a:pt x="104254" y="527316"/>
                </a:lnTo>
                <a:lnTo>
                  <a:pt x="268846" y="110998"/>
                </a:lnTo>
                <a:lnTo>
                  <a:pt x="271106" y="105054"/>
                </a:lnTo>
                <a:lnTo>
                  <a:pt x="273316" y="96100"/>
                </a:lnTo>
                <a:lnTo>
                  <a:pt x="281495" y="96100"/>
                </a:lnTo>
                <a:lnTo>
                  <a:pt x="288963" y="96100"/>
                </a:lnTo>
                <a:lnTo>
                  <a:pt x="291198" y="104292"/>
                </a:lnTo>
                <a:lnTo>
                  <a:pt x="293420" y="110998"/>
                </a:lnTo>
                <a:lnTo>
                  <a:pt x="458012" y="527316"/>
                </a:lnTo>
                <a:lnTo>
                  <a:pt x="562267" y="527316"/>
                </a:lnTo>
                <a:lnTo>
                  <a:pt x="361188" y="49174"/>
                </a:lnTo>
                <a:lnTo>
                  <a:pt x="338110" y="15657"/>
                </a:lnTo>
                <a:lnTo>
                  <a:pt x="281495" y="0"/>
                </a:lnTo>
                <a:lnTo>
                  <a:pt x="247257" y="4334"/>
                </a:lnTo>
                <a:lnTo>
                  <a:pt x="224891" y="15657"/>
                </a:lnTo>
                <a:lnTo>
                  <a:pt x="210908" y="31445"/>
                </a:lnTo>
                <a:lnTo>
                  <a:pt x="201815" y="49174"/>
                </a:lnTo>
                <a:lnTo>
                  <a:pt x="0" y="527316"/>
                </a:lnTo>
                <a:close/>
              </a:path>
            </a:pathLst>
          </a:custGeom>
          <a:noFill/>
          <a:ln w="11450" cap="flat" cmpd="sng">
            <a:solidFill>
              <a:srgbClr val="FFFFFF"/>
            </a:solidFill>
            <a:prstDash val="solid"/>
            <a:miter lim="524288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"/>
          <p:cNvSpPr/>
          <p:nvPr/>
        </p:nvSpPr>
        <p:spPr>
          <a:xfrm>
            <a:off x="3455987" y="4714875"/>
            <a:ext cx="98425" cy="520700"/>
          </a:xfrm>
          <a:custGeom>
            <a:avLst/>
            <a:gdLst/>
            <a:ahLst/>
            <a:cxnLst/>
            <a:rect l="l" t="t" r="r" b="b"/>
            <a:pathLst>
              <a:path w="98425" h="521335" extrusionOk="0">
                <a:moveTo>
                  <a:pt x="98310" y="0"/>
                </a:moveTo>
                <a:lnTo>
                  <a:pt x="0" y="0"/>
                </a:lnTo>
                <a:lnTo>
                  <a:pt x="0" y="521335"/>
                </a:lnTo>
                <a:lnTo>
                  <a:pt x="98310" y="521335"/>
                </a:lnTo>
                <a:lnTo>
                  <a:pt x="983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/>
          <p:nvPr/>
        </p:nvSpPr>
        <p:spPr>
          <a:xfrm>
            <a:off x="3671887" y="4714875"/>
            <a:ext cx="536575" cy="520700"/>
          </a:xfrm>
          <a:custGeom>
            <a:avLst/>
            <a:gdLst/>
            <a:ahLst/>
            <a:cxnLst/>
            <a:rect l="l" t="t" r="r" b="b"/>
            <a:pathLst>
              <a:path w="535939" h="521335" extrusionOk="0">
                <a:moveTo>
                  <a:pt x="98310" y="0"/>
                </a:moveTo>
                <a:lnTo>
                  <a:pt x="0" y="0"/>
                </a:lnTo>
                <a:lnTo>
                  <a:pt x="0" y="445376"/>
                </a:lnTo>
                <a:lnTo>
                  <a:pt x="10383" y="492398"/>
                </a:lnTo>
                <a:lnTo>
                  <a:pt x="51487" y="519472"/>
                </a:lnTo>
                <a:lnTo>
                  <a:pt x="83413" y="521335"/>
                </a:lnTo>
                <a:lnTo>
                  <a:pt x="535508" y="521335"/>
                </a:lnTo>
                <a:lnTo>
                  <a:pt x="535508" y="443141"/>
                </a:lnTo>
                <a:lnTo>
                  <a:pt x="131838" y="443141"/>
                </a:lnTo>
                <a:lnTo>
                  <a:pt x="125103" y="443012"/>
                </a:lnTo>
                <a:lnTo>
                  <a:pt x="98037" y="419392"/>
                </a:lnTo>
                <a:lnTo>
                  <a:pt x="98068" y="410326"/>
                </a:lnTo>
                <a:lnTo>
                  <a:pt x="98310" y="402170"/>
                </a:lnTo>
                <a:lnTo>
                  <a:pt x="98310" y="0"/>
                </a:lnTo>
                <a:close/>
              </a:path>
              <a:path w="535939" h="521335" extrusionOk="0">
                <a:moveTo>
                  <a:pt x="464007" y="0"/>
                </a:moveTo>
                <a:lnTo>
                  <a:pt x="365709" y="0"/>
                </a:lnTo>
                <a:lnTo>
                  <a:pt x="365709" y="443141"/>
                </a:lnTo>
                <a:lnTo>
                  <a:pt x="464007" y="443141"/>
                </a:lnTo>
                <a:lnTo>
                  <a:pt x="46400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"/>
          <p:cNvSpPr/>
          <p:nvPr/>
        </p:nvSpPr>
        <p:spPr>
          <a:xfrm>
            <a:off x="3671887" y="4714875"/>
            <a:ext cx="536575" cy="520700"/>
          </a:xfrm>
          <a:custGeom>
            <a:avLst/>
            <a:gdLst/>
            <a:ahLst/>
            <a:cxnLst/>
            <a:rect l="l" t="t" r="r" b="b"/>
            <a:pathLst>
              <a:path w="535939" h="521335" extrusionOk="0">
                <a:moveTo>
                  <a:pt x="535508" y="521335"/>
                </a:moveTo>
                <a:lnTo>
                  <a:pt x="535508" y="443141"/>
                </a:lnTo>
                <a:lnTo>
                  <a:pt x="464007" y="443141"/>
                </a:lnTo>
                <a:lnTo>
                  <a:pt x="464007" y="0"/>
                </a:lnTo>
                <a:lnTo>
                  <a:pt x="365709" y="0"/>
                </a:lnTo>
                <a:lnTo>
                  <a:pt x="365709" y="443141"/>
                </a:lnTo>
                <a:lnTo>
                  <a:pt x="131838" y="443141"/>
                </a:lnTo>
                <a:lnTo>
                  <a:pt x="98037" y="419392"/>
                </a:lnTo>
                <a:lnTo>
                  <a:pt x="98068" y="410326"/>
                </a:lnTo>
                <a:lnTo>
                  <a:pt x="98310" y="402170"/>
                </a:lnTo>
                <a:lnTo>
                  <a:pt x="98310" y="0"/>
                </a:lnTo>
                <a:lnTo>
                  <a:pt x="0" y="0"/>
                </a:lnTo>
                <a:lnTo>
                  <a:pt x="0" y="445376"/>
                </a:lnTo>
                <a:lnTo>
                  <a:pt x="10383" y="492398"/>
                </a:lnTo>
                <a:lnTo>
                  <a:pt x="51487" y="519472"/>
                </a:lnTo>
                <a:lnTo>
                  <a:pt x="83413" y="521335"/>
                </a:lnTo>
                <a:lnTo>
                  <a:pt x="535508" y="521335"/>
                </a:lnTo>
                <a:close/>
              </a:path>
            </a:pathLst>
          </a:custGeom>
          <a:noFill/>
          <a:ln w="11450" cap="flat" cmpd="sng">
            <a:solidFill>
              <a:srgbClr val="FFFFFF"/>
            </a:solidFill>
            <a:prstDash val="solid"/>
            <a:miter lim="524288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"/>
          <p:cNvSpPr/>
          <p:nvPr/>
        </p:nvSpPr>
        <p:spPr>
          <a:xfrm>
            <a:off x="4273550" y="4714875"/>
            <a:ext cx="98425" cy="520700"/>
          </a:xfrm>
          <a:custGeom>
            <a:avLst/>
            <a:gdLst/>
            <a:ahLst/>
            <a:cxnLst/>
            <a:rect l="l" t="t" r="r" b="b"/>
            <a:pathLst>
              <a:path w="98425" h="521335" extrusionOk="0">
                <a:moveTo>
                  <a:pt x="98285" y="0"/>
                </a:moveTo>
                <a:lnTo>
                  <a:pt x="0" y="0"/>
                </a:lnTo>
                <a:lnTo>
                  <a:pt x="0" y="521335"/>
                </a:lnTo>
                <a:lnTo>
                  <a:pt x="98285" y="521335"/>
                </a:lnTo>
                <a:lnTo>
                  <a:pt x="9828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"/>
          <p:cNvSpPr/>
          <p:nvPr/>
        </p:nvSpPr>
        <p:spPr>
          <a:xfrm>
            <a:off x="4467225" y="4714875"/>
            <a:ext cx="484187" cy="520700"/>
          </a:xfrm>
          <a:custGeom>
            <a:avLst/>
            <a:gdLst/>
            <a:ahLst/>
            <a:cxnLst/>
            <a:rect l="l" t="t" r="r" b="b"/>
            <a:pathLst>
              <a:path w="483870" h="521335" extrusionOk="0">
                <a:moveTo>
                  <a:pt x="405168" y="0"/>
                </a:moveTo>
                <a:lnTo>
                  <a:pt x="149707" y="0"/>
                </a:lnTo>
                <a:lnTo>
                  <a:pt x="117399" y="1584"/>
                </a:lnTo>
                <a:lnTo>
                  <a:pt x="61732" y="22626"/>
                </a:lnTo>
                <a:lnTo>
                  <a:pt x="25275" y="77136"/>
                </a:lnTo>
                <a:lnTo>
                  <a:pt x="15281" y="137211"/>
                </a:lnTo>
                <a:lnTo>
                  <a:pt x="14897" y="164592"/>
                </a:lnTo>
                <a:lnTo>
                  <a:pt x="15572" y="197104"/>
                </a:lnTo>
                <a:lnTo>
                  <a:pt x="25580" y="259894"/>
                </a:lnTo>
                <a:lnTo>
                  <a:pt x="53860" y="309135"/>
                </a:lnTo>
                <a:lnTo>
                  <a:pt x="99559" y="335876"/>
                </a:lnTo>
                <a:lnTo>
                  <a:pt x="128828" y="339610"/>
                </a:lnTo>
                <a:lnTo>
                  <a:pt x="196634" y="339610"/>
                </a:lnTo>
                <a:lnTo>
                  <a:pt x="196634" y="342607"/>
                </a:lnTo>
                <a:lnTo>
                  <a:pt x="0" y="521335"/>
                </a:lnTo>
                <a:lnTo>
                  <a:pt x="126593" y="521335"/>
                </a:lnTo>
                <a:lnTo>
                  <a:pt x="300888" y="350774"/>
                </a:lnTo>
                <a:lnTo>
                  <a:pt x="322458" y="313810"/>
                </a:lnTo>
                <a:lnTo>
                  <a:pt x="323227" y="305358"/>
                </a:lnTo>
                <a:lnTo>
                  <a:pt x="323227" y="293420"/>
                </a:lnTo>
                <a:lnTo>
                  <a:pt x="317605" y="275239"/>
                </a:lnTo>
                <a:lnTo>
                  <a:pt x="304509" y="265703"/>
                </a:lnTo>
                <a:lnTo>
                  <a:pt x="289596" y="262024"/>
                </a:lnTo>
                <a:lnTo>
                  <a:pt x="278523" y="261416"/>
                </a:lnTo>
                <a:lnTo>
                  <a:pt x="175755" y="261416"/>
                </a:lnTo>
                <a:lnTo>
                  <a:pt x="159170" y="259334"/>
                </a:lnTo>
                <a:lnTo>
                  <a:pt x="126593" y="235343"/>
                </a:lnTo>
                <a:lnTo>
                  <a:pt x="116762" y="191897"/>
                </a:lnTo>
                <a:lnTo>
                  <a:pt x="116179" y="167589"/>
                </a:lnTo>
                <a:lnTo>
                  <a:pt x="116562" y="148120"/>
                </a:lnTo>
                <a:lnTo>
                  <a:pt x="124023" y="110587"/>
                </a:lnTo>
                <a:lnTo>
                  <a:pt x="159377" y="80611"/>
                </a:lnTo>
                <a:lnTo>
                  <a:pt x="184708" y="78193"/>
                </a:lnTo>
                <a:lnTo>
                  <a:pt x="483278" y="78193"/>
                </a:lnTo>
                <a:lnTo>
                  <a:pt x="482937" y="64949"/>
                </a:lnTo>
                <a:lnTo>
                  <a:pt x="462495" y="20840"/>
                </a:lnTo>
                <a:lnTo>
                  <a:pt x="418415" y="745"/>
                </a:lnTo>
                <a:lnTo>
                  <a:pt x="405168" y="0"/>
                </a:lnTo>
                <a:close/>
              </a:path>
              <a:path w="483870" h="521335" extrusionOk="0">
                <a:moveTo>
                  <a:pt x="483278" y="78193"/>
                </a:moveTo>
                <a:lnTo>
                  <a:pt x="348551" y="78193"/>
                </a:lnTo>
                <a:lnTo>
                  <a:pt x="355552" y="78425"/>
                </a:lnTo>
                <a:lnTo>
                  <a:pt x="362134" y="79495"/>
                </a:lnTo>
                <a:lnTo>
                  <a:pt x="384929" y="110587"/>
                </a:lnTo>
                <a:lnTo>
                  <a:pt x="385038" y="521335"/>
                </a:lnTo>
                <a:lnTo>
                  <a:pt x="483374" y="521335"/>
                </a:lnTo>
                <a:lnTo>
                  <a:pt x="483278" y="781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"/>
          <p:cNvSpPr/>
          <p:nvPr/>
        </p:nvSpPr>
        <p:spPr>
          <a:xfrm>
            <a:off x="4467225" y="4714875"/>
            <a:ext cx="484187" cy="520700"/>
          </a:xfrm>
          <a:custGeom>
            <a:avLst/>
            <a:gdLst/>
            <a:ahLst/>
            <a:cxnLst/>
            <a:rect l="l" t="t" r="r" b="b"/>
            <a:pathLst>
              <a:path w="483870" h="521335" extrusionOk="0">
                <a:moveTo>
                  <a:pt x="483374" y="521335"/>
                </a:moveTo>
                <a:lnTo>
                  <a:pt x="483374" y="81940"/>
                </a:lnTo>
                <a:lnTo>
                  <a:pt x="482937" y="64949"/>
                </a:lnTo>
                <a:lnTo>
                  <a:pt x="462495" y="20840"/>
                </a:lnTo>
                <a:lnTo>
                  <a:pt x="418415" y="745"/>
                </a:lnTo>
                <a:lnTo>
                  <a:pt x="405168" y="0"/>
                </a:lnTo>
                <a:lnTo>
                  <a:pt x="149707" y="0"/>
                </a:lnTo>
                <a:lnTo>
                  <a:pt x="87887" y="8196"/>
                </a:lnTo>
                <a:lnTo>
                  <a:pt x="39496" y="47663"/>
                </a:lnTo>
                <a:lnTo>
                  <a:pt x="17972" y="107522"/>
                </a:lnTo>
                <a:lnTo>
                  <a:pt x="14897" y="164592"/>
                </a:lnTo>
                <a:lnTo>
                  <a:pt x="15572" y="197104"/>
                </a:lnTo>
                <a:lnTo>
                  <a:pt x="25580" y="259894"/>
                </a:lnTo>
                <a:lnTo>
                  <a:pt x="53860" y="309135"/>
                </a:lnTo>
                <a:lnTo>
                  <a:pt x="99559" y="335876"/>
                </a:lnTo>
                <a:lnTo>
                  <a:pt x="196634" y="339610"/>
                </a:lnTo>
                <a:lnTo>
                  <a:pt x="196634" y="342607"/>
                </a:lnTo>
                <a:lnTo>
                  <a:pt x="0" y="521335"/>
                </a:lnTo>
                <a:lnTo>
                  <a:pt x="126593" y="521335"/>
                </a:lnTo>
                <a:lnTo>
                  <a:pt x="300888" y="350774"/>
                </a:lnTo>
                <a:lnTo>
                  <a:pt x="322458" y="313810"/>
                </a:lnTo>
                <a:lnTo>
                  <a:pt x="323227" y="305358"/>
                </a:lnTo>
                <a:lnTo>
                  <a:pt x="323227" y="293420"/>
                </a:lnTo>
                <a:lnTo>
                  <a:pt x="317605" y="275239"/>
                </a:lnTo>
                <a:lnTo>
                  <a:pt x="304509" y="265703"/>
                </a:lnTo>
                <a:lnTo>
                  <a:pt x="289596" y="262024"/>
                </a:lnTo>
                <a:lnTo>
                  <a:pt x="278523" y="261416"/>
                </a:lnTo>
                <a:lnTo>
                  <a:pt x="175755" y="261416"/>
                </a:lnTo>
                <a:lnTo>
                  <a:pt x="159170" y="259334"/>
                </a:lnTo>
                <a:lnTo>
                  <a:pt x="126593" y="235343"/>
                </a:lnTo>
                <a:lnTo>
                  <a:pt x="116762" y="191897"/>
                </a:lnTo>
                <a:lnTo>
                  <a:pt x="116179" y="167589"/>
                </a:lnTo>
                <a:lnTo>
                  <a:pt x="116562" y="148120"/>
                </a:lnTo>
                <a:lnTo>
                  <a:pt x="124023" y="110587"/>
                </a:lnTo>
                <a:lnTo>
                  <a:pt x="159377" y="80611"/>
                </a:lnTo>
                <a:lnTo>
                  <a:pt x="184708" y="78193"/>
                </a:lnTo>
                <a:lnTo>
                  <a:pt x="348551" y="78193"/>
                </a:lnTo>
                <a:lnTo>
                  <a:pt x="383178" y="99433"/>
                </a:lnTo>
                <a:lnTo>
                  <a:pt x="385038" y="112458"/>
                </a:lnTo>
                <a:lnTo>
                  <a:pt x="385038" y="521335"/>
                </a:lnTo>
                <a:lnTo>
                  <a:pt x="483374" y="521335"/>
                </a:lnTo>
                <a:close/>
              </a:path>
            </a:pathLst>
          </a:custGeom>
          <a:noFill/>
          <a:ln w="11450" cap="flat" cmpd="sng">
            <a:solidFill>
              <a:srgbClr val="FFFFFF"/>
            </a:solidFill>
            <a:prstDash val="solid"/>
            <a:miter lim="524288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6400" y="1295400"/>
            <a:ext cx="3263900" cy="32639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" descr="UNDP logo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" descr="UNDP logo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 descr="UNDP logo"/>
          <p:cNvSpPr txBox="1"/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0"/>
          <p:cNvSpPr txBox="1"/>
          <p:nvPr/>
        </p:nvSpPr>
        <p:spPr>
          <a:xfrm>
            <a:off x="2025650" y="673100"/>
            <a:ext cx="2406650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925" rIns="0" bIns="0" anchor="t" anchorCtr="0">
            <a:spAutoFit/>
          </a:bodyPr>
          <a:lstStyle/>
          <a:p>
            <a:pPr marL="1270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BDC0C1"/>
              </a:buClr>
              <a:buSzPts val="1900"/>
              <a:buFont typeface="Avenir"/>
              <a:buNone/>
            </a:pPr>
            <a:r>
              <a:rPr lang="uk-UA" sz="1900" b="1" i="0" u="none">
                <a:solidFill>
                  <a:srgbClr val="BDC0C1"/>
                </a:solidFill>
                <a:latin typeface="Avenir"/>
                <a:ea typeface="Avenir"/>
                <a:cs typeface="Avenir"/>
                <a:sym typeface="Avenir"/>
              </a:rPr>
              <a:t>Домашнє (сімейне)  насильство</a:t>
            </a:r>
            <a:endParaRPr/>
          </a:p>
        </p:txBody>
      </p:sp>
      <p:sp>
        <p:nvSpPr>
          <p:cNvPr id="416" name="Google Shape;416;p10"/>
          <p:cNvSpPr/>
          <p:nvPr/>
        </p:nvSpPr>
        <p:spPr>
          <a:xfrm>
            <a:off x="292100" y="5080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10"/>
          <p:cNvSpPr/>
          <p:nvPr/>
        </p:nvSpPr>
        <p:spPr>
          <a:xfrm>
            <a:off x="420687" y="5080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10"/>
          <p:cNvSpPr/>
          <p:nvPr/>
        </p:nvSpPr>
        <p:spPr>
          <a:xfrm>
            <a:off x="547687" y="50800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10"/>
          <p:cNvSpPr/>
          <p:nvPr/>
        </p:nvSpPr>
        <p:spPr>
          <a:xfrm>
            <a:off x="292100" y="6381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10"/>
          <p:cNvSpPr/>
          <p:nvPr/>
        </p:nvSpPr>
        <p:spPr>
          <a:xfrm>
            <a:off x="420687" y="6381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10"/>
          <p:cNvSpPr/>
          <p:nvPr/>
        </p:nvSpPr>
        <p:spPr>
          <a:xfrm>
            <a:off x="547687" y="63817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10"/>
          <p:cNvSpPr/>
          <p:nvPr/>
        </p:nvSpPr>
        <p:spPr>
          <a:xfrm>
            <a:off x="292100" y="7683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10"/>
          <p:cNvSpPr/>
          <p:nvPr/>
        </p:nvSpPr>
        <p:spPr>
          <a:xfrm>
            <a:off x="420687" y="7683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10"/>
          <p:cNvSpPr/>
          <p:nvPr/>
        </p:nvSpPr>
        <p:spPr>
          <a:xfrm>
            <a:off x="547687" y="76835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10"/>
          <p:cNvSpPr/>
          <p:nvPr/>
        </p:nvSpPr>
        <p:spPr>
          <a:xfrm>
            <a:off x="292100" y="8985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10"/>
          <p:cNvSpPr/>
          <p:nvPr/>
        </p:nvSpPr>
        <p:spPr>
          <a:xfrm>
            <a:off x="420687" y="8985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10"/>
          <p:cNvSpPr/>
          <p:nvPr/>
        </p:nvSpPr>
        <p:spPr>
          <a:xfrm>
            <a:off x="547687" y="89852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10"/>
          <p:cNvSpPr/>
          <p:nvPr/>
        </p:nvSpPr>
        <p:spPr>
          <a:xfrm>
            <a:off x="292100" y="10287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10"/>
          <p:cNvSpPr/>
          <p:nvPr/>
        </p:nvSpPr>
        <p:spPr>
          <a:xfrm>
            <a:off x="420687" y="10287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0" name="Google Shape;430;p10"/>
          <p:cNvSpPr/>
          <p:nvPr/>
        </p:nvSpPr>
        <p:spPr>
          <a:xfrm>
            <a:off x="547687" y="102870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10"/>
          <p:cNvSpPr/>
          <p:nvPr/>
        </p:nvSpPr>
        <p:spPr>
          <a:xfrm>
            <a:off x="292100" y="11588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10"/>
          <p:cNvSpPr/>
          <p:nvPr/>
        </p:nvSpPr>
        <p:spPr>
          <a:xfrm>
            <a:off x="420687" y="11588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3" name="Google Shape;433;p10"/>
          <p:cNvSpPr/>
          <p:nvPr/>
        </p:nvSpPr>
        <p:spPr>
          <a:xfrm>
            <a:off x="547687" y="115887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10"/>
          <p:cNvSpPr/>
          <p:nvPr/>
        </p:nvSpPr>
        <p:spPr>
          <a:xfrm>
            <a:off x="292100" y="12890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10"/>
          <p:cNvSpPr/>
          <p:nvPr/>
        </p:nvSpPr>
        <p:spPr>
          <a:xfrm>
            <a:off x="420687" y="12890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6" name="Google Shape;436;p10"/>
          <p:cNvSpPr/>
          <p:nvPr/>
        </p:nvSpPr>
        <p:spPr>
          <a:xfrm>
            <a:off x="547687" y="128905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10"/>
          <p:cNvSpPr/>
          <p:nvPr/>
        </p:nvSpPr>
        <p:spPr>
          <a:xfrm>
            <a:off x="292100" y="14192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p10"/>
          <p:cNvSpPr/>
          <p:nvPr/>
        </p:nvSpPr>
        <p:spPr>
          <a:xfrm>
            <a:off x="420687" y="14192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p10"/>
          <p:cNvSpPr/>
          <p:nvPr/>
        </p:nvSpPr>
        <p:spPr>
          <a:xfrm>
            <a:off x="547687" y="141922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0" name="Google Shape;440;p10"/>
          <p:cNvSpPr txBox="1"/>
          <p:nvPr/>
        </p:nvSpPr>
        <p:spPr>
          <a:xfrm>
            <a:off x="1155700" y="2524125"/>
            <a:ext cx="1582800" cy="1429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5000"/>
              <a:buFont typeface="Avenir"/>
              <a:buNone/>
            </a:pPr>
            <a:r>
              <a:rPr lang="uk-UA" sz="5000" b="1" dirty="0" smtClean="0">
                <a:solidFill>
                  <a:srgbClr val="152A65"/>
                </a:solidFill>
                <a:latin typeface="Avenir"/>
                <a:sym typeface="Avenir"/>
              </a:rPr>
              <a:t>46</a:t>
            </a:r>
            <a:endParaRPr dirty="0"/>
          </a:p>
          <a:p>
            <a:pPr marL="12700" marR="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173B64"/>
              </a:buClr>
              <a:buSzPts val="1200"/>
              <a:buFont typeface="Avenir"/>
              <a:buNone/>
            </a:pPr>
            <a:r>
              <a:rPr lang="uk-UA" sz="1200" b="1" i="0" u="none" dirty="0">
                <a:solidFill>
                  <a:srgbClr val="173B64"/>
                </a:solidFill>
                <a:latin typeface="Avenir"/>
                <a:ea typeface="Avenir"/>
                <a:cs typeface="Avenir"/>
                <a:sym typeface="Avenir"/>
              </a:rPr>
              <a:t>надійшло викликів, повідомлень та звернень </a:t>
            </a:r>
            <a:endParaRPr dirty="0"/>
          </a:p>
        </p:txBody>
      </p:sp>
      <p:sp>
        <p:nvSpPr>
          <p:cNvPr id="441" name="Google Shape;441;p10"/>
          <p:cNvSpPr txBox="1"/>
          <p:nvPr/>
        </p:nvSpPr>
        <p:spPr>
          <a:xfrm>
            <a:off x="4886325" y="2041525"/>
            <a:ext cx="1027112" cy="309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0" lvl="0" indent="0" algn="l" rtl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Clr>
                <a:srgbClr val="173B64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73B64"/>
                </a:solidFill>
                <a:latin typeface="Avenir"/>
                <a:ea typeface="Avenir"/>
                <a:cs typeface="Avenir"/>
                <a:sym typeface="Avenir"/>
              </a:rPr>
              <a:t>ВИЇЗДІВ ПОЛІЦІЇ  НА АДРЕСУ</a:t>
            </a:r>
            <a:endParaRPr/>
          </a:p>
        </p:txBody>
      </p:sp>
      <p:sp>
        <p:nvSpPr>
          <p:cNvPr id="442" name="Google Shape;442;p10"/>
          <p:cNvSpPr/>
          <p:nvPr/>
        </p:nvSpPr>
        <p:spPr>
          <a:xfrm>
            <a:off x="3051175" y="2628900"/>
            <a:ext cx="3749675" cy="622300"/>
          </a:xfrm>
          <a:custGeom>
            <a:avLst/>
            <a:gdLst/>
            <a:ahLst/>
            <a:cxnLst/>
            <a:rect l="l" t="t" r="r" b="b"/>
            <a:pathLst>
              <a:path w="3749040" h="622300" extrusionOk="0">
                <a:moveTo>
                  <a:pt x="3748608" y="0"/>
                </a:moveTo>
                <a:lnTo>
                  <a:pt x="254000" y="0"/>
                </a:lnTo>
                <a:lnTo>
                  <a:pt x="0" y="317500"/>
                </a:lnTo>
                <a:lnTo>
                  <a:pt x="254000" y="622300"/>
                </a:lnTo>
                <a:lnTo>
                  <a:pt x="3748608" y="622300"/>
                </a:lnTo>
                <a:lnTo>
                  <a:pt x="3748608" y="0"/>
                </a:lnTo>
                <a:close/>
              </a:path>
            </a:pathLst>
          </a:custGeom>
          <a:solidFill>
            <a:srgbClr val="FFDD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10"/>
          <p:cNvSpPr txBox="1"/>
          <p:nvPr/>
        </p:nvSpPr>
        <p:spPr>
          <a:xfrm>
            <a:off x="666750" y="5643562"/>
            <a:ext cx="2003425" cy="449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0" lvl="0" indent="0" algn="l" rtl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ПРОВЕДЕНО ПРОФІЛАКТИЧНИХ  БЕСІД НА ТЕМУ ДОМАШНЬОГО  НАСИЛЬСТВА</a:t>
            </a:r>
            <a:endParaRPr/>
          </a:p>
        </p:txBody>
      </p:sp>
      <p:sp>
        <p:nvSpPr>
          <p:cNvPr id="444" name="Google Shape;444;p10"/>
          <p:cNvSpPr/>
          <p:nvPr/>
        </p:nvSpPr>
        <p:spPr>
          <a:xfrm>
            <a:off x="701675" y="3992562"/>
            <a:ext cx="6088062" cy="0"/>
          </a:xfrm>
          <a:custGeom>
            <a:avLst/>
            <a:gdLst/>
            <a:ahLst/>
            <a:cxnLst/>
            <a:rect l="l" t="t" r="r" b="b"/>
            <a:pathLst>
              <a:path w="6087745" h="120000" extrusionOk="0">
                <a:moveTo>
                  <a:pt x="0" y="0"/>
                </a:moveTo>
                <a:lnTo>
                  <a:pt x="6087541" y="0"/>
                </a:lnTo>
              </a:path>
            </a:pathLst>
          </a:custGeom>
          <a:noFill/>
          <a:ln w="12700" cap="flat" cmpd="sng">
            <a:solidFill>
              <a:srgbClr val="004990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10"/>
          <p:cNvSpPr/>
          <p:nvPr/>
        </p:nvSpPr>
        <p:spPr>
          <a:xfrm>
            <a:off x="7683500" y="0"/>
            <a:ext cx="4508500" cy="6858000"/>
          </a:xfrm>
          <a:custGeom>
            <a:avLst/>
            <a:gdLst/>
            <a:ahLst/>
            <a:cxnLst/>
            <a:rect l="l" t="t" r="r" b="b"/>
            <a:pathLst>
              <a:path w="4508500" h="6857365" extrusionOk="0">
                <a:moveTo>
                  <a:pt x="4507877" y="0"/>
                </a:moveTo>
                <a:lnTo>
                  <a:pt x="0" y="0"/>
                </a:lnTo>
                <a:lnTo>
                  <a:pt x="0" y="6857276"/>
                </a:lnTo>
                <a:lnTo>
                  <a:pt x="4507877" y="6857276"/>
                </a:lnTo>
                <a:lnTo>
                  <a:pt x="4507877" y="0"/>
                </a:lnTo>
                <a:close/>
              </a:path>
            </a:pathLst>
          </a:custGeom>
          <a:solidFill>
            <a:srgbClr val="152A65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10"/>
          <p:cNvSpPr/>
          <p:nvPr/>
        </p:nvSpPr>
        <p:spPr>
          <a:xfrm>
            <a:off x="7440612" y="1073150"/>
            <a:ext cx="482600" cy="0"/>
          </a:xfrm>
          <a:custGeom>
            <a:avLst/>
            <a:gdLst/>
            <a:ahLst/>
            <a:cxnLst/>
            <a:rect l="l" t="t" r="r" b="b"/>
            <a:pathLst>
              <a:path w="482600" h="120000" extrusionOk="0">
                <a:moveTo>
                  <a:pt x="0" y="0"/>
                </a:moveTo>
                <a:lnTo>
                  <a:pt x="482600" y="0"/>
                </a:lnTo>
              </a:path>
            </a:pathLst>
          </a:custGeom>
          <a:noFill/>
          <a:ln w="76200" cap="flat" cmpd="sng">
            <a:solidFill>
              <a:srgbClr val="FFDD00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10"/>
          <p:cNvSpPr txBox="1"/>
          <p:nvPr/>
        </p:nvSpPr>
        <p:spPr>
          <a:xfrm>
            <a:off x="8015287" y="906462"/>
            <a:ext cx="3354387" cy="2597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7125" rIns="0" bIns="0" anchor="t" anchorCtr="0">
            <a:spAutoFit/>
          </a:bodyPr>
          <a:lstStyle/>
          <a:p>
            <a:pPr marL="444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DDDD"/>
              </a:buClr>
              <a:buSzPts val="1600"/>
              <a:buFont typeface="Avenir"/>
              <a:buNone/>
            </a:pPr>
            <a:r>
              <a:rPr lang="uk-UA" sz="1600" b="1" i="0" u="none">
                <a:solidFill>
                  <a:srgbClr val="DCDDDD"/>
                </a:solidFill>
                <a:latin typeface="Avenir"/>
                <a:ea typeface="Avenir"/>
                <a:cs typeface="Avenir"/>
                <a:sym typeface="Avenir"/>
              </a:rPr>
              <a:t>Що треба зробити?</a:t>
            </a:r>
            <a:endParaRPr/>
          </a:p>
          <a:p>
            <a:pPr marL="44450" marR="0" lvl="0" indent="-825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DCDDDD"/>
              </a:buClr>
              <a:buSzPts val="1300"/>
              <a:buFont typeface="Calibri"/>
              <a:buChar char="-"/>
            </a:pPr>
            <a:r>
              <a:rPr lang="uk-UA" sz="1300" b="0" i="0" u="none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Провести додаткове навчання з працівниками відділу з профілактики домашнього насильства (разом зі Службою у справах дітей, Центром соціальних служб для дітей, сім’ї та молоді, громадськими організаціями)</a:t>
            </a:r>
            <a:endParaRPr/>
          </a:p>
          <a:p>
            <a:pPr marL="44450" marR="0" lvl="0" indent="-825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DCDDDD"/>
              </a:buClr>
              <a:buSzPts val="1300"/>
              <a:buFont typeface="Calibri"/>
              <a:buChar char="-"/>
            </a:pPr>
            <a:r>
              <a:rPr lang="uk-UA" sz="1300" b="0" i="0" u="none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 збільшити кількість відвідувань дітей за місцем проживання, навчання, з метою виявлення дітей, що страждають від насильства</a:t>
            </a:r>
            <a:endParaRPr/>
          </a:p>
        </p:txBody>
      </p:sp>
      <p:grpSp>
        <p:nvGrpSpPr>
          <p:cNvPr id="448" name="Google Shape;448;p10"/>
          <p:cNvGrpSpPr/>
          <p:nvPr/>
        </p:nvGrpSpPr>
        <p:grpSpPr>
          <a:xfrm>
            <a:off x="3144837" y="2070100"/>
            <a:ext cx="592137" cy="236537"/>
            <a:chOff x="3144283" y="2069447"/>
            <a:chExt cx="593090" cy="237490"/>
          </a:xfrm>
        </p:grpSpPr>
        <p:sp>
          <p:nvSpPr>
            <p:cNvPr id="449" name="Google Shape;449;p10"/>
            <p:cNvSpPr/>
            <p:nvPr/>
          </p:nvSpPr>
          <p:spPr>
            <a:xfrm>
              <a:off x="3144283" y="2069447"/>
              <a:ext cx="593090" cy="237490"/>
            </a:xfrm>
            <a:custGeom>
              <a:avLst/>
              <a:gdLst/>
              <a:ahLst/>
              <a:cxnLst/>
              <a:rect l="l" t="t" r="r" b="b"/>
              <a:pathLst>
                <a:path w="593089" h="237489" extrusionOk="0">
                  <a:moveTo>
                    <a:pt x="223469" y="0"/>
                  </a:moveTo>
                  <a:lnTo>
                    <a:pt x="197541" y="28590"/>
                  </a:lnTo>
                  <a:lnTo>
                    <a:pt x="199529" y="40106"/>
                  </a:lnTo>
                  <a:lnTo>
                    <a:pt x="185612" y="41796"/>
                  </a:lnTo>
                  <a:lnTo>
                    <a:pt x="172000" y="44978"/>
                  </a:lnTo>
                  <a:lnTo>
                    <a:pt x="158815" y="49620"/>
                  </a:lnTo>
                  <a:lnTo>
                    <a:pt x="146176" y="55689"/>
                  </a:lnTo>
                  <a:lnTo>
                    <a:pt x="85534" y="89306"/>
                  </a:lnTo>
                  <a:lnTo>
                    <a:pt x="57175" y="94043"/>
                  </a:lnTo>
                  <a:lnTo>
                    <a:pt x="44402" y="98175"/>
                  </a:lnTo>
                  <a:lnTo>
                    <a:pt x="33642" y="105722"/>
                  </a:lnTo>
                  <a:lnTo>
                    <a:pt x="25539" y="116073"/>
                  </a:lnTo>
                  <a:lnTo>
                    <a:pt x="20739" y="128612"/>
                  </a:lnTo>
                  <a:lnTo>
                    <a:pt x="12494" y="131241"/>
                  </a:lnTo>
                  <a:lnTo>
                    <a:pt x="5921" y="136459"/>
                  </a:lnTo>
                  <a:lnTo>
                    <a:pt x="1572" y="143637"/>
                  </a:lnTo>
                  <a:lnTo>
                    <a:pt x="0" y="152146"/>
                  </a:lnTo>
                  <a:lnTo>
                    <a:pt x="0" y="176364"/>
                  </a:lnTo>
                  <a:lnTo>
                    <a:pt x="57937" y="207403"/>
                  </a:lnTo>
                  <a:lnTo>
                    <a:pt x="58597" y="207467"/>
                  </a:lnTo>
                  <a:lnTo>
                    <a:pt x="93205" y="207467"/>
                  </a:lnTo>
                  <a:lnTo>
                    <a:pt x="97680" y="215612"/>
                  </a:lnTo>
                  <a:lnTo>
                    <a:pt x="103558" y="222710"/>
                  </a:lnTo>
                  <a:lnTo>
                    <a:pt x="110661" y="228584"/>
                  </a:lnTo>
                  <a:lnTo>
                    <a:pt x="118808" y="233057"/>
                  </a:lnTo>
                  <a:lnTo>
                    <a:pt x="137883" y="237103"/>
                  </a:lnTo>
                  <a:lnTo>
                    <a:pt x="156386" y="233635"/>
                  </a:lnTo>
                  <a:lnTo>
                    <a:pt x="172238" y="223481"/>
                  </a:lnTo>
                  <a:lnTo>
                    <a:pt x="177324" y="216158"/>
                  </a:lnTo>
                  <a:lnTo>
                    <a:pt x="134106" y="216158"/>
                  </a:lnTo>
                  <a:lnTo>
                    <a:pt x="123504" y="212644"/>
                  </a:lnTo>
                  <a:lnTo>
                    <a:pt x="114993" y="205407"/>
                  </a:lnTo>
                  <a:lnTo>
                    <a:pt x="109727" y="195097"/>
                  </a:lnTo>
                  <a:lnTo>
                    <a:pt x="109067" y="192697"/>
                  </a:lnTo>
                  <a:lnTo>
                    <a:pt x="108686" y="190220"/>
                  </a:lnTo>
                  <a:lnTo>
                    <a:pt x="108648" y="187706"/>
                  </a:lnTo>
                  <a:lnTo>
                    <a:pt x="60248" y="187706"/>
                  </a:lnTo>
                  <a:lnTo>
                    <a:pt x="21094" y="179870"/>
                  </a:lnTo>
                  <a:lnTo>
                    <a:pt x="19761" y="178257"/>
                  </a:lnTo>
                  <a:lnTo>
                    <a:pt x="19748" y="149961"/>
                  </a:lnTo>
                  <a:lnTo>
                    <a:pt x="21513" y="148196"/>
                  </a:lnTo>
                  <a:lnTo>
                    <a:pt x="74599" y="148196"/>
                  </a:lnTo>
                  <a:lnTo>
                    <a:pt x="79019" y="143764"/>
                  </a:lnTo>
                  <a:lnTo>
                    <a:pt x="79019" y="128435"/>
                  </a:lnTo>
                  <a:lnTo>
                    <a:pt x="41592" y="128435"/>
                  </a:lnTo>
                  <a:lnTo>
                    <a:pt x="44767" y="121005"/>
                  </a:lnTo>
                  <a:lnTo>
                    <a:pt x="51358" y="115557"/>
                  </a:lnTo>
                  <a:lnTo>
                    <a:pt x="59270" y="113855"/>
                  </a:lnTo>
                  <a:lnTo>
                    <a:pt x="79019" y="113855"/>
                  </a:lnTo>
                  <a:lnTo>
                    <a:pt x="79019" y="110464"/>
                  </a:lnTo>
                  <a:lnTo>
                    <a:pt x="89712" y="108686"/>
                  </a:lnTo>
                  <a:lnTo>
                    <a:pt x="395109" y="108686"/>
                  </a:lnTo>
                  <a:lnTo>
                    <a:pt x="395109" y="106070"/>
                  </a:lnTo>
                  <a:lnTo>
                    <a:pt x="498924" y="106070"/>
                  </a:lnTo>
                  <a:lnTo>
                    <a:pt x="497535" y="105714"/>
                  </a:lnTo>
                  <a:lnTo>
                    <a:pt x="405726" y="89408"/>
                  </a:lnTo>
                  <a:lnTo>
                    <a:pt x="404954" y="88925"/>
                  </a:lnTo>
                  <a:lnTo>
                    <a:pt x="127025" y="88925"/>
                  </a:lnTo>
                  <a:lnTo>
                    <a:pt x="155740" y="72961"/>
                  </a:lnTo>
                  <a:lnTo>
                    <a:pt x="168205" y="67056"/>
                  </a:lnTo>
                  <a:lnTo>
                    <a:pt x="181262" y="62780"/>
                  </a:lnTo>
                  <a:lnTo>
                    <a:pt x="194750" y="60179"/>
                  </a:lnTo>
                  <a:lnTo>
                    <a:pt x="208508" y="59296"/>
                  </a:lnTo>
                  <a:lnTo>
                    <a:pt x="357515" y="59296"/>
                  </a:lnTo>
                  <a:lnTo>
                    <a:pt x="357149" y="59067"/>
                  </a:lnTo>
                  <a:lnTo>
                    <a:pt x="342516" y="51200"/>
                  </a:lnTo>
                  <a:lnTo>
                    <a:pt x="327056" y="45315"/>
                  </a:lnTo>
                  <a:lnTo>
                    <a:pt x="310968" y="41470"/>
                  </a:lnTo>
                  <a:lnTo>
                    <a:pt x="294449" y="39725"/>
                  </a:lnTo>
                  <a:lnTo>
                    <a:pt x="294521" y="39535"/>
                  </a:lnTo>
                  <a:lnTo>
                    <a:pt x="221729" y="39535"/>
                  </a:lnTo>
                  <a:lnTo>
                    <a:pt x="217309" y="35115"/>
                  </a:lnTo>
                  <a:lnTo>
                    <a:pt x="217309" y="24206"/>
                  </a:lnTo>
                  <a:lnTo>
                    <a:pt x="221729" y="19773"/>
                  </a:lnTo>
                  <a:lnTo>
                    <a:pt x="294363" y="19773"/>
                  </a:lnTo>
                  <a:lnTo>
                    <a:pt x="293926" y="17711"/>
                  </a:lnTo>
                  <a:lnTo>
                    <a:pt x="287545" y="8434"/>
                  </a:lnTo>
                  <a:lnTo>
                    <a:pt x="278152" y="2226"/>
                  </a:lnTo>
                  <a:lnTo>
                    <a:pt x="266699" y="25"/>
                  </a:lnTo>
                  <a:lnTo>
                    <a:pt x="227177" y="25"/>
                  </a:lnTo>
                  <a:lnTo>
                    <a:pt x="223469" y="0"/>
                  </a:lnTo>
                  <a:close/>
                </a:path>
                <a:path w="593089" h="237489" extrusionOk="0">
                  <a:moveTo>
                    <a:pt x="433497" y="207467"/>
                  </a:moveTo>
                  <a:lnTo>
                    <a:pt x="409295" y="207467"/>
                  </a:lnTo>
                  <a:lnTo>
                    <a:pt x="413776" y="215612"/>
                  </a:lnTo>
                  <a:lnTo>
                    <a:pt x="419654" y="222710"/>
                  </a:lnTo>
                  <a:lnTo>
                    <a:pt x="426753" y="228584"/>
                  </a:lnTo>
                  <a:lnTo>
                    <a:pt x="434898" y="233057"/>
                  </a:lnTo>
                  <a:lnTo>
                    <a:pt x="453979" y="237103"/>
                  </a:lnTo>
                  <a:lnTo>
                    <a:pt x="472482" y="233635"/>
                  </a:lnTo>
                  <a:lnTo>
                    <a:pt x="488335" y="223481"/>
                  </a:lnTo>
                  <a:lnTo>
                    <a:pt x="493408" y="216182"/>
                  </a:lnTo>
                  <a:lnTo>
                    <a:pt x="450217" y="216182"/>
                  </a:lnTo>
                  <a:lnTo>
                    <a:pt x="439583" y="212644"/>
                  </a:lnTo>
                  <a:lnTo>
                    <a:pt x="433497" y="207467"/>
                  </a:lnTo>
                  <a:close/>
                </a:path>
                <a:path w="593089" h="237489" extrusionOk="0">
                  <a:moveTo>
                    <a:pt x="493022" y="158290"/>
                  </a:moveTo>
                  <a:lnTo>
                    <a:pt x="457598" y="158290"/>
                  </a:lnTo>
                  <a:lnTo>
                    <a:pt x="468212" y="161810"/>
                  </a:lnTo>
                  <a:lnTo>
                    <a:pt x="476744" y="169077"/>
                  </a:lnTo>
                  <a:lnTo>
                    <a:pt x="482003" y="179374"/>
                  </a:lnTo>
                  <a:lnTo>
                    <a:pt x="482856" y="190923"/>
                  </a:lnTo>
                  <a:lnTo>
                    <a:pt x="479336" y="201537"/>
                  </a:lnTo>
                  <a:lnTo>
                    <a:pt x="472091" y="210058"/>
                  </a:lnTo>
                  <a:lnTo>
                    <a:pt x="461771" y="215328"/>
                  </a:lnTo>
                  <a:lnTo>
                    <a:pt x="450217" y="216182"/>
                  </a:lnTo>
                  <a:lnTo>
                    <a:pt x="493408" y="216182"/>
                  </a:lnTo>
                  <a:lnTo>
                    <a:pt x="499465" y="207467"/>
                  </a:lnTo>
                  <a:lnTo>
                    <a:pt x="526135" y="207467"/>
                  </a:lnTo>
                  <a:lnTo>
                    <a:pt x="528662" y="206425"/>
                  </a:lnTo>
                  <a:lnTo>
                    <a:pt x="547357" y="187706"/>
                  </a:lnTo>
                  <a:lnTo>
                    <a:pt x="503770" y="187706"/>
                  </a:lnTo>
                  <a:lnTo>
                    <a:pt x="499888" y="168472"/>
                  </a:lnTo>
                  <a:lnTo>
                    <a:pt x="493022" y="158290"/>
                  </a:lnTo>
                  <a:close/>
                </a:path>
                <a:path w="593089" h="237489" extrusionOk="0">
                  <a:moveTo>
                    <a:pt x="177220" y="158325"/>
                  </a:moveTo>
                  <a:lnTo>
                    <a:pt x="141464" y="158325"/>
                  </a:lnTo>
                  <a:lnTo>
                    <a:pt x="152066" y="161840"/>
                  </a:lnTo>
                  <a:lnTo>
                    <a:pt x="160578" y="169077"/>
                  </a:lnTo>
                  <a:lnTo>
                    <a:pt x="165842" y="179374"/>
                  </a:lnTo>
                  <a:lnTo>
                    <a:pt x="166703" y="190923"/>
                  </a:lnTo>
                  <a:lnTo>
                    <a:pt x="163176" y="201537"/>
                  </a:lnTo>
                  <a:lnTo>
                    <a:pt x="155953" y="210035"/>
                  </a:lnTo>
                  <a:lnTo>
                    <a:pt x="145643" y="215303"/>
                  </a:lnTo>
                  <a:lnTo>
                    <a:pt x="134106" y="216158"/>
                  </a:lnTo>
                  <a:lnTo>
                    <a:pt x="177324" y="216158"/>
                  </a:lnTo>
                  <a:lnTo>
                    <a:pt x="183362" y="207467"/>
                  </a:lnTo>
                  <a:lnTo>
                    <a:pt x="433497" y="207467"/>
                  </a:lnTo>
                  <a:lnTo>
                    <a:pt x="431081" y="205407"/>
                  </a:lnTo>
                  <a:lnTo>
                    <a:pt x="425818" y="195097"/>
                  </a:lnTo>
                  <a:lnTo>
                    <a:pt x="425145" y="192697"/>
                  </a:lnTo>
                  <a:lnTo>
                    <a:pt x="424789" y="190220"/>
                  </a:lnTo>
                  <a:lnTo>
                    <a:pt x="424738" y="187706"/>
                  </a:lnTo>
                  <a:lnTo>
                    <a:pt x="187680" y="187706"/>
                  </a:lnTo>
                  <a:lnTo>
                    <a:pt x="184378" y="170111"/>
                  </a:lnTo>
                  <a:lnTo>
                    <a:pt x="177220" y="158325"/>
                  </a:lnTo>
                  <a:close/>
                </a:path>
                <a:path w="593089" h="237489" extrusionOk="0">
                  <a:moveTo>
                    <a:pt x="129578" y="108686"/>
                  </a:moveTo>
                  <a:lnTo>
                    <a:pt x="107492" y="108686"/>
                  </a:lnTo>
                  <a:lnTo>
                    <a:pt x="123545" y="140817"/>
                  </a:lnTo>
                  <a:lnTo>
                    <a:pt x="109479" y="147808"/>
                  </a:lnTo>
                  <a:lnTo>
                    <a:pt x="98550" y="158584"/>
                  </a:lnTo>
                  <a:lnTo>
                    <a:pt x="91457" y="172200"/>
                  </a:lnTo>
                  <a:lnTo>
                    <a:pt x="88899" y="187706"/>
                  </a:lnTo>
                  <a:lnTo>
                    <a:pt x="108648" y="187706"/>
                  </a:lnTo>
                  <a:lnTo>
                    <a:pt x="110101" y="178153"/>
                  </a:lnTo>
                  <a:lnTo>
                    <a:pt x="114451" y="169795"/>
                  </a:lnTo>
                  <a:lnTo>
                    <a:pt x="121189" y="163283"/>
                  </a:lnTo>
                  <a:lnTo>
                    <a:pt x="129920" y="159181"/>
                  </a:lnTo>
                  <a:lnTo>
                    <a:pt x="141464" y="158325"/>
                  </a:lnTo>
                  <a:lnTo>
                    <a:pt x="177220" y="158325"/>
                  </a:lnTo>
                  <a:lnTo>
                    <a:pt x="175360" y="155262"/>
                  </a:lnTo>
                  <a:lnTo>
                    <a:pt x="161757" y="144448"/>
                  </a:lnTo>
                  <a:lnTo>
                    <a:pt x="144703" y="138963"/>
                  </a:lnTo>
                  <a:lnTo>
                    <a:pt x="129578" y="108686"/>
                  </a:lnTo>
                  <a:close/>
                </a:path>
                <a:path w="593089" h="237489" extrusionOk="0">
                  <a:moveTo>
                    <a:pt x="256819" y="108686"/>
                  </a:moveTo>
                  <a:lnTo>
                    <a:pt x="237070" y="108686"/>
                  </a:lnTo>
                  <a:lnTo>
                    <a:pt x="237070" y="187706"/>
                  </a:lnTo>
                  <a:lnTo>
                    <a:pt x="256819" y="187706"/>
                  </a:lnTo>
                  <a:lnTo>
                    <a:pt x="256819" y="108686"/>
                  </a:lnTo>
                  <a:close/>
                </a:path>
                <a:path w="593089" h="237489" extrusionOk="0">
                  <a:moveTo>
                    <a:pt x="395109" y="108686"/>
                  </a:moveTo>
                  <a:lnTo>
                    <a:pt x="375348" y="108686"/>
                  </a:lnTo>
                  <a:lnTo>
                    <a:pt x="375348" y="187706"/>
                  </a:lnTo>
                  <a:lnTo>
                    <a:pt x="395109" y="187706"/>
                  </a:lnTo>
                  <a:lnTo>
                    <a:pt x="395109" y="108686"/>
                  </a:lnTo>
                  <a:close/>
                </a:path>
                <a:path w="593089" h="237489" extrusionOk="0">
                  <a:moveTo>
                    <a:pt x="454380" y="138303"/>
                  </a:moveTo>
                  <a:lnTo>
                    <a:pt x="435158" y="142184"/>
                  </a:lnTo>
                  <a:lnTo>
                    <a:pt x="419454" y="152769"/>
                  </a:lnTo>
                  <a:lnTo>
                    <a:pt x="408862" y="168472"/>
                  </a:lnTo>
                  <a:lnTo>
                    <a:pt x="404977" y="187706"/>
                  </a:lnTo>
                  <a:lnTo>
                    <a:pt x="424738" y="187706"/>
                  </a:lnTo>
                  <a:lnTo>
                    <a:pt x="426182" y="178153"/>
                  </a:lnTo>
                  <a:lnTo>
                    <a:pt x="430526" y="169795"/>
                  </a:lnTo>
                  <a:lnTo>
                    <a:pt x="437304" y="163252"/>
                  </a:lnTo>
                  <a:lnTo>
                    <a:pt x="446049" y="159143"/>
                  </a:lnTo>
                  <a:lnTo>
                    <a:pt x="457598" y="158290"/>
                  </a:lnTo>
                  <a:lnTo>
                    <a:pt x="493022" y="158290"/>
                  </a:lnTo>
                  <a:lnTo>
                    <a:pt x="489300" y="152769"/>
                  </a:lnTo>
                  <a:lnTo>
                    <a:pt x="473601" y="142184"/>
                  </a:lnTo>
                  <a:lnTo>
                    <a:pt x="454380" y="138303"/>
                  </a:lnTo>
                  <a:close/>
                </a:path>
                <a:path w="593089" h="237489" extrusionOk="0">
                  <a:moveTo>
                    <a:pt x="498924" y="106070"/>
                  </a:moveTo>
                  <a:lnTo>
                    <a:pt x="395109" y="106070"/>
                  </a:lnTo>
                  <a:lnTo>
                    <a:pt x="397954" y="107848"/>
                  </a:lnTo>
                  <a:lnTo>
                    <a:pt x="399135" y="108305"/>
                  </a:lnTo>
                  <a:lnTo>
                    <a:pt x="494093" y="125120"/>
                  </a:lnTo>
                  <a:lnTo>
                    <a:pt x="497725" y="125806"/>
                  </a:lnTo>
                  <a:lnTo>
                    <a:pt x="501268" y="126923"/>
                  </a:lnTo>
                  <a:lnTo>
                    <a:pt x="504647" y="128435"/>
                  </a:lnTo>
                  <a:lnTo>
                    <a:pt x="493877" y="128435"/>
                  </a:lnTo>
                  <a:lnTo>
                    <a:pt x="493877" y="148196"/>
                  </a:lnTo>
                  <a:lnTo>
                    <a:pt x="526757" y="148196"/>
                  </a:lnTo>
                  <a:lnTo>
                    <a:pt x="531025" y="155409"/>
                  </a:lnTo>
                  <a:lnTo>
                    <a:pt x="533323" y="163614"/>
                  </a:lnTo>
                  <a:lnTo>
                    <a:pt x="533399" y="173736"/>
                  </a:lnTo>
                  <a:lnTo>
                    <a:pt x="519429" y="187706"/>
                  </a:lnTo>
                  <a:lnTo>
                    <a:pt x="570941" y="187706"/>
                  </a:lnTo>
                  <a:lnTo>
                    <a:pt x="579394" y="185996"/>
                  </a:lnTo>
                  <a:lnTo>
                    <a:pt x="586301" y="181336"/>
                  </a:lnTo>
                  <a:lnTo>
                    <a:pt x="590961" y="174429"/>
                  </a:lnTo>
                  <a:lnTo>
                    <a:pt x="592272" y="167944"/>
                  </a:lnTo>
                  <a:lnTo>
                    <a:pt x="553148" y="167944"/>
                  </a:lnTo>
                  <a:lnTo>
                    <a:pt x="553148" y="149402"/>
                  </a:lnTo>
                  <a:lnTo>
                    <a:pt x="558198" y="129247"/>
                  </a:lnTo>
                  <a:lnTo>
                    <a:pt x="537806" y="129247"/>
                  </a:lnTo>
                  <a:lnTo>
                    <a:pt x="534962" y="125933"/>
                  </a:lnTo>
                  <a:lnTo>
                    <a:pt x="533399" y="124383"/>
                  </a:lnTo>
                  <a:lnTo>
                    <a:pt x="525592" y="117682"/>
                  </a:lnTo>
                  <a:lnTo>
                    <a:pt x="516905" y="112282"/>
                  </a:lnTo>
                  <a:lnTo>
                    <a:pt x="507500" y="108265"/>
                  </a:lnTo>
                  <a:lnTo>
                    <a:pt x="498924" y="106070"/>
                  </a:lnTo>
                  <a:close/>
                </a:path>
                <a:path w="593089" h="237489" extrusionOk="0">
                  <a:moveTo>
                    <a:pt x="585504" y="118440"/>
                  </a:moveTo>
                  <a:lnTo>
                    <a:pt x="563498" y="118440"/>
                  </a:lnTo>
                  <a:lnTo>
                    <a:pt x="565162" y="119176"/>
                  </a:lnTo>
                  <a:lnTo>
                    <a:pt x="565721" y="120662"/>
                  </a:lnTo>
                  <a:lnTo>
                    <a:pt x="572909" y="149402"/>
                  </a:lnTo>
                  <a:lnTo>
                    <a:pt x="572909" y="167055"/>
                  </a:lnTo>
                  <a:lnTo>
                    <a:pt x="572033" y="167944"/>
                  </a:lnTo>
                  <a:lnTo>
                    <a:pt x="592272" y="167944"/>
                  </a:lnTo>
                  <a:lnTo>
                    <a:pt x="592670" y="165976"/>
                  </a:lnTo>
                  <a:lnTo>
                    <a:pt x="592556" y="146583"/>
                  </a:lnTo>
                  <a:lnTo>
                    <a:pt x="592340" y="145796"/>
                  </a:lnTo>
                  <a:lnTo>
                    <a:pt x="585504" y="118440"/>
                  </a:lnTo>
                  <a:close/>
                </a:path>
                <a:path w="593089" h="237489" extrusionOk="0">
                  <a:moveTo>
                    <a:pt x="559524" y="99056"/>
                  </a:moveTo>
                  <a:lnTo>
                    <a:pt x="551405" y="102006"/>
                  </a:lnTo>
                  <a:lnTo>
                    <a:pt x="544987" y="107784"/>
                  </a:lnTo>
                  <a:lnTo>
                    <a:pt x="541146" y="115862"/>
                  </a:lnTo>
                  <a:lnTo>
                    <a:pt x="537806" y="129247"/>
                  </a:lnTo>
                  <a:lnTo>
                    <a:pt x="558198" y="129247"/>
                  </a:lnTo>
                  <a:lnTo>
                    <a:pt x="560349" y="120662"/>
                  </a:lnTo>
                  <a:lnTo>
                    <a:pt x="560628" y="119900"/>
                  </a:lnTo>
                  <a:lnTo>
                    <a:pt x="561251" y="119303"/>
                  </a:lnTo>
                  <a:lnTo>
                    <a:pt x="563498" y="118440"/>
                  </a:lnTo>
                  <a:lnTo>
                    <a:pt x="585504" y="118440"/>
                  </a:lnTo>
                  <a:lnTo>
                    <a:pt x="582841" y="107784"/>
                  </a:lnTo>
                  <a:lnTo>
                    <a:pt x="576541" y="101485"/>
                  </a:lnTo>
                  <a:lnTo>
                    <a:pt x="568464" y="99466"/>
                  </a:lnTo>
                  <a:lnTo>
                    <a:pt x="559524" y="99056"/>
                  </a:lnTo>
                  <a:close/>
                </a:path>
                <a:path w="593089" h="237489" extrusionOk="0">
                  <a:moveTo>
                    <a:pt x="79019" y="113855"/>
                  </a:moveTo>
                  <a:lnTo>
                    <a:pt x="59270" y="113855"/>
                  </a:lnTo>
                  <a:lnTo>
                    <a:pt x="59270" y="128435"/>
                  </a:lnTo>
                  <a:lnTo>
                    <a:pt x="79019" y="128435"/>
                  </a:lnTo>
                  <a:lnTo>
                    <a:pt x="79019" y="113855"/>
                  </a:lnTo>
                  <a:close/>
                </a:path>
                <a:path w="593089" h="237489" extrusionOk="0">
                  <a:moveTo>
                    <a:pt x="256819" y="59296"/>
                  </a:moveTo>
                  <a:lnTo>
                    <a:pt x="237070" y="59296"/>
                  </a:lnTo>
                  <a:lnTo>
                    <a:pt x="237070" y="88925"/>
                  </a:lnTo>
                  <a:lnTo>
                    <a:pt x="256819" y="88925"/>
                  </a:lnTo>
                  <a:lnTo>
                    <a:pt x="256819" y="59296"/>
                  </a:lnTo>
                  <a:close/>
                </a:path>
                <a:path w="593089" h="237489" extrusionOk="0">
                  <a:moveTo>
                    <a:pt x="357515" y="59296"/>
                  </a:moveTo>
                  <a:lnTo>
                    <a:pt x="289090" y="59296"/>
                  </a:lnTo>
                  <a:lnTo>
                    <a:pt x="304263" y="60350"/>
                  </a:lnTo>
                  <a:lnTo>
                    <a:pt x="319066" y="63493"/>
                  </a:lnTo>
                  <a:lnTo>
                    <a:pt x="333286" y="68665"/>
                  </a:lnTo>
                  <a:lnTo>
                    <a:pt x="346709" y="75806"/>
                  </a:lnTo>
                  <a:lnTo>
                    <a:pt x="367664" y="88925"/>
                  </a:lnTo>
                  <a:lnTo>
                    <a:pt x="404954" y="88925"/>
                  </a:lnTo>
                  <a:lnTo>
                    <a:pt x="357515" y="59296"/>
                  </a:lnTo>
                  <a:close/>
                </a:path>
                <a:path w="593089" h="237489" extrusionOk="0">
                  <a:moveTo>
                    <a:pt x="256819" y="19773"/>
                  </a:moveTo>
                  <a:lnTo>
                    <a:pt x="237070" y="19773"/>
                  </a:lnTo>
                  <a:lnTo>
                    <a:pt x="237070" y="39535"/>
                  </a:lnTo>
                  <a:lnTo>
                    <a:pt x="256819" y="39535"/>
                  </a:lnTo>
                  <a:lnTo>
                    <a:pt x="256819" y="19773"/>
                  </a:lnTo>
                  <a:close/>
                </a:path>
                <a:path w="593089" h="237489" extrusionOk="0">
                  <a:moveTo>
                    <a:pt x="294363" y="19773"/>
                  </a:moveTo>
                  <a:lnTo>
                    <a:pt x="272148" y="19773"/>
                  </a:lnTo>
                  <a:lnTo>
                    <a:pt x="276567" y="24206"/>
                  </a:lnTo>
                  <a:lnTo>
                    <a:pt x="276567" y="35115"/>
                  </a:lnTo>
                  <a:lnTo>
                    <a:pt x="272148" y="39535"/>
                  </a:lnTo>
                  <a:lnTo>
                    <a:pt x="294521" y="39535"/>
                  </a:lnTo>
                  <a:lnTo>
                    <a:pt x="295732" y="36334"/>
                  </a:lnTo>
                  <a:lnTo>
                    <a:pt x="296367" y="32753"/>
                  </a:lnTo>
                  <a:lnTo>
                    <a:pt x="296341" y="29121"/>
                  </a:lnTo>
                  <a:lnTo>
                    <a:pt x="294363" y="19773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10"/>
            <p:cNvSpPr/>
            <p:nvPr/>
          </p:nvSpPr>
          <p:spPr>
            <a:xfrm>
              <a:off x="3420859" y="2197874"/>
              <a:ext cx="40005" cy="20320"/>
            </a:xfrm>
            <a:custGeom>
              <a:avLst/>
              <a:gdLst/>
              <a:ahLst/>
              <a:cxnLst/>
              <a:rect l="l" t="t" r="r" b="b"/>
              <a:pathLst>
                <a:path w="40004" h="20319" extrusionOk="0">
                  <a:moveTo>
                    <a:pt x="39509" y="19761"/>
                  </a:moveTo>
                  <a:lnTo>
                    <a:pt x="0" y="19761"/>
                  </a:lnTo>
                  <a:lnTo>
                    <a:pt x="0" y="0"/>
                  </a:lnTo>
                  <a:lnTo>
                    <a:pt x="39509" y="0"/>
                  </a:lnTo>
                  <a:lnTo>
                    <a:pt x="39509" y="19761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1" name="Google Shape;451;p10"/>
          <p:cNvGrpSpPr/>
          <p:nvPr/>
        </p:nvGrpSpPr>
        <p:grpSpPr>
          <a:xfrm>
            <a:off x="1552575" y="1717675"/>
            <a:ext cx="906462" cy="749300"/>
            <a:chOff x="1551942" y="1718129"/>
            <a:chExt cx="907415" cy="748672"/>
          </a:xfrm>
        </p:grpSpPr>
        <p:sp>
          <p:nvSpPr>
            <p:cNvPr id="452" name="Google Shape;452;p10"/>
            <p:cNvSpPr/>
            <p:nvPr/>
          </p:nvSpPr>
          <p:spPr>
            <a:xfrm>
              <a:off x="1850392" y="1953086"/>
              <a:ext cx="608965" cy="513715"/>
            </a:xfrm>
            <a:custGeom>
              <a:avLst/>
              <a:gdLst/>
              <a:ahLst/>
              <a:cxnLst/>
              <a:rect l="l" t="t" r="r" b="b"/>
              <a:pathLst>
                <a:path w="608964" h="513714" extrusionOk="0">
                  <a:moveTo>
                    <a:pt x="0" y="360781"/>
                  </a:moveTo>
                  <a:lnTo>
                    <a:pt x="4036" y="380770"/>
                  </a:lnTo>
                  <a:lnTo>
                    <a:pt x="15043" y="397095"/>
                  </a:lnTo>
                  <a:lnTo>
                    <a:pt x="31364" y="408103"/>
                  </a:lnTo>
                  <a:lnTo>
                    <a:pt x="51346" y="412140"/>
                  </a:lnTo>
                  <a:lnTo>
                    <a:pt x="382143" y="412140"/>
                  </a:lnTo>
                  <a:lnTo>
                    <a:pt x="501650" y="513143"/>
                  </a:lnTo>
                  <a:lnTo>
                    <a:pt x="501650" y="412140"/>
                  </a:lnTo>
                  <a:lnTo>
                    <a:pt x="557187" y="412140"/>
                  </a:lnTo>
                  <a:lnTo>
                    <a:pt x="577175" y="408103"/>
                  </a:lnTo>
                  <a:lnTo>
                    <a:pt x="593501" y="397095"/>
                  </a:lnTo>
                  <a:lnTo>
                    <a:pt x="604509" y="380770"/>
                  </a:lnTo>
                  <a:lnTo>
                    <a:pt x="608545" y="360781"/>
                  </a:lnTo>
                  <a:lnTo>
                    <a:pt x="608545" y="51346"/>
                  </a:lnTo>
                  <a:lnTo>
                    <a:pt x="604509" y="31359"/>
                  </a:lnTo>
                  <a:lnTo>
                    <a:pt x="593501" y="15038"/>
                  </a:lnTo>
                  <a:lnTo>
                    <a:pt x="577175" y="4034"/>
                  </a:lnTo>
                  <a:lnTo>
                    <a:pt x="557187" y="0"/>
                  </a:lnTo>
                  <a:lnTo>
                    <a:pt x="51346" y="0"/>
                  </a:lnTo>
                  <a:lnTo>
                    <a:pt x="31364" y="4034"/>
                  </a:lnTo>
                  <a:lnTo>
                    <a:pt x="15043" y="15038"/>
                  </a:lnTo>
                  <a:lnTo>
                    <a:pt x="4036" y="31359"/>
                  </a:lnTo>
                  <a:lnTo>
                    <a:pt x="0" y="51346"/>
                  </a:lnTo>
                  <a:lnTo>
                    <a:pt x="0" y="360781"/>
                  </a:lnTo>
                  <a:close/>
                </a:path>
              </a:pathLst>
            </a:custGeom>
            <a:noFill/>
            <a:ln w="31750" cap="flat" cmpd="sng">
              <a:solidFill>
                <a:srgbClr val="173B64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10"/>
            <p:cNvSpPr/>
            <p:nvPr/>
          </p:nvSpPr>
          <p:spPr>
            <a:xfrm>
              <a:off x="1551942" y="1718129"/>
              <a:ext cx="765175" cy="645795"/>
            </a:xfrm>
            <a:custGeom>
              <a:avLst/>
              <a:gdLst/>
              <a:ahLst/>
              <a:cxnLst/>
              <a:rect l="l" t="t" r="r" b="b"/>
              <a:pathLst>
                <a:path w="765175" h="645794" extrusionOk="0">
                  <a:moveTo>
                    <a:pt x="284683" y="518223"/>
                  </a:moveTo>
                  <a:lnTo>
                    <a:pt x="134404" y="518223"/>
                  </a:lnTo>
                  <a:lnTo>
                    <a:pt x="134404" y="645223"/>
                  </a:lnTo>
                  <a:lnTo>
                    <a:pt x="284683" y="518223"/>
                  </a:lnTo>
                  <a:close/>
                </a:path>
                <a:path w="765175" h="645794" extrusionOk="0">
                  <a:moveTo>
                    <a:pt x="700608" y="0"/>
                  </a:moveTo>
                  <a:lnTo>
                    <a:pt x="64566" y="0"/>
                  </a:lnTo>
                  <a:lnTo>
                    <a:pt x="39433" y="5075"/>
                  </a:lnTo>
                  <a:lnTo>
                    <a:pt x="18910" y="18915"/>
                  </a:lnTo>
                  <a:lnTo>
                    <a:pt x="5073" y="39438"/>
                  </a:lnTo>
                  <a:lnTo>
                    <a:pt x="0" y="64566"/>
                  </a:lnTo>
                  <a:lnTo>
                    <a:pt x="0" y="453656"/>
                  </a:lnTo>
                  <a:lnTo>
                    <a:pt x="5073" y="478790"/>
                  </a:lnTo>
                  <a:lnTo>
                    <a:pt x="18910" y="499313"/>
                  </a:lnTo>
                  <a:lnTo>
                    <a:pt x="39433" y="513149"/>
                  </a:lnTo>
                  <a:lnTo>
                    <a:pt x="64566" y="518223"/>
                  </a:lnTo>
                  <a:lnTo>
                    <a:pt x="700608" y="518223"/>
                  </a:lnTo>
                  <a:lnTo>
                    <a:pt x="725741" y="513149"/>
                  </a:lnTo>
                  <a:lnTo>
                    <a:pt x="746264" y="499313"/>
                  </a:lnTo>
                  <a:lnTo>
                    <a:pt x="760101" y="478790"/>
                  </a:lnTo>
                  <a:lnTo>
                    <a:pt x="765175" y="453656"/>
                  </a:lnTo>
                  <a:lnTo>
                    <a:pt x="765175" y="64566"/>
                  </a:lnTo>
                  <a:lnTo>
                    <a:pt x="760101" y="39438"/>
                  </a:lnTo>
                  <a:lnTo>
                    <a:pt x="746264" y="18915"/>
                  </a:lnTo>
                  <a:lnTo>
                    <a:pt x="725741" y="5075"/>
                  </a:lnTo>
                  <a:lnTo>
                    <a:pt x="7006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10"/>
            <p:cNvSpPr/>
            <p:nvPr/>
          </p:nvSpPr>
          <p:spPr>
            <a:xfrm>
              <a:off x="1551942" y="1718129"/>
              <a:ext cx="765175" cy="645795"/>
            </a:xfrm>
            <a:custGeom>
              <a:avLst/>
              <a:gdLst/>
              <a:ahLst/>
              <a:cxnLst/>
              <a:rect l="l" t="t" r="r" b="b"/>
              <a:pathLst>
                <a:path w="765175" h="645794" extrusionOk="0">
                  <a:moveTo>
                    <a:pt x="765175" y="453656"/>
                  </a:moveTo>
                  <a:lnTo>
                    <a:pt x="760101" y="478790"/>
                  </a:lnTo>
                  <a:lnTo>
                    <a:pt x="746264" y="499313"/>
                  </a:lnTo>
                  <a:lnTo>
                    <a:pt x="725741" y="513149"/>
                  </a:lnTo>
                  <a:lnTo>
                    <a:pt x="700608" y="518223"/>
                  </a:lnTo>
                  <a:lnTo>
                    <a:pt x="284683" y="518223"/>
                  </a:lnTo>
                  <a:lnTo>
                    <a:pt x="134404" y="645223"/>
                  </a:lnTo>
                  <a:lnTo>
                    <a:pt x="134404" y="518223"/>
                  </a:lnTo>
                  <a:lnTo>
                    <a:pt x="64566" y="518223"/>
                  </a:lnTo>
                  <a:lnTo>
                    <a:pt x="39433" y="513149"/>
                  </a:lnTo>
                  <a:lnTo>
                    <a:pt x="18910" y="499313"/>
                  </a:lnTo>
                  <a:lnTo>
                    <a:pt x="5073" y="478790"/>
                  </a:lnTo>
                  <a:lnTo>
                    <a:pt x="0" y="453656"/>
                  </a:lnTo>
                  <a:lnTo>
                    <a:pt x="0" y="64566"/>
                  </a:lnTo>
                  <a:lnTo>
                    <a:pt x="5073" y="39438"/>
                  </a:lnTo>
                  <a:lnTo>
                    <a:pt x="18910" y="18915"/>
                  </a:lnTo>
                  <a:lnTo>
                    <a:pt x="39433" y="5075"/>
                  </a:lnTo>
                  <a:lnTo>
                    <a:pt x="64566" y="0"/>
                  </a:lnTo>
                  <a:lnTo>
                    <a:pt x="700608" y="0"/>
                  </a:lnTo>
                  <a:lnTo>
                    <a:pt x="725741" y="5075"/>
                  </a:lnTo>
                  <a:lnTo>
                    <a:pt x="746264" y="18915"/>
                  </a:lnTo>
                  <a:lnTo>
                    <a:pt x="760101" y="39438"/>
                  </a:lnTo>
                  <a:lnTo>
                    <a:pt x="765175" y="64566"/>
                  </a:lnTo>
                  <a:lnTo>
                    <a:pt x="765175" y="453656"/>
                  </a:lnTo>
                  <a:close/>
                </a:path>
              </a:pathLst>
            </a:custGeom>
            <a:noFill/>
            <a:ln w="31725" cap="flat" cmpd="sng">
              <a:solidFill>
                <a:srgbClr val="173B64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10"/>
            <p:cNvSpPr txBox="1"/>
            <p:nvPr/>
          </p:nvSpPr>
          <p:spPr>
            <a:xfrm>
              <a:off x="1754668" y="1946690"/>
              <a:ext cx="71513" cy="71551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10"/>
            <p:cNvSpPr txBox="1"/>
            <p:nvPr/>
          </p:nvSpPr>
          <p:spPr>
            <a:xfrm>
              <a:off x="1898784" y="1946690"/>
              <a:ext cx="71539" cy="71551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10"/>
            <p:cNvSpPr txBox="1"/>
            <p:nvPr/>
          </p:nvSpPr>
          <p:spPr>
            <a:xfrm>
              <a:off x="2042874" y="1946690"/>
              <a:ext cx="71513" cy="71551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8" name="Google Shape;458;p10"/>
          <p:cNvGrpSpPr/>
          <p:nvPr/>
        </p:nvGrpSpPr>
        <p:grpSpPr>
          <a:xfrm>
            <a:off x="3297237" y="2727325"/>
            <a:ext cx="354012" cy="403225"/>
            <a:chOff x="3296657" y="2727462"/>
            <a:chExt cx="354330" cy="403225"/>
          </a:xfrm>
        </p:grpSpPr>
        <p:sp>
          <p:nvSpPr>
            <p:cNvPr id="459" name="Google Shape;459;p10"/>
            <p:cNvSpPr/>
            <p:nvPr/>
          </p:nvSpPr>
          <p:spPr>
            <a:xfrm>
              <a:off x="3296657" y="2727462"/>
              <a:ext cx="354330" cy="403225"/>
            </a:xfrm>
            <a:custGeom>
              <a:avLst/>
              <a:gdLst/>
              <a:ahLst/>
              <a:cxnLst/>
              <a:rect l="l" t="t" r="r" b="b"/>
              <a:pathLst>
                <a:path w="354329" h="403225" extrusionOk="0">
                  <a:moveTo>
                    <a:pt x="193802" y="373087"/>
                  </a:moveTo>
                  <a:lnTo>
                    <a:pt x="139357" y="373087"/>
                  </a:lnTo>
                  <a:lnTo>
                    <a:pt x="223761" y="401853"/>
                  </a:lnTo>
                  <a:lnTo>
                    <a:pt x="224701" y="402094"/>
                  </a:lnTo>
                  <a:lnTo>
                    <a:pt x="226682" y="402412"/>
                  </a:lnTo>
                  <a:lnTo>
                    <a:pt x="228676" y="402577"/>
                  </a:lnTo>
                  <a:lnTo>
                    <a:pt x="230276" y="402653"/>
                  </a:lnTo>
                  <a:lnTo>
                    <a:pt x="231876" y="402488"/>
                  </a:lnTo>
                  <a:lnTo>
                    <a:pt x="234403" y="402018"/>
                  </a:lnTo>
                  <a:lnTo>
                    <a:pt x="235280" y="401713"/>
                  </a:lnTo>
                  <a:lnTo>
                    <a:pt x="236156" y="401370"/>
                  </a:lnTo>
                  <a:lnTo>
                    <a:pt x="237020" y="401066"/>
                  </a:lnTo>
                  <a:lnTo>
                    <a:pt x="237896" y="400672"/>
                  </a:lnTo>
                  <a:lnTo>
                    <a:pt x="238772" y="400202"/>
                  </a:lnTo>
                  <a:lnTo>
                    <a:pt x="239902" y="399630"/>
                  </a:lnTo>
                  <a:lnTo>
                    <a:pt x="249734" y="385013"/>
                  </a:lnTo>
                  <a:lnTo>
                    <a:pt x="228930" y="385013"/>
                  </a:lnTo>
                  <a:lnTo>
                    <a:pt x="193802" y="373087"/>
                  </a:lnTo>
                  <a:close/>
                </a:path>
                <a:path w="354329" h="403225" extrusionOk="0">
                  <a:moveTo>
                    <a:pt x="257732" y="17411"/>
                  </a:moveTo>
                  <a:lnTo>
                    <a:pt x="124917" y="17411"/>
                  </a:lnTo>
                  <a:lnTo>
                    <a:pt x="334848" y="88684"/>
                  </a:lnTo>
                  <a:lnTo>
                    <a:pt x="335076" y="88747"/>
                  </a:lnTo>
                  <a:lnTo>
                    <a:pt x="335495" y="89001"/>
                  </a:lnTo>
                  <a:lnTo>
                    <a:pt x="335889" y="89560"/>
                  </a:lnTo>
                  <a:lnTo>
                    <a:pt x="336054" y="90601"/>
                  </a:lnTo>
                  <a:lnTo>
                    <a:pt x="335866" y="91071"/>
                  </a:lnTo>
                  <a:lnTo>
                    <a:pt x="231000" y="383832"/>
                  </a:lnTo>
                  <a:lnTo>
                    <a:pt x="230758" y="384454"/>
                  </a:lnTo>
                  <a:lnTo>
                    <a:pt x="230111" y="384924"/>
                  </a:lnTo>
                  <a:lnTo>
                    <a:pt x="229400" y="385013"/>
                  </a:lnTo>
                  <a:lnTo>
                    <a:pt x="249734" y="385013"/>
                  </a:lnTo>
                  <a:lnTo>
                    <a:pt x="259765" y="356958"/>
                  </a:lnTo>
                  <a:lnTo>
                    <a:pt x="285356" y="353466"/>
                  </a:lnTo>
                  <a:lnTo>
                    <a:pt x="292717" y="350945"/>
                  </a:lnTo>
                  <a:lnTo>
                    <a:pt x="298367" y="346005"/>
                  </a:lnTo>
                  <a:lnTo>
                    <a:pt x="301740" y="339350"/>
                  </a:lnTo>
                  <a:lnTo>
                    <a:pt x="301814" y="338289"/>
                  </a:lnTo>
                  <a:lnTo>
                    <a:pt x="266280" y="338289"/>
                  </a:lnTo>
                  <a:lnTo>
                    <a:pt x="277063" y="308089"/>
                  </a:lnTo>
                  <a:lnTo>
                    <a:pt x="279768" y="300456"/>
                  </a:lnTo>
                  <a:lnTo>
                    <a:pt x="298025" y="300456"/>
                  </a:lnTo>
                  <a:lnTo>
                    <a:pt x="293052" y="263893"/>
                  </a:lnTo>
                  <a:lnTo>
                    <a:pt x="352882" y="96786"/>
                  </a:lnTo>
                  <a:lnTo>
                    <a:pt x="353364" y="95516"/>
                  </a:lnTo>
                  <a:lnTo>
                    <a:pt x="353682" y="94259"/>
                  </a:lnTo>
                  <a:lnTo>
                    <a:pt x="353834" y="92976"/>
                  </a:lnTo>
                  <a:lnTo>
                    <a:pt x="354012" y="91719"/>
                  </a:lnTo>
                  <a:lnTo>
                    <a:pt x="354012" y="88531"/>
                  </a:lnTo>
                  <a:lnTo>
                    <a:pt x="353745" y="87337"/>
                  </a:lnTo>
                  <a:lnTo>
                    <a:pt x="353606" y="87020"/>
                  </a:lnTo>
                  <a:lnTo>
                    <a:pt x="353288" y="85750"/>
                  </a:lnTo>
                  <a:lnTo>
                    <a:pt x="353123" y="85191"/>
                  </a:lnTo>
                  <a:lnTo>
                    <a:pt x="352971" y="84543"/>
                  </a:lnTo>
                  <a:lnTo>
                    <a:pt x="352818" y="84010"/>
                  </a:lnTo>
                  <a:lnTo>
                    <a:pt x="352094" y="82257"/>
                  </a:lnTo>
                  <a:lnTo>
                    <a:pt x="351777" y="81699"/>
                  </a:lnTo>
                  <a:lnTo>
                    <a:pt x="351535" y="81140"/>
                  </a:lnTo>
                  <a:lnTo>
                    <a:pt x="351370" y="80886"/>
                  </a:lnTo>
                  <a:lnTo>
                    <a:pt x="351231" y="80594"/>
                  </a:lnTo>
                  <a:lnTo>
                    <a:pt x="351053" y="80340"/>
                  </a:lnTo>
                  <a:lnTo>
                    <a:pt x="350748" y="79781"/>
                  </a:lnTo>
                  <a:lnTo>
                    <a:pt x="350342" y="79311"/>
                  </a:lnTo>
                  <a:lnTo>
                    <a:pt x="350024" y="78841"/>
                  </a:lnTo>
                  <a:lnTo>
                    <a:pt x="345173" y="74383"/>
                  </a:lnTo>
                  <a:lnTo>
                    <a:pt x="344957" y="74218"/>
                  </a:lnTo>
                  <a:lnTo>
                    <a:pt x="344627" y="74079"/>
                  </a:lnTo>
                  <a:lnTo>
                    <a:pt x="344398" y="73901"/>
                  </a:lnTo>
                  <a:lnTo>
                    <a:pt x="343280" y="73278"/>
                  </a:lnTo>
                  <a:lnTo>
                    <a:pt x="341998" y="72783"/>
                  </a:lnTo>
                  <a:lnTo>
                    <a:pt x="341452" y="72478"/>
                  </a:lnTo>
                  <a:lnTo>
                    <a:pt x="340817" y="72313"/>
                  </a:lnTo>
                  <a:lnTo>
                    <a:pt x="263397" y="46088"/>
                  </a:lnTo>
                  <a:lnTo>
                    <a:pt x="262523" y="39560"/>
                  </a:lnTo>
                  <a:lnTo>
                    <a:pt x="244335" y="39560"/>
                  </a:lnTo>
                  <a:lnTo>
                    <a:pt x="214312" y="29413"/>
                  </a:lnTo>
                  <a:lnTo>
                    <a:pt x="240703" y="25742"/>
                  </a:lnTo>
                  <a:lnTo>
                    <a:pt x="241642" y="25590"/>
                  </a:lnTo>
                  <a:lnTo>
                    <a:pt x="260650" y="25590"/>
                  </a:lnTo>
                  <a:lnTo>
                    <a:pt x="260565" y="24955"/>
                  </a:lnTo>
                  <a:lnTo>
                    <a:pt x="258009" y="17715"/>
                  </a:lnTo>
                  <a:lnTo>
                    <a:pt x="257732" y="17411"/>
                  </a:lnTo>
                  <a:close/>
                </a:path>
                <a:path w="354329" h="403225" extrusionOk="0">
                  <a:moveTo>
                    <a:pt x="125221" y="0"/>
                  </a:moveTo>
                  <a:lnTo>
                    <a:pt x="123012" y="0"/>
                  </a:lnTo>
                  <a:lnTo>
                    <a:pt x="122681" y="101"/>
                  </a:lnTo>
                  <a:lnTo>
                    <a:pt x="122364" y="101"/>
                  </a:lnTo>
                  <a:lnTo>
                    <a:pt x="100990" y="26936"/>
                  </a:lnTo>
                  <a:lnTo>
                    <a:pt x="18033" y="38226"/>
                  </a:lnTo>
                  <a:lnTo>
                    <a:pt x="10613" y="40792"/>
                  </a:lnTo>
                  <a:lnTo>
                    <a:pt x="4951" y="45748"/>
                  </a:lnTo>
                  <a:lnTo>
                    <a:pt x="1601" y="52385"/>
                  </a:lnTo>
                  <a:lnTo>
                    <a:pt x="1117" y="59994"/>
                  </a:lnTo>
                  <a:lnTo>
                    <a:pt x="25272" y="238150"/>
                  </a:lnTo>
                  <a:lnTo>
                    <a:pt x="1003" y="305765"/>
                  </a:lnTo>
                  <a:lnTo>
                    <a:pt x="380" y="307695"/>
                  </a:lnTo>
                  <a:lnTo>
                    <a:pt x="241" y="308648"/>
                  </a:lnTo>
                  <a:lnTo>
                    <a:pt x="0" y="309905"/>
                  </a:lnTo>
                  <a:lnTo>
                    <a:pt x="0" y="314375"/>
                  </a:lnTo>
                  <a:lnTo>
                    <a:pt x="241" y="315887"/>
                  </a:lnTo>
                  <a:lnTo>
                    <a:pt x="558" y="317080"/>
                  </a:lnTo>
                  <a:lnTo>
                    <a:pt x="685" y="317703"/>
                  </a:lnTo>
                  <a:lnTo>
                    <a:pt x="1193" y="319138"/>
                  </a:lnTo>
                  <a:lnTo>
                    <a:pt x="1676" y="320255"/>
                  </a:lnTo>
                  <a:lnTo>
                    <a:pt x="2285" y="321360"/>
                  </a:lnTo>
                  <a:lnTo>
                    <a:pt x="2451" y="321602"/>
                  </a:lnTo>
                  <a:lnTo>
                    <a:pt x="2603" y="321919"/>
                  </a:lnTo>
                  <a:lnTo>
                    <a:pt x="2781" y="322160"/>
                  </a:lnTo>
                  <a:lnTo>
                    <a:pt x="3403" y="323176"/>
                  </a:lnTo>
                  <a:lnTo>
                    <a:pt x="4216" y="324218"/>
                  </a:lnTo>
                  <a:lnTo>
                    <a:pt x="5397" y="325564"/>
                  </a:lnTo>
                  <a:lnTo>
                    <a:pt x="5880" y="325970"/>
                  </a:lnTo>
                  <a:lnTo>
                    <a:pt x="7048" y="327075"/>
                  </a:lnTo>
                  <a:lnTo>
                    <a:pt x="7772" y="327647"/>
                  </a:lnTo>
                  <a:lnTo>
                    <a:pt x="9994" y="328993"/>
                  </a:lnTo>
                  <a:lnTo>
                    <a:pt x="10553" y="329285"/>
                  </a:lnTo>
                  <a:lnTo>
                    <a:pt x="11823" y="329780"/>
                  </a:lnTo>
                  <a:lnTo>
                    <a:pt x="12369" y="330085"/>
                  </a:lnTo>
                  <a:lnTo>
                    <a:pt x="13004" y="330263"/>
                  </a:lnTo>
                  <a:lnTo>
                    <a:pt x="38912" y="338988"/>
                  </a:lnTo>
                  <a:lnTo>
                    <a:pt x="42671" y="366737"/>
                  </a:lnTo>
                  <a:lnTo>
                    <a:pt x="45208" y="373972"/>
                  </a:lnTo>
                  <a:lnTo>
                    <a:pt x="50217" y="379485"/>
                  </a:lnTo>
                  <a:lnTo>
                    <a:pt x="56972" y="382736"/>
                  </a:lnTo>
                  <a:lnTo>
                    <a:pt x="64744" y="383184"/>
                  </a:lnTo>
                  <a:lnTo>
                    <a:pt x="139357" y="373087"/>
                  </a:lnTo>
                  <a:lnTo>
                    <a:pt x="193802" y="373087"/>
                  </a:lnTo>
                  <a:lnTo>
                    <a:pt x="173452" y="366179"/>
                  </a:lnTo>
                  <a:lnTo>
                    <a:pt x="61506" y="366179"/>
                  </a:lnTo>
                  <a:lnTo>
                    <a:pt x="60540" y="365467"/>
                  </a:lnTo>
                  <a:lnTo>
                    <a:pt x="60464" y="364489"/>
                  </a:lnTo>
                  <a:lnTo>
                    <a:pt x="57911" y="345579"/>
                  </a:lnTo>
                  <a:lnTo>
                    <a:pt x="112774" y="345579"/>
                  </a:lnTo>
                  <a:lnTo>
                    <a:pt x="19062" y="313728"/>
                  </a:lnTo>
                  <a:lnTo>
                    <a:pt x="18668" y="313512"/>
                  </a:lnTo>
                  <a:lnTo>
                    <a:pt x="18427" y="313334"/>
                  </a:lnTo>
                  <a:lnTo>
                    <a:pt x="18249" y="313181"/>
                  </a:lnTo>
                  <a:lnTo>
                    <a:pt x="18122" y="313004"/>
                  </a:lnTo>
                  <a:lnTo>
                    <a:pt x="18033" y="312762"/>
                  </a:lnTo>
                  <a:lnTo>
                    <a:pt x="17805" y="312394"/>
                  </a:lnTo>
                  <a:lnTo>
                    <a:pt x="17805" y="311899"/>
                  </a:lnTo>
                  <a:lnTo>
                    <a:pt x="18022" y="311200"/>
                  </a:lnTo>
                  <a:lnTo>
                    <a:pt x="30505" y="276478"/>
                  </a:lnTo>
                  <a:lnTo>
                    <a:pt x="57304" y="201587"/>
                  </a:lnTo>
                  <a:lnTo>
                    <a:pt x="38366" y="201587"/>
                  </a:lnTo>
                  <a:lnTo>
                    <a:pt x="18834" y="57619"/>
                  </a:lnTo>
                  <a:lnTo>
                    <a:pt x="18668" y="56654"/>
                  </a:lnTo>
                  <a:lnTo>
                    <a:pt x="19367" y="55791"/>
                  </a:lnTo>
                  <a:lnTo>
                    <a:pt x="20319" y="55638"/>
                  </a:lnTo>
                  <a:lnTo>
                    <a:pt x="94233" y="45618"/>
                  </a:lnTo>
                  <a:lnTo>
                    <a:pt x="113154" y="45618"/>
                  </a:lnTo>
                  <a:lnTo>
                    <a:pt x="122923" y="18364"/>
                  </a:lnTo>
                  <a:lnTo>
                    <a:pt x="123304" y="17792"/>
                  </a:lnTo>
                  <a:lnTo>
                    <a:pt x="123888" y="17487"/>
                  </a:lnTo>
                  <a:lnTo>
                    <a:pt x="124447" y="17411"/>
                  </a:lnTo>
                  <a:lnTo>
                    <a:pt x="257732" y="17411"/>
                  </a:lnTo>
                  <a:lnTo>
                    <a:pt x="257223" y="16852"/>
                  </a:lnTo>
                  <a:lnTo>
                    <a:pt x="177190" y="16852"/>
                  </a:lnTo>
                  <a:lnTo>
                    <a:pt x="129133" y="393"/>
                  </a:lnTo>
                  <a:lnTo>
                    <a:pt x="127126" y="101"/>
                  </a:lnTo>
                  <a:lnTo>
                    <a:pt x="125221" y="0"/>
                  </a:lnTo>
                  <a:close/>
                </a:path>
                <a:path w="354329" h="403225" extrusionOk="0">
                  <a:moveTo>
                    <a:pt x="112774" y="345579"/>
                  </a:moveTo>
                  <a:lnTo>
                    <a:pt x="57911" y="345579"/>
                  </a:lnTo>
                  <a:lnTo>
                    <a:pt x="102184" y="360616"/>
                  </a:lnTo>
                  <a:lnTo>
                    <a:pt x="62433" y="366013"/>
                  </a:lnTo>
                  <a:lnTo>
                    <a:pt x="61506" y="366179"/>
                  </a:lnTo>
                  <a:lnTo>
                    <a:pt x="173452" y="366179"/>
                  </a:lnTo>
                  <a:lnTo>
                    <a:pt x="112774" y="345579"/>
                  </a:lnTo>
                  <a:close/>
                </a:path>
                <a:path w="354329" h="403225" extrusionOk="0">
                  <a:moveTo>
                    <a:pt x="298025" y="300456"/>
                  </a:moveTo>
                  <a:lnTo>
                    <a:pt x="279768" y="300456"/>
                  </a:lnTo>
                  <a:lnTo>
                    <a:pt x="284391" y="334073"/>
                  </a:lnTo>
                  <a:lnTo>
                    <a:pt x="284556" y="335038"/>
                  </a:lnTo>
                  <a:lnTo>
                    <a:pt x="283832" y="335902"/>
                  </a:lnTo>
                  <a:lnTo>
                    <a:pt x="282879" y="336054"/>
                  </a:lnTo>
                  <a:lnTo>
                    <a:pt x="266280" y="338289"/>
                  </a:lnTo>
                  <a:lnTo>
                    <a:pt x="301814" y="338289"/>
                  </a:lnTo>
                  <a:lnTo>
                    <a:pt x="302272" y="331685"/>
                  </a:lnTo>
                  <a:lnTo>
                    <a:pt x="298025" y="300456"/>
                  </a:lnTo>
                  <a:close/>
                </a:path>
                <a:path w="354329" h="403225" extrusionOk="0">
                  <a:moveTo>
                    <a:pt x="89165" y="112610"/>
                  </a:moveTo>
                  <a:lnTo>
                    <a:pt x="70243" y="112610"/>
                  </a:lnTo>
                  <a:lnTo>
                    <a:pt x="38366" y="201587"/>
                  </a:lnTo>
                  <a:lnTo>
                    <a:pt x="57304" y="201587"/>
                  </a:lnTo>
                  <a:lnTo>
                    <a:pt x="89165" y="112610"/>
                  </a:lnTo>
                  <a:close/>
                </a:path>
                <a:path w="354329" h="403225" extrusionOk="0">
                  <a:moveTo>
                    <a:pt x="113154" y="45618"/>
                  </a:moveTo>
                  <a:lnTo>
                    <a:pt x="94233" y="45618"/>
                  </a:lnTo>
                  <a:lnTo>
                    <a:pt x="76898" y="94005"/>
                  </a:lnTo>
                  <a:lnTo>
                    <a:pt x="49885" y="97650"/>
                  </a:lnTo>
                  <a:lnTo>
                    <a:pt x="52285" y="115074"/>
                  </a:lnTo>
                  <a:lnTo>
                    <a:pt x="70243" y="112610"/>
                  </a:lnTo>
                  <a:lnTo>
                    <a:pt x="89165" y="112610"/>
                  </a:lnTo>
                  <a:lnTo>
                    <a:pt x="113154" y="45618"/>
                  </a:lnTo>
                  <a:close/>
                </a:path>
                <a:path w="354329" h="403225" extrusionOk="0">
                  <a:moveTo>
                    <a:pt x="260650" y="25590"/>
                  </a:moveTo>
                  <a:lnTo>
                    <a:pt x="241642" y="25590"/>
                  </a:lnTo>
                  <a:lnTo>
                    <a:pt x="242582" y="26314"/>
                  </a:lnTo>
                  <a:lnTo>
                    <a:pt x="242671" y="27254"/>
                  </a:lnTo>
                  <a:lnTo>
                    <a:pt x="244335" y="39560"/>
                  </a:lnTo>
                  <a:lnTo>
                    <a:pt x="262523" y="39560"/>
                  </a:lnTo>
                  <a:lnTo>
                    <a:pt x="260650" y="25590"/>
                  </a:lnTo>
                  <a:close/>
                </a:path>
                <a:path w="354329" h="403225" extrusionOk="0">
                  <a:moveTo>
                    <a:pt x="238442" y="8508"/>
                  </a:moveTo>
                  <a:lnTo>
                    <a:pt x="177190" y="16852"/>
                  </a:lnTo>
                  <a:lnTo>
                    <a:pt x="257223" y="16852"/>
                  </a:lnTo>
                  <a:lnTo>
                    <a:pt x="252990" y="12203"/>
                  </a:lnTo>
                  <a:lnTo>
                    <a:pt x="246228" y="8955"/>
                  </a:lnTo>
                  <a:lnTo>
                    <a:pt x="238442" y="8508"/>
                  </a:lnTo>
                  <a:close/>
                </a:path>
              </a:pathLst>
            </a:custGeom>
            <a:solidFill>
              <a:srgbClr val="173B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10"/>
            <p:cNvSpPr txBox="1"/>
            <p:nvPr/>
          </p:nvSpPr>
          <p:spPr>
            <a:xfrm>
              <a:off x="3379444" y="2794237"/>
              <a:ext cx="173946" cy="252305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61" name="Google Shape;461;p1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19137" y="474662"/>
            <a:ext cx="1066800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10"/>
          <p:cNvSpPr txBox="1"/>
          <p:nvPr/>
        </p:nvSpPr>
        <p:spPr>
          <a:xfrm>
            <a:off x="4886325" y="2711450"/>
            <a:ext cx="1738312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B64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73B64"/>
                </a:solidFill>
                <a:latin typeface="Avenir"/>
                <a:ea typeface="Avenir"/>
                <a:cs typeface="Avenir"/>
                <a:sym typeface="Avenir"/>
              </a:rPr>
              <a:t>ПРИТЯГНУТО ДО</a:t>
            </a:r>
            <a:endParaRPr/>
          </a:p>
          <a:p>
            <a:pPr marL="12700" marR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173B64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73B64"/>
                </a:solidFill>
                <a:latin typeface="Avenir"/>
                <a:ea typeface="Avenir"/>
                <a:cs typeface="Avenir"/>
                <a:sym typeface="Avenir"/>
              </a:rPr>
              <a:t>АДМІН.ВІДПОВІДАЛЬНОСТІ</a:t>
            </a:r>
            <a:endParaRPr/>
          </a:p>
          <a:p>
            <a:pPr marL="12700" marR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173B64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73B64"/>
                </a:solidFill>
                <a:latin typeface="Avenir"/>
                <a:ea typeface="Avenir"/>
                <a:cs typeface="Avenir"/>
                <a:sym typeface="Avenir"/>
              </a:rPr>
              <a:t>ЗА СТ.173-2 КУпАП</a:t>
            </a:r>
            <a:endParaRPr/>
          </a:p>
        </p:txBody>
      </p:sp>
      <p:sp>
        <p:nvSpPr>
          <p:cNvPr id="463" name="Google Shape;463;p10"/>
          <p:cNvSpPr txBox="1"/>
          <p:nvPr/>
        </p:nvSpPr>
        <p:spPr>
          <a:xfrm>
            <a:off x="3975100" y="2743200"/>
            <a:ext cx="6207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22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B64"/>
              </a:buClr>
              <a:buSzPts val="2400"/>
              <a:buFont typeface="Avenir"/>
              <a:buNone/>
            </a:pPr>
            <a:r>
              <a:rPr lang="uk-UA" sz="2400" b="1" dirty="0" smtClean="0">
                <a:solidFill>
                  <a:srgbClr val="173B64"/>
                </a:solidFill>
                <a:latin typeface="Avenir"/>
                <a:ea typeface="Avenir"/>
                <a:cs typeface="Avenir"/>
                <a:sym typeface="Avenir"/>
              </a:rPr>
              <a:t>19</a:t>
            </a:r>
            <a:endParaRPr dirty="0"/>
          </a:p>
        </p:txBody>
      </p:sp>
      <p:sp>
        <p:nvSpPr>
          <p:cNvPr id="464" name="Google Shape;464;p10"/>
          <p:cNvSpPr txBox="1"/>
          <p:nvPr/>
        </p:nvSpPr>
        <p:spPr>
          <a:xfrm>
            <a:off x="3886200" y="2009775"/>
            <a:ext cx="995362" cy="38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22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B64"/>
              </a:buClr>
              <a:buSzPts val="2400"/>
              <a:buFont typeface="Avenir"/>
              <a:buNone/>
            </a:pPr>
            <a:r>
              <a:rPr lang="uk-UA" sz="2400" b="1" i="0" u="none">
                <a:solidFill>
                  <a:srgbClr val="173B64"/>
                </a:solidFill>
                <a:latin typeface="Avenir"/>
                <a:ea typeface="Avenir"/>
                <a:cs typeface="Avenir"/>
                <a:sym typeface="Avenir"/>
              </a:rPr>
              <a:t>100%</a:t>
            </a:r>
            <a:endParaRPr/>
          </a:p>
        </p:txBody>
      </p:sp>
      <p:sp>
        <p:nvSpPr>
          <p:cNvPr id="465" name="Google Shape;465;p10"/>
          <p:cNvSpPr txBox="1"/>
          <p:nvPr/>
        </p:nvSpPr>
        <p:spPr>
          <a:xfrm>
            <a:off x="1166812" y="4429125"/>
            <a:ext cx="5715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22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2400"/>
              <a:buFont typeface="Avenir"/>
              <a:buNone/>
            </a:pPr>
            <a:r>
              <a:rPr lang="uk-UA" sz="2400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19</a:t>
            </a:r>
            <a:endParaRPr dirty="0"/>
          </a:p>
        </p:txBody>
      </p:sp>
      <p:sp>
        <p:nvSpPr>
          <p:cNvPr id="466" name="Google Shape;466;p10"/>
          <p:cNvSpPr txBox="1"/>
          <p:nvPr/>
        </p:nvSpPr>
        <p:spPr>
          <a:xfrm>
            <a:off x="4452937" y="4500562"/>
            <a:ext cx="571500" cy="384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22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2400"/>
              <a:buFont typeface="Avenir"/>
              <a:buNone/>
            </a:pPr>
            <a:r>
              <a:rPr lang="uk-UA" sz="2400" b="1" dirty="0">
                <a:solidFill>
                  <a:srgbClr val="152A65"/>
                </a:solidFill>
                <a:latin typeface="Avenir"/>
                <a:sym typeface="Avenir"/>
              </a:rPr>
              <a:t>3</a:t>
            </a:r>
            <a:endParaRPr dirty="0"/>
          </a:p>
        </p:txBody>
      </p:sp>
      <p:sp>
        <p:nvSpPr>
          <p:cNvPr id="467" name="Google Shape;467;p10"/>
          <p:cNvSpPr txBox="1"/>
          <p:nvPr/>
        </p:nvSpPr>
        <p:spPr>
          <a:xfrm>
            <a:off x="3881437" y="5500687"/>
            <a:ext cx="2133600" cy="725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0" lvl="0" indent="0" algn="l" rtl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ПРОІНФОРМОВАНО НАСЕЛЕННЯ ЧЕРЕЗ ЗМІ, ЩОДО ДІЙ ОСІБ, ЯКІ СТАЛИ ЖЕРТВАМИ ДОМАШНЬОГО НАСИЛЬСТВА ТА ЇХ ЗАХИСТ НА ЗАКОНОДАВЧОМУ РІВНІ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"/>
          <p:cNvSpPr/>
          <p:nvPr/>
        </p:nvSpPr>
        <p:spPr>
          <a:xfrm>
            <a:off x="-333375" y="-428625"/>
            <a:ext cx="12525375" cy="7286625"/>
          </a:xfrm>
          <a:custGeom>
            <a:avLst/>
            <a:gdLst/>
            <a:ahLst/>
            <a:cxnLst/>
            <a:rect l="l" t="t" r="r" b="b"/>
            <a:pathLst>
              <a:path w="12192000" h="6858000" extrusionOk="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152A65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2"/>
          <p:cNvSpPr txBox="1"/>
          <p:nvPr/>
        </p:nvSpPr>
        <p:spPr>
          <a:xfrm>
            <a:off x="5667375" y="500062"/>
            <a:ext cx="6072187" cy="401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1296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endParaRPr sz="5400" b="1" i="0" u="none">
              <a:solidFill>
                <a:srgbClr val="BDC0C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2700" marR="0" lvl="0" indent="0" algn="l" rtl="0">
              <a:lnSpc>
                <a:spcPct val="112962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endParaRPr sz="5400" b="1" i="0" u="none">
              <a:solidFill>
                <a:srgbClr val="BDC0C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2700" marR="0" lvl="0" indent="0" algn="l" rtl="0">
              <a:lnSpc>
                <a:spcPct val="112962"/>
              </a:lnSpc>
              <a:spcBef>
                <a:spcPts val="100"/>
              </a:spcBef>
              <a:spcAft>
                <a:spcPts val="0"/>
              </a:spcAft>
              <a:buClr>
                <a:srgbClr val="BDC0C1"/>
              </a:buClr>
              <a:buSzPts val="5400"/>
              <a:buFont typeface="Avenir"/>
              <a:buNone/>
            </a:pPr>
            <a:r>
              <a:rPr lang="uk-UA" sz="5400" b="1" i="0" u="none">
                <a:solidFill>
                  <a:srgbClr val="BDC0C1"/>
                </a:solidFill>
                <a:latin typeface="Avenir"/>
                <a:ea typeface="Avenir"/>
                <a:cs typeface="Avenir"/>
                <a:sym typeface="Avenir"/>
              </a:rPr>
              <a:t>Структура поліцейської дільниці</a:t>
            </a:r>
            <a:endParaRPr/>
          </a:p>
        </p:txBody>
      </p:sp>
      <p:sp>
        <p:nvSpPr>
          <p:cNvPr id="79" name="Google Shape;79;p2"/>
          <p:cNvSpPr txBox="1">
            <a:spLocks noGrp="1"/>
          </p:cNvSpPr>
          <p:nvPr>
            <p:ph type="title"/>
          </p:nvPr>
        </p:nvSpPr>
        <p:spPr>
          <a:xfrm>
            <a:off x="2540000" y="1844675"/>
            <a:ext cx="3214687" cy="2987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500" rIns="0" bIns="0" anchor="t" anchorCtr="0">
            <a:spAutoFit/>
          </a:bodyPr>
          <a:lstStyle/>
          <a:p>
            <a:pPr marL="127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D00"/>
              </a:buClr>
              <a:buSzPts val="19400"/>
              <a:buFont typeface="Avenir"/>
              <a:buNone/>
            </a:pPr>
            <a:r>
              <a:rPr lang="uk-UA" sz="19400" b="1" i="0" u="none">
                <a:solidFill>
                  <a:srgbClr val="FFDD00"/>
                </a:solidFill>
                <a:latin typeface="Avenir"/>
                <a:ea typeface="Avenir"/>
                <a:cs typeface="Avenir"/>
                <a:sym typeface="Avenir"/>
              </a:rPr>
              <a:t>01</a:t>
            </a:r>
            <a:endParaRPr/>
          </a:p>
        </p:txBody>
      </p:sp>
      <p:sp>
        <p:nvSpPr>
          <p:cNvPr id="80" name="Google Shape;80;p2"/>
          <p:cNvSpPr txBox="1"/>
          <p:nvPr/>
        </p:nvSpPr>
        <p:spPr>
          <a:xfrm>
            <a:off x="1293812" y="21018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2"/>
          <p:cNvSpPr txBox="1"/>
          <p:nvPr/>
        </p:nvSpPr>
        <p:spPr>
          <a:xfrm>
            <a:off x="1649412" y="21018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"/>
          <p:cNvSpPr txBox="1"/>
          <p:nvPr/>
        </p:nvSpPr>
        <p:spPr>
          <a:xfrm>
            <a:off x="2005012" y="21018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"/>
          <p:cNvSpPr txBox="1"/>
          <p:nvPr/>
        </p:nvSpPr>
        <p:spPr>
          <a:xfrm>
            <a:off x="1293812" y="24638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"/>
          <p:cNvSpPr txBox="1"/>
          <p:nvPr/>
        </p:nvSpPr>
        <p:spPr>
          <a:xfrm>
            <a:off x="1649412" y="24638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2"/>
          <p:cNvSpPr txBox="1"/>
          <p:nvPr/>
        </p:nvSpPr>
        <p:spPr>
          <a:xfrm>
            <a:off x="2005012" y="24638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"/>
          <p:cNvSpPr txBox="1"/>
          <p:nvPr/>
        </p:nvSpPr>
        <p:spPr>
          <a:xfrm>
            <a:off x="1293812" y="28257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2"/>
          <p:cNvSpPr txBox="1"/>
          <p:nvPr/>
        </p:nvSpPr>
        <p:spPr>
          <a:xfrm>
            <a:off x="1649412" y="28257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"/>
          <p:cNvSpPr txBox="1"/>
          <p:nvPr/>
        </p:nvSpPr>
        <p:spPr>
          <a:xfrm>
            <a:off x="2005012" y="28257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2"/>
          <p:cNvSpPr txBox="1"/>
          <p:nvPr/>
        </p:nvSpPr>
        <p:spPr>
          <a:xfrm>
            <a:off x="1293812" y="31877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"/>
          <p:cNvSpPr txBox="1"/>
          <p:nvPr/>
        </p:nvSpPr>
        <p:spPr>
          <a:xfrm>
            <a:off x="1649412" y="31877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2"/>
          <p:cNvSpPr txBox="1"/>
          <p:nvPr/>
        </p:nvSpPr>
        <p:spPr>
          <a:xfrm>
            <a:off x="2005012" y="31877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"/>
          <p:cNvSpPr txBox="1"/>
          <p:nvPr/>
        </p:nvSpPr>
        <p:spPr>
          <a:xfrm>
            <a:off x="1293812" y="35496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2"/>
          <p:cNvSpPr txBox="1"/>
          <p:nvPr/>
        </p:nvSpPr>
        <p:spPr>
          <a:xfrm>
            <a:off x="1649412" y="35496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"/>
          <p:cNvSpPr txBox="1"/>
          <p:nvPr/>
        </p:nvSpPr>
        <p:spPr>
          <a:xfrm>
            <a:off x="2005012" y="35496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"/>
          <p:cNvSpPr txBox="1"/>
          <p:nvPr/>
        </p:nvSpPr>
        <p:spPr>
          <a:xfrm>
            <a:off x="1293812" y="39116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"/>
          <p:cNvSpPr txBox="1"/>
          <p:nvPr/>
        </p:nvSpPr>
        <p:spPr>
          <a:xfrm>
            <a:off x="1649412" y="39116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 txBox="1"/>
          <p:nvPr/>
        </p:nvSpPr>
        <p:spPr>
          <a:xfrm>
            <a:off x="2005012" y="39116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 txBox="1"/>
          <p:nvPr/>
        </p:nvSpPr>
        <p:spPr>
          <a:xfrm>
            <a:off x="1293812" y="42735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"/>
          <p:cNvSpPr txBox="1"/>
          <p:nvPr/>
        </p:nvSpPr>
        <p:spPr>
          <a:xfrm>
            <a:off x="1649412" y="42735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"/>
          <p:cNvSpPr txBox="1"/>
          <p:nvPr/>
        </p:nvSpPr>
        <p:spPr>
          <a:xfrm>
            <a:off x="2005012" y="42735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"/>
          <p:cNvSpPr txBox="1"/>
          <p:nvPr/>
        </p:nvSpPr>
        <p:spPr>
          <a:xfrm>
            <a:off x="1293812" y="46355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"/>
          <p:cNvSpPr txBox="1"/>
          <p:nvPr/>
        </p:nvSpPr>
        <p:spPr>
          <a:xfrm>
            <a:off x="1649412" y="46355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"/>
          <p:cNvSpPr txBox="1"/>
          <p:nvPr/>
        </p:nvSpPr>
        <p:spPr>
          <a:xfrm>
            <a:off x="2005012" y="46355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"/>
          <p:cNvSpPr/>
          <p:nvPr/>
        </p:nvSpPr>
        <p:spPr>
          <a:xfrm>
            <a:off x="6061075" y="5537200"/>
            <a:ext cx="0" cy="822325"/>
          </a:xfrm>
          <a:custGeom>
            <a:avLst/>
            <a:gdLst/>
            <a:ahLst/>
            <a:cxnLst/>
            <a:rect l="l" t="t" r="r" b="b"/>
            <a:pathLst>
              <a:path w="120000" h="821689" extrusionOk="0">
                <a:moveTo>
                  <a:pt x="0" y="0"/>
                </a:moveTo>
                <a:lnTo>
                  <a:pt x="0" y="821258"/>
                </a:lnTo>
              </a:path>
            </a:pathLst>
          </a:custGeom>
          <a:noFill/>
          <a:ln w="76200" cap="flat" cmpd="sng">
            <a:solidFill>
              <a:srgbClr val="FFDD00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/>
          <p:nvPr/>
        </p:nvSpPr>
        <p:spPr>
          <a:xfrm>
            <a:off x="7683500" y="3422650"/>
            <a:ext cx="4508500" cy="3435350"/>
          </a:xfrm>
          <a:custGeom>
            <a:avLst/>
            <a:gdLst/>
            <a:ahLst/>
            <a:cxnLst/>
            <a:rect l="l" t="t" r="r" b="b"/>
            <a:pathLst>
              <a:path w="4508500" h="3435350" extrusionOk="0">
                <a:moveTo>
                  <a:pt x="0" y="3435350"/>
                </a:moveTo>
                <a:lnTo>
                  <a:pt x="4507890" y="3435350"/>
                </a:lnTo>
                <a:lnTo>
                  <a:pt x="4507890" y="0"/>
                </a:lnTo>
                <a:lnTo>
                  <a:pt x="0" y="0"/>
                </a:lnTo>
                <a:lnTo>
                  <a:pt x="0" y="3435350"/>
                </a:lnTo>
                <a:close/>
              </a:path>
            </a:pathLst>
          </a:custGeom>
          <a:solidFill>
            <a:srgbClr val="FFDD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3"/>
          <p:cNvSpPr/>
          <p:nvPr/>
        </p:nvSpPr>
        <p:spPr>
          <a:xfrm>
            <a:off x="7683500" y="0"/>
            <a:ext cx="4508500" cy="3435350"/>
          </a:xfrm>
          <a:custGeom>
            <a:avLst/>
            <a:gdLst/>
            <a:ahLst/>
            <a:cxnLst/>
            <a:rect l="l" t="t" r="r" b="b"/>
            <a:pathLst>
              <a:path w="4508500" h="3435350" extrusionOk="0">
                <a:moveTo>
                  <a:pt x="0" y="3435350"/>
                </a:moveTo>
                <a:lnTo>
                  <a:pt x="4507890" y="3435350"/>
                </a:lnTo>
                <a:lnTo>
                  <a:pt x="4507890" y="0"/>
                </a:lnTo>
                <a:lnTo>
                  <a:pt x="0" y="0"/>
                </a:lnTo>
                <a:lnTo>
                  <a:pt x="0" y="3435350"/>
                </a:lnTo>
                <a:close/>
              </a:path>
            </a:pathLst>
          </a:custGeom>
          <a:solidFill>
            <a:srgbClr val="152A65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3"/>
          <p:cNvSpPr/>
          <p:nvPr/>
        </p:nvSpPr>
        <p:spPr>
          <a:xfrm>
            <a:off x="7440612" y="984250"/>
            <a:ext cx="482600" cy="0"/>
          </a:xfrm>
          <a:custGeom>
            <a:avLst/>
            <a:gdLst/>
            <a:ahLst/>
            <a:cxnLst/>
            <a:rect l="l" t="t" r="r" b="b"/>
            <a:pathLst>
              <a:path w="482600" h="120000" extrusionOk="0">
                <a:moveTo>
                  <a:pt x="0" y="0"/>
                </a:moveTo>
                <a:lnTo>
                  <a:pt x="482600" y="0"/>
                </a:lnTo>
              </a:path>
            </a:pathLst>
          </a:custGeom>
          <a:noFill/>
          <a:ln w="76200" cap="flat" cmpd="sng">
            <a:solidFill>
              <a:srgbClr val="FFDD00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3"/>
          <p:cNvSpPr txBox="1"/>
          <p:nvPr/>
        </p:nvSpPr>
        <p:spPr>
          <a:xfrm>
            <a:off x="8015287" y="817562"/>
            <a:ext cx="3327300" cy="1202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7125" rIns="0" bIns="0" anchor="t" anchorCtr="0">
            <a:spAutoFit/>
          </a:bodyPr>
          <a:lstStyle/>
          <a:p>
            <a:pPr marL="444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DDDD"/>
              </a:buClr>
              <a:buSzPts val="1600"/>
              <a:buFont typeface="Avenir"/>
              <a:buNone/>
            </a:pPr>
            <a:r>
              <a:rPr lang="uk-UA" sz="1600" b="1" i="0" u="none" dirty="0">
                <a:solidFill>
                  <a:srgbClr val="DCDDDD"/>
                </a:solidFill>
                <a:latin typeface="Avenir"/>
                <a:ea typeface="Avenir"/>
                <a:cs typeface="Avenir"/>
                <a:sym typeface="Avenir"/>
              </a:rPr>
              <a:t>Загальна кількість населення проживаючого на </a:t>
            </a:r>
            <a:r>
              <a:rPr lang="uk-UA" sz="1600" b="1" i="0" u="none" dirty="0" err="1">
                <a:solidFill>
                  <a:srgbClr val="DCDDDD"/>
                </a:solidFill>
                <a:latin typeface="Avenir"/>
                <a:ea typeface="Avenir"/>
                <a:cs typeface="Avenir"/>
                <a:sym typeface="Avenir"/>
              </a:rPr>
              <a:t>обслуговуємій</a:t>
            </a:r>
            <a:r>
              <a:rPr lang="uk-UA" sz="1600" b="1" i="0" u="none" dirty="0">
                <a:solidFill>
                  <a:srgbClr val="DCDDDD"/>
                </a:solidFill>
                <a:latin typeface="Avenir"/>
                <a:ea typeface="Avenir"/>
                <a:cs typeface="Avenir"/>
                <a:sym typeface="Avenir"/>
              </a:rPr>
              <a:t> поліцейській дільниці </a:t>
            </a:r>
            <a:r>
              <a:rPr lang="uk-UA" sz="1600" b="1" dirty="0" smtClean="0">
                <a:solidFill>
                  <a:srgbClr val="DCDDDD"/>
                </a:solidFill>
                <a:latin typeface="Avenir"/>
                <a:ea typeface="Avenir"/>
                <a:cs typeface="Avenir"/>
                <a:sym typeface="Avenir"/>
              </a:rPr>
              <a:t>5965</a:t>
            </a:r>
            <a:r>
              <a:rPr lang="uk-UA" sz="1600" b="1" i="0" u="none" dirty="0" smtClean="0">
                <a:solidFill>
                  <a:srgbClr val="DCDDDD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uk-UA" sz="1600" b="1" i="0" u="none" dirty="0" err="1">
                <a:solidFill>
                  <a:srgbClr val="DCDDDD"/>
                </a:solidFill>
                <a:latin typeface="Avenir"/>
                <a:ea typeface="Avenir"/>
                <a:cs typeface="Avenir"/>
                <a:sym typeface="Avenir"/>
              </a:rPr>
              <a:t>чол</a:t>
            </a:r>
            <a:r>
              <a:rPr lang="uk-UA" sz="1600" b="1" i="0" u="none" dirty="0">
                <a:solidFill>
                  <a:srgbClr val="DCDDDD"/>
                </a:solidFill>
                <a:latin typeface="Avenir"/>
                <a:ea typeface="Avenir"/>
                <a:cs typeface="Avenir"/>
                <a:sym typeface="Avenir"/>
              </a:rPr>
              <a:t>.</a:t>
            </a:r>
            <a:endParaRPr sz="1300" b="0" i="0" u="none" dirty="0">
              <a:solidFill>
                <a:srgbClr val="DCDDD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0" u="none" dirty="0">
              <a:solidFill>
                <a:srgbClr val="DCDDD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3"/>
          <p:cNvSpPr txBox="1"/>
          <p:nvPr/>
        </p:nvSpPr>
        <p:spPr>
          <a:xfrm>
            <a:off x="2095500" y="357187"/>
            <a:ext cx="5500687" cy="881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925" rIns="0" bIns="0" anchor="t" anchorCtr="0">
            <a:spAutoFit/>
          </a:bodyPr>
          <a:lstStyle/>
          <a:p>
            <a:pPr marL="12700" marR="0" lvl="0" indent="0" algn="l" rtl="0">
              <a:lnSpc>
                <a:spcPct val="110526"/>
              </a:lnSpc>
              <a:spcBef>
                <a:spcPts val="0"/>
              </a:spcBef>
              <a:spcAft>
                <a:spcPts val="0"/>
              </a:spcAft>
              <a:buClr>
                <a:srgbClr val="BDC0C1"/>
              </a:buClr>
              <a:buSzPts val="1900"/>
              <a:buFont typeface="Avenir"/>
              <a:buNone/>
            </a:pPr>
            <a:r>
              <a:rPr lang="uk-UA" sz="1900" b="1" i="0" u="none">
                <a:solidFill>
                  <a:srgbClr val="BDC0C1"/>
                </a:solidFill>
                <a:latin typeface="Avenir"/>
                <a:ea typeface="Avenir"/>
                <a:cs typeface="Avenir"/>
                <a:sym typeface="Avenir"/>
              </a:rPr>
              <a:t> Дані дільничного офіцера поліції, контакти. Структура обслуговуємої поліцейської дільниці</a:t>
            </a:r>
            <a:endParaRPr/>
          </a:p>
        </p:txBody>
      </p:sp>
      <p:sp>
        <p:nvSpPr>
          <p:cNvPr id="115" name="Google Shape;115;p3"/>
          <p:cNvSpPr/>
          <p:nvPr/>
        </p:nvSpPr>
        <p:spPr>
          <a:xfrm>
            <a:off x="292100" y="5080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3"/>
          <p:cNvSpPr/>
          <p:nvPr/>
        </p:nvSpPr>
        <p:spPr>
          <a:xfrm>
            <a:off x="420687" y="5080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3"/>
          <p:cNvSpPr/>
          <p:nvPr/>
        </p:nvSpPr>
        <p:spPr>
          <a:xfrm>
            <a:off x="547687" y="50800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3"/>
          <p:cNvSpPr/>
          <p:nvPr/>
        </p:nvSpPr>
        <p:spPr>
          <a:xfrm>
            <a:off x="292100" y="6381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"/>
          <p:cNvSpPr/>
          <p:nvPr/>
        </p:nvSpPr>
        <p:spPr>
          <a:xfrm>
            <a:off x="420687" y="6381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3"/>
          <p:cNvSpPr/>
          <p:nvPr/>
        </p:nvSpPr>
        <p:spPr>
          <a:xfrm>
            <a:off x="547687" y="63817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3"/>
          <p:cNvSpPr/>
          <p:nvPr/>
        </p:nvSpPr>
        <p:spPr>
          <a:xfrm>
            <a:off x="292100" y="7683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3"/>
          <p:cNvSpPr/>
          <p:nvPr/>
        </p:nvSpPr>
        <p:spPr>
          <a:xfrm>
            <a:off x="420687" y="7683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"/>
          <p:cNvSpPr/>
          <p:nvPr/>
        </p:nvSpPr>
        <p:spPr>
          <a:xfrm>
            <a:off x="547687" y="76835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3"/>
          <p:cNvSpPr/>
          <p:nvPr/>
        </p:nvSpPr>
        <p:spPr>
          <a:xfrm>
            <a:off x="292100" y="8985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3"/>
          <p:cNvSpPr/>
          <p:nvPr/>
        </p:nvSpPr>
        <p:spPr>
          <a:xfrm>
            <a:off x="420687" y="8985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3"/>
          <p:cNvSpPr/>
          <p:nvPr/>
        </p:nvSpPr>
        <p:spPr>
          <a:xfrm>
            <a:off x="547687" y="89852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3"/>
          <p:cNvSpPr/>
          <p:nvPr/>
        </p:nvSpPr>
        <p:spPr>
          <a:xfrm>
            <a:off x="292100" y="10287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3"/>
          <p:cNvSpPr/>
          <p:nvPr/>
        </p:nvSpPr>
        <p:spPr>
          <a:xfrm>
            <a:off x="420687" y="10287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3"/>
          <p:cNvSpPr/>
          <p:nvPr/>
        </p:nvSpPr>
        <p:spPr>
          <a:xfrm>
            <a:off x="547687" y="102870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3"/>
          <p:cNvSpPr/>
          <p:nvPr/>
        </p:nvSpPr>
        <p:spPr>
          <a:xfrm>
            <a:off x="292100" y="11588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3"/>
          <p:cNvSpPr/>
          <p:nvPr/>
        </p:nvSpPr>
        <p:spPr>
          <a:xfrm>
            <a:off x="420687" y="11588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3"/>
          <p:cNvSpPr/>
          <p:nvPr/>
        </p:nvSpPr>
        <p:spPr>
          <a:xfrm>
            <a:off x="547687" y="115887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3"/>
          <p:cNvSpPr/>
          <p:nvPr/>
        </p:nvSpPr>
        <p:spPr>
          <a:xfrm>
            <a:off x="292100" y="12890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3"/>
          <p:cNvSpPr/>
          <p:nvPr/>
        </p:nvSpPr>
        <p:spPr>
          <a:xfrm>
            <a:off x="420687" y="12890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3"/>
          <p:cNvSpPr/>
          <p:nvPr/>
        </p:nvSpPr>
        <p:spPr>
          <a:xfrm>
            <a:off x="547687" y="128905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3"/>
          <p:cNvSpPr/>
          <p:nvPr/>
        </p:nvSpPr>
        <p:spPr>
          <a:xfrm>
            <a:off x="292100" y="14192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3"/>
          <p:cNvSpPr/>
          <p:nvPr/>
        </p:nvSpPr>
        <p:spPr>
          <a:xfrm>
            <a:off x="420687" y="14192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3"/>
          <p:cNvSpPr/>
          <p:nvPr/>
        </p:nvSpPr>
        <p:spPr>
          <a:xfrm>
            <a:off x="547687" y="141922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3"/>
          <p:cNvSpPr txBox="1"/>
          <p:nvPr/>
        </p:nvSpPr>
        <p:spPr>
          <a:xfrm>
            <a:off x="452437" y="1681984"/>
            <a:ext cx="4794636" cy="27142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900" b="1" i="0" u="none" strike="noStrike" cap="none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2298700" marR="0" lvl="5" indent="0" algn="l" rtl="0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r>
              <a:rPr lang="uk-UA" sz="1400" b="1" i="0" u="none" strike="noStrike" cap="none" dirty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НАЗВИ НАСЕЛЕНИХ </a:t>
            </a:r>
            <a:r>
              <a:rPr lang="uk-UA" sz="1400" b="1" i="0" u="none" strike="noStrike" cap="none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ПУНКТІВ ТА КІЛЬКІСТЬ НАСЕЛЕННЯ:</a:t>
            </a:r>
            <a:endParaRPr dirty="0"/>
          </a:p>
          <a:p>
            <a:pPr marL="2298700" marR="0" lvl="5" indent="0" algn="l" rtl="0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r>
              <a:rPr lang="uk-UA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с. </a:t>
            </a:r>
            <a:r>
              <a:rPr lang="uk-UA" b="1" dirty="0" err="1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Вільхівець</a:t>
            </a:r>
            <a:r>
              <a:rPr lang="uk-UA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 – 3048 </a:t>
            </a:r>
            <a:r>
              <a:rPr lang="uk-UA" b="1" dirty="0" err="1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чол</a:t>
            </a:r>
            <a:r>
              <a:rPr lang="uk-UA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.;</a:t>
            </a:r>
            <a:endParaRPr b="1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2298700" marR="0" lvl="5" indent="0" algn="l" rtl="0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r>
              <a:rPr lang="uk-UA" b="1" dirty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с. </a:t>
            </a:r>
            <a:r>
              <a:rPr lang="uk-UA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Стебне – 1430 </a:t>
            </a:r>
            <a:r>
              <a:rPr lang="uk-UA" b="1" dirty="0" err="1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чол</a:t>
            </a:r>
            <a:r>
              <a:rPr lang="uk-UA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;</a:t>
            </a:r>
            <a:endParaRPr b="1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2298700" marR="0" lvl="5" indent="0" algn="l" rtl="0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r>
              <a:rPr lang="uk-UA" b="1" dirty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с. </a:t>
            </a:r>
            <a:r>
              <a:rPr lang="uk-UA" b="1" dirty="0" err="1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Гусаково</a:t>
            </a:r>
            <a:r>
              <a:rPr lang="uk-UA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 – 430 </a:t>
            </a:r>
            <a:r>
              <a:rPr lang="uk-UA" b="1" dirty="0" err="1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чол</a:t>
            </a:r>
            <a:r>
              <a:rPr lang="uk-UA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.;</a:t>
            </a:r>
            <a:endParaRPr b="1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2298700" marR="0" lvl="5" indent="0" algn="l" rtl="0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r>
              <a:rPr lang="uk-UA" b="1" dirty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с. </a:t>
            </a:r>
            <a:r>
              <a:rPr lang="uk-UA" b="1" dirty="0" err="1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Неморож</a:t>
            </a:r>
            <a:r>
              <a:rPr lang="uk-UA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 –  830чол.;</a:t>
            </a:r>
            <a:endParaRPr b="1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2298700" marR="0" lvl="5" indent="0" algn="l" rtl="0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r>
              <a:rPr lang="uk-UA" b="1" dirty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с. </a:t>
            </a:r>
            <a:r>
              <a:rPr lang="uk-UA" b="1" dirty="0" err="1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Мурзинці</a:t>
            </a:r>
            <a:r>
              <a:rPr lang="uk-UA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 – 227 </a:t>
            </a:r>
            <a:r>
              <a:rPr lang="uk-UA" b="1" dirty="0" err="1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чол</a:t>
            </a:r>
            <a:r>
              <a:rPr lang="uk-UA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;</a:t>
            </a:r>
          </a:p>
          <a:p>
            <a:pPr marL="2298700" lvl="5">
              <a:spcBef>
                <a:spcPts val="125"/>
              </a:spcBef>
              <a:buClr>
                <a:srgbClr val="152A65"/>
              </a:buClr>
              <a:buSzPts val="1400"/>
            </a:pPr>
            <a:endParaRPr lang="ru-RU" b="1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2298700" marR="0" lvl="5" indent="0" algn="l" rtl="0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endParaRPr b="1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900" b="1" i="0" u="none" strike="noStrike" cap="none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125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endParaRPr sz="900" b="0" i="0" u="none" strike="noStrike" cap="none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1" name="Google Shape;141;p3"/>
          <p:cNvSpPr/>
          <p:nvPr/>
        </p:nvSpPr>
        <p:spPr>
          <a:xfrm>
            <a:off x="1616075" y="2208212"/>
            <a:ext cx="90487" cy="31750"/>
          </a:xfrm>
          <a:custGeom>
            <a:avLst/>
            <a:gdLst/>
            <a:ahLst/>
            <a:cxnLst/>
            <a:rect l="l" t="t" r="r" b="b"/>
            <a:pathLst>
              <a:path w="90169" h="30480" extrusionOk="0">
                <a:moveTo>
                  <a:pt x="83096" y="0"/>
                </a:moveTo>
                <a:lnTo>
                  <a:pt x="6705" y="0"/>
                </a:lnTo>
                <a:lnTo>
                  <a:pt x="0" y="6705"/>
                </a:lnTo>
                <a:lnTo>
                  <a:pt x="0" y="23241"/>
                </a:lnTo>
                <a:lnTo>
                  <a:pt x="6705" y="29933"/>
                </a:lnTo>
                <a:lnTo>
                  <a:pt x="83096" y="29933"/>
                </a:lnTo>
                <a:lnTo>
                  <a:pt x="89801" y="23241"/>
                </a:lnTo>
                <a:lnTo>
                  <a:pt x="89801" y="6705"/>
                </a:lnTo>
                <a:lnTo>
                  <a:pt x="83096" y="0"/>
                </a:lnTo>
                <a:close/>
              </a:path>
            </a:pathLst>
          </a:custGeom>
          <a:solidFill>
            <a:srgbClr val="173B64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3"/>
          <p:cNvSpPr/>
          <p:nvPr/>
        </p:nvSpPr>
        <p:spPr>
          <a:xfrm>
            <a:off x="1541462" y="2044700"/>
            <a:ext cx="90487" cy="60325"/>
          </a:xfrm>
          <a:custGeom>
            <a:avLst/>
            <a:gdLst/>
            <a:ahLst/>
            <a:cxnLst/>
            <a:rect l="l" t="t" r="r" b="b"/>
            <a:pathLst>
              <a:path w="90169" h="60325" extrusionOk="0">
                <a:moveTo>
                  <a:pt x="59867" y="29933"/>
                </a:moveTo>
                <a:lnTo>
                  <a:pt x="29933" y="29933"/>
                </a:lnTo>
                <a:lnTo>
                  <a:pt x="29933" y="53162"/>
                </a:lnTo>
                <a:lnTo>
                  <a:pt x="36626" y="59867"/>
                </a:lnTo>
                <a:lnTo>
                  <a:pt x="53162" y="59867"/>
                </a:lnTo>
                <a:lnTo>
                  <a:pt x="59867" y="53162"/>
                </a:lnTo>
                <a:lnTo>
                  <a:pt x="59867" y="29933"/>
                </a:lnTo>
                <a:close/>
              </a:path>
              <a:path w="90169" h="60325" extrusionOk="0">
                <a:moveTo>
                  <a:pt x="83096" y="0"/>
                </a:moveTo>
                <a:lnTo>
                  <a:pt x="6692" y="0"/>
                </a:lnTo>
                <a:lnTo>
                  <a:pt x="0" y="6692"/>
                </a:lnTo>
                <a:lnTo>
                  <a:pt x="0" y="23241"/>
                </a:lnTo>
                <a:lnTo>
                  <a:pt x="6692" y="29933"/>
                </a:lnTo>
                <a:lnTo>
                  <a:pt x="83096" y="29933"/>
                </a:lnTo>
                <a:lnTo>
                  <a:pt x="89788" y="23241"/>
                </a:lnTo>
                <a:lnTo>
                  <a:pt x="89788" y="6692"/>
                </a:lnTo>
                <a:lnTo>
                  <a:pt x="83096" y="0"/>
                </a:lnTo>
                <a:close/>
              </a:path>
            </a:pathLst>
          </a:custGeom>
          <a:solidFill>
            <a:srgbClr val="173B64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3"/>
          <p:cNvSpPr/>
          <p:nvPr/>
        </p:nvSpPr>
        <p:spPr>
          <a:xfrm>
            <a:off x="1690687" y="2044700"/>
            <a:ext cx="90487" cy="60325"/>
          </a:xfrm>
          <a:custGeom>
            <a:avLst/>
            <a:gdLst/>
            <a:ahLst/>
            <a:cxnLst/>
            <a:rect l="l" t="t" r="r" b="b"/>
            <a:pathLst>
              <a:path w="90169" h="60325" extrusionOk="0">
                <a:moveTo>
                  <a:pt x="59867" y="29933"/>
                </a:moveTo>
                <a:lnTo>
                  <a:pt x="29933" y="29933"/>
                </a:lnTo>
                <a:lnTo>
                  <a:pt x="29933" y="53162"/>
                </a:lnTo>
                <a:lnTo>
                  <a:pt x="36639" y="59855"/>
                </a:lnTo>
                <a:lnTo>
                  <a:pt x="53174" y="59855"/>
                </a:lnTo>
                <a:lnTo>
                  <a:pt x="59867" y="53162"/>
                </a:lnTo>
                <a:lnTo>
                  <a:pt x="59867" y="29933"/>
                </a:lnTo>
                <a:close/>
              </a:path>
              <a:path w="90169" h="60325" extrusionOk="0">
                <a:moveTo>
                  <a:pt x="83096" y="0"/>
                </a:moveTo>
                <a:lnTo>
                  <a:pt x="6705" y="0"/>
                </a:lnTo>
                <a:lnTo>
                  <a:pt x="0" y="6692"/>
                </a:lnTo>
                <a:lnTo>
                  <a:pt x="0" y="23241"/>
                </a:lnTo>
                <a:lnTo>
                  <a:pt x="6705" y="29933"/>
                </a:lnTo>
                <a:lnTo>
                  <a:pt x="83096" y="29933"/>
                </a:lnTo>
                <a:lnTo>
                  <a:pt x="89801" y="23241"/>
                </a:lnTo>
                <a:lnTo>
                  <a:pt x="89801" y="6692"/>
                </a:lnTo>
                <a:lnTo>
                  <a:pt x="83096" y="0"/>
                </a:lnTo>
                <a:close/>
              </a:path>
            </a:pathLst>
          </a:custGeom>
          <a:solidFill>
            <a:srgbClr val="173B64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3"/>
          <p:cNvSpPr/>
          <p:nvPr/>
        </p:nvSpPr>
        <p:spPr>
          <a:xfrm>
            <a:off x="1298575" y="1717675"/>
            <a:ext cx="725487" cy="895350"/>
          </a:xfrm>
          <a:custGeom>
            <a:avLst/>
            <a:gdLst/>
            <a:ahLst/>
            <a:cxnLst/>
            <a:rect l="l" t="t" r="r" b="b"/>
            <a:pathLst>
              <a:path w="726439" h="895350" extrusionOk="0">
                <a:moveTo>
                  <a:pt x="228611" y="447039"/>
                </a:moveTo>
                <a:lnTo>
                  <a:pt x="198474" y="447039"/>
                </a:lnTo>
                <a:lnTo>
                  <a:pt x="202053" y="467359"/>
                </a:lnTo>
                <a:lnTo>
                  <a:pt x="208777" y="486409"/>
                </a:lnTo>
                <a:lnTo>
                  <a:pt x="218487" y="504189"/>
                </a:lnTo>
                <a:lnTo>
                  <a:pt x="231024" y="520699"/>
                </a:lnTo>
                <a:lnTo>
                  <a:pt x="233475" y="532129"/>
                </a:lnTo>
                <a:lnTo>
                  <a:pt x="240084" y="577849"/>
                </a:lnTo>
                <a:lnTo>
                  <a:pt x="241387" y="607059"/>
                </a:lnTo>
                <a:lnTo>
                  <a:pt x="192124" y="656589"/>
                </a:lnTo>
                <a:lnTo>
                  <a:pt x="174427" y="657859"/>
                </a:lnTo>
                <a:lnTo>
                  <a:pt x="156944" y="660399"/>
                </a:lnTo>
                <a:lnTo>
                  <a:pt x="116648" y="673099"/>
                </a:lnTo>
                <a:lnTo>
                  <a:pt x="102919" y="680719"/>
                </a:lnTo>
                <a:lnTo>
                  <a:pt x="92795" y="687069"/>
                </a:lnTo>
                <a:lnTo>
                  <a:pt x="50701" y="725169"/>
                </a:lnTo>
                <a:lnTo>
                  <a:pt x="29539" y="758189"/>
                </a:lnTo>
                <a:lnTo>
                  <a:pt x="1942" y="836929"/>
                </a:lnTo>
                <a:lnTo>
                  <a:pt x="0" y="854709"/>
                </a:lnTo>
                <a:lnTo>
                  <a:pt x="4845" y="871219"/>
                </a:lnTo>
                <a:lnTo>
                  <a:pt x="15542" y="885189"/>
                </a:lnTo>
                <a:lnTo>
                  <a:pt x="31152" y="894079"/>
                </a:lnTo>
                <a:lnTo>
                  <a:pt x="35559" y="895349"/>
                </a:lnTo>
                <a:lnTo>
                  <a:pt x="681214" y="895349"/>
                </a:lnTo>
                <a:lnTo>
                  <a:pt x="698706" y="892809"/>
                </a:lnTo>
                <a:lnTo>
                  <a:pt x="712996" y="882649"/>
                </a:lnTo>
                <a:lnTo>
                  <a:pt x="722637" y="868679"/>
                </a:lnTo>
                <a:lnTo>
                  <a:pt x="723144" y="866139"/>
                </a:lnTo>
                <a:lnTo>
                  <a:pt x="36511" y="866139"/>
                </a:lnTo>
                <a:lnTo>
                  <a:pt x="29780" y="859789"/>
                </a:lnTo>
                <a:lnTo>
                  <a:pt x="29755" y="849629"/>
                </a:lnTo>
                <a:lnTo>
                  <a:pt x="29996" y="848359"/>
                </a:lnTo>
                <a:lnTo>
                  <a:pt x="30466" y="847089"/>
                </a:lnTo>
                <a:lnTo>
                  <a:pt x="49973" y="786129"/>
                </a:lnTo>
                <a:lnTo>
                  <a:pt x="52570" y="778509"/>
                </a:lnTo>
                <a:lnTo>
                  <a:pt x="55463" y="772159"/>
                </a:lnTo>
                <a:lnTo>
                  <a:pt x="58646" y="767079"/>
                </a:lnTo>
                <a:lnTo>
                  <a:pt x="62114" y="760729"/>
                </a:lnTo>
                <a:lnTo>
                  <a:pt x="67162" y="753109"/>
                </a:lnTo>
                <a:lnTo>
                  <a:pt x="72674" y="745489"/>
                </a:lnTo>
                <a:lnTo>
                  <a:pt x="78634" y="737869"/>
                </a:lnTo>
                <a:lnTo>
                  <a:pt x="85025" y="731519"/>
                </a:lnTo>
                <a:lnTo>
                  <a:pt x="86845" y="728979"/>
                </a:lnTo>
                <a:lnTo>
                  <a:pt x="119798" y="704849"/>
                </a:lnTo>
                <a:lnTo>
                  <a:pt x="134415" y="698499"/>
                </a:lnTo>
                <a:lnTo>
                  <a:pt x="148542" y="693419"/>
                </a:lnTo>
                <a:lnTo>
                  <a:pt x="163059" y="689609"/>
                </a:lnTo>
                <a:lnTo>
                  <a:pt x="177858" y="687069"/>
                </a:lnTo>
                <a:lnTo>
                  <a:pt x="192835" y="685799"/>
                </a:lnTo>
                <a:lnTo>
                  <a:pt x="238265" y="685799"/>
                </a:lnTo>
                <a:lnTo>
                  <a:pt x="220382" y="670559"/>
                </a:lnTo>
                <a:lnTo>
                  <a:pt x="259015" y="632459"/>
                </a:lnTo>
                <a:lnTo>
                  <a:pt x="305547" y="632459"/>
                </a:lnTo>
                <a:lnTo>
                  <a:pt x="271232" y="603249"/>
                </a:lnTo>
                <a:lnTo>
                  <a:pt x="268616" y="562609"/>
                </a:lnTo>
                <a:lnTo>
                  <a:pt x="268324" y="561339"/>
                </a:lnTo>
                <a:lnTo>
                  <a:pt x="268159" y="560069"/>
                </a:lnTo>
                <a:lnTo>
                  <a:pt x="313660" y="560069"/>
                </a:lnTo>
                <a:lnTo>
                  <a:pt x="278697" y="528319"/>
                </a:lnTo>
                <a:lnTo>
                  <a:pt x="251060" y="497839"/>
                </a:lnTo>
                <a:lnTo>
                  <a:pt x="234084" y="469899"/>
                </a:lnTo>
                <a:lnTo>
                  <a:pt x="228611" y="447039"/>
                </a:lnTo>
                <a:close/>
              </a:path>
              <a:path w="726439" h="895350" extrusionOk="0">
                <a:moveTo>
                  <a:pt x="238265" y="685799"/>
                </a:moveTo>
                <a:lnTo>
                  <a:pt x="192835" y="685799"/>
                </a:lnTo>
                <a:lnTo>
                  <a:pt x="292975" y="772159"/>
                </a:lnTo>
                <a:lnTo>
                  <a:pt x="329195" y="808989"/>
                </a:lnTo>
                <a:lnTo>
                  <a:pt x="294664" y="866139"/>
                </a:lnTo>
                <a:lnTo>
                  <a:pt x="329576" y="866139"/>
                </a:lnTo>
                <a:lnTo>
                  <a:pt x="352449" y="828039"/>
                </a:lnTo>
                <a:lnTo>
                  <a:pt x="408333" y="828039"/>
                </a:lnTo>
                <a:lnTo>
                  <a:pt x="396823" y="808989"/>
                </a:lnTo>
                <a:lnTo>
                  <a:pt x="405566" y="800099"/>
                </a:lnTo>
                <a:lnTo>
                  <a:pt x="363015" y="800099"/>
                </a:lnTo>
                <a:lnTo>
                  <a:pt x="324318" y="760729"/>
                </a:lnTo>
                <a:lnTo>
                  <a:pt x="344754" y="740409"/>
                </a:lnTo>
                <a:lnTo>
                  <a:pt x="302347" y="740409"/>
                </a:lnTo>
                <a:lnTo>
                  <a:pt x="238265" y="685799"/>
                </a:lnTo>
                <a:close/>
              </a:path>
              <a:path w="726439" h="895350" extrusionOk="0">
                <a:moveTo>
                  <a:pt x="408333" y="828039"/>
                </a:moveTo>
                <a:lnTo>
                  <a:pt x="373582" y="828039"/>
                </a:lnTo>
                <a:lnTo>
                  <a:pt x="396442" y="866139"/>
                </a:lnTo>
                <a:lnTo>
                  <a:pt x="431354" y="866139"/>
                </a:lnTo>
                <a:lnTo>
                  <a:pt x="408333" y="828039"/>
                </a:lnTo>
                <a:close/>
              </a:path>
              <a:path w="726439" h="895350" extrusionOk="0">
                <a:moveTo>
                  <a:pt x="631199" y="685799"/>
                </a:moveTo>
                <a:lnTo>
                  <a:pt x="533183" y="685799"/>
                </a:lnTo>
                <a:lnTo>
                  <a:pt x="548158" y="687069"/>
                </a:lnTo>
                <a:lnTo>
                  <a:pt x="562953" y="689609"/>
                </a:lnTo>
                <a:lnTo>
                  <a:pt x="577465" y="693419"/>
                </a:lnTo>
                <a:lnTo>
                  <a:pt x="591590" y="698499"/>
                </a:lnTo>
                <a:lnTo>
                  <a:pt x="596606" y="699769"/>
                </a:lnTo>
                <a:lnTo>
                  <a:pt x="634232" y="725169"/>
                </a:lnTo>
                <a:lnTo>
                  <a:pt x="640993" y="731519"/>
                </a:lnTo>
                <a:lnTo>
                  <a:pt x="647391" y="737869"/>
                </a:lnTo>
                <a:lnTo>
                  <a:pt x="670412" y="772159"/>
                </a:lnTo>
                <a:lnTo>
                  <a:pt x="698067" y="854709"/>
                </a:lnTo>
                <a:lnTo>
                  <a:pt x="693698" y="862329"/>
                </a:lnTo>
                <a:lnTo>
                  <a:pt x="684313" y="866139"/>
                </a:lnTo>
                <a:lnTo>
                  <a:pt x="723144" y="866139"/>
                </a:lnTo>
                <a:lnTo>
                  <a:pt x="726185" y="850899"/>
                </a:lnTo>
                <a:lnTo>
                  <a:pt x="726185" y="845819"/>
                </a:lnTo>
                <a:lnTo>
                  <a:pt x="704074" y="774699"/>
                </a:lnTo>
                <a:lnTo>
                  <a:pt x="686591" y="740409"/>
                </a:lnTo>
                <a:lnTo>
                  <a:pt x="662164" y="709929"/>
                </a:lnTo>
                <a:lnTo>
                  <a:pt x="633224" y="687069"/>
                </a:lnTo>
                <a:lnTo>
                  <a:pt x="631199" y="685799"/>
                </a:lnTo>
                <a:close/>
              </a:path>
              <a:path w="726439" h="895350" extrusionOk="0">
                <a:moveTo>
                  <a:pt x="373582" y="828039"/>
                </a:moveTo>
                <a:lnTo>
                  <a:pt x="352449" y="828039"/>
                </a:lnTo>
                <a:lnTo>
                  <a:pt x="359243" y="830579"/>
                </a:lnTo>
                <a:lnTo>
                  <a:pt x="366775" y="830579"/>
                </a:lnTo>
                <a:lnTo>
                  <a:pt x="373582" y="828039"/>
                </a:lnTo>
                <a:close/>
              </a:path>
              <a:path w="726439" h="895350" extrusionOk="0">
                <a:moveTo>
                  <a:pt x="405623" y="722629"/>
                </a:moveTo>
                <a:lnTo>
                  <a:pt x="362634" y="722629"/>
                </a:lnTo>
                <a:lnTo>
                  <a:pt x="401331" y="761999"/>
                </a:lnTo>
                <a:lnTo>
                  <a:pt x="363015" y="800099"/>
                </a:lnTo>
                <a:lnTo>
                  <a:pt x="405566" y="800099"/>
                </a:lnTo>
                <a:lnTo>
                  <a:pt x="433043" y="772159"/>
                </a:lnTo>
                <a:lnTo>
                  <a:pt x="469859" y="740409"/>
                </a:lnTo>
                <a:lnTo>
                  <a:pt x="423658" y="740409"/>
                </a:lnTo>
                <a:lnTo>
                  <a:pt x="405623" y="722629"/>
                </a:lnTo>
                <a:close/>
              </a:path>
              <a:path w="726439" h="895350" extrusionOk="0">
                <a:moveTo>
                  <a:pt x="305547" y="632459"/>
                </a:moveTo>
                <a:lnTo>
                  <a:pt x="259015" y="632459"/>
                </a:lnTo>
                <a:lnTo>
                  <a:pt x="341006" y="702309"/>
                </a:lnTo>
                <a:lnTo>
                  <a:pt x="302347" y="740409"/>
                </a:lnTo>
                <a:lnTo>
                  <a:pt x="344754" y="740409"/>
                </a:lnTo>
                <a:lnTo>
                  <a:pt x="362634" y="722629"/>
                </a:lnTo>
                <a:lnTo>
                  <a:pt x="405623" y="722629"/>
                </a:lnTo>
                <a:lnTo>
                  <a:pt x="385012" y="702309"/>
                </a:lnTo>
                <a:lnTo>
                  <a:pt x="410354" y="680719"/>
                </a:lnTo>
                <a:lnTo>
                  <a:pt x="362241" y="680719"/>
                </a:lnTo>
                <a:lnTo>
                  <a:pt x="305547" y="632459"/>
                </a:lnTo>
                <a:close/>
              </a:path>
              <a:path w="726439" h="895350" extrusionOk="0">
                <a:moveTo>
                  <a:pt x="509894" y="632459"/>
                </a:moveTo>
                <a:lnTo>
                  <a:pt x="467003" y="632459"/>
                </a:lnTo>
                <a:lnTo>
                  <a:pt x="505636" y="670559"/>
                </a:lnTo>
                <a:lnTo>
                  <a:pt x="423658" y="740409"/>
                </a:lnTo>
                <a:lnTo>
                  <a:pt x="469859" y="740409"/>
                </a:lnTo>
                <a:lnTo>
                  <a:pt x="533183" y="685799"/>
                </a:lnTo>
                <a:lnTo>
                  <a:pt x="631199" y="685799"/>
                </a:lnTo>
                <a:lnTo>
                  <a:pt x="623099" y="680719"/>
                </a:lnTo>
                <a:lnTo>
                  <a:pt x="621702" y="679449"/>
                </a:lnTo>
                <a:lnTo>
                  <a:pt x="615644" y="675639"/>
                </a:lnTo>
                <a:lnTo>
                  <a:pt x="569062" y="660399"/>
                </a:lnTo>
                <a:lnTo>
                  <a:pt x="533894" y="656589"/>
                </a:lnTo>
                <a:lnTo>
                  <a:pt x="509894" y="632459"/>
                </a:lnTo>
                <a:close/>
              </a:path>
              <a:path w="726439" h="895350" extrusionOk="0">
                <a:moveTo>
                  <a:pt x="487927" y="560069"/>
                </a:moveTo>
                <a:lnTo>
                  <a:pt x="457859" y="560069"/>
                </a:lnTo>
                <a:lnTo>
                  <a:pt x="457694" y="561339"/>
                </a:lnTo>
                <a:lnTo>
                  <a:pt x="457414" y="562609"/>
                </a:lnTo>
                <a:lnTo>
                  <a:pt x="456243" y="574039"/>
                </a:lnTo>
                <a:lnTo>
                  <a:pt x="455490" y="582929"/>
                </a:lnTo>
                <a:lnTo>
                  <a:pt x="455005" y="593089"/>
                </a:lnTo>
                <a:lnTo>
                  <a:pt x="454786" y="603249"/>
                </a:lnTo>
                <a:lnTo>
                  <a:pt x="363384" y="680719"/>
                </a:lnTo>
                <a:lnTo>
                  <a:pt x="410354" y="680719"/>
                </a:lnTo>
                <a:lnTo>
                  <a:pt x="467003" y="632459"/>
                </a:lnTo>
                <a:lnTo>
                  <a:pt x="509894" y="632459"/>
                </a:lnTo>
                <a:lnTo>
                  <a:pt x="484631" y="607059"/>
                </a:lnTo>
                <a:lnTo>
                  <a:pt x="484764" y="596899"/>
                </a:lnTo>
                <a:lnTo>
                  <a:pt x="485202" y="586739"/>
                </a:lnTo>
                <a:lnTo>
                  <a:pt x="485945" y="577849"/>
                </a:lnTo>
                <a:lnTo>
                  <a:pt x="486993" y="567689"/>
                </a:lnTo>
                <a:lnTo>
                  <a:pt x="487927" y="560069"/>
                </a:lnTo>
                <a:close/>
              </a:path>
              <a:path w="726439" h="895350" extrusionOk="0">
                <a:moveTo>
                  <a:pt x="313660" y="560069"/>
                </a:moveTo>
                <a:lnTo>
                  <a:pt x="268159" y="560069"/>
                </a:lnTo>
                <a:lnTo>
                  <a:pt x="275053" y="566419"/>
                </a:lnTo>
                <a:lnTo>
                  <a:pt x="328736" y="603249"/>
                </a:lnTo>
                <a:lnTo>
                  <a:pt x="362987" y="608329"/>
                </a:lnTo>
                <a:lnTo>
                  <a:pt x="397242" y="603249"/>
                </a:lnTo>
                <a:lnTo>
                  <a:pt x="428420" y="585469"/>
                </a:lnTo>
                <a:lnTo>
                  <a:pt x="436301" y="579119"/>
                </a:lnTo>
                <a:lnTo>
                  <a:pt x="362984" y="579119"/>
                </a:lnTo>
                <a:lnTo>
                  <a:pt x="338618" y="574039"/>
                </a:lnTo>
                <a:lnTo>
                  <a:pt x="316457" y="562609"/>
                </a:lnTo>
                <a:lnTo>
                  <a:pt x="313660" y="560069"/>
                </a:lnTo>
                <a:close/>
              </a:path>
              <a:path w="726439" h="895350" extrusionOk="0">
                <a:moveTo>
                  <a:pt x="553274" y="265429"/>
                </a:moveTo>
                <a:lnTo>
                  <a:pt x="512266" y="265429"/>
                </a:lnTo>
                <a:lnTo>
                  <a:pt x="512367" y="267969"/>
                </a:lnTo>
                <a:lnTo>
                  <a:pt x="512685" y="269239"/>
                </a:lnTo>
                <a:lnTo>
                  <a:pt x="512685" y="271779"/>
                </a:lnTo>
                <a:lnTo>
                  <a:pt x="512409" y="279399"/>
                </a:lnTo>
                <a:lnTo>
                  <a:pt x="511658" y="287019"/>
                </a:lnTo>
                <a:lnTo>
                  <a:pt x="510433" y="294639"/>
                </a:lnTo>
                <a:lnTo>
                  <a:pt x="508735" y="300989"/>
                </a:lnTo>
                <a:lnTo>
                  <a:pt x="501297" y="334009"/>
                </a:lnTo>
                <a:lnTo>
                  <a:pt x="496902" y="368299"/>
                </a:lnTo>
                <a:lnTo>
                  <a:pt x="495569" y="402589"/>
                </a:lnTo>
                <a:lnTo>
                  <a:pt x="497318" y="435609"/>
                </a:lnTo>
                <a:lnTo>
                  <a:pt x="497572" y="439419"/>
                </a:lnTo>
                <a:lnTo>
                  <a:pt x="497712" y="441959"/>
                </a:lnTo>
                <a:lnTo>
                  <a:pt x="497712" y="445769"/>
                </a:lnTo>
                <a:lnTo>
                  <a:pt x="491933" y="469899"/>
                </a:lnTo>
                <a:lnTo>
                  <a:pt x="447316" y="528319"/>
                </a:lnTo>
                <a:lnTo>
                  <a:pt x="409548" y="562609"/>
                </a:lnTo>
                <a:lnTo>
                  <a:pt x="362984" y="579119"/>
                </a:lnTo>
                <a:lnTo>
                  <a:pt x="436301" y="579119"/>
                </a:lnTo>
                <a:lnTo>
                  <a:pt x="443792" y="572769"/>
                </a:lnTo>
                <a:lnTo>
                  <a:pt x="450957" y="566419"/>
                </a:lnTo>
                <a:lnTo>
                  <a:pt x="457859" y="560069"/>
                </a:lnTo>
                <a:lnTo>
                  <a:pt x="487927" y="560069"/>
                </a:lnTo>
                <a:lnTo>
                  <a:pt x="494994" y="520699"/>
                </a:lnTo>
                <a:lnTo>
                  <a:pt x="507533" y="504189"/>
                </a:lnTo>
                <a:lnTo>
                  <a:pt x="517247" y="486409"/>
                </a:lnTo>
                <a:lnTo>
                  <a:pt x="523976" y="467359"/>
                </a:lnTo>
                <a:lnTo>
                  <a:pt x="527557" y="447039"/>
                </a:lnTo>
                <a:lnTo>
                  <a:pt x="538809" y="447039"/>
                </a:lnTo>
                <a:lnTo>
                  <a:pt x="541387" y="445769"/>
                </a:lnTo>
                <a:lnTo>
                  <a:pt x="549516" y="441959"/>
                </a:lnTo>
                <a:lnTo>
                  <a:pt x="559872" y="427989"/>
                </a:lnTo>
                <a:lnTo>
                  <a:pt x="563212" y="416559"/>
                </a:lnTo>
                <a:lnTo>
                  <a:pt x="532383" y="416559"/>
                </a:lnTo>
                <a:lnTo>
                  <a:pt x="530020" y="414019"/>
                </a:lnTo>
                <a:lnTo>
                  <a:pt x="527874" y="411479"/>
                </a:lnTo>
                <a:lnTo>
                  <a:pt x="525969" y="410209"/>
                </a:lnTo>
                <a:lnTo>
                  <a:pt x="526022" y="387349"/>
                </a:lnTo>
                <a:lnTo>
                  <a:pt x="527469" y="365759"/>
                </a:lnTo>
                <a:lnTo>
                  <a:pt x="530300" y="344169"/>
                </a:lnTo>
                <a:lnTo>
                  <a:pt x="534503" y="322579"/>
                </a:lnTo>
                <a:lnTo>
                  <a:pt x="536053" y="321309"/>
                </a:lnTo>
                <a:lnTo>
                  <a:pt x="537717" y="321309"/>
                </a:lnTo>
                <a:lnTo>
                  <a:pt x="539520" y="320039"/>
                </a:lnTo>
                <a:lnTo>
                  <a:pt x="570549" y="320039"/>
                </a:lnTo>
                <a:lnTo>
                  <a:pt x="569984" y="316229"/>
                </a:lnTo>
                <a:lnTo>
                  <a:pt x="563854" y="302259"/>
                </a:lnTo>
                <a:lnTo>
                  <a:pt x="551915" y="292099"/>
                </a:lnTo>
                <a:lnTo>
                  <a:pt x="548588" y="290829"/>
                </a:lnTo>
                <a:lnTo>
                  <a:pt x="545006" y="289559"/>
                </a:lnTo>
                <a:lnTo>
                  <a:pt x="541400" y="289559"/>
                </a:lnTo>
                <a:lnTo>
                  <a:pt x="541920" y="285749"/>
                </a:lnTo>
                <a:lnTo>
                  <a:pt x="542022" y="281939"/>
                </a:lnTo>
                <a:lnTo>
                  <a:pt x="542225" y="278129"/>
                </a:lnTo>
                <a:lnTo>
                  <a:pt x="553274" y="265429"/>
                </a:lnTo>
                <a:close/>
              </a:path>
              <a:path w="726439" h="895350" extrusionOk="0">
                <a:moveTo>
                  <a:pt x="371470" y="0"/>
                </a:moveTo>
                <a:lnTo>
                  <a:pt x="354561" y="0"/>
                </a:lnTo>
                <a:lnTo>
                  <a:pt x="346188" y="1269"/>
                </a:lnTo>
                <a:lnTo>
                  <a:pt x="178154" y="40639"/>
                </a:lnTo>
                <a:lnTo>
                  <a:pt x="105256" y="143509"/>
                </a:lnTo>
                <a:lnTo>
                  <a:pt x="100155" y="168909"/>
                </a:lnTo>
                <a:lnTo>
                  <a:pt x="103583" y="182879"/>
                </a:lnTo>
                <a:lnTo>
                  <a:pt x="110857" y="194309"/>
                </a:lnTo>
                <a:lnTo>
                  <a:pt x="183793" y="278129"/>
                </a:lnTo>
                <a:lnTo>
                  <a:pt x="183971" y="281939"/>
                </a:lnTo>
                <a:lnTo>
                  <a:pt x="184098" y="285749"/>
                </a:lnTo>
                <a:lnTo>
                  <a:pt x="184618" y="289559"/>
                </a:lnTo>
                <a:lnTo>
                  <a:pt x="181012" y="289559"/>
                </a:lnTo>
                <a:lnTo>
                  <a:pt x="153788" y="331469"/>
                </a:lnTo>
                <a:lnTo>
                  <a:pt x="153465" y="341629"/>
                </a:lnTo>
                <a:lnTo>
                  <a:pt x="157251" y="397509"/>
                </a:lnTo>
                <a:lnTo>
                  <a:pt x="166157" y="427989"/>
                </a:lnTo>
                <a:lnTo>
                  <a:pt x="176509" y="441959"/>
                </a:lnTo>
                <a:lnTo>
                  <a:pt x="184631" y="445769"/>
                </a:lnTo>
                <a:lnTo>
                  <a:pt x="187222" y="447039"/>
                </a:lnTo>
                <a:lnTo>
                  <a:pt x="189940" y="448309"/>
                </a:lnTo>
                <a:lnTo>
                  <a:pt x="192658" y="448309"/>
                </a:lnTo>
                <a:lnTo>
                  <a:pt x="194626" y="447039"/>
                </a:lnTo>
                <a:lnTo>
                  <a:pt x="228611" y="447039"/>
                </a:lnTo>
                <a:lnTo>
                  <a:pt x="228306" y="445769"/>
                </a:lnTo>
                <a:lnTo>
                  <a:pt x="228433" y="439419"/>
                </a:lnTo>
                <a:lnTo>
                  <a:pt x="228675" y="435609"/>
                </a:lnTo>
                <a:lnTo>
                  <a:pt x="229693" y="416559"/>
                </a:lnTo>
                <a:lnTo>
                  <a:pt x="193648" y="416559"/>
                </a:lnTo>
                <a:lnTo>
                  <a:pt x="190472" y="408939"/>
                </a:lnTo>
                <a:lnTo>
                  <a:pt x="187123" y="394969"/>
                </a:lnTo>
                <a:lnTo>
                  <a:pt x="184476" y="372109"/>
                </a:lnTo>
                <a:lnTo>
                  <a:pt x="183399" y="341629"/>
                </a:lnTo>
                <a:lnTo>
                  <a:pt x="182853" y="334009"/>
                </a:lnTo>
                <a:lnTo>
                  <a:pt x="183895" y="327659"/>
                </a:lnTo>
                <a:lnTo>
                  <a:pt x="186485" y="320039"/>
                </a:lnTo>
                <a:lnTo>
                  <a:pt x="221444" y="320039"/>
                </a:lnTo>
                <a:lnTo>
                  <a:pt x="217321" y="300989"/>
                </a:lnTo>
                <a:lnTo>
                  <a:pt x="215612" y="294639"/>
                </a:lnTo>
                <a:lnTo>
                  <a:pt x="214375" y="287019"/>
                </a:lnTo>
                <a:lnTo>
                  <a:pt x="213613" y="279399"/>
                </a:lnTo>
                <a:lnTo>
                  <a:pt x="213333" y="271779"/>
                </a:lnTo>
                <a:lnTo>
                  <a:pt x="213333" y="269239"/>
                </a:lnTo>
                <a:lnTo>
                  <a:pt x="213651" y="267969"/>
                </a:lnTo>
                <a:lnTo>
                  <a:pt x="213765" y="265429"/>
                </a:lnTo>
                <a:lnTo>
                  <a:pt x="316543" y="265429"/>
                </a:lnTo>
                <a:lnTo>
                  <a:pt x="277266" y="257809"/>
                </a:lnTo>
                <a:lnTo>
                  <a:pt x="246317" y="248919"/>
                </a:lnTo>
                <a:lnTo>
                  <a:pt x="224827" y="237489"/>
                </a:lnTo>
                <a:lnTo>
                  <a:pt x="577582" y="237489"/>
                </a:lnTo>
                <a:lnTo>
                  <a:pt x="579792" y="234949"/>
                </a:lnTo>
                <a:lnTo>
                  <a:pt x="186473" y="234949"/>
                </a:lnTo>
                <a:lnTo>
                  <a:pt x="133450" y="173989"/>
                </a:lnTo>
                <a:lnTo>
                  <a:pt x="129373" y="170179"/>
                </a:lnTo>
                <a:lnTo>
                  <a:pt x="128624" y="162559"/>
                </a:lnTo>
                <a:lnTo>
                  <a:pt x="177214" y="72389"/>
                </a:lnTo>
                <a:lnTo>
                  <a:pt x="180758" y="69849"/>
                </a:lnTo>
                <a:lnTo>
                  <a:pt x="184911" y="69849"/>
                </a:lnTo>
                <a:lnTo>
                  <a:pt x="352932" y="30479"/>
                </a:lnTo>
                <a:lnTo>
                  <a:pt x="359561" y="29209"/>
                </a:lnTo>
                <a:lnTo>
                  <a:pt x="499047" y="29209"/>
                </a:lnTo>
                <a:lnTo>
                  <a:pt x="379843" y="1269"/>
                </a:lnTo>
                <a:lnTo>
                  <a:pt x="371470" y="0"/>
                </a:lnTo>
                <a:close/>
              </a:path>
              <a:path w="726439" h="895350" extrusionOk="0">
                <a:moveTo>
                  <a:pt x="538809" y="447039"/>
                </a:moveTo>
                <a:lnTo>
                  <a:pt x="531379" y="447039"/>
                </a:lnTo>
                <a:lnTo>
                  <a:pt x="533373" y="448309"/>
                </a:lnTo>
                <a:lnTo>
                  <a:pt x="536091" y="448309"/>
                </a:lnTo>
                <a:lnTo>
                  <a:pt x="538809" y="447039"/>
                </a:lnTo>
                <a:close/>
              </a:path>
              <a:path w="726439" h="895350" extrusionOk="0">
                <a:moveTo>
                  <a:pt x="221444" y="320039"/>
                </a:moveTo>
                <a:lnTo>
                  <a:pt x="186485" y="320039"/>
                </a:lnTo>
                <a:lnTo>
                  <a:pt x="188301" y="321309"/>
                </a:lnTo>
                <a:lnTo>
                  <a:pt x="189978" y="321309"/>
                </a:lnTo>
                <a:lnTo>
                  <a:pt x="191515" y="322579"/>
                </a:lnTo>
                <a:lnTo>
                  <a:pt x="195723" y="344169"/>
                </a:lnTo>
                <a:lnTo>
                  <a:pt x="198553" y="365759"/>
                </a:lnTo>
                <a:lnTo>
                  <a:pt x="199998" y="387349"/>
                </a:lnTo>
                <a:lnTo>
                  <a:pt x="200049" y="410209"/>
                </a:lnTo>
                <a:lnTo>
                  <a:pt x="198144" y="411479"/>
                </a:lnTo>
                <a:lnTo>
                  <a:pt x="195998" y="414019"/>
                </a:lnTo>
                <a:lnTo>
                  <a:pt x="193648" y="416559"/>
                </a:lnTo>
                <a:lnTo>
                  <a:pt x="229693" y="416559"/>
                </a:lnTo>
                <a:lnTo>
                  <a:pt x="230440" y="402589"/>
                </a:lnTo>
                <a:lnTo>
                  <a:pt x="229122" y="368299"/>
                </a:lnTo>
                <a:lnTo>
                  <a:pt x="224742" y="335279"/>
                </a:lnTo>
                <a:lnTo>
                  <a:pt x="221444" y="320039"/>
                </a:lnTo>
                <a:close/>
              </a:path>
              <a:path w="726439" h="895350" extrusionOk="0">
                <a:moveTo>
                  <a:pt x="570549" y="320039"/>
                </a:moveTo>
                <a:lnTo>
                  <a:pt x="539520" y="320039"/>
                </a:lnTo>
                <a:lnTo>
                  <a:pt x="542123" y="327659"/>
                </a:lnTo>
                <a:lnTo>
                  <a:pt x="543165" y="334009"/>
                </a:lnTo>
                <a:lnTo>
                  <a:pt x="542619" y="341629"/>
                </a:lnTo>
                <a:lnTo>
                  <a:pt x="541543" y="372109"/>
                </a:lnTo>
                <a:lnTo>
                  <a:pt x="538896" y="394969"/>
                </a:lnTo>
                <a:lnTo>
                  <a:pt x="535552" y="408939"/>
                </a:lnTo>
                <a:lnTo>
                  <a:pt x="532383" y="416559"/>
                </a:lnTo>
                <a:lnTo>
                  <a:pt x="563212" y="416559"/>
                </a:lnTo>
                <a:lnTo>
                  <a:pt x="568780" y="397509"/>
                </a:lnTo>
                <a:lnTo>
                  <a:pt x="572565" y="341629"/>
                </a:lnTo>
                <a:lnTo>
                  <a:pt x="572243" y="331469"/>
                </a:lnTo>
                <a:lnTo>
                  <a:pt x="570549" y="320039"/>
                </a:lnTo>
                <a:close/>
              </a:path>
              <a:path w="726439" h="895350" extrusionOk="0">
                <a:moveTo>
                  <a:pt x="316543" y="265429"/>
                </a:moveTo>
                <a:lnTo>
                  <a:pt x="213765" y="265429"/>
                </a:lnTo>
                <a:lnTo>
                  <a:pt x="241688" y="279399"/>
                </a:lnTo>
                <a:lnTo>
                  <a:pt x="276774" y="288289"/>
                </a:lnTo>
                <a:lnTo>
                  <a:pt x="317669" y="294639"/>
                </a:lnTo>
                <a:lnTo>
                  <a:pt x="363015" y="297179"/>
                </a:lnTo>
                <a:lnTo>
                  <a:pt x="408356" y="294639"/>
                </a:lnTo>
                <a:lnTo>
                  <a:pt x="449251" y="288289"/>
                </a:lnTo>
                <a:lnTo>
                  <a:pt x="484341" y="279399"/>
                </a:lnTo>
                <a:lnTo>
                  <a:pt x="509727" y="266699"/>
                </a:lnTo>
                <a:lnTo>
                  <a:pt x="363015" y="266699"/>
                </a:lnTo>
                <a:lnTo>
                  <a:pt x="316543" y="265429"/>
                </a:lnTo>
                <a:close/>
              </a:path>
              <a:path w="726439" h="895350" extrusionOk="0">
                <a:moveTo>
                  <a:pt x="577582" y="237489"/>
                </a:moveTo>
                <a:lnTo>
                  <a:pt x="501166" y="237489"/>
                </a:lnTo>
                <a:lnTo>
                  <a:pt x="479646" y="248919"/>
                </a:lnTo>
                <a:lnTo>
                  <a:pt x="448697" y="257809"/>
                </a:lnTo>
                <a:lnTo>
                  <a:pt x="409446" y="265429"/>
                </a:lnTo>
                <a:lnTo>
                  <a:pt x="363015" y="266699"/>
                </a:lnTo>
                <a:lnTo>
                  <a:pt x="509727" y="266699"/>
                </a:lnTo>
                <a:lnTo>
                  <a:pt x="512266" y="265429"/>
                </a:lnTo>
                <a:lnTo>
                  <a:pt x="553274" y="265429"/>
                </a:lnTo>
                <a:lnTo>
                  <a:pt x="577582" y="237489"/>
                </a:lnTo>
                <a:close/>
              </a:path>
              <a:path w="726439" h="895350" extrusionOk="0">
                <a:moveTo>
                  <a:pt x="535926" y="207009"/>
                </a:moveTo>
                <a:lnTo>
                  <a:pt x="190092" y="207009"/>
                </a:lnTo>
                <a:lnTo>
                  <a:pt x="183399" y="214629"/>
                </a:lnTo>
                <a:lnTo>
                  <a:pt x="183510" y="223519"/>
                </a:lnTo>
                <a:lnTo>
                  <a:pt x="183844" y="227329"/>
                </a:lnTo>
                <a:lnTo>
                  <a:pt x="184872" y="231139"/>
                </a:lnTo>
                <a:lnTo>
                  <a:pt x="186473" y="234949"/>
                </a:lnTo>
                <a:lnTo>
                  <a:pt x="579792" y="234949"/>
                </a:lnTo>
                <a:lnTo>
                  <a:pt x="580897" y="233679"/>
                </a:lnTo>
                <a:lnTo>
                  <a:pt x="540650" y="233679"/>
                </a:lnTo>
                <a:lnTo>
                  <a:pt x="541603" y="231139"/>
                </a:lnTo>
                <a:lnTo>
                  <a:pt x="542225" y="228599"/>
                </a:lnTo>
                <a:lnTo>
                  <a:pt x="542492" y="226059"/>
                </a:lnTo>
                <a:lnTo>
                  <a:pt x="542619" y="214629"/>
                </a:lnTo>
                <a:lnTo>
                  <a:pt x="535926" y="207009"/>
                </a:lnTo>
                <a:close/>
              </a:path>
              <a:path w="726439" h="895350" extrusionOk="0">
                <a:moveTo>
                  <a:pt x="499047" y="29209"/>
                </a:moveTo>
                <a:lnTo>
                  <a:pt x="366457" y="29209"/>
                </a:lnTo>
                <a:lnTo>
                  <a:pt x="373099" y="30479"/>
                </a:lnTo>
                <a:lnTo>
                  <a:pt x="545222" y="69849"/>
                </a:lnTo>
                <a:lnTo>
                  <a:pt x="548791" y="72389"/>
                </a:lnTo>
                <a:lnTo>
                  <a:pt x="597394" y="162559"/>
                </a:lnTo>
                <a:lnTo>
                  <a:pt x="596632" y="170179"/>
                </a:lnTo>
                <a:lnTo>
                  <a:pt x="540650" y="233679"/>
                </a:lnTo>
                <a:lnTo>
                  <a:pt x="580897" y="233679"/>
                </a:lnTo>
                <a:lnTo>
                  <a:pt x="615148" y="194309"/>
                </a:lnTo>
                <a:lnTo>
                  <a:pt x="622430" y="182879"/>
                </a:lnTo>
                <a:lnTo>
                  <a:pt x="625862" y="168909"/>
                </a:lnTo>
                <a:lnTo>
                  <a:pt x="625344" y="156209"/>
                </a:lnTo>
                <a:lnTo>
                  <a:pt x="577175" y="62229"/>
                </a:lnTo>
                <a:lnTo>
                  <a:pt x="547813" y="40639"/>
                </a:lnTo>
                <a:lnTo>
                  <a:pt x="499047" y="29209"/>
                </a:lnTo>
                <a:close/>
              </a:path>
            </a:pathLst>
          </a:custGeom>
          <a:solidFill>
            <a:srgbClr val="173B64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3"/>
          <p:cNvSpPr txBox="1"/>
          <p:nvPr/>
        </p:nvSpPr>
        <p:spPr>
          <a:xfrm>
            <a:off x="1781175" y="2447925"/>
            <a:ext cx="104775" cy="12065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3"/>
          <p:cNvSpPr txBox="1"/>
          <p:nvPr/>
        </p:nvSpPr>
        <p:spPr>
          <a:xfrm>
            <a:off x="1616075" y="1789112"/>
            <a:ext cx="90487" cy="104775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3"/>
          <p:cNvSpPr/>
          <p:nvPr/>
        </p:nvSpPr>
        <p:spPr>
          <a:xfrm>
            <a:off x="7440612" y="3897312"/>
            <a:ext cx="482600" cy="0"/>
          </a:xfrm>
          <a:custGeom>
            <a:avLst/>
            <a:gdLst/>
            <a:ahLst/>
            <a:cxnLst/>
            <a:rect l="l" t="t" r="r" b="b"/>
            <a:pathLst>
              <a:path w="482600" h="120000" extrusionOk="0">
                <a:moveTo>
                  <a:pt x="0" y="0"/>
                </a:moveTo>
                <a:lnTo>
                  <a:pt x="482600" y="0"/>
                </a:lnTo>
              </a:path>
            </a:pathLst>
          </a:custGeom>
          <a:noFill/>
          <a:ln w="76200" cap="flat" cmpd="sng">
            <a:solidFill>
              <a:srgbClr val="173B64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3"/>
          <p:cNvSpPr txBox="1"/>
          <p:nvPr/>
        </p:nvSpPr>
        <p:spPr>
          <a:xfrm>
            <a:off x="8047037" y="3748087"/>
            <a:ext cx="3333750" cy="305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142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uk-UA" sz="16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Кількість населення , яку обслуговує дільничний офіцер поліції в сільській місцевості відповідно до НАКАЗУ від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uk-UA" sz="16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28.07.2017</a:t>
            </a:r>
            <a:endParaRPr sz="16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uk-UA" sz="16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650</a:t>
            </a:r>
            <a:r>
              <a:rPr lang="uk-UA" sz="16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“Про затвердження Інструкції з організації діяльності дільничних офіцерів поліції» </a:t>
            </a:r>
            <a:r>
              <a:rPr lang="uk-UA" sz="16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ставновить</a:t>
            </a:r>
            <a:r>
              <a:rPr lang="uk-UA" sz="16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6000 тисяч </a:t>
            </a:r>
            <a:r>
              <a:rPr lang="uk-UA" sz="16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чол</a:t>
            </a:r>
            <a:r>
              <a:rPr lang="uk-UA" sz="16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dirty="0">
              <a:solidFill>
                <a:srgbClr val="152A6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49" name="Google Shape;149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19137" y="474662"/>
            <a:ext cx="1066800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3"/>
          <p:cNvSpPr txBox="1"/>
          <p:nvPr/>
        </p:nvSpPr>
        <p:spPr>
          <a:xfrm>
            <a:off x="5368812" y="1601345"/>
            <a:ext cx="2071800" cy="2023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0" lvl="0" indent="0" algn="just" rtl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2700" marR="0" lvl="0" indent="0" algn="just" rtl="0">
              <a:lnSpc>
                <a:spcPct val="103000"/>
              </a:lnSpc>
              <a:spcBef>
                <a:spcPts val="100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r>
              <a:rPr lang="uk-UA" sz="1400" b="1" i="0" u="none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Кількість </a:t>
            </a:r>
            <a:r>
              <a:rPr lang="uk-UA" sz="1400" b="1" i="0" u="none" dirty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населених пунктів, які входять до складу </a:t>
            </a:r>
            <a:r>
              <a:rPr lang="uk-UA" sz="1400" b="1" i="0" u="none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поліцейської</a:t>
            </a:r>
          </a:p>
          <a:p>
            <a:pPr marL="12700" marR="0" lvl="0" indent="0" algn="just" rtl="0">
              <a:lnSpc>
                <a:spcPct val="103000"/>
              </a:lnSpc>
              <a:spcBef>
                <a:spcPts val="100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r>
              <a:rPr lang="uk-UA" sz="1400" b="1" i="0" u="none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дільниці </a:t>
            </a:r>
          </a:p>
          <a:p>
            <a:pPr marL="12700" marR="0" lvl="0" indent="0" algn="just" rtl="0">
              <a:lnSpc>
                <a:spcPct val="103000"/>
              </a:lnSpc>
              <a:spcBef>
                <a:spcPts val="100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r>
              <a:rPr lang="uk-UA" sz="3200" b="1" u="sng" dirty="0">
                <a:solidFill>
                  <a:srgbClr val="152A65"/>
                </a:solidFill>
                <a:latin typeface="Avenir"/>
                <a:sym typeface="Avenir"/>
              </a:rPr>
              <a:t>5</a:t>
            </a:r>
            <a:endParaRPr dirty="0"/>
          </a:p>
          <a:p>
            <a:pPr marL="12700" marR="0" lvl="0" indent="0" algn="ctr" rtl="0">
              <a:lnSpc>
                <a:spcPct val="103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1" i="0" u="none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1" name="Google Shape;151;p3"/>
          <p:cNvSpPr txBox="1"/>
          <p:nvPr/>
        </p:nvSpPr>
        <p:spPr>
          <a:xfrm>
            <a:off x="398462" y="3748087"/>
            <a:ext cx="2286000" cy="264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uk-UA" sz="1600" b="1" dirty="0" smtClean="0">
                <a:solidFill>
                  <a:schemeClr val="dk1"/>
                </a:solidFill>
              </a:rPr>
              <a:t>Харченко Ярослав Сергійович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uk-UA" sz="1400" b="1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м.т</a:t>
            </a:r>
            <a:r>
              <a:rPr lang="uk-UA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uk-UA" b="1" u="sng" dirty="0" smtClean="0">
                <a:solidFill>
                  <a:schemeClr val="dk1"/>
                </a:solidFill>
              </a:rPr>
              <a:t>097-217-28-70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uk-UA" sz="1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Телефон цілодобової лінії </a:t>
            </a:r>
            <a:r>
              <a:rPr lang="uk-UA" sz="1400" b="0" i="0" u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зв'язку </a:t>
            </a:r>
            <a:r>
              <a:rPr lang="uk-UA" sz="14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102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uk-UA" sz="14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Адреса </a:t>
            </a:r>
            <a:r>
              <a:rPr lang="uk-UA" dirty="0">
                <a:solidFill>
                  <a:schemeClr val="dk1"/>
                </a:solidFill>
              </a:rPr>
              <a:t>Звенигородського РВП</a:t>
            </a:r>
            <a:r>
              <a:rPr lang="uk-UA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uk-UA" sz="1200" dirty="0">
                <a:solidFill>
                  <a:schemeClr val="dk1"/>
                </a:solidFill>
              </a:rPr>
              <a:t>20200</a:t>
            </a:r>
            <a:r>
              <a:rPr lang="uk-UA" sz="1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м.</a:t>
            </a:r>
            <a:r>
              <a:rPr lang="uk-UA" sz="1200" dirty="0">
                <a:solidFill>
                  <a:schemeClr val="dk1"/>
                </a:solidFill>
              </a:rPr>
              <a:t>Звенигородка,</a:t>
            </a:r>
            <a:endParaRPr sz="1200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uk-UA" sz="1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вулиця </a:t>
            </a:r>
            <a:r>
              <a:rPr lang="uk-UA" sz="1200" dirty="0">
                <a:solidFill>
                  <a:schemeClr val="dk1"/>
                </a:solidFill>
              </a:rPr>
              <a:t>Благовісна</a:t>
            </a:r>
            <a:r>
              <a:rPr lang="uk-UA" sz="1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uk-UA" sz="1200" dirty="0">
                <a:solidFill>
                  <a:schemeClr val="dk1"/>
                </a:solidFill>
              </a:rPr>
              <a:t>50</a:t>
            </a:r>
            <a:r>
              <a:rPr lang="uk-UA" sz="1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uk-UA" sz="1200" dirty="0">
                <a:solidFill>
                  <a:schemeClr val="dk1"/>
                </a:solidFill>
              </a:rPr>
              <a:t>Звенигородський район,</a:t>
            </a:r>
            <a:r>
              <a:rPr lang="uk-UA" sz="12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Черкаська область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53" y="1681984"/>
            <a:ext cx="1592767" cy="201807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"/>
          <p:cNvSpPr txBox="1"/>
          <p:nvPr/>
        </p:nvSpPr>
        <p:spPr>
          <a:xfrm>
            <a:off x="6138862" y="2647950"/>
            <a:ext cx="5032375" cy="1692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6200" rIns="0" bIns="0" anchor="t" anchorCtr="0">
            <a:spAutoFit/>
          </a:bodyPr>
          <a:lstStyle/>
          <a:p>
            <a:pPr marL="12700" marR="0" lvl="0" indent="0" algn="l" rtl="0">
              <a:lnSpc>
                <a:spcPct val="113207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300"/>
              <a:buFont typeface="Avenir"/>
              <a:buNone/>
            </a:pPr>
            <a:r>
              <a:rPr lang="uk-UA" sz="5300" b="1" i="0" u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Повідомлення</a:t>
            </a:r>
            <a:endParaRPr/>
          </a:p>
          <a:p>
            <a:pPr marL="12700" marR="0" lvl="0" indent="0" algn="l" rtl="0">
              <a:lnSpc>
                <a:spcPct val="113207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5300"/>
              <a:buFont typeface="Avenir"/>
              <a:buNone/>
            </a:pPr>
            <a:r>
              <a:rPr lang="uk-UA" sz="5300" b="1" i="0" u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громадян</a:t>
            </a:r>
            <a:endParaRPr/>
          </a:p>
        </p:txBody>
      </p:sp>
      <p:sp>
        <p:nvSpPr>
          <p:cNvPr id="158" name="Google Shape;158;p4"/>
          <p:cNvSpPr txBox="1">
            <a:spLocks noGrp="1"/>
          </p:cNvSpPr>
          <p:nvPr>
            <p:ph type="title"/>
          </p:nvPr>
        </p:nvSpPr>
        <p:spPr>
          <a:xfrm>
            <a:off x="2540000" y="1844675"/>
            <a:ext cx="3214687" cy="2987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500" rIns="0" bIns="0" anchor="t" anchorCtr="0">
            <a:spAutoFit/>
          </a:bodyPr>
          <a:lstStyle/>
          <a:p>
            <a:pPr marL="127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D00"/>
              </a:buClr>
              <a:buSzPts val="19400"/>
              <a:buFont typeface="Avenir"/>
              <a:buNone/>
            </a:pPr>
            <a:r>
              <a:rPr lang="uk-UA" sz="19400" b="1" i="0" u="none">
                <a:solidFill>
                  <a:srgbClr val="FFDD00"/>
                </a:solidFill>
                <a:latin typeface="Avenir"/>
                <a:ea typeface="Avenir"/>
                <a:cs typeface="Avenir"/>
                <a:sym typeface="Avenir"/>
              </a:rPr>
              <a:t>02</a:t>
            </a:r>
            <a:endParaRPr/>
          </a:p>
        </p:txBody>
      </p:sp>
      <p:sp>
        <p:nvSpPr>
          <p:cNvPr id="159" name="Google Shape;159;p4"/>
          <p:cNvSpPr txBox="1"/>
          <p:nvPr/>
        </p:nvSpPr>
        <p:spPr>
          <a:xfrm>
            <a:off x="1293812" y="21018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4"/>
          <p:cNvSpPr txBox="1"/>
          <p:nvPr/>
        </p:nvSpPr>
        <p:spPr>
          <a:xfrm>
            <a:off x="1649412" y="21018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4"/>
          <p:cNvSpPr txBox="1"/>
          <p:nvPr/>
        </p:nvSpPr>
        <p:spPr>
          <a:xfrm>
            <a:off x="2005012" y="21018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4"/>
          <p:cNvSpPr txBox="1"/>
          <p:nvPr/>
        </p:nvSpPr>
        <p:spPr>
          <a:xfrm>
            <a:off x="1293812" y="24638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4"/>
          <p:cNvSpPr txBox="1"/>
          <p:nvPr/>
        </p:nvSpPr>
        <p:spPr>
          <a:xfrm>
            <a:off x="1649412" y="24638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4"/>
          <p:cNvSpPr txBox="1"/>
          <p:nvPr/>
        </p:nvSpPr>
        <p:spPr>
          <a:xfrm>
            <a:off x="2005012" y="24638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4"/>
          <p:cNvSpPr txBox="1"/>
          <p:nvPr/>
        </p:nvSpPr>
        <p:spPr>
          <a:xfrm>
            <a:off x="1293812" y="28257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4"/>
          <p:cNvSpPr txBox="1"/>
          <p:nvPr/>
        </p:nvSpPr>
        <p:spPr>
          <a:xfrm>
            <a:off x="1649412" y="28257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4"/>
          <p:cNvSpPr txBox="1"/>
          <p:nvPr/>
        </p:nvSpPr>
        <p:spPr>
          <a:xfrm>
            <a:off x="2005012" y="28257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4"/>
          <p:cNvSpPr txBox="1"/>
          <p:nvPr/>
        </p:nvSpPr>
        <p:spPr>
          <a:xfrm>
            <a:off x="1293812" y="31877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4"/>
          <p:cNvSpPr txBox="1"/>
          <p:nvPr/>
        </p:nvSpPr>
        <p:spPr>
          <a:xfrm>
            <a:off x="1649412" y="31877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4"/>
          <p:cNvSpPr txBox="1"/>
          <p:nvPr/>
        </p:nvSpPr>
        <p:spPr>
          <a:xfrm>
            <a:off x="2005012" y="31877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4"/>
          <p:cNvSpPr txBox="1"/>
          <p:nvPr/>
        </p:nvSpPr>
        <p:spPr>
          <a:xfrm>
            <a:off x="1293812" y="35496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4"/>
          <p:cNvSpPr txBox="1"/>
          <p:nvPr/>
        </p:nvSpPr>
        <p:spPr>
          <a:xfrm>
            <a:off x="1649412" y="35496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4"/>
          <p:cNvSpPr txBox="1"/>
          <p:nvPr/>
        </p:nvSpPr>
        <p:spPr>
          <a:xfrm>
            <a:off x="2005012" y="35496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4"/>
          <p:cNvSpPr txBox="1"/>
          <p:nvPr/>
        </p:nvSpPr>
        <p:spPr>
          <a:xfrm>
            <a:off x="1293812" y="39116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4"/>
          <p:cNvSpPr txBox="1"/>
          <p:nvPr/>
        </p:nvSpPr>
        <p:spPr>
          <a:xfrm>
            <a:off x="1649412" y="39116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4"/>
          <p:cNvSpPr txBox="1"/>
          <p:nvPr/>
        </p:nvSpPr>
        <p:spPr>
          <a:xfrm>
            <a:off x="2005012" y="39116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4"/>
          <p:cNvSpPr txBox="1"/>
          <p:nvPr/>
        </p:nvSpPr>
        <p:spPr>
          <a:xfrm>
            <a:off x="1293812" y="42735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4"/>
          <p:cNvSpPr txBox="1"/>
          <p:nvPr/>
        </p:nvSpPr>
        <p:spPr>
          <a:xfrm>
            <a:off x="1649412" y="42735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4"/>
          <p:cNvSpPr txBox="1"/>
          <p:nvPr/>
        </p:nvSpPr>
        <p:spPr>
          <a:xfrm>
            <a:off x="2005012" y="42735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4"/>
          <p:cNvSpPr txBox="1"/>
          <p:nvPr/>
        </p:nvSpPr>
        <p:spPr>
          <a:xfrm>
            <a:off x="1293812" y="46355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4"/>
          <p:cNvSpPr txBox="1"/>
          <p:nvPr/>
        </p:nvSpPr>
        <p:spPr>
          <a:xfrm>
            <a:off x="1649412" y="46355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4"/>
          <p:cNvSpPr txBox="1"/>
          <p:nvPr/>
        </p:nvSpPr>
        <p:spPr>
          <a:xfrm>
            <a:off x="2005012" y="46355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4"/>
          <p:cNvSpPr/>
          <p:nvPr/>
        </p:nvSpPr>
        <p:spPr>
          <a:xfrm>
            <a:off x="6061075" y="5537200"/>
            <a:ext cx="0" cy="822325"/>
          </a:xfrm>
          <a:custGeom>
            <a:avLst/>
            <a:gdLst/>
            <a:ahLst/>
            <a:cxnLst/>
            <a:rect l="l" t="t" r="r" b="b"/>
            <a:pathLst>
              <a:path w="120000" h="821689" extrusionOk="0">
                <a:moveTo>
                  <a:pt x="0" y="0"/>
                </a:moveTo>
                <a:lnTo>
                  <a:pt x="0" y="821258"/>
                </a:lnTo>
              </a:path>
            </a:pathLst>
          </a:custGeom>
          <a:noFill/>
          <a:ln w="76200" cap="flat" cmpd="sng">
            <a:solidFill>
              <a:srgbClr val="FFDD00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"/>
          <p:cNvSpPr/>
          <p:nvPr/>
        </p:nvSpPr>
        <p:spPr>
          <a:xfrm>
            <a:off x="7683500" y="0"/>
            <a:ext cx="4508500" cy="3435350"/>
          </a:xfrm>
          <a:custGeom>
            <a:avLst/>
            <a:gdLst/>
            <a:ahLst/>
            <a:cxnLst/>
            <a:rect l="l" t="t" r="r" b="b"/>
            <a:pathLst>
              <a:path w="4508500" h="3435350" extrusionOk="0">
                <a:moveTo>
                  <a:pt x="0" y="3435350"/>
                </a:moveTo>
                <a:lnTo>
                  <a:pt x="4507877" y="3435350"/>
                </a:lnTo>
                <a:lnTo>
                  <a:pt x="4507877" y="0"/>
                </a:lnTo>
                <a:lnTo>
                  <a:pt x="0" y="0"/>
                </a:lnTo>
                <a:lnTo>
                  <a:pt x="0" y="3435350"/>
                </a:lnTo>
                <a:close/>
              </a:path>
            </a:pathLst>
          </a:custGeom>
          <a:solidFill>
            <a:srgbClr val="FFDD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5"/>
          <p:cNvSpPr txBox="1"/>
          <p:nvPr/>
        </p:nvSpPr>
        <p:spPr>
          <a:xfrm>
            <a:off x="2881312" y="4643437"/>
            <a:ext cx="1095375" cy="296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0" lvl="0" indent="212725" algn="l" rtl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ЗЛОЧИНІВ  ЗАРЕЄСТРОВАНО</a:t>
            </a:r>
            <a:endParaRPr/>
          </a:p>
        </p:txBody>
      </p:sp>
      <p:sp>
        <p:nvSpPr>
          <p:cNvPr id="190" name="Google Shape;190;p5"/>
          <p:cNvSpPr txBox="1"/>
          <p:nvPr/>
        </p:nvSpPr>
        <p:spPr>
          <a:xfrm>
            <a:off x="2738437" y="4071937"/>
            <a:ext cx="1357200" cy="385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2400"/>
              <a:buFont typeface="Avenir"/>
              <a:buNone/>
            </a:pPr>
            <a:r>
              <a:rPr lang="uk-UA" sz="2400" b="1" dirty="0" smtClean="0">
                <a:solidFill>
                  <a:srgbClr val="152A65"/>
                </a:solidFill>
                <a:latin typeface="Avenir"/>
                <a:sym typeface="Avenir"/>
              </a:rPr>
              <a:t>5</a:t>
            </a:r>
            <a:endParaRPr dirty="0"/>
          </a:p>
        </p:txBody>
      </p:sp>
      <p:sp>
        <p:nvSpPr>
          <p:cNvPr id="191" name="Google Shape;191;p5"/>
          <p:cNvSpPr/>
          <p:nvPr/>
        </p:nvSpPr>
        <p:spPr>
          <a:xfrm>
            <a:off x="7683500" y="3422650"/>
            <a:ext cx="4508500" cy="3435350"/>
          </a:xfrm>
          <a:custGeom>
            <a:avLst/>
            <a:gdLst/>
            <a:ahLst/>
            <a:cxnLst/>
            <a:rect l="l" t="t" r="r" b="b"/>
            <a:pathLst>
              <a:path w="4508500" h="3435350" extrusionOk="0">
                <a:moveTo>
                  <a:pt x="0" y="3435350"/>
                </a:moveTo>
                <a:lnTo>
                  <a:pt x="4507877" y="3435350"/>
                </a:lnTo>
                <a:lnTo>
                  <a:pt x="4507877" y="0"/>
                </a:lnTo>
                <a:lnTo>
                  <a:pt x="0" y="0"/>
                </a:lnTo>
                <a:lnTo>
                  <a:pt x="0" y="3435350"/>
                </a:lnTo>
                <a:close/>
              </a:path>
            </a:pathLst>
          </a:custGeom>
          <a:solidFill>
            <a:srgbClr val="173B64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5"/>
          <p:cNvSpPr/>
          <p:nvPr/>
        </p:nvSpPr>
        <p:spPr>
          <a:xfrm>
            <a:off x="7319962" y="3860800"/>
            <a:ext cx="482600" cy="0"/>
          </a:xfrm>
          <a:custGeom>
            <a:avLst/>
            <a:gdLst/>
            <a:ahLst/>
            <a:cxnLst/>
            <a:rect l="l" t="t" r="r" b="b"/>
            <a:pathLst>
              <a:path w="482600" h="120000" extrusionOk="0">
                <a:moveTo>
                  <a:pt x="0" y="0"/>
                </a:moveTo>
                <a:lnTo>
                  <a:pt x="482600" y="0"/>
                </a:lnTo>
              </a:path>
            </a:pathLst>
          </a:custGeom>
          <a:noFill/>
          <a:ln w="76200" cap="flat" cmpd="sng">
            <a:solidFill>
              <a:srgbClr val="FFDD00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5"/>
          <p:cNvSpPr/>
          <p:nvPr/>
        </p:nvSpPr>
        <p:spPr>
          <a:xfrm>
            <a:off x="7440612" y="1065212"/>
            <a:ext cx="482600" cy="0"/>
          </a:xfrm>
          <a:custGeom>
            <a:avLst/>
            <a:gdLst/>
            <a:ahLst/>
            <a:cxnLst/>
            <a:rect l="l" t="t" r="r" b="b"/>
            <a:pathLst>
              <a:path w="482600" h="120000" extrusionOk="0">
                <a:moveTo>
                  <a:pt x="0" y="0"/>
                </a:moveTo>
                <a:lnTo>
                  <a:pt x="482600" y="0"/>
                </a:lnTo>
              </a:path>
            </a:pathLst>
          </a:custGeom>
          <a:noFill/>
          <a:ln w="76200" cap="flat" cmpd="sng">
            <a:solidFill>
              <a:srgbClr val="173B64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5"/>
          <p:cNvSpPr txBox="1"/>
          <p:nvPr/>
        </p:nvSpPr>
        <p:spPr>
          <a:xfrm>
            <a:off x="8096250" y="642937"/>
            <a:ext cx="3857700" cy="3304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1425" rIns="0" bIns="0" anchor="t" anchorCtr="0">
            <a:spAutoFit/>
          </a:bodyPr>
          <a:lstStyle/>
          <a:p>
            <a:pPr marL="1270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1600"/>
              <a:buFont typeface="Avenir"/>
              <a:buNone/>
            </a:pPr>
            <a:r>
              <a:rPr lang="uk-UA" sz="1600" b="1" i="0" u="none" dirty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Повідомлення, що надійшли за </a:t>
            </a:r>
            <a:r>
              <a:rPr lang="uk-UA" sz="1600" b="1" i="0" u="none" dirty="0" err="1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спец.лінією</a:t>
            </a:r>
            <a:r>
              <a:rPr lang="uk-UA" sz="1600" b="1" i="0" u="none" dirty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 102:</a:t>
            </a:r>
            <a:endParaRPr sz="1600" b="0" i="0" u="none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2700" marR="0" lvl="0" indent="-1778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152A65"/>
              </a:buClr>
              <a:buSzPts val="2800"/>
              <a:buFont typeface="Calibri"/>
              <a:buChar char="-"/>
            </a:pPr>
            <a:r>
              <a:rPr lang="uk-UA" sz="2800" b="1" dirty="0" smtClean="0">
                <a:solidFill>
                  <a:srgbClr val="152A65"/>
                </a:solidFill>
                <a:latin typeface="Calibri"/>
                <a:cs typeface="Calibri"/>
                <a:sym typeface="Calibri"/>
              </a:rPr>
              <a:t>227</a:t>
            </a:r>
            <a:endParaRPr dirty="0"/>
          </a:p>
          <a:p>
            <a:pPr marL="12700" marR="0" lvl="0" indent="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r>
              <a:rPr lang="uk-UA" sz="1400" b="1" i="0" u="none" dirty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Повідомлення, та звернення,  що надійшли за особистим зверненням громадян, установ, організацій, засобами електронного </a:t>
            </a:r>
            <a:r>
              <a:rPr lang="uk-UA" sz="1400" b="1" i="0" u="none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зв'язку </a:t>
            </a:r>
            <a:r>
              <a:rPr lang="uk-UA" sz="1400" b="1" i="0" u="none" dirty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та поштою:</a:t>
            </a:r>
            <a:endParaRPr dirty="0"/>
          </a:p>
          <a:p>
            <a:pPr marL="12700" marR="0" lvl="0" indent="-17780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152A65"/>
              </a:buClr>
              <a:buSzPts val="2800"/>
              <a:buFont typeface="Avenir"/>
              <a:buChar char="-"/>
            </a:pPr>
            <a:r>
              <a:rPr lang="uk-UA" sz="2800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41</a:t>
            </a:r>
            <a:endParaRPr sz="2800" b="0" i="0" u="none" dirty="0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</a:pPr>
            <a:endParaRPr sz="1300" b="0" i="0" u="none" dirty="0">
              <a:solidFill>
                <a:srgbClr val="152A6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0" u="none" dirty="0">
              <a:solidFill>
                <a:srgbClr val="152A6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5"/>
          <p:cNvSpPr txBox="1"/>
          <p:nvPr/>
        </p:nvSpPr>
        <p:spPr>
          <a:xfrm>
            <a:off x="7739062" y="3500437"/>
            <a:ext cx="4452900" cy="27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1425" rIns="0" bIns="0" anchor="t" anchorCtr="0">
            <a:spAutoFit/>
          </a:bodyPr>
          <a:lstStyle/>
          <a:p>
            <a:pPr marL="44450" marR="0" lvl="0" indent="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DCDDDD"/>
              </a:buClr>
              <a:buSzPts val="1600"/>
              <a:buFont typeface="Avenir"/>
              <a:buNone/>
            </a:pPr>
            <a:r>
              <a:rPr lang="uk-UA" sz="1600" b="1" i="0" u="none" dirty="0">
                <a:solidFill>
                  <a:srgbClr val="DCDDDD"/>
                </a:solidFill>
                <a:latin typeface="Avenir"/>
                <a:ea typeface="Avenir"/>
                <a:cs typeface="Avenir"/>
                <a:sym typeface="Avenir"/>
              </a:rPr>
              <a:t>Структура повідомлень  по видах</a:t>
            </a:r>
            <a:endParaRPr sz="1600" b="0" i="0" u="none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445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DCDDDD"/>
              </a:buClr>
              <a:buSzPts val="1300"/>
              <a:buFont typeface="Calibri"/>
              <a:buNone/>
            </a:pPr>
            <a:r>
              <a:rPr lang="uk-UA" sz="1300" b="0" i="0" u="none" dirty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Пограбування – 0</a:t>
            </a:r>
            <a:endParaRPr dirty="0"/>
          </a:p>
          <a:p>
            <a:pPr marL="4445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DCDDDD"/>
              </a:buClr>
              <a:buSzPts val="1300"/>
              <a:buFont typeface="Calibri"/>
              <a:buNone/>
            </a:pPr>
            <a:r>
              <a:rPr lang="uk-UA" sz="1300" b="0" i="0" u="none" dirty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Крадіжки –  </a:t>
            </a:r>
            <a:r>
              <a:rPr lang="uk-UA" sz="1300" dirty="0" smtClean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35</a:t>
            </a:r>
            <a:r>
              <a:rPr lang="uk-UA" sz="1300" b="0" i="0" u="none" dirty="0" smtClean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%</a:t>
            </a:r>
            <a:endParaRPr dirty="0"/>
          </a:p>
          <a:p>
            <a:pPr marL="4445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DCDDDD"/>
              </a:buClr>
              <a:buSzPts val="1300"/>
              <a:buFont typeface="Calibri"/>
              <a:buNone/>
            </a:pPr>
            <a:r>
              <a:rPr lang="uk-UA" sz="1300" b="0" i="0" u="none" dirty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Хуліганство </a:t>
            </a:r>
            <a:r>
              <a:rPr lang="uk-UA" sz="1300" b="0" i="0" u="none" dirty="0" smtClean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–</a:t>
            </a:r>
            <a:r>
              <a:rPr lang="uk-UA" sz="1300" dirty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r>
              <a:rPr lang="uk-UA" sz="1300" b="0" i="0" u="none" dirty="0" smtClean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%</a:t>
            </a:r>
            <a:endParaRPr dirty="0"/>
          </a:p>
          <a:p>
            <a:pPr marL="4445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DCDDDD"/>
              </a:buClr>
              <a:buSzPts val="1300"/>
              <a:buFont typeface="Calibri"/>
              <a:buNone/>
            </a:pPr>
            <a:r>
              <a:rPr lang="uk-UA" sz="1300" b="0" i="0" u="none" dirty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Угон – 0</a:t>
            </a:r>
            <a:endParaRPr dirty="0"/>
          </a:p>
          <a:p>
            <a:pPr marL="4445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DCDDDD"/>
              </a:buClr>
              <a:buSzPts val="1300"/>
              <a:buFont typeface="Calibri"/>
              <a:buNone/>
            </a:pPr>
            <a:r>
              <a:rPr lang="uk-UA" sz="1300" b="0" i="0" u="none" dirty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Шахрайство </a:t>
            </a:r>
            <a:r>
              <a:rPr lang="uk-UA" sz="1300" b="0" i="0" u="none" dirty="0" smtClean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uk-UA" sz="1300" dirty="0" smtClean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20</a:t>
            </a:r>
            <a:r>
              <a:rPr lang="uk-UA" sz="1300" b="0" i="0" u="none" dirty="0" smtClean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%</a:t>
            </a:r>
            <a:endParaRPr dirty="0"/>
          </a:p>
          <a:p>
            <a:pPr marL="4445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DCDDDD"/>
              </a:buClr>
              <a:buSzPts val="1300"/>
              <a:buFont typeface="Calibri"/>
              <a:buNone/>
            </a:pPr>
            <a:r>
              <a:rPr lang="uk-UA" sz="1300" b="0" i="0" u="none" dirty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Побиття  -  </a:t>
            </a:r>
            <a:r>
              <a:rPr lang="uk-UA" sz="1300" dirty="0" smtClean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15</a:t>
            </a:r>
            <a:r>
              <a:rPr lang="uk-UA" sz="1300" b="0" i="0" u="none" dirty="0" smtClean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%</a:t>
            </a:r>
            <a:endParaRPr dirty="0"/>
          </a:p>
          <a:p>
            <a:pPr marL="4445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DCDDDD"/>
              </a:buClr>
              <a:buSzPts val="1300"/>
              <a:buFont typeface="Calibri"/>
              <a:buNone/>
            </a:pPr>
            <a:r>
              <a:rPr lang="uk-UA" sz="1300" b="0" i="0" u="none" dirty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Сімейне насильство – </a:t>
            </a:r>
            <a:r>
              <a:rPr lang="uk-UA" sz="1300" dirty="0" smtClean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22</a:t>
            </a:r>
            <a:r>
              <a:rPr lang="uk-UA" sz="1300" b="0" i="0" u="none" dirty="0" smtClean="0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%</a:t>
            </a:r>
            <a:endParaRPr dirty="0"/>
          </a:p>
        </p:txBody>
      </p:sp>
      <p:sp>
        <p:nvSpPr>
          <p:cNvPr id="196" name="Google Shape;196;p5"/>
          <p:cNvSpPr txBox="1"/>
          <p:nvPr/>
        </p:nvSpPr>
        <p:spPr>
          <a:xfrm>
            <a:off x="1952625" y="214312"/>
            <a:ext cx="4784700" cy="12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925" rIns="0" bIns="0" anchor="t" anchorCtr="0">
            <a:spAutoFit/>
          </a:bodyPr>
          <a:lstStyle/>
          <a:p>
            <a:pPr marL="12700" marR="0" lvl="0" indent="0" algn="l" rtl="0">
              <a:lnSpc>
                <a:spcPct val="131250"/>
              </a:lnSpc>
              <a:spcBef>
                <a:spcPts val="0"/>
              </a:spcBef>
              <a:spcAft>
                <a:spcPts val="0"/>
              </a:spcAft>
              <a:buClr>
                <a:srgbClr val="BDC0C1"/>
              </a:buClr>
              <a:buSzPts val="1600"/>
              <a:buFont typeface="Avenir"/>
              <a:buNone/>
            </a:pPr>
            <a:r>
              <a:rPr lang="uk-UA" sz="1600" b="1" i="0" u="none">
                <a:solidFill>
                  <a:srgbClr val="BDC0C1"/>
                </a:solidFill>
                <a:latin typeface="Avenir"/>
                <a:ea typeface="Avenir"/>
                <a:cs typeface="Avenir"/>
                <a:sym typeface="Avenir"/>
              </a:rPr>
              <a:t>Повідомлення  громадян, які надійшли до </a:t>
            </a:r>
            <a:r>
              <a:rPr lang="uk-UA" sz="1600" b="1">
                <a:solidFill>
                  <a:srgbClr val="BDC0C1"/>
                </a:solidFill>
                <a:latin typeface="Avenir"/>
                <a:ea typeface="Avenir"/>
                <a:cs typeface="Avenir"/>
                <a:sym typeface="Avenir"/>
              </a:rPr>
              <a:t>Звенигородського РВП</a:t>
            </a:r>
            <a:r>
              <a:rPr lang="uk-UA" sz="1600" b="1" i="0" u="none">
                <a:solidFill>
                  <a:srgbClr val="BDC0C1"/>
                </a:solidFill>
                <a:latin typeface="Avenir"/>
                <a:ea typeface="Avenir"/>
                <a:cs typeface="Avenir"/>
                <a:sym typeface="Avenir"/>
              </a:rPr>
              <a:t> з території населених пунктів, що входять до поліцейської дільниці протягом звітного періоду</a:t>
            </a:r>
            <a:endParaRPr/>
          </a:p>
        </p:txBody>
      </p:sp>
      <p:sp>
        <p:nvSpPr>
          <p:cNvPr id="197" name="Google Shape;197;p5"/>
          <p:cNvSpPr/>
          <p:nvPr/>
        </p:nvSpPr>
        <p:spPr>
          <a:xfrm>
            <a:off x="292100" y="5080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5"/>
          <p:cNvSpPr/>
          <p:nvPr/>
        </p:nvSpPr>
        <p:spPr>
          <a:xfrm>
            <a:off x="420687" y="5080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5"/>
          <p:cNvSpPr/>
          <p:nvPr/>
        </p:nvSpPr>
        <p:spPr>
          <a:xfrm>
            <a:off x="547687" y="50800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5"/>
          <p:cNvSpPr/>
          <p:nvPr/>
        </p:nvSpPr>
        <p:spPr>
          <a:xfrm>
            <a:off x="292100" y="6381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5"/>
          <p:cNvSpPr/>
          <p:nvPr/>
        </p:nvSpPr>
        <p:spPr>
          <a:xfrm>
            <a:off x="420687" y="6381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5"/>
          <p:cNvSpPr/>
          <p:nvPr/>
        </p:nvSpPr>
        <p:spPr>
          <a:xfrm>
            <a:off x="547687" y="63817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5"/>
          <p:cNvSpPr/>
          <p:nvPr/>
        </p:nvSpPr>
        <p:spPr>
          <a:xfrm>
            <a:off x="292100" y="7683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5"/>
          <p:cNvSpPr/>
          <p:nvPr/>
        </p:nvSpPr>
        <p:spPr>
          <a:xfrm>
            <a:off x="420687" y="7683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5"/>
          <p:cNvSpPr/>
          <p:nvPr/>
        </p:nvSpPr>
        <p:spPr>
          <a:xfrm>
            <a:off x="547687" y="76835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5"/>
          <p:cNvSpPr/>
          <p:nvPr/>
        </p:nvSpPr>
        <p:spPr>
          <a:xfrm>
            <a:off x="292100" y="8985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5"/>
          <p:cNvSpPr/>
          <p:nvPr/>
        </p:nvSpPr>
        <p:spPr>
          <a:xfrm>
            <a:off x="420687" y="8985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5"/>
          <p:cNvSpPr/>
          <p:nvPr/>
        </p:nvSpPr>
        <p:spPr>
          <a:xfrm>
            <a:off x="547687" y="89852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5"/>
          <p:cNvSpPr/>
          <p:nvPr/>
        </p:nvSpPr>
        <p:spPr>
          <a:xfrm>
            <a:off x="292100" y="10287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5"/>
          <p:cNvSpPr/>
          <p:nvPr/>
        </p:nvSpPr>
        <p:spPr>
          <a:xfrm>
            <a:off x="420687" y="10287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5"/>
          <p:cNvSpPr/>
          <p:nvPr/>
        </p:nvSpPr>
        <p:spPr>
          <a:xfrm>
            <a:off x="547687" y="102870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5"/>
          <p:cNvSpPr/>
          <p:nvPr/>
        </p:nvSpPr>
        <p:spPr>
          <a:xfrm>
            <a:off x="292100" y="11588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5"/>
          <p:cNvSpPr/>
          <p:nvPr/>
        </p:nvSpPr>
        <p:spPr>
          <a:xfrm>
            <a:off x="420687" y="11588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5"/>
          <p:cNvSpPr/>
          <p:nvPr/>
        </p:nvSpPr>
        <p:spPr>
          <a:xfrm>
            <a:off x="547687" y="115887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5"/>
          <p:cNvSpPr/>
          <p:nvPr/>
        </p:nvSpPr>
        <p:spPr>
          <a:xfrm>
            <a:off x="292100" y="12890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5"/>
          <p:cNvSpPr/>
          <p:nvPr/>
        </p:nvSpPr>
        <p:spPr>
          <a:xfrm>
            <a:off x="420687" y="12890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5"/>
          <p:cNvSpPr/>
          <p:nvPr/>
        </p:nvSpPr>
        <p:spPr>
          <a:xfrm>
            <a:off x="547687" y="128905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5"/>
          <p:cNvSpPr/>
          <p:nvPr/>
        </p:nvSpPr>
        <p:spPr>
          <a:xfrm>
            <a:off x="292100" y="14192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5"/>
          <p:cNvSpPr/>
          <p:nvPr/>
        </p:nvSpPr>
        <p:spPr>
          <a:xfrm>
            <a:off x="420687" y="14192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5"/>
          <p:cNvSpPr/>
          <p:nvPr/>
        </p:nvSpPr>
        <p:spPr>
          <a:xfrm>
            <a:off x="547687" y="141922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5"/>
          <p:cNvSpPr txBox="1"/>
          <p:nvPr/>
        </p:nvSpPr>
        <p:spPr>
          <a:xfrm>
            <a:off x="478453" y="4071937"/>
            <a:ext cx="2071800" cy="7409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3200"/>
              <a:buFont typeface="Avenir"/>
              <a:buNone/>
            </a:pPr>
            <a:r>
              <a:rPr lang="uk-UA" sz="3200" b="1" dirty="0" smtClean="0">
                <a:solidFill>
                  <a:srgbClr val="152A65"/>
                </a:solidFill>
                <a:latin typeface="Avenir"/>
                <a:sym typeface="Avenir"/>
              </a:rPr>
              <a:t>69</a:t>
            </a:r>
            <a:endParaRPr dirty="0"/>
          </a:p>
          <a:p>
            <a:pPr marL="12700" marR="0" lvl="0" indent="0" algn="ctr" rtl="0">
              <a:lnSpc>
                <a:spcPct val="103000"/>
              </a:lnSpc>
              <a:spcBef>
                <a:spcPts val="700"/>
              </a:spcBef>
              <a:spcAft>
                <a:spcPts val="0"/>
              </a:spcAft>
              <a:buClr>
                <a:srgbClr val="152A65"/>
              </a:buClr>
              <a:buSzPts val="900"/>
              <a:buFont typeface="Avenir"/>
              <a:buNone/>
            </a:pPr>
            <a:r>
              <a:rPr lang="uk-UA" sz="900" b="1" i="0" u="none" dirty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КІЛЬКІСТЬ  ПОВІДОМЛЕНЬ</a:t>
            </a:r>
            <a:endParaRPr dirty="0"/>
          </a:p>
        </p:txBody>
      </p:sp>
      <p:grpSp>
        <p:nvGrpSpPr>
          <p:cNvPr id="222" name="Google Shape;222;p5"/>
          <p:cNvGrpSpPr/>
          <p:nvPr/>
        </p:nvGrpSpPr>
        <p:grpSpPr>
          <a:xfrm>
            <a:off x="1023937" y="2571750"/>
            <a:ext cx="906462" cy="747712"/>
            <a:chOff x="1272542" y="1894776"/>
            <a:chExt cx="907415" cy="748671"/>
          </a:xfrm>
        </p:grpSpPr>
        <p:sp>
          <p:nvSpPr>
            <p:cNvPr id="223" name="Google Shape;223;p5"/>
            <p:cNvSpPr/>
            <p:nvPr/>
          </p:nvSpPr>
          <p:spPr>
            <a:xfrm>
              <a:off x="1570992" y="2129732"/>
              <a:ext cx="608965" cy="513715"/>
            </a:xfrm>
            <a:custGeom>
              <a:avLst/>
              <a:gdLst/>
              <a:ahLst/>
              <a:cxnLst/>
              <a:rect l="l" t="t" r="r" b="b"/>
              <a:pathLst>
                <a:path w="608964" h="513714" extrusionOk="0">
                  <a:moveTo>
                    <a:pt x="0" y="360781"/>
                  </a:moveTo>
                  <a:lnTo>
                    <a:pt x="4036" y="380770"/>
                  </a:lnTo>
                  <a:lnTo>
                    <a:pt x="15043" y="397095"/>
                  </a:lnTo>
                  <a:lnTo>
                    <a:pt x="31364" y="408103"/>
                  </a:lnTo>
                  <a:lnTo>
                    <a:pt x="51346" y="412140"/>
                  </a:lnTo>
                  <a:lnTo>
                    <a:pt x="382143" y="412140"/>
                  </a:lnTo>
                  <a:lnTo>
                    <a:pt x="501650" y="513143"/>
                  </a:lnTo>
                  <a:lnTo>
                    <a:pt x="501650" y="412140"/>
                  </a:lnTo>
                  <a:lnTo>
                    <a:pt x="557187" y="412140"/>
                  </a:lnTo>
                  <a:lnTo>
                    <a:pt x="577175" y="408103"/>
                  </a:lnTo>
                  <a:lnTo>
                    <a:pt x="593501" y="397095"/>
                  </a:lnTo>
                  <a:lnTo>
                    <a:pt x="604509" y="380770"/>
                  </a:lnTo>
                  <a:lnTo>
                    <a:pt x="608545" y="360781"/>
                  </a:lnTo>
                  <a:lnTo>
                    <a:pt x="608545" y="51346"/>
                  </a:lnTo>
                  <a:lnTo>
                    <a:pt x="604509" y="31359"/>
                  </a:lnTo>
                  <a:lnTo>
                    <a:pt x="593501" y="15038"/>
                  </a:lnTo>
                  <a:lnTo>
                    <a:pt x="577175" y="4034"/>
                  </a:lnTo>
                  <a:lnTo>
                    <a:pt x="557187" y="0"/>
                  </a:lnTo>
                  <a:lnTo>
                    <a:pt x="51346" y="0"/>
                  </a:lnTo>
                  <a:lnTo>
                    <a:pt x="31364" y="4034"/>
                  </a:lnTo>
                  <a:lnTo>
                    <a:pt x="15043" y="15038"/>
                  </a:lnTo>
                  <a:lnTo>
                    <a:pt x="4036" y="31359"/>
                  </a:lnTo>
                  <a:lnTo>
                    <a:pt x="0" y="51346"/>
                  </a:lnTo>
                  <a:lnTo>
                    <a:pt x="0" y="360781"/>
                  </a:lnTo>
                  <a:close/>
                </a:path>
              </a:pathLst>
            </a:custGeom>
            <a:noFill/>
            <a:ln w="31750" cap="flat" cmpd="sng">
              <a:solidFill>
                <a:srgbClr val="173B64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p5"/>
            <p:cNvSpPr/>
            <p:nvPr/>
          </p:nvSpPr>
          <p:spPr>
            <a:xfrm>
              <a:off x="1272542" y="1894776"/>
              <a:ext cx="765175" cy="645795"/>
            </a:xfrm>
            <a:custGeom>
              <a:avLst/>
              <a:gdLst/>
              <a:ahLst/>
              <a:cxnLst/>
              <a:rect l="l" t="t" r="r" b="b"/>
              <a:pathLst>
                <a:path w="765175" h="645794" extrusionOk="0">
                  <a:moveTo>
                    <a:pt x="284683" y="518223"/>
                  </a:moveTo>
                  <a:lnTo>
                    <a:pt x="134404" y="518223"/>
                  </a:lnTo>
                  <a:lnTo>
                    <a:pt x="134404" y="645223"/>
                  </a:lnTo>
                  <a:lnTo>
                    <a:pt x="284683" y="518223"/>
                  </a:lnTo>
                  <a:close/>
                </a:path>
                <a:path w="765175" h="645794" extrusionOk="0">
                  <a:moveTo>
                    <a:pt x="700608" y="0"/>
                  </a:moveTo>
                  <a:lnTo>
                    <a:pt x="64566" y="0"/>
                  </a:lnTo>
                  <a:lnTo>
                    <a:pt x="39433" y="5075"/>
                  </a:lnTo>
                  <a:lnTo>
                    <a:pt x="18910" y="18915"/>
                  </a:lnTo>
                  <a:lnTo>
                    <a:pt x="5073" y="39438"/>
                  </a:lnTo>
                  <a:lnTo>
                    <a:pt x="0" y="64566"/>
                  </a:lnTo>
                  <a:lnTo>
                    <a:pt x="0" y="453656"/>
                  </a:lnTo>
                  <a:lnTo>
                    <a:pt x="5073" y="478790"/>
                  </a:lnTo>
                  <a:lnTo>
                    <a:pt x="18910" y="499313"/>
                  </a:lnTo>
                  <a:lnTo>
                    <a:pt x="39433" y="513149"/>
                  </a:lnTo>
                  <a:lnTo>
                    <a:pt x="64566" y="518223"/>
                  </a:lnTo>
                  <a:lnTo>
                    <a:pt x="700608" y="518223"/>
                  </a:lnTo>
                  <a:lnTo>
                    <a:pt x="725741" y="513149"/>
                  </a:lnTo>
                  <a:lnTo>
                    <a:pt x="746264" y="499313"/>
                  </a:lnTo>
                  <a:lnTo>
                    <a:pt x="760101" y="478790"/>
                  </a:lnTo>
                  <a:lnTo>
                    <a:pt x="765175" y="453656"/>
                  </a:lnTo>
                  <a:lnTo>
                    <a:pt x="765175" y="64566"/>
                  </a:lnTo>
                  <a:lnTo>
                    <a:pt x="760101" y="39438"/>
                  </a:lnTo>
                  <a:lnTo>
                    <a:pt x="746264" y="18915"/>
                  </a:lnTo>
                  <a:lnTo>
                    <a:pt x="725741" y="5075"/>
                  </a:lnTo>
                  <a:lnTo>
                    <a:pt x="7006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5"/>
            <p:cNvSpPr/>
            <p:nvPr/>
          </p:nvSpPr>
          <p:spPr>
            <a:xfrm>
              <a:off x="1272542" y="1894776"/>
              <a:ext cx="765175" cy="645795"/>
            </a:xfrm>
            <a:custGeom>
              <a:avLst/>
              <a:gdLst/>
              <a:ahLst/>
              <a:cxnLst/>
              <a:rect l="l" t="t" r="r" b="b"/>
              <a:pathLst>
                <a:path w="765175" h="645794" extrusionOk="0">
                  <a:moveTo>
                    <a:pt x="765175" y="453656"/>
                  </a:moveTo>
                  <a:lnTo>
                    <a:pt x="760101" y="478790"/>
                  </a:lnTo>
                  <a:lnTo>
                    <a:pt x="746264" y="499313"/>
                  </a:lnTo>
                  <a:lnTo>
                    <a:pt x="725741" y="513149"/>
                  </a:lnTo>
                  <a:lnTo>
                    <a:pt x="700608" y="518223"/>
                  </a:lnTo>
                  <a:lnTo>
                    <a:pt x="284683" y="518223"/>
                  </a:lnTo>
                  <a:lnTo>
                    <a:pt x="134404" y="645223"/>
                  </a:lnTo>
                  <a:lnTo>
                    <a:pt x="134404" y="518223"/>
                  </a:lnTo>
                  <a:lnTo>
                    <a:pt x="64566" y="518223"/>
                  </a:lnTo>
                  <a:lnTo>
                    <a:pt x="39433" y="513149"/>
                  </a:lnTo>
                  <a:lnTo>
                    <a:pt x="18910" y="499313"/>
                  </a:lnTo>
                  <a:lnTo>
                    <a:pt x="5073" y="478790"/>
                  </a:lnTo>
                  <a:lnTo>
                    <a:pt x="0" y="453656"/>
                  </a:lnTo>
                  <a:lnTo>
                    <a:pt x="0" y="64566"/>
                  </a:lnTo>
                  <a:lnTo>
                    <a:pt x="5073" y="39438"/>
                  </a:lnTo>
                  <a:lnTo>
                    <a:pt x="18910" y="18915"/>
                  </a:lnTo>
                  <a:lnTo>
                    <a:pt x="39433" y="5075"/>
                  </a:lnTo>
                  <a:lnTo>
                    <a:pt x="64566" y="0"/>
                  </a:lnTo>
                  <a:lnTo>
                    <a:pt x="700608" y="0"/>
                  </a:lnTo>
                  <a:lnTo>
                    <a:pt x="725741" y="5075"/>
                  </a:lnTo>
                  <a:lnTo>
                    <a:pt x="746264" y="18915"/>
                  </a:lnTo>
                  <a:lnTo>
                    <a:pt x="760101" y="39438"/>
                  </a:lnTo>
                  <a:lnTo>
                    <a:pt x="765175" y="64566"/>
                  </a:lnTo>
                  <a:lnTo>
                    <a:pt x="765175" y="453656"/>
                  </a:lnTo>
                  <a:close/>
                </a:path>
              </a:pathLst>
            </a:custGeom>
            <a:noFill/>
            <a:ln w="31725" cap="flat" cmpd="sng">
              <a:solidFill>
                <a:srgbClr val="173B64"/>
              </a:solidFill>
              <a:prstDash val="solid"/>
              <a:miter lim="524288"/>
              <a:headEnd type="none" w="sm" len="sm"/>
              <a:tailEnd type="none" w="sm" len="sm"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5"/>
            <p:cNvSpPr txBox="1"/>
            <p:nvPr/>
          </p:nvSpPr>
          <p:spPr>
            <a:xfrm>
              <a:off x="1475268" y="2123335"/>
              <a:ext cx="71513" cy="71551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7" name="Google Shape;227;p5"/>
            <p:cNvSpPr txBox="1"/>
            <p:nvPr/>
          </p:nvSpPr>
          <p:spPr>
            <a:xfrm>
              <a:off x="1619384" y="2123335"/>
              <a:ext cx="71539" cy="71551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8" name="Google Shape;228;p5"/>
            <p:cNvSpPr txBox="1"/>
            <p:nvPr/>
          </p:nvSpPr>
          <p:spPr>
            <a:xfrm>
              <a:off x="1763474" y="2123335"/>
              <a:ext cx="71513" cy="71551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29" name="Google Shape;229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9137" y="474662"/>
            <a:ext cx="1066800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095625" y="2500312"/>
            <a:ext cx="765175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95875" y="2428875"/>
            <a:ext cx="765175" cy="866775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5"/>
          <p:cNvSpPr txBox="1"/>
          <p:nvPr/>
        </p:nvSpPr>
        <p:spPr>
          <a:xfrm>
            <a:off x="4667250" y="4000500"/>
            <a:ext cx="1500300" cy="385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2400"/>
              <a:buFont typeface="Avenir"/>
              <a:buNone/>
            </a:pPr>
            <a:r>
              <a:rPr lang="uk-UA" sz="2400" b="1" dirty="0" smtClean="0">
                <a:solidFill>
                  <a:srgbClr val="152A65"/>
                </a:solidFill>
                <a:latin typeface="Avenir"/>
                <a:sym typeface="Avenir"/>
              </a:rPr>
              <a:t>79</a:t>
            </a:r>
            <a:endParaRPr dirty="0"/>
          </a:p>
        </p:txBody>
      </p:sp>
      <p:sp>
        <p:nvSpPr>
          <p:cNvPr id="233" name="Google Shape;233;p5"/>
          <p:cNvSpPr txBox="1"/>
          <p:nvPr/>
        </p:nvSpPr>
        <p:spPr>
          <a:xfrm>
            <a:off x="4881562" y="4786312"/>
            <a:ext cx="1571625" cy="296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0" lvl="0" indent="212725" algn="ctr" rtl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Адмінправопорушень  ЗАРЕЄСТРОВАНО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4508500" h="6857365" extrusionOk="0">
                <a:moveTo>
                  <a:pt x="0" y="6857276"/>
                </a:moveTo>
                <a:lnTo>
                  <a:pt x="4507890" y="6857276"/>
                </a:lnTo>
                <a:lnTo>
                  <a:pt x="4507890" y="0"/>
                </a:lnTo>
                <a:lnTo>
                  <a:pt x="0" y="0"/>
                </a:lnTo>
                <a:lnTo>
                  <a:pt x="0" y="6857276"/>
                </a:lnTo>
                <a:close/>
              </a:path>
            </a:pathLst>
          </a:custGeom>
          <a:solidFill>
            <a:srgbClr val="152A65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6"/>
          <p:cNvSpPr txBox="1"/>
          <p:nvPr/>
        </p:nvSpPr>
        <p:spPr>
          <a:xfrm>
            <a:off x="6096000" y="1238250"/>
            <a:ext cx="5815012" cy="398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27083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venir"/>
              <a:buNone/>
            </a:pPr>
            <a:r>
              <a:rPr lang="uk-UA" sz="4800" b="1" i="0" u="none" dirty="0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Забезпечення публічного порядку та громадської безпеки</a:t>
            </a:r>
            <a:endParaRPr dirty="0"/>
          </a:p>
        </p:txBody>
      </p:sp>
      <p:sp>
        <p:nvSpPr>
          <p:cNvPr id="240" name="Google Shape;240;p6"/>
          <p:cNvSpPr txBox="1">
            <a:spLocks noGrp="1"/>
          </p:cNvSpPr>
          <p:nvPr>
            <p:ph type="title"/>
          </p:nvPr>
        </p:nvSpPr>
        <p:spPr>
          <a:xfrm>
            <a:off x="2540000" y="1844675"/>
            <a:ext cx="3214687" cy="2987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500" rIns="0" bIns="0" anchor="t" anchorCtr="0">
            <a:spAutoFit/>
          </a:bodyPr>
          <a:lstStyle/>
          <a:p>
            <a:pPr marL="127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D00"/>
              </a:buClr>
              <a:buSzPts val="19400"/>
              <a:buFont typeface="Avenir"/>
              <a:buNone/>
            </a:pPr>
            <a:r>
              <a:rPr lang="uk-UA" sz="19400" b="1" i="0" u="none">
                <a:solidFill>
                  <a:srgbClr val="FFDD00"/>
                </a:solidFill>
                <a:latin typeface="Avenir"/>
                <a:ea typeface="Avenir"/>
                <a:cs typeface="Avenir"/>
                <a:sym typeface="Avenir"/>
              </a:rPr>
              <a:t>03</a:t>
            </a:r>
            <a:endParaRPr/>
          </a:p>
        </p:txBody>
      </p:sp>
      <p:sp>
        <p:nvSpPr>
          <p:cNvPr id="241" name="Google Shape;241;p6"/>
          <p:cNvSpPr txBox="1"/>
          <p:nvPr/>
        </p:nvSpPr>
        <p:spPr>
          <a:xfrm>
            <a:off x="1293812" y="21018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6"/>
          <p:cNvSpPr txBox="1"/>
          <p:nvPr/>
        </p:nvSpPr>
        <p:spPr>
          <a:xfrm>
            <a:off x="1649412" y="21018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6"/>
          <p:cNvSpPr txBox="1"/>
          <p:nvPr/>
        </p:nvSpPr>
        <p:spPr>
          <a:xfrm>
            <a:off x="2005012" y="21018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6"/>
          <p:cNvSpPr txBox="1"/>
          <p:nvPr/>
        </p:nvSpPr>
        <p:spPr>
          <a:xfrm>
            <a:off x="1293812" y="24638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6"/>
          <p:cNvSpPr txBox="1"/>
          <p:nvPr/>
        </p:nvSpPr>
        <p:spPr>
          <a:xfrm>
            <a:off x="1649412" y="24638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6"/>
          <p:cNvSpPr txBox="1"/>
          <p:nvPr/>
        </p:nvSpPr>
        <p:spPr>
          <a:xfrm>
            <a:off x="2005012" y="24638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6"/>
          <p:cNvSpPr txBox="1"/>
          <p:nvPr/>
        </p:nvSpPr>
        <p:spPr>
          <a:xfrm>
            <a:off x="1293812" y="28257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6"/>
          <p:cNvSpPr txBox="1"/>
          <p:nvPr/>
        </p:nvSpPr>
        <p:spPr>
          <a:xfrm>
            <a:off x="1649412" y="28257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6"/>
          <p:cNvSpPr txBox="1"/>
          <p:nvPr/>
        </p:nvSpPr>
        <p:spPr>
          <a:xfrm>
            <a:off x="2005012" y="28257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6"/>
          <p:cNvSpPr txBox="1"/>
          <p:nvPr/>
        </p:nvSpPr>
        <p:spPr>
          <a:xfrm>
            <a:off x="1293812" y="31877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6"/>
          <p:cNvSpPr txBox="1"/>
          <p:nvPr/>
        </p:nvSpPr>
        <p:spPr>
          <a:xfrm>
            <a:off x="1649412" y="31877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6"/>
          <p:cNvSpPr txBox="1"/>
          <p:nvPr/>
        </p:nvSpPr>
        <p:spPr>
          <a:xfrm>
            <a:off x="2005012" y="31877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6"/>
          <p:cNvSpPr txBox="1"/>
          <p:nvPr/>
        </p:nvSpPr>
        <p:spPr>
          <a:xfrm>
            <a:off x="1293812" y="35496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6"/>
          <p:cNvSpPr txBox="1"/>
          <p:nvPr/>
        </p:nvSpPr>
        <p:spPr>
          <a:xfrm>
            <a:off x="1649412" y="35496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6"/>
          <p:cNvSpPr txBox="1"/>
          <p:nvPr/>
        </p:nvSpPr>
        <p:spPr>
          <a:xfrm>
            <a:off x="2005012" y="35496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6"/>
          <p:cNvSpPr txBox="1"/>
          <p:nvPr/>
        </p:nvSpPr>
        <p:spPr>
          <a:xfrm>
            <a:off x="1293812" y="39116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Google Shape;257;p6"/>
          <p:cNvSpPr txBox="1"/>
          <p:nvPr/>
        </p:nvSpPr>
        <p:spPr>
          <a:xfrm>
            <a:off x="1649412" y="39116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6"/>
          <p:cNvSpPr txBox="1"/>
          <p:nvPr/>
        </p:nvSpPr>
        <p:spPr>
          <a:xfrm>
            <a:off x="2005012" y="39116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6"/>
          <p:cNvSpPr txBox="1"/>
          <p:nvPr/>
        </p:nvSpPr>
        <p:spPr>
          <a:xfrm>
            <a:off x="1293812" y="42735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6"/>
          <p:cNvSpPr txBox="1"/>
          <p:nvPr/>
        </p:nvSpPr>
        <p:spPr>
          <a:xfrm>
            <a:off x="1649412" y="42735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6"/>
          <p:cNvSpPr txBox="1"/>
          <p:nvPr/>
        </p:nvSpPr>
        <p:spPr>
          <a:xfrm>
            <a:off x="2005012" y="42735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6"/>
          <p:cNvSpPr txBox="1"/>
          <p:nvPr/>
        </p:nvSpPr>
        <p:spPr>
          <a:xfrm>
            <a:off x="1293812" y="46355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6"/>
          <p:cNvSpPr txBox="1"/>
          <p:nvPr/>
        </p:nvSpPr>
        <p:spPr>
          <a:xfrm>
            <a:off x="1649412" y="46355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6"/>
          <p:cNvSpPr txBox="1"/>
          <p:nvPr/>
        </p:nvSpPr>
        <p:spPr>
          <a:xfrm>
            <a:off x="2005012" y="46355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6"/>
          <p:cNvSpPr/>
          <p:nvPr/>
        </p:nvSpPr>
        <p:spPr>
          <a:xfrm>
            <a:off x="6061075" y="5537200"/>
            <a:ext cx="0" cy="822325"/>
          </a:xfrm>
          <a:custGeom>
            <a:avLst/>
            <a:gdLst/>
            <a:ahLst/>
            <a:cxnLst/>
            <a:rect l="l" t="t" r="r" b="b"/>
            <a:pathLst>
              <a:path w="120000" h="821689" extrusionOk="0">
                <a:moveTo>
                  <a:pt x="0" y="0"/>
                </a:moveTo>
                <a:lnTo>
                  <a:pt x="0" y="821258"/>
                </a:lnTo>
              </a:path>
            </a:pathLst>
          </a:custGeom>
          <a:noFill/>
          <a:ln w="76200" cap="flat" cmpd="sng">
            <a:solidFill>
              <a:srgbClr val="FFDD00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7"/>
          <p:cNvSpPr txBox="1"/>
          <p:nvPr/>
        </p:nvSpPr>
        <p:spPr>
          <a:xfrm>
            <a:off x="5238750" y="1857375"/>
            <a:ext cx="957262" cy="29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t" anchorCtr="0">
            <a:spAutoFit/>
          </a:bodyPr>
          <a:lstStyle/>
          <a:p>
            <a:pPr marL="12700" marR="0" lvl="0" indent="0" algn="l" rtl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ВСТАНОВЛЕНО  ПОРУШНИКІВ</a:t>
            </a:r>
            <a:endParaRPr/>
          </a:p>
        </p:txBody>
      </p:sp>
      <p:sp>
        <p:nvSpPr>
          <p:cNvPr id="271" name="Google Shape;271;p7"/>
          <p:cNvSpPr txBox="1"/>
          <p:nvPr/>
        </p:nvSpPr>
        <p:spPr>
          <a:xfrm>
            <a:off x="1238250" y="2428875"/>
            <a:ext cx="1582800" cy="10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16825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5000"/>
              <a:buFont typeface="Avenir"/>
              <a:buNone/>
            </a:pPr>
            <a:r>
              <a:rPr lang="uk-UA" sz="5000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2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152A65"/>
              </a:buClr>
              <a:buSzPts val="900"/>
              <a:buFont typeface="Avenir"/>
              <a:buNone/>
            </a:pPr>
            <a:r>
              <a:rPr lang="uk-UA" sz="900" b="1" i="0" u="none" dirty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ХУЛІГАНСТВ</a:t>
            </a:r>
            <a:endParaRPr dirty="0"/>
          </a:p>
        </p:txBody>
      </p:sp>
      <p:sp>
        <p:nvSpPr>
          <p:cNvPr id="272" name="Google Shape;272;p7"/>
          <p:cNvSpPr txBox="1"/>
          <p:nvPr/>
        </p:nvSpPr>
        <p:spPr>
          <a:xfrm>
            <a:off x="1881187" y="285750"/>
            <a:ext cx="6000750" cy="600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925" rIns="0" bIns="0" anchor="t" anchorCtr="0">
            <a:spAutoFit/>
          </a:bodyPr>
          <a:lstStyle/>
          <a:p>
            <a:pPr marL="12700" marR="0" lvl="0" indent="0" algn="l" rtl="0">
              <a:lnSpc>
                <a:spcPct val="131250"/>
              </a:lnSpc>
              <a:spcBef>
                <a:spcPts val="0"/>
              </a:spcBef>
              <a:spcAft>
                <a:spcPts val="0"/>
              </a:spcAft>
              <a:buClr>
                <a:srgbClr val="BDC0C1"/>
              </a:buClr>
              <a:buSzPts val="1600"/>
              <a:buFont typeface="Avenir"/>
              <a:buNone/>
            </a:pPr>
            <a:r>
              <a:rPr lang="uk-UA" sz="1600" b="1" i="0" u="none">
                <a:solidFill>
                  <a:srgbClr val="BDC0C1"/>
                </a:solidFill>
                <a:latin typeface="Avenir"/>
                <a:ea typeface="Avenir"/>
                <a:cs typeface="Avenir"/>
                <a:sym typeface="Avenir"/>
              </a:rPr>
              <a:t>Кримінальні правопорушення  скоєні в  громадських місцях та які посягають на публічний порядок</a:t>
            </a:r>
            <a:endParaRPr/>
          </a:p>
        </p:txBody>
      </p:sp>
      <p:sp>
        <p:nvSpPr>
          <p:cNvPr id="273" name="Google Shape;273;p7"/>
          <p:cNvSpPr/>
          <p:nvPr/>
        </p:nvSpPr>
        <p:spPr>
          <a:xfrm>
            <a:off x="292100" y="5080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7"/>
          <p:cNvSpPr/>
          <p:nvPr/>
        </p:nvSpPr>
        <p:spPr>
          <a:xfrm>
            <a:off x="420687" y="5080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7"/>
          <p:cNvSpPr/>
          <p:nvPr/>
        </p:nvSpPr>
        <p:spPr>
          <a:xfrm>
            <a:off x="547687" y="50800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7"/>
          <p:cNvSpPr/>
          <p:nvPr/>
        </p:nvSpPr>
        <p:spPr>
          <a:xfrm>
            <a:off x="292100" y="6381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7"/>
          <p:cNvSpPr/>
          <p:nvPr/>
        </p:nvSpPr>
        <p:spPr>
          <a:xfrm>
            <a:off x="420687" y="6381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7"/>
          <p:cNvSpPr/>
          <p:nvPr/>
        </p:nvSpPr>
        <p:spPr>
          <a:xfrm>
            <a:off x="547687" y="63817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7"/>
          <p:cNvSpPr/>
          <p:nvPr/>
        </p:nvSpPr>
        <p:spPr>
          <a:xfrm>
            <a:off x="292100" y="7683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7"/>
          <p:cNvSpPr/>
          <p:nvPr/>
        </p:nvSpPr>
        <p:spPr>
          <a:xfrm>
            <a:off x="420687" y="7683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7"/>
          <p:cNvSpPr/>
          <p:nvPr/>
        </p:nvSpPr>
        <p:spPr>
          <a:xfrm>
            <a:off x="547687" y="76835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7"/>
          <p:cNvSpPr/>
          <p:nvPr/>
        </p:nvSpPr>
        <p:spPr>
          <a:xfrm>
            <a:off x="292100" y="8985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7"/>
          <p:cNvSpPr/>
          <p:nvPr/>
        </p:nvSpPr>
        <p:spPr>
          <a:xfrm>
            <a:off x="420687" y="8985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7"/>
          <p:cNvSpPr/>
          <p:nvPr/>
        </p:nvSpPr>
        <p:spPr>
          <a:xfrm>
            <a:off x="547687" y="89852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7"/>
          <p:cNvSpPr/>
          <p:nvPr/>
        </p:nvSpPr>
        <p:spPr>
          <a:xfrm>
            <a:off x="292100" y="10287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7"/>
          <p:cNvSpPr/>
          <p:nvPr/>
        </p:nvSpPr>
        <p:spPr>
          <a:xfrm>
            <a:off x="420687" y="10287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7"/>
          <p:cNvSpPr/>
          <p:nvPr/>
        </p:nvSpPr>
        <p:spPr>
          <a:xfrm>
            <a:off x="547687" y="102870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7"/>
          <p:cNvSpPr/>
          <p:nvPr/>
        </p:nvSpPr>
        <p:spPr>
          <a:xfrm>
            <a:off x="292100" y="11588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7"/>
          <p:cNvSpPr/>
          <p:nvPr/>
        </p:nvSpPr>
        <p:spPr>
          <a:xfrm>
            <a:off x="420687" y="11588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7"/>
          <p:cNvSpPr/>
          <p:nvPr/>
        </p:nvSpPr>
        <p:spPr>
          <a:xfrm>
            <a:off x="547687" y="115887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7"/>
          <p:cNvSpPr/>
          <p:nvPr/>
        </p:nvSpPr>
        <p:spPr>
          <a:xfrm>
            <a:off x="292100" y="12890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7"/>
          <p:cNvSpPr/>
          <p:nvPr/>
        </p:nvSpPr>
        <p:spPr>
          <a:xfrm>
            <a:off x="420687" y="12890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7"/>
          <p:cNvSpPr/>
          <p:nvPr/>
        </p:nvSpPr>
        <p:spPr>
          <a:xfrm>
            <a:off x="547687" y="128905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7"/>
          <p:cNvSpPr/>
          <p:nvPr/>
        </p:nvSpPr>
        <p:spPr>
          <a:xfrm>
            <a:off x="292100" y="14192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7"/>
          <p:cNvSpPr/>
          <p:nvPr/>
        </p:nvSpPr>
        <p:spPr>
          <a:xfrm>
            <a:off x="420687" y="14192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7"/>
          <p:cNvSpPr/>
          <p:nvPr/>
        </p:nvSpPr>
        <p:spPr>
          <a:xfrm>
            <a:off x="547687" y="141922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7"/>
          <p:cNvSpPr/>
          <p:nvPr/>
        </p:nvSpPr>
        <p:spPr>
          <a:xfrm rot="10800000" flipH="1">
            <a:off x="738187" y="3714750"/>
            <a:ext cx="5643562" cy="71437"/>
          </a:xfrm>
          <a:custGeom>
            <a:avLst/>
            <a:gdLst/>
            <a:ahLst/>
            <a:cxnLst/>
            <a:rect l="l" t="t" r="r" b="b"/>
            <a:pathLst>
              <a:path w="6087745" h="71438" extrusionOk="0">
                <a:moveTo>
                  <a:pt x="0" y="0"/>
                </a:moveTo>
                <a:lnTo>
                  <a:pt x="6087541" y="0"/>
                </a:lnTo>
              </a:path>
            </a:pathLst>
          </a:custGeom>
          <a:noFill/>
          <a:ln w="12700" cap="flat" cmpd="sng">
            <a:solidFill>
              <a:srgbClr val="004990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7"/>
          <p:cNvSpPr txBox="1"/>
          <p:nvPr/>
        </p:nvSpPr>
        <p:spPr>
          <a:xfrm>
            <a:off x="1166812" y="5000625"/>
            <a:ext cx="1671637" cy="1027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5715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5000"/>
              <a:buFont typeface="Avenir"/>
              <a:buNone/>
            </a:pPr>
            <a:r>
              <a:rPr lang="uk-UA" sz="50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0</a:t>
            </a:r>
            <a:endParaRPr sz="5000" b="0" i="0" u="none">
              <a:solidFill>
                <a:srgbClr val="152A65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57150" marR="0" lvl="0" indent="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152A65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ПОГРАБУВАННЯ ТА РОЗБІЙ</a:t>
            </a:r>
            <a:endParaRPr/>
          </a:p>
        </p:txBody>
      </p:sp>
      <p:grpSp>
        <p:nvGrpSpPr>
          <p:cNvPr id="299" name="Google Shape;299;p7"/>
          <p:cNvGrpSpPr/>
          <p:nvPr/>
        </p:nvGrpSpPr>
        <p:grpSpPr>
          <a:xfrm>
            <a:off x="3024187" y="2928937"/>
            <a:ext cx="385762" cy="268287"/>
            <a:chOff x="3438589" y="2952557"/>
            <a:chExt cx="385328" cy="268605"/>
          </a:xfrm>
        </p:grpSpPr>
        <p:sp>
          <p:nvSpPr>
            <p:cNvPr id="300" name="Google Shape;300;p7"/>
            <p:cNvSpPr/>
            <p:nvPr/>
          </p:nvSpPr>
          <p:spPr>
            <a:xfrm>
              <a:off x="3604287" y="3024830"/>
              <a:ext cx="29845" cy="26670"/>
            </a:xfrm>
            <a:custGeom>
              <a:avLst/>
              <a:gdLst/>
              <a:ahLst/>
              <a:cxnLst/>
              <a:rect l="l" t="t" r="r" b="b"/>
              <a:pathLst>
                <a:path w="29845" h="26669" extrusionOk="0">
                  <a:moveTo>
                    <a:pt x="23875" y="0"/>
                  </a:moveTo>
                  <a:lnTo>
                    <a:pt x="18427" y="1092"/>
                  </a:lnTo>
                  <a:lnTo>
                    <a:pt x="7619" y="3505"/>
                  </a:lnTo>
                  <a:lnTo>
                    <a:pt x="0" y="17068"/>
                  </a:lnTo>
                  <a:lnTo>
                    <a:pt x="965" y="21412"/>
                  </a:lnTo>
                  <a:lnTo>
                    <a:pt x="4038" y="23698"/>
                  </a:lnTo>
                  <a:lnTo>
                    <a:pt x="4305" y="23939"/>
                  </a:lnTo>
                  <a:lnTo>
                    <a:pt x="8699" y="26441"/>
                  </a:lnTo>
                  <a:lnTo>
                    <a:pt x="13512" y="25107"/>
                  </a:lnTo>
                  <a:lnTo>
                    <a:pt x="17805" y="17437"/>
                  </a:lnTo>
                  <a:lnTo>
                    <a:pt x="22694" y="16281"/>
                  </a:lnTo>
                  <a:lnTo>
                    <a:pt x="26962" y="15430"/>
                  </a:lnTo>
                  <a:lnTo>
                    <a:pt x="29705" y="11290"/>
                  </a:lnTo>
                  <a:lnTo>
                    <a:pt x="28028" y="2781"/>
                  </a:lnTo>
                  <a:lnTo>
                    <a:pt x="23875" y="0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7"/>
            <p:cNvSpPr txBox="1"/>
            <p:nvPr/>
          </p:nvSpPr>
          <p:spPr>
            <a:xfrm>
              <a:off x="3509948" y="3082683"/>
              <a:ext cx="74409" cy="76957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7"/>
            <p:cNvSpPr/>
            <p:nvPr/>
          </p:nvSpPr>
          <p:spPr>
            <a:xfrm>
              <a:off x="3438589" y="2952557"/>
              <a:ext cx="271780" cy="268605"/>
            </a:xfrm>
            <a:custGeom>
              <a:avLst/>
              <a:gdLst/>
              <a:ahLst/>
              <a:cxnLst/>
              <a:rect l="l" t="t" r="r" b="b"/>
              <a:pathLst>
                <a:path w="271779" h="268604" extrusionOk="0">
                  <a:moveTo>
                    <a:pt x="107724" y="0"/>
                  </a:moveTo>
                  <a:lnTo>
                    <a:pt x="58957" y="13946"/>
                  </a:lnTo>
                  <a:lnTo>
                    <a:pt x="21631" y="45389"/>
                  </a:lnTo>
                  <a:lnTo>
                    <a:pt x="3947" y="80603"/>
                  </a:lnTo>
                  <a:lnTo>
                    <a:pt x="0" y="119045"/>
                  </a:lnTo>
                  <a:lnTo>
                    <a:pt x="9191" y="158172"/>
                  </a:lnTo>
                  <a:lnTo>
                    <a:pt x="30926" y="195441"/>
                  </a:lnTo>
                  <a:lnTo>
                    <a:pt x="64607" y="228307"/>
                  </a:lnTo>
                  <a:lnTo>
                    <a:pt x="109158" y="254168"/>
                  </a:lnTo>
                  <a:lnTo>
                    <a:pt x="155377" y="267460"/>
                  </a:lnTo>
                  <a:lnTo>
                    <a:pt x="199623" y="268129"/>
                  </a:lnTo>
                  <a:lnTo>
                    <a:pt x="238258" y="256117"/>
                  </a:lnTo>
                  <a:lnTo>
                    <a:pt x="241601" y="253301"/>
                  </a:lnTo>
                  <a:lnTo>
                    <a:pt x="175634" y="253301"/>
                  </a:lnTo>
                  <a:lnTo>
                    <a:pt x="124214" y="243034"/>
                  </a:lnTo>
                  <a:lnTo>
                    <a:pt x="74094" y="215773"/>
                  </a:lnTo>
                  <a:lnTo>
                    <a:pt x="38082" y="178617"/>
                  </a:lnTo>
                  <a:lnTo>
                    <a:pt x="18700" y="136496"/>
                  </a:lnTo>
                  <a:lnTo>
                    <a:pt x="17030" y="93789"/>
                  </a:lnTo>
                  <a:lnTo>
                    <a:pt x="34153" y="54876"/>
                  </a:lnTo>
                  <a:lnTo>
                    <a:pt x="48733" y="39588"/>
                  </a:lnTo>
                  <a:lnTo>
                    <a:pt x="66495" y="27727"/>
                  </a:lnTo>
                  <a:lnTo>
                    <a:pt x="86793" y="19633"/>
                  </a:lnTo>
                  <a:lnTo>
                    <a:pt x="108981" y="15646"/>
                  </a:lnTo>
                  <a:lnTo>
                    <a:pt x="179156" y="15646"/>
                  </a:lnTo>
                  <a:lnTo>
                    <a:pt x="162478" y="7432"/>
                  </a:lnTo>
                  <a:lnTo>
                    <a:pt x="135685" y="773"/>
                  </a:lnTo>
                  <a:lnTo>
                    <a:pt x="107724" y="0"/>
                  </a:lnTo>
                  <a:close/>
                </a:path>
                <a:path w="271779" h="268604" extrusionOk="0">
                  <a:moveTo>
                    <a:pt x="257387" y="123774"/>
                  </a:moveTo>
                  <a:lnTo>
                    <a:pt x="240655" y="123774"/>
                  </a:lnTo>
                  <a:lnTo>
                    <a:pt x="241734" y="126961"/>
                  </a:lnTo>
                  <a:lnTo>
                    <a:pt x="242636" y="129895"/>
                  </a:lnTo>
                  <a:lnTo>
                    <a:pt x="243157" y="131965"/>
                  </a:lnTo>
                  <a:lnTo>
                    <a:pt x="242471" y="132346"/>
                  </a:lnTo>
                  <a:lnTo>
                    <a:pt x="241772" y="132765"/>
                  </a:lnTo>
                  <a:lnTo>
                    <a:pt x="219052" y="167373"/>
                  </a:lnTo>
                  <a:lnTo>
                    <a:pt x="225078" y="181631"/>
                  </a:lnTo>
                  <a:lnTo>
                    <a:pt x="233779" y="189691"/>
                  </a:lnTo>
                  <a:lnTo>
                    <a:pt x="243093" y="193464"/>
                  </a:lnTo>
                  <a:lnTo>
                    <a:pt x="250954" y="194856"/>
                  </a:lnTo>
                  <a:lnTo>
                    <a:pt x="251208" y="194881"/>
                  </a:lnTo>
                  <a:lnTo>
                    <a:pt x="250523" y="197815"/>
                  </a:lnTo>
                  <a:lnTo>
                    <a:pt x="249926" y="201993"/>
                  </a:lnTo>
                  <a:lnTo>
                    <a:pt x="251069" y="207365"/>
                  </a:lnTo>
                  <a:lnTo>
                    <a:pt x="251666" y="210007"/>
                  </a:lnTo>
                  <a:lnTo>
                    <a:pt x="256530" y="219278"/>
                  </a:lnTo>
                  <a:lnTo>
                    <a:pt x="256479" y="220065"/>
                  </a:lnTo>
                  <a:lnTo>
                    <a:pt x="255095" y="221907"/>
                  </a:lnTo>
                  <a:lnTo>
                    <a:pt x="221534" y="246337"/>
                  </a:lnTo>
                  <a:lnTo>
                    <a:pt x="175634" y="253301"/>
                  </a:lnTo>
                  <a:lnTo>
                    <a:pt x="241601" y="253301"/>
                  </a:lnTo>
                  <a:lnTo>
                    <a:pt x="267642" y="231368"/>
                  </a:lnTo>
                  <a:lnTo>
                    <a:pt x="271271" y="224008"/>
                  </a:lnTo>
                  <a:lnTo>
                    <a:pt x="271606" y="217301"/>
                  </a:lnTo>
                  <a:lnTo>
                    <a:pt x="270019" y="211564"/>
                  </a:lnTo>
                  <a:lnTo>
                    <a:pt x="267884" y="207111"/>
                  </a:lnTo>
                  <a:lnTo>
                    <a:pt x="266563" y="204584"/>
                  </a:lnTo>
                  <a:lnTo>
                    <a:pt x="265801" y="201053"/>
                  </a:lnTo>
                  <a:lnTo>
                    <a:pt x="267452" y="194856"/>
                  </a:lnTo>
                  <a:lnTo>
                    <a:pt x="269077" y="188887"/>
                  </a:lnTo>
                  <a:lnTo>
                    <a:pt x="261915" y="180454"/>
                  </a:lnTo>
                  <a:lnTo>
                    <a:pt x="237340" y="177203"/>
                  </a:lnTo>
                  <a:lnTo>
                    <a:pt x="232857" y="157137"/>
                  </a:lnTo>
                  <a:lnTo>
                    <a:pt x="238039" y="152831"/>
                  </a:lnTo>
                  <a:lnTo>
                    <a:pt x="258549" y="141401"/>
                  </a:lnTo>
                  <a:lnTo>
                    <a:pt x="259768" y="131927"/>
                  </a:lnTo>
                  <a:lnTo>
                    <a:pt x="257520" y="124142"/>
                  </a:lnTo>
                  <a:lnTo>
                    <a:pt x="257387" y="123774"/>
                  </a:lnTo>
                  <a:close/>
                </a:path>
                <a:path w="271779" h="268604" extrusionOk="0">
                  <a:moveTo>
                    <a:pt x="233835" y="107670"/>
                  </a:moveTo>
                  <a:lnTo>
                    <a:pt x="230673" y="108318"/>
                  </a:lnTo>
                  <a:lnTo>
                    <a:pt x="225453" y="113665"/>
                  </a:lnTo>
                  <a:lnTo>
                    <a:pt x="225478" y="118630"/>
                  </a:lnTo>
                  <a:lnTo>
                    <a:pt x="228869" y="121958"/>
                  </a:lnTo>
                  <a:lnTo>
                    <a:pt x="229174" y="122224"/>
                  </a:lnTo>
                  <a:lnTo>
                    <a:pt x="229504" y="122453"/>
                  </a:lnTo>
                  <a:lnTo>
                    <a:pt x="232222" y="124510"/>
                  </a:lnTo>
                  <a:lnTo>
                    <a:pt x="235968" y="124942"/>
                  </a:lnTo>
                  <a:lnTo>
                    <a:pt x="240655" y="123774"/>
                  </a:lnTo>
                  <a:lnTo>
                    <a:pt x="257387" y="123774"/>
                  </a:lnTo>
                  <a:lnTo>
                    <a:pt x="254866" y="116801"/>
                  </a:lnTo>
                  <a:lnTo>
                    <a:pt x="256606" y="115468"/>
                  </a:lnTo>
                  <a:lnTo>
                    <a:pt x="258486" y="113741"/>
                  </a:lnTo>
                  <a:lnTo>
                    <a:pt x="260238" y="111594"/>
                  </a:lnTo>
                  <a:lnTo>
                    <a:pt x="262160" y="108610"/>
                  </a:lnTo>
                  <a:lnTo>
                    <a:pt x="236565" y="108610"/>
                  </a:lnTo>
                  <a:lnTo>
                    <a:pt x="233835" y="107670"/>
                  </a:lnTo>
                  <a:close/>
                </a:path>
                <a:path w="271779" h="268604" extrusionOk="0">
                  <a:moveTo>
                    <a:pt x="179156" y="15646"/>
                  </a:moveTo>
                  <a:lnTo>
                    <a:pt x="108981" y="15646"/>
                  </a:lnTo>
                  <a:lnTo>
                    <a:pt x="133524" y="16338"/>
                  </a:lnTo>
                  <a:lnTo>
                    <a:pt x="157081" y="22205"/>
                  </a:lnTo>
                  <a:lnTo>
                    <a:pt x="198999" y="48653"/>
                  </a:lnTo>
                  <a:lnTo>
                    <a:pt x="201666" y="69888"/>
                  </a:lnTo>
                  <a:lnTo>
                    <a:pt x="207012" y="75526"/>
                  </a:lnTo>
                  <a:lnTo>
                    <a:pt x="245709" y="96164"/>
                  </a:lnTo>
                  <a:lnTo>
                    <a:pt x="249202" y="100190"/>
                  </a:lnTo>
                  <a:lnTo>
                    <a:pt x="248948" y="100558"/>
                  </a:lnTo>
                  <a:lnTo>
                    <a:pt x="248110" y="101625"/>
                  </a:lnTo>
                  <a:lnTo>
                    <a:pt x="245405" y="104889"/>
                  </a:lnTo>
                  <a:lnTo>
                    <a:pt x="241823" y="106565"/>
                  </a:lnTo>
                  <a:lnTo>
                    <a:pt x="238978" y="108000"/>
                  </a:lnTo>
                  <a:lnTo>
                    <a:pt x="237340" y="108445"/>
                  </a:lnTo>
                  <a:lnTo>
                    <a:pt x="236565" y="108610"/>
                  </a:lnTo>
                  <a:lnTo>
                    <a:pt x="262160" y="108610"/>
                  </a:lnTo>
                  <a:lnTo>
                    <a:pt x="264067" y="105650"/>
                  </a:lnTo>
                  <a:lnTo>
                    <a:pt x="265342" y="100072"/>
                  </a:lnTo>
                  <a:lnTo>
                    <a:pt x="264062" y="94585"/>
                  </a:lnTo>
                  <a:lnTo>
                    <a:pt x="260225" y="88912"/>
                  </a:lnTo>
                  <a:lnTo>
                    <a:pt x="255069" y="82969"/>
                  </a:lnTo>
                  <a:lnTo>
                    <a:pt x="224081" y="70662"/>
                  </a:lnTo>
                  <a:lnTo>
                    <a:pt x="217503" y="63754"/>
                  </a:lnTo>
                  <a:lnTo>
                    <a:pt x="217376" y="62445"/>
                  </a:lnTo>
                  <a:lnTo>
                    <a:pt x="217312" y="45212"/>
                  </a:lnTo>
                  <a:lnTo>
                    <a:pt x="210238" y="37680"/>
                  </a:lnTo>
                  <a:lnTo>
                    <a:pt x="187478" y="19745"/>
                  </a:lnTo>
                  <a:lnTo>
                    <a:pt x="179156" y="15646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7"/>
            <p:cNvSpPr/>
            <p:nvPr/>
          </p:nvSpPr>
          <p:spPr>
            <a:xfrm>
              <a:off x="3498443" y="2981086"/>
              <a:ext cx="83820" cy="30480"/>
            </a:xfrm>
            <a:custGeom>
              <a:avLst/>
              <a:gdLst/>
              <a:ahLst/>
              <a:cxnLst/>
              <a:rect l="l" t="t" r="r" b="b"/>
              <a:pathLst>
                <a:path w="83820" h="30480" extrusionOk="0">
                  <a:moveTo>
                    <a:pt x="57672" y="0"/>
                  </a:moveTo>
                  <a:lnTo>
                    <a:pt x="4583" y="15372"/>
                  </a:lnTo>
                  <a:lnTo>
                    <a:pt x="0" y="22547"/>
                  </a:lnTo>
                  <a:lnTo>
                    <a:pt x="2870" y="26980"/>
                  </a:lnTo>
                  <a:lnTo>
                    <a:pt x="3492" y="27653"/>
                  </a:lnTo>
                  <a:lnTo>
                    <a:pt x="6769" y="30129"/>
                  </a:lnTo>
                  <a:lnTo>
                    <a:pt x="10375" y="30345"/>
                  </a:lnTo>
                  <a:lnTo>
                    <a:pt x="13233" y="28491"/>
                  </a:lnTo>
                  <a:lnTo>
                    <a:pt x="26987" y="21406"/>
                  </a:lnTo>
                  <a:lnTo>
                    <a:pt x="41968" y="17115"/>
                  </a:lnTo>
                  <a:lnTo>
                    <a:pt x="57647" y="15714"/>
                  </a:lnTo>
                  <a:lnTo>
                    <a:pt x="81379" y="15714"/>
                  </a:lnTo>
                  <a:lnTo>
                    <a:pt x="81889" y="15372"/>
                  </a:lnTo>
                  <a:lnTo>
                    <a:pt x="82715" y="11117"/>
                  </a:lnTo>
                  <a:lnTo>
                    <a:pt x="83573" y="6842"/>
                  </a:lnTo>
                  <a:lnTo>
                    <a:pt x="80784" y="2723"/>
                  </a:lnTo>
                  <a:lnTo>
                    <a:pt x="76542" y="1872"/>
                  </a:lnTo>
                  <a:lnTo>
                    <a:pt x="57672" y="0"/>
                  </a:lnTo>
                  <a:close/>
                </a:path>
                <a:path w="83820" h="30480" extrusionOk="0">
                  <a:moveTo>
                    <a:pt x="81379" y="15714"/>
                  </a:moveTo>
                  <a:lnTo>
                    <a:pt x="57647" y="15714"/>
                  </a:lnTo>
                  <a:lnTo>
                    <a:pt x="73494" y="17302"/>
                  </a:lnTo>
                  <a:lnTo>
                    <a:pt x="77749" y="18153"/>
                  </a:lnTo>
                  <a:lnTo>
                    <a:pt x="81379" y="15714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7"/>
            <p:cNvSpPr/>
            <p:nvPr/>
          </p:nvSpPr>
          <p:spPr>
            <a:xfrm>
              <a:off x="3725552" y="3009304"/>
              <a:ext cx="40640" cy="60325"/>
            </a:xfrm>
            <a:custGeom>
              <a:avLst/>
              <a:gdLst/>
              <a:ahLst/>
              <a:cxnLst/>
              <a:rect l="l" t="t" r="r" b="b"/>
              <a:pathLst>
                <a:path w="40639" h="60325" extrusionOk="0">
                  <a:moveTo>
                    <a:pt x="29146" y="0"/>
                  </a:moveTo>
                  <a:lnTo>
                    <a:pt x="0" y="54597"/>
                  </a:lnTo>
                  <a:lnTo>
                    <a:pt x="10896" y="60312"/>
                  </a:lnTo>
                  <a:lnTo>
                    <a:pt x="40017" y="5702"/>
                  </a:lnTo>
                  <a:lnTo>
                    <a:pt x="29146" y="0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7"/>
            <p:cNvSpPr/>
            <p:nvPr/>
          </p:nvSpPr>
          <p:spPr>
            <a:xfrm>
              <a:off x="3748794" y="3134550"/>
              <a:ext cx="70485" cy="45085"/>
            </a:xfrm>
            <a:custGeom>
              <a:avLst/>
              <a:gdLst/>
              <a:ahLst/>
              <a:cxnLst/>
              <a:rect l="l" t="t" r="r" b="b"/>
              <a:pathLst>
                <a:path w="70485" h="45085" extrusionOk="0">
                  <a:moveTo>
                    <a:pt x="5715" y="0"/>
                  </a:moveTo>
                  <a:lnTo>
                    <a:pt x="0" y="10896"/>
                  </a:lnTo>
                  <a:lnTo>
                    <a:pt x="64719" y="44881"/>
                  </a:lnTo>
                  <a:lnTo>
                    <a:pt x="70434" y="33997"/>
                  </a:lnTo>
                  <a:lnTo>
                    <a:pt x="5715" y="0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7"/>
            <p:cNvSpPr/>
            <p:nvPr/>
          </p:nvSpPr>
          <p:spPr>
            <a:xfrm>
              <a:off x="3753432" y="3073053"/>
              <a:ext cx="70485" cy="33020"/>
            </a:xfrm>
            <a:custGeom>
              <a:avLst/>
              <a:gdLst/>
              <a:ahLst/>
              <a:cxnLst/>
              <a:rect l="l" t="t" r="r" b="b"/>
              <a:pathLst>
                <a:path w="70485" h="33020" extrusionOk="0">
                  <a:moveTo>
                    <a:pt x="66484" y="0"/>
                  </a:moveTo>
                  <a:lnTo>
                    <a:pt x="0" y="21221"/>
                  </a:lnTo>
                  <a:lnTo>
                    <a:pt x="3670" y="32931"/>
                  </a:lnTo>
                  <a:lnTo>
                    <a:pt x="70142" y="11734"/>
                  </a:lnTo>
                  <a:lnTo>
                    <a:pt x="66484" y="0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7" name="Google Shape;307;p7"/>
          <p:cNvGrpSpPr/>
          <p:nvPr/>
        </p:nvGrpSpPr>
        <p:grpSpPr>
          <a:xfrm>
            <a:off x="2952750" y="1785937"/>
            <a:ext cx="357187" cy="365125"/>
            <a:chOff x="3418055" y="1676400"/>
            <a:chExt cx="356235" cy="365760"/>
          </a:xfrm>
        </p:grpSpPr>
        <p:sp>
          <p:nvSpPr>
            <p:cNvPr id="308" name="Google Shape;308;p7"/>
            <p:cNvSpPr/>
            <p:nvPr/>
          </p:nvSpPr>
          <p:spPr>
            <a:xfrm>
              <a:off x="3418055" y="1676400"/>
              <a:ext cx="356235" cy="365760"/>
            </a:xfrm>
            <a:custGeom>
              <a:avLst/>
              <a:gdLst/>
              <a:ahLst/>
              <a:cxnLst/>
              <a:rect l="l" t="t" r="r" b="b"/>
              <a:pathLst>
                <a:path w="356235" h="365760" extrusionOk="0">
                  <a:moveTo>
                    <a:pt x="224951" y="179607"/>
                  </a:moveTo>
                  <a:lnTo>
                    <a:pt x="199572" y="179607"/>
                  </a:lnTo>
                  <a:lnTo>
                    <a:pt x="205752" y="181940"/>
                  </a:lnTo>
                  <a:lnTo>
                    <a:pt x="210536" y="186493"/>
                  </a:lnTo>
                  <a:lnTo>
                    <a:pt x="213117" y="192325"/>
                  </a:lnTo>
                  <a:lnTo>
                    <a:pt x="213323" y="198695"/>
                  </a:lnTo>
                  <a:lnTo>
                    <a:pt x="210985" y="204863"/>
                  </a:lnTo>
                  <a:lnTo>
                    <a:pt x="188061" y="241922"/>
                  </a:lnTo>
                  <a:lnTo>
                    <a:pt x="182004" y="253323"/>
                  </a:lnTo>
                  <a:lnTo>
                    <a:pt x="177703" y="265426"/>
                  </a:lnTo>
                  <a:lnTo>
                    <a:pt x="175236" y="277939"/>
                  </a:lnTo>
                  <a:lnTo>
                    <a:pt x="174612" y="290931"/>
                  </a:lnTo>
                  <a:lnTo>
                    <a:pt x="173196" y="307141"/>
                  </a:lnTo>
                  <a:lnTo>
                    <a:pt x="168141" y="322379"/>
                  </a:lnTo>
                  <a:lnTo>
                    <a:pt x="159724" y="336051"/>
                  </a:lnTo>
                  <a:lnTo>
                    <a:pt x="148221" y="347560"/>
                  </a:lnTo>
                  <a:lnTo>
                    <a:pt x="144183" y="350735"/>
                  </a:lnTo>
                  <a:lnTo>
                    <a:pt x="143484" y="356603"/>
                  </a:lnTo>
                  <a:lnTo>
                    <a:pt x="149834" y="364693"/>
                  </a:lnTo>
                  <a:lnTo>
                    <a:pt x="155702" y="365391"/>
                  </a:lnTo>
                  <a:lnTo>
                    <a:pt x="159753" y="362216"/>
                  </a:lnTo>
                  <a:lnTo>
                    <a:pt x="168207" y="354638"/>
                  </a:lnTo>
                  <a:lnTo>
                    <a:pt x="175587" y="346074"/>
                  </a:lnTo>
                  <a:lnTo>
                    <a:pt x="181809" y="336634"/>
                  </a:lnTo>
                  <a:lnTo>
                    <a:pt x="186791" y="326428"/>
                  </a:lnTo>
                  <a:lnTo>
                    <a:pt x="233799" y="326428"/>
                  </a:lnTo>
                  <a:lnTo>
                    <a:pt x="234492" y="325742"/>
                  </a:lnTo>
                  <a:lnTo>
                    <a:pt x="237096" y="321475"/>
                  </a:lnTo>
                  <a:lnTo>
                    <a:pt x="237464" y="320255"/>
                  </a:lnTo>
                  <a:lnTo>
                    <a:pt x="212763" y="320255"/>
                  </a:lnTo>
                  <a:lnTo>
                    <a:pt x="206362" y="319900"/>
                  </a:lnTo>
                  <a:lnTo>
                    <a:pt x="202323" y="315874"/>
                  </a:lnTo>
                  <a:lnTo>
                    <a:pt x="192443" y="305752"/>
                  </a:lnTo>
                  <a:lnTo>
                    <a:pt x="193141" y="300685"/>
                  </a:lnTo>
                  <a:lnTo>
                    <a:pt x="193268" y="298107"/>
                  </a:lnTo>
                  <a:lnTo>
                    <a:pt x="193182" y="289966"/>
                  </a:lnTo>
                  <a:lnTo>
                    <a:pt x="193211" y="284467"/>
                  </a:lnTo>
                  <a:lnTo>
                    <a:pt x="193357" y="282054"/>
                  </a:lnTo>
                  <a:lnTo>
                    <a:pt x="194017" y="277939"/>
                  </a:lnTo>
                  <a:lnTo>
                    <a:pt x="325666" y="277939"/>
                  </a:lnTo>
                  <a:lnTo>
                    <a:pt x="337434" y="275548"/>
                  </a:lnTo>
                  <a:lnTo>
                    <a:pt x="347044" y="269062"/>
                  </a:lnTo>
                  <a:lnTo>
                    <a:pt x="353528" y="259451"/>
                  </a:lnTo>
                  <a:lnTo>
                    <a:pt x="199720" y="259384"/>
                  </a:lnTo>
                  <a:lnTo>
                    <a:pt x="200939" y="256755"/>
                  </a:lnTo>
                  <a:lnTo>
                    <a:pt x="202337" y="254165"/>
                  </a:lnTo>
                  <a:lnTo>
                    <a:pt x="226631" y="214871"/>
                  </a:lnTo>
                  <a:lnTo>
                    <a:pt x="230630" y="201739"/>
                  </a:lnTo>
                  <a:lnTo>
                    <a:pt x="230581" y="200202"/>
                  </a:lnTo>
                  <a:lnTo>
                    <a:pt x="229377" y="188039"/>
                  </a:lnTo>
                  <a:lnTo>
                    <a:pt x="224951" y="179607"/>
                  </a:lnTo>
                  <a:close/>
                </a:path>
                <a:path w="356235" h="365760" extrusionOk="0">
                  <a:moveTo>
                    <a:pt x="135089" y="121843"/>
                  </a:moveTo>
                  <a:lnTo>
                    <a:pt x="134531" y="121843"/>
                  </a:lnTo>
                  <a:lnTo>
                    <a:pt x="133985" y="121894"/>
                  </a:lnTo>
                  <a:lnTo>
                    <a:pt x="95719" y="134454"/>
                  </a:lnTo>
                  <a:lnTo>
                    <a:pt x="50815" y="160136"/>
                  </a:lnTo>
                  <a:lnTo>
                    <a:pt x="26670" y="204393"/>
                  </a:lnTo>
                  <a:lnTo>
                    <a:pt x="0" y="358355"/>
                  </a:lnTo>
                  <a:lnTo>
                    <a:pt x="3416" y="363156"/>
                  </a:lnTo>
                  <a:lnTo>
                    <a:pt x="13525" y="364909"/>
                  </a:lnTo>
                  <a:lnTo>
                    <a:pt x="18338" y="361518"/>
                  </a:lnTo>
                  <a:lnTo>
                    <a:pt x="45034" y="207467"/>
                  </a:lnTo>
                  <a:lnTo>
                    <a:pt x="48684" y="194938"/>
                  </a:lnTo>
                  <a:lnTo>
                    <a:pt x="74066" y="166382"/>
                  </a:lnTo>
                  <a:lnTo>
                    <a:pt x="111157" y="148205"/>
                  </a:lnTo>
                  <a:lnTo>
                    <a:pt x="135737" y="140576"/>
                  </a:lnTo>
                  <a:lnTo>
                    <a:pt x="154279" y="140576"/>
                  </a:lnTo>
                  <a:lnTo>
                    <a:pt x="154279" y="121894"/>
                  </a:lnTo>
                  <a:lnTo>
                    <a:pt x="135623" y="121894"/>
                  </a:lnTo>
                  <a:lnTo>
                    <a:pt x="135089" y="121843"/>
                  </a:lnTo>
                  <a:close/>
                </a:path>
                <a:path w="356235" h="365760" extrusionOk="0">
                  <a:moveTo>
                    <a:pt x="233799" y="326428"/>
                  </a:moveTo>
                  <a:lnTo>
                    <a:pt x="186791" y="326428"/>
                  </a:lnTo>
                  <a:lnTo>
                    <a:pt x="189204" y="328879"/>
                  </a:lnTo>
                  <a:lnTo>
                    <a:pt x="198932" y="335447"/>
                  </a:lnTo>
                  <a:lnTo>
                    <a:pt x="210035" y="337696"/>
                  </a:lnTo>
                  <a:lnTo>
                    <a:pt x="221172" y="335615"/>
                  </a:lnTo>
                  <a:lnTo>
                    <a:pt x="231000" y="329196"/>
                  </a:lnTo>
                  <a:lnTo>
                    <a:pt x="233799" y="326428"/>
                  </a:lnTo>
                  <a:close/>
                </a:path>
                <a:path w="356235" h="365760" extrusionOk="0">
                  <a:moveTo>
                    <a:pt x="271233" y="277939"/>
                  </a:moveTo>
                  <a:lnTo>
                    <a:pt x="204482" y="277939"/>
                  </a:lnTo>
                  <a:lnTo>
                    <a:pt x="204482" y="278333"/>
                  </a:lnTo>
                  <a:lnTo>
                    <a:pt x="204774" y="278523"/>
                  </a:lnTo>
                  <a:lnTo>
                    <a:pt x="219430" y="302310"/>
                  </a:lnTo>
                  <a:lnTo>
                    <a:pt x="222351" y="306997"/>
                  </a:lnTo>
                  <a:lnTo>
                    <a:pt x="221399" y="313105"/>
                  </a:lnTo>
                  <a:lnTo>
                    <a:pt x="217116" y="316763"/>
                  </a:lnTo>
                  <a:lnTo>
                    <a:pt x="212763" y="320255"/>
                  </a:lnTo>
                  <a:lnTo>
                    <a:pt x="237464" y="320255"/>
                  </a:lnTo>
                  <a:lnTo>
                    <a:pt x="238518" y="316763"/>
                  </a:lnTo>
                  <a:lnTo>
                    <a:pt x="250686" y="316763"/>
                  </a:lnTo>
                  <a:lnTo>
                    <a:pt x="260170" y="313105"/>
                  </a:lnTo>
                  <a:lnTo>
                    <a:pt x="268179" y="305619"/>
                  </a:lnTo>
                  <a:lnTo>
                    <a:pt x="270808" y="299808"/>
                  </a:lnTo>
                  <a:lnTo>
                    <a:pt x="243674" y="299808"/>
                  </a:lnTo>
                  <a:lnTo>
                    <a:pt x="238836" y="298107"/>
                  </a:lnTo>
                  <a:lnTo>
                    <a:pt x="236334" y="294208"/>
                  </a:lnTo>
                  <a:lnTo>
                    <a:pt x="236029" y="293687"/>
                  </a:lnTo>
                  <a:lnTo>
                    <a:pt x="235788" y="293154"/>
                  </a:lnTo>
                  <a:lnTo>
                    <a:pt x="226479" y="278053"/>
                  </a:lnTo>
                  <a:lnTo>
                    <a:pt x="271294" y="278053"/>
                  </a:lnTo>
                  <a:lnTo>
                    <a:pt x="271233" y="277939"/>
                  </a:lnTo>
                  <a:close/>
                </a:path>
                <a:path w="356235" h="365760" extrusionOk="0">
                  <a:moveTo>
                    <a:pt x="250686" y="316763"/>
                  </a:moveTo>
                  <a:lnTo>
                    <a:pt x="238518" y="316763"/>
                  </a:lnTo>
                  <a:lnTo>
                    <a:pt x="249897" y="317066"/>
                  </a:lnTo>
                  <a:lnTo>
                    <a:pt x="250686" y="316763"/>
                  </a:lnTo>
                  <a:close/>
                </a:path>
                <a:path w="356235" h="365760" extrusionOk="0">
                  <a:moveTo>
                    <a:pt x="271294" y="278053"/>
                  </a:moveTo>
                  <a:lnTo>
                    <a:pt x="251764" y="278053"/>
                  </a:lnTo>
                  <a:lnTo>
                    <a:pt x="254355" y="285559"/>
                  </a:lnTo>
                  <a:lnTo>
                    <a:pt x="256007" y="290410"/>
                  </a:lnTo>
                  <a:lnTo>
                    <a:pt x="256089" y="290931"/>
                  </a:lnTo>
                  <a:lnTo>
                    <a:pt x="253326" y="296532"/>
                  </a:lnTo>
                  <a:lnTo>
                    <a:pt x="243674" y="299808"/>
                  </a:lnTo>
                  <a:lnTo>
                    <a:pt x="270808" y="299808"/>
                  </a:lnTo>
                  <a:lnTo>
                    <a:pt x="272872" y="295249"/>
                  </a:lnTo>
                  <a:lnTo>
                    <a:pt x="274091" y="289966"/>
                  </a:lnTo>
                  <a:lnTo>
                    <a:pt x="273761" y="284467"/>
                  </a:lnTo>
                  <a:lnTo>
                    <a:pt x="271970" y="279336"/>
                  </a:lnTo>
                  <a:lnTo>
                    <a:pt x="271294" y="278053"/>
                  </a:lnTo>
                  <a:close/>
                </a:path>
                <a:path w="356235" h="365760" extrusionOk="0">
                  <a:moveTo>
                    <a:pt x="122415" y="200202"/>
                  </a:moveTo>
                  <a:lnTo>
                    <a:pt x="117195" y="202933"/>
                  </a:lnTo>
                  <a:lnTo>
                    <a:pt x="114109" y="212712"/>
                  </a:lnTo>
                  <a:lnTo>
                    <a:pt x="116827" y="217931"/>
                  </a:lnTo>
                  <a:lnTo>
                    <a:pt x="122288" y="219646"/>
                  </a:lnTo>
                  <a:lnTo>
                    <a:pt x="122580" y="219697"/>
                  </a:lnTo>
                  <a:lnTo>
                    <a:pt x="127406" y="220929"/>
                  </a:lnTo>
                  <a:lnTo>
                    <a:pt x="131927" y="223100"/>
                  </a:lnTo>
                  <a:lnTo>
                    <a:pt x="135890" y="226085"/>
                  </a:lnTo>
                  <a:lnTo>
                    <a:pt x="135890" y="226771"/>
                  </a:lnTo>
                  <a:lnTo>
                    <a:pt x="109664" y="251688"/>
                  </a:lnTo>
                  <a:lnTo>
                    <a:pt x="108318" y="257416"/>
                  </a:lnTo>
                  <a:lnTo>
                    <a:pt x="111036" y="261759"/>
                  </a:lnTo>
                  <a:lnTo>
                    <a:pt x="113728" y="266128"/>
                  </a:lnTo>
                  <a:lnTo>
                    <a:pt x="119456" y="267487"/>
                  </a:lnTo>
                  <a:lnTo>
                    <a:pt x="152323" y="235496"/>
                  </a:lnTo>
                  <a:lnTo>
                    <a:pt x="171717" y="204762"/>
                  </a:lnTo>
                  <a:lnTo>
                    <a:pt x="135737" y="204762"/>
                  </a:lnTo>
                  <a:lnTo>
                    <a:pt x="132994" y="203542"/>
                  </a:lnTo>
                  <a:lnTo>
                    <a:pt x="130175" y="202552"/>
                  </a:lnTo>
                  <a:lnTo>
                    <a:pt x="127317" y="201739"/>
                  </a:lnTo>
                  <a:lnTo>
                    <a:pt x="122415" y="200202"/>
                  </a:lnTo>
                  <a:close/>
                </a:path>
                <a:path w="356235" h="365760" extrusionOk="0">
                  <a:moveTo>
                    <a:pt x="353547" y="18580"/>
                  </a:moveTo>
                  <a:lnTo>
                    <a:pt x="332181" y="18580"/>
                  </a:lnTo>
                  <a:lnTo>
                    <a:pt x="337413" y="23799"/>
                  </a:lnTo>
                  <a:lnTo>
                    <a:pt x="337380" y="121843"/>
                  </a:lnTo>
                  <a:lnTo>
                    <a:pt x="337273" y="254228"/>
                  </a:lnTo>
                  <a:lnTo>
                    <a:pt x="332117" y="259384"/>
                  </a:lnTo>
                  <a:lnTo>
                    <a:pt x="353542" y="259384"/>
                  </a:lnTo>
                  <a:lnTo>
                    <a:pt x="355909" y="247726"/>
                  </a:lnTo>
                  <a:lnTo>
                    <a:pt x="355917" y="30251"/>
                  </a:lnTo>
                  <a:lnTo>
                    <a:pt x="353547" y="18580"/>
                  </a:lnTo>
                  <a:close/>
                </a:path>
                <a:path w="356235" h="365760" extrusionOk="0">
                  <a:moveTo>
                    <a:pt x="154279" y="140576"/>
                  </a:moveTo>
                  <a:lnTo>
                    <a:pt x="135737" y="140576"/>
                  </a:lnTo>
                  <a:lnTo>
                    <a:pt x="135737" y="204762"/>
                  </a:lnTo>
                  <a:lnTo>
                    <a:pt x="171717" y="204762"/>
                  </a:lnTo>
                  <a:lnTo>
                    <a:pt x="176173" y="197700"/>
                  </a:lnTo>
                  <a:lnTo>
                    <a:pt x="154279" y="197700"/>
                  </a:lnTo>
                  <a:lnTo>
                    <a:pt x="154279" y="140576"/>
                  </a:lnTo>
                  <a:close/>
                </a:path>
                <a:path w="356235" h="365760" extrusionOk="0">
                  <a:moveTo>
                    <a:pt x="200201" y="163214"/>
                  </a:moveTo>
                  <a:lnTo>
                    <a:pt x="187842" y="163798"/>
                  </a:lnTo>
                  <a:lnTo>
                    <a:pt x="176441" y="168610"/>
                  </a:lnTo>
                  <a:lnTo>
                    <a:pt x="167182" y="177380"/>
                  </a:lnTo>
                  <a:lnTo>
                    <a:pt x="154279" y="197700"/>
                  </a:lnTo>
                  <a:lnTo>
                    <a:pt x="176173" y="197700"/>
                  </a:lnTo>
                  <a:lnTo>
                    <a:pt x="182816" y="187172"/>
                  </a:lnTo>
                  <a:lnTo>
                    <a:pt x="187368" y="182390"/>
                  </a:lnTo>
                  <a:lnTo>
                    <a:pt x="193198" y="179812"/>
                  </a:lnTo>
                  <a:lnTo>
                    <a:pt x="199572" y="179607"/>
                  </a:lnTo>
                  <a:lnTo>
                    <a:pt x="224951" y="179607"/>
                  </a:lnTo>
                  <a:lnTo>
                    <a:pt x="223098" y="176077"/>
                  </a:lnTo>
                  <a:lnTo>
                    <a:pt x="212331" y="167131"/>
                  </a:lnTo>
                  <a:lnTo>
                    <a:pt x="200201" y="163214"/>
                  </a:lnTo>
                  <a:close/>
                </a:path>
                <a:path w="356235" h="365760" extrusionOk="0">
                  <a:moveTo>
                    <a:pt x="325666" y="0"/>
                  </a:moveTo>
                  <a:lnTo>
                    <a:pt x="165874" y="0"/>
                  </a:lnTo>
                  <a:lnTo>
                    <a:pt x="154111" y="2390"/>
                  </a:lnTo>
                  <a:lnTo>
                    <a:pt x="144500" y="8877"/>
                  </a:lnTo>
                  <a:lnTo>
                    <a:pt x="138014" y="18488"/>
                  </a:lnTo>
                  <a:lnTo>
                    <a:pt x="135623" y="30251"/>
                  </a:lnTo>
                  <a:lnTo>
                    <a:pt x="135623" y="121894"/>
                  </a:lnTo>
                  <a:lnTo>
                    <a:pt x="154279" y="121894"/>
                  </a:lnTo>
                  <a:lnTo>
                    <a:pt x="154279" y="23799"/>
                  </a:lnTo>
                  <a:lnTo>
                    <a:pt x="159512" y="18580"/>
                  </a:lnTo>
                  <a:lnTo>
                    <a:pt x="353547" y="18580"/>
                  </a:lnTo>
                  <a:lnTo>
                    <a:pt x="347044" y="8877"/>
                  </a:lnTo>
                  <a:lnTo>
                    <a:pt x="337434" y="2390"/>
                  </a:lnTo>
                  <a:lnTo>
                    <a:pt x="325666" y="0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7"/>
            <p:cNvSpPr txBox="1"/>
            <p:nvPr/>
          </p:nvSpPr>
          <p:spPr>
            <a:xfrm>
              <a:off x="3610989" y="1712881"/>
              <a:ext cx="104051" cy="111804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7"/>
            <p:cNvSpPr/>
            <p:nvPr/>
          </p:nvSpPr>
          <p:spPr>
            <a:xfrm>
              <a:off x="3668846" y="1849191"/>
              <a:ext cx="62865" cy="19050"/>
            </a:xfrm>
            <a:custGeom>
              <a:avLst/>
              <a:gdLst/>
              <a:ahLst/>
              <a:cxnLst/>
              <a:rect l="l" t="t" r="r" b="b"/>
              <a:pathLst>
                <a:path w="62864" h="19050" extrusionOk="0">
                  <a:moveTo>
                    <a:pt x="58635" y="0"/>
                  </a:moveTo>
                  <a:lnTo>
                    <a:pt x="4152" y="0"/>
                  </a:lnTo>
                  <a:lnTo>
                    <a:pt x="0" y="4165"/>
                  </a:lnTo>
                  <a:lnTo>
                    <a:pt x="0" y="14439"/>
                  </a:lnTo>
                  <a:lnTo>
                    <a:pt x="4152" y="18592"/>
                  </a:lnTo>
                  <a:lnTo>
                    <a:pt x="58635" y="18592"/>
                  </a:lnTo>
                  <a:lnTo>
                    <a:pt x="62788" y="14439"/>
                  </a:lnTo>
                  <a:lnTo>
                    <a:pt x="62788" y="4165"/>
                  </a:lnTo>
                  <a:lnTo>
                    <a:pt x="58635" y="0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7"/>
            <p:cNvSpPr/>
            <p:nvPr/>
          </p:nvSpPr>
          <p:spPr>
            <a:xfrm>
              <a:off x="3668846" y="1887104"/>
              <a:ext cx="62865" cy="19050"/>
            </a:xfrm>
            <a:custGeom>
              <a:avLst/>
              <a:gdLst/>
              <a:ahLst/>
              <a:cxnLst/>
              <a:rect l="l" t="t" r="r" b="b"/>
              <a:pathLst>
                <a:path w="62864" h="19050" extrusionOk="0">
                  <a:moveTo>
                    <a:pt x="58635" y="0"/>
                  </a:moveTo>
                  <a:lnTo>
                    <a:pt x="4152" y="0"/>
                  </a:lnTo>
                  <a:lnTo>
                    <a:pt x="0" y="4165"/>
                  </a:lnTo>
                  <a:lnTo>
                    <a:pt x="0" y="14427"/>
                  </a:lnTo>
                  <a:lnTo>
                    <a:pt x="4152" y="18580"/>
                  </a:lnTo>
                  <a:lnTo>
                    <a:pt x="58635" y="18580"/>
                  </a:lnTo>
                  <a:lnTo>
                    <a:pt x="62788" y="14427"/>
                  </a:lnTo>
                  <a:lnTo>
                    <a:pt x="62788" y="4165"/>
                  </a:lnTo>
                  <a:lnTo>
                    <a:pt x="58635" y="0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2" name="Google Shape;312;p7"/>
          <p:cNvGrpSpPr/>
          <p:nvPr/>
        </p:nvGrpSpPr>
        <p:grpSpPr>
          <a:xfrm>
            <a:off x="3405187" y="5016500"/>
            <a:ext cx="381000" cy="376237"/>
            <a:chOff x="3405135" y="5015708"/>
            <a:chExt cx="381000" cy="377190"/>
          </a:xfrm>
        </p:grpSpPr>
        <p:sp>
          <p:nvSpPr>
            <p:cNvPr id="313" name="Google Shape;313;p7"/>
            <p:cNvSpPr/>
            <p:nvPr/>
          </p:nvSpPr>
          <p:spPr>
            <a:xfrm>
              <a:off x="3512273" y="5110429"/>
              <a:ext cx="27940" cy="27940"/>
            </a:xfrm>
            <a:custGeom>
              <a:avLst/>
              <a:gdLst/>
              <a:ahLst/>
              <a:cxnLst/>
              <a:rect l="l" t="t" r="r" b="b"/>
              <a:pathLst>
                <a:path w="27939" h="27939" extrusionOk="0">
                  <a:moveTo>
                    <a:pt x="0" y="0"/>
                  </a:moveTo>
                  <a:lnTo>
                    <a:pt x="27343" y="0"/>
                  </a:lnTo>
                  <a:lnTo>
                    <a:pt x="27343" y="27343"/>
                  </a:lnTo>
                  <a:lnTo>
                    <a:pt x="0" y="273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7"/>
            <p:cNvSpPr/>
            <p:nvPr/>
          </p:nvSpPr>
          <p:spPr>
            <a:xfrm>
              <a:off x="3679601" y="5141092"/>
              <a:ext cx="34925" cy="34925"/>
            </a:xfrm>
            <a:custGeom>
              <a:avLst/>
              <a:gdLst/>
              <a:ahLst/>
              <a:cxnLst/>
              <a:rect l="l" t="t" r="r" b="b"/>
              <a:pathLst>
                <a:path w="34925" h="34925" extrusionOk="0">
                  <a:moveTo>
                    <a:pt x="8356" y="0"/>
                  </a:moveTo>
                  <a:lnTo>
                    <a:pt x="0" y="26022"/>
                  </a:lnTo>
                  <a:lnTo>
                    <a:pt x="26047" y="34366"/>
                  </a:lnTo>
                  <a:lnTo>
                    <a:pt x="34391" y="8331"/>
                  </a:lnTo>
                  <a:lnTo>
                    <a:pt x="83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7"/>
            <p:cNvSpPr/>
            <p:nvPr/>
          </p:nvSpPr>
          <p:spPr>
            <a:xfrm>
              <a:off x="3405135" y="5015708"/>
              <a:ext cx="381000" cy="377190"/>
            </a:xfrm>
            <a:custGeom>
              <a:avLst/>
              <a:gdLst/>
              <a:ahLst/>
              <a:cxnLst/>
              <a:rect l="l" t="t" r="r" b="b"/>
              <a:pathLst>
                <a:path w="381000" h="377189" extrusionOk="0">
                  <a:moveTo>
                    <a:pt x="191204" y="342900"/>
                  </a:moveTo>
                  <a:lnTo>
                    <a:pt x="168645" y="342900"/>
                  </a:lnTo>
                  <a:lnTo>
                    <a:pt x="210235" y="369570"/>
                  </a:lnTo>
                  <a:lnTo>
                    <a:pt x="257268" y="377190"/>
                  </a:lnTo>
                  <a:lnTo>
                    <a:pt x="304064" y="368300"/>
                  </a:lnTo>
                  <a:lnTo>
                    <a:pt x="311497" y="363220"/>
                  </a:lnTo>
                  <a:lnTo>
                    <a:pt x="265510" y="363220"/>
                  </a:lnTo>
                  <a:lnTo>
                    <a:pt x="221706" y="359409"/>
                  </a:lnTo>
                  <a:lnTo>
                    <a:pt x="208863" y="354330"/>
                  </a:lnTo>
                  <a:lnTo>
                    <a:pt x="196789" y="346709"/>
                  </a:lnTo>
                  <a:lnTo>
                    <a:pt x="191204" y="342900"/>
                  </a:lnTo>
                  <a:close/>
                </a:path>
                <a:path w="381000" h="377189" extrusionOk="0">
                  <a:moveTo>
                    <a:pt x="300692" y="104139"/>
                  </a:moveTo>
                  <a:lnTo>
                    <a:pt x="256136" y="104139"/>
                  </a:lnTo>
                  <a:lnTo>
                    <a:pt x="342331" y="132079"/>
                  </a:lnTo>
                  <a:lnTo>
                    <a:pt x="330012" y="170179"/>
                  </a:lnTo>
                  <a:lnTo>
                    <a:pt x="333098" y="173990"/>
                  </a:lnTo>
                  <a:lnTo>
                    <a:pt x="352248" y="198119"/>
                  </a:lnTo>
                  <a:lnTo>
                    <a:pt x="363687" y="226059"/>
                  </a:lnTo>
                  <a:lnTo>
                    <a:pt x="366975" y="256540"/>
                  </a:lnTo>
                  <a:lnTo>
                    <a:pt x="361673" y="287020"/>
                  </a:lnTo>
                  <a:lnTo>
                    <a:pt x="361406" y="287020"/>
                  </a:lnTo>
                  <a:lnTo>
                    <a:pt x="339855" y="325120"/>
                  </a:lnTo>
                  <a:lnTo>
                    <a:pt x="306391" y="351790"/>
                  </a:lnTo>
                  <a:lnTo>
                    <a:pt x="265510" y="363220"/>
                  </a:lnTo>
                  <a:lnTo>
                    <a:pt x="311497" y="363220"/>
                  </a:lnTo>
                  <a:lnTo>
                    <a:pt x="344947" y="340359"/>
                  </a:lnTo>
                  <a:lnTo>
                    <a:pt x="369189" y="304800"/>
                  </a:lnTo>
                  <a:lnTo>
                    <a:pt x="380412" y="257809"/>
                  </a:lnTo>
                  <a:lnTo>
                    <a:pt x="377354" y="224790"/>
                  </a:lnTo>
                  <a:lnTo>
                    <a:pt x="365614" y="194309"/>
                  </a:lnTo>
                  <a:lnTo>
                    <a:pt x="345607" y="166369"/>
                  </a:lnTo>
                  <a:lnTo>
                    <a:pt x="359552" y="123189"/>
                  </a:lnTo>
                  <a:lnTo>
                    <a:pt x="339511" y="116839"/>
                  </a:lnTo>
                  <a:lnTo>
                    <a:pt x="340768" y="113029"/>
                  </a:lnTo>
                  <a:lnTo>
                    <a:pt x="326798" y="113029"/>
                  </a:lnTo>
                  <a:lnTo>
                    <a:pt x="300692" y="104139"/>
                  </a:lnTo>
                  <a:close/>
                </a:path>
                <a:path w="381000" h="377189" extrusionOk="0">
                  <a:moveTo>
                    <a:pt x="182323" y="71119"/>
                  </a:moveTo>
                  <a:lnTo>
                    <a:pt x="64416" y="71119"/>
                  </a:lnTo>
                  <a:lnTo>
                    <a:pt x="64416" y="116839"/>
                  </a:lnTo>
                  <a:lnTo>
                    <a:pt x="26494" y="148590"/>
                  </a:lnTo>
                  <a:lnTo>
                    <a:pt x="4490" y="190500"/>
                  </a:lnTo>
                  <a:lnTo>
                    <a:pt x="0" y="238759"/>
                  </a:lnTo>
                  <a:lnTo>
                    <a:pt x="14620" y="285750"/>
                  </a:lnTo>
                  <a:lnTo>
                    <a:pt x="43099" y="321309"/>
                  </a:lnTo>
                  <a:lnTo>
                    <a:pt x="80979" y="342900"/>
                  </a:lnTo>
                  <a:lnTo>
                    <a:pt x="124185" y="350520"/>
                  </a:lnTo>
                  <a:lnTo>
                    <a:pt x="168645" y="342900"/>
                  </a:lnTo>
                  <a:lnTo>
                    <a:pt x="191204" y="342900"/>
                  </a:lnTo>
                  <a:lnTo>
                    <a:pt x="185619" y="339090"/>
                  </a:lnTo>
                  <a:lnTo>
                    <a:pt x="184172" y="337820"/>
                  </a:lnTo>
                  <a:lnTo>
                    <a:pt x="123408" y="337820"/>
                  </a:lnTo>
                  <a:lnTo>
                    <a:pt x="80179" y="328930"/>
                  </a:lnTo>
                  <a:lnTo>
                    <a:pt x="44884" y="304800"/>
                  </a:lnTo>
                  <a:lnTo>
                    <a:pt x="21095" y="269240"/>
                  </a:lnTo>
                  <a:lnTo>
                    <a:pt x="12385" y="226059"/>
                  </a:lnTo>
                  <a:lnTo>
                    <a:pt x="16730" y="195579"/>
                  </a:lnTo>
                  <a:lnTo>
                    <a:pt x="29120" y="167640"/>
                  </a:lnTo>
                  <a:lnTo>
                    <a:pt x="48611" y="144779"/>
                  </a:lnTo>
                  <a:lnTo>
                    <a:pt x="74259" y="127000"/>
                  </a:lnTo>
                  <a:lnTo>
                    <a:pt x="78082" y="124460"/>
                  </a:lnTo>
                  <a:lnTo>
                    <a:pt x="78082" y="85089"/>
                  </a:lnTo>
                  <a:lnTo>
                    <a:pt x="182323" y="85089"/>
                  </a:lnTo>
                  <a:lnTo>
                    <a:pt x="182323" y="71119"/>
                  </a:lnTo>
                  <a:close/>
                </a:path>
                <a:path w="381000" h="377189" extrusionOk="0">
                  <a:moveTo>
                    <a:pt x="159736" y="308609"/>
                  </a:moveTo>
                  <a:lnTo>
                    <a:pt x="143093" y="308609"/>
                  </a:lnTo>
                  <a:lnTo>
                    <a:pt x="143766" y="309880"/>
                  </a:lnTo>
                  <a:lnTo>
                    <a:pt x="144045" y="309880"/>
                  </a:lnTo>
                  <a:lnTo>
                    <a:pt x="145468" y="313690"/>
                  </a:lnTo>
                  <a:lnTo>
                    <a:pt x="148770" y="318770"/>
                  </a:lnTo>
                  <a:lnTo>
                    <a:pt x="149862" y="321309"/>
                  </a:lnTo>
                  <a:lnTo>
                    <a:pt x="152808" y="325120"/>
                  </a:lnTo>
                  <a:lnTo>
                    <a:pt x="155336" y="328930"/>
                  </a:lnTo>
                  <a:lnTo>
                    <a:pt x="158054" y="332740"/>
                  </a:lnTo>
                  <a:lnTo>
                    <a:pt x="149567" y="335280"/>
                  </a:lnTo>
                  <a:lnTo>
                    <a:pt x="132202" y="337820"/>
                  </a:lnTo>
                  <a:lnTo>
                    <a:pt x="184172" y="337820"/>
                  </a:lnTo>
                  <a:lnTo>
                    <a:pt x="175491" y="330200"/>
                  </a:lnTo>
                  <a:lnTo>
                    <a:pt x="173027" y="327659"/>
                  </a:lnTo>
                  <a:lnTo>
                    <a:pt x="170690" y="323850"/>
                  </a:lnTo>
                  <a:lnTo>
                    <a:pt x="168645" y="321309"/>
                  </a:lnTo>
                  <a:lnTo>
                    <a:pt x="164338" y="316230"/>
                  </a:lnTo>
                  <a:lnTo>
                    <a:pt x="160433" y="309880"/>
                  </a:lnTo>
                  <a:lnTo>
                    <a:pt x="159736" y="308609"/>
                  </a:lnTo>
                  <a:close/>
                </a:path>
                <a:path w="381000" h="377189" extrusionOk="0">
                  <a:moveTo>
                    <a:pt x="194909" y="288290"/>
                  </a:moveTo>
                  <a:lnTo>
                    <a:pt x="180342" y="288290"/>
                  </a:lnTo>
                  <a:lnTo>
                    <a:pt x="184388" y="295909"/>
                  </a:lnTo>
                  <a:lnTo>
                    <a:pt x="211292" y="323850"/>
                  </a:lnTo>
                  <a:lnTo>
                    <a:pt x="263175" y="336550"/>
                  </a:lnTo>
                  <a:lnTo>
                    <a:pt x="294001" y="327659"/>
                  </a:lnTo>
                  <a:lnTo>
                    <a:pt x="300735" y="322580"/>
                  </a:lnTo>
                  <a:lnTo>
                    <a:pt x="261912" y="322580"/>
                  </a:lnTo>
                  <a:lnTo>
                    <a:pt x="234215" y="320040"/>
                  </a:lnTo>
                  <a:lnTo>
                    <a:pt x="227484" y="317500"/>
                  </a:lnTo>
                  <a:lnTo>
                    <a:pt x="221109" y="314959"/>
                  </a:lnTo>
                  <a:lnTo>
                    <a:pt x="215343" y="309880"/>
                  </a:lnTo>
                  <a:lnTo>
                    <a:pt x="221777" y="300990"/>
                  </a:lnTo>
                  <a:lnTo>
                    <a:pt x="204942" y="300990"/>
                  </a:lnTo>
                  <a:lnTo>
                    <a:pt x="203507" y="299720"/>
                  </a:lnTo>
                  <a:lnTo>
                    <a:pt x="200332" y="295909"/>
                  </a:lnTo>
                  <a:lnTo>
                    <a:pt x="198973" y="294640"/>
                  </a:lnTo>
                  <a:lnTo>
                    <a:pt x="197703" y="293370"/>
                  </a:lnTo>
                  <a:lnTo>
                    <a:pt x="196471" y="290830"/>
                  </a:lnTo>
                  <a:lnTo>
                    <a:pt x="194909" y="288290"/>
                  </a:lnTo>
                  <a:close/>
                </a:path>
                <a:path w="381000" h="377189" extrusionOk="0">
                  <a:moveTo>
                    <a:pt x="299942" y="182879"/>
                  </a:moveTo>
                  <a:lnTo>
                    <a:pt x="259122" y="182879"/>
                  </a:lnTo>
                  <a:lnTo>
                    <a:pt x="268281" y="184150"/>
                  </a:lnTo>
                  <a:lnTo>
                    <a:pt x="277256" y="186690"/>
                  </a:lnTo>
                  <a:lnTo>
                    <a:pt x="301508" y="200659"/>
                  </a:lnTo>
                  <a:lnTo>
                    <a:pt x="318110" y="220979"/>
                  </a:lnTo>
                  <a:lnTo>
                    <a:pt x="325614" y="246379"/>
                  </a:lnTo>
                  <a:lnTo>
                    <a:pt x="322569" y="274320"/>
                  </a:lnTo>
                  <a:lnTo>
                    <a:pt x="308932" y="298450"/>
                  </a:lnTo>
                  <a:lnTo>
                    <a:pt x="287765" y="314959"/>
                  </a:lnTo>
                  <a:lnTo>
                    <a:pt x="261912" y="322580"/>
                  </a:lnTo>
                  <a:lnTo>
                    <a:pt x="300735" y="322580"/>
                  </a:lnTo>
                  <a:lnTo>
                    <a:pt x="319254" y="308609"/>
                  </a:lnTo>
                  <a:lnTo>
                    <a:pt x="335549" y="279400"/>
                  </a:lnTo>
                  <a:lnTo>
                    <a:pt x="339072" y="262890"/>
                  </a:lnTo>
                  <a:lnTo>
                    <a:pt x="339344" y="246379"/>
                  </a:lnTo>
                  <a:lnTo>
                    <a:pt x="336404" y="229869"/>
                  </a:lnTo>
                  <a:lnTo>
                    <a:pt x="330291" y="214629"/>
                  </a:lnTo>
                  <a:lnTo>
                    <a:pt x="313296" y="191769"/>
                  </a:lnTo>
                  <a:lnTo>
                    <a:pt x="299942" y="182879"/>
                  </a:lnTo>
                  <a:close/>
                </a:path>
                <a:path w="381000" h="377189" extrusionOk="0">
                  <a:moveTo>
                    <a:pt x="110684" y="144779"/>
                  </a:moveTo>
                  <a:lnTo>
                    <a:pt x="80411" y="154940"/>
                  </a:lnTo>
                  <a:lnTo>
                    <a:pt x="55666" y="177800"/>
                  </a:lnTo>
                  <a:lnTo>
                    <a:pt x="41462" y="207009"/>
                  </a:lnTo>
                  <a:lnTo>
                    <a:pt x="39923" y="238759"/>
                  </a:lnTo>
                  <a:lnTo>
                    <a:pt x="50507" y="269240"/>
                  </a:lnTo>
                  <a:lnTo>
                    <a:pt x="72671" y="294640"/>
                  </a:lnTo>
                  <a:lnTo>
                    <a:pt x="88750" y="303530"/>
                  </a:lnTo>
                  <a:lnTo>
                    <a:pt x="106292" y="309880"/>
                  </a:lnTo>
                  <a:lnTo>
                    <a:pt x="124628" y="311150"/>
                  </a:lnTo>
                  <a:lnTo>
                    <a:pt x="143093" y="308609"/>
                  </a:lnTo>
                  <a:lnTo>
                    <a:pt x="159736" y="308609"/>
                  </a:lnTo>
                  <a:lnTo>
                    <a:pt x="156946" y="303530"/>
                  </a:lnTo>
                  <a:lnTo>
                    <a:pt x="153888" y="297180"/>
                  </a:lnTo>
                  <a:lnTo>
                    <a:pt x="153559" y="295909"/>
                  </a:lnTo>
                  <a:lnTo>
                    <a:pt x="110422" y="295909"/>
                  </a:lnTo>
                  <a:lnTo>
                    <a:pt x="85410" y="285750"/>
                  </a:lnTo>
                  <a:lnTo>
                    <a:pt x="65893" y="266700"/>
                  </a:lnTo>
                  <a:lnTo>
                    <a:pt x="54561" y="241300"/>
                  </a:lnTo>
                  <a:lnTo>
                    <a:pt x="53979" y="214629"/>
                  </a:lnTo>
                  <a:lnTo>
                    <a:pt x="63766" y="189229"/>
                  </a:lnTo>
                  <a:lnTo>
                    <a:pt x="82215" y="168910"/>
                  </a:lnTo>
                  <a:lnTo>
                    <a:pt x="107622" y="158750"/>
                  </a:lnTo>
                  <a:lnTo>
                    <a:pt x="122216" y="156210"/>
                  </a:lnTo>
                  <a:lnTo>
                    <a:pt x="164568" y="156210"/>
                  </a:lnTo>
                  <a:lnTo>
                    <a:pt x="142722" y="146050"/>
                  </a:lnTo>
                  <a:lnTo>
                    <a:pt x="110684" y="144779"/>
                  </a:lnTo>
                  <a:close/>
                </a:path>
                <a:path w="381000" h="377189" extrusionOk="0">
                  <a:moveTo>
                    <a:pt x="182323" y="85089"/>
                  </a:moveTo>
                  <a:lnTo>
                    <a:pt x="168645" y="85089"/>
                  </a:lnTo>
                  <a:lnTo>
                    <a:pt x="168645" y="124460"/>
                  </a:lnTo>
                  <a:lnTo>
                    <a:pt x="172468" y="127000"/>
                  </a:lnTo>
                  <a:lnTo>
                    <a:pt x="181055" y="132079"/>
                  </a:lnTo>
                  <a:lnTo>
                    <a:pt x="189165" y="137160"/>
                  </a:lnTo>
                  <a:lnTo>
                    <a:pt x="218877" y="170179"/>
                  </a:lnTo>
                  <a:lnTo>
                    <a:pt x="233551" y="214629"/>
                  </a:lnTo>
                  <a:lnTo>
                    <a:pt x="232617" y="245109"/>
                  </a:lnTo>
                  <a:lnTo>
                    <a:pt x="222970" y="275590"/>
                  </a:lnTo>
                  <a:lnTo>
                    <a:pt x="204942" y="300990"/>
                  </a:lnTo>
                  <a:lnTo>
                    <a:pt x="221777" y="300990"/>
                  </a:lnTo>
                  <a:lnTo>
                    <a:pt x="234645" y="283209"/>
                  </a:lnTo>
                  <a:lnTo>
                    <a:pt x="245568" y="251459"/>
                  </a:lnTo>
                  <a:lnTo>
                    <a:pt x="247735" y="218440"/>
                  </a:lnTo>
                  <a:lnTo>
                    <a:pt x="240769" y="185419"/>
                  </a:lnTo>
                  <a:lnTo>
                    <a:pt x="249908" y="182879"/>
                  </a:lnTo>
                  <a:lnTo>
                    <a:pt x="299942" y="182879"/>
                  </a:lnTo>
                  <a:lnTo>
                    <a:pt x="290403" y="176529"/>
                  </a:lnTo>
                  <a:lnTo>
                    <a:pt x="269098" y="171450"/>
                  </a:lnTo>
                  <a:lnTo>
                    <a:pt x="234889" y="171450"/>
                  </a:lnTo>
                  <a:lnTo>
                    <a:pt x="234609" y="170179"/>
                  </a:lnTo>
                  <a:lnTo>
                    <a:pt x="233174" y="167640"/>
                  </a:lnTo>
                  <a:lnTo>
                    <a:pt x="231599" y="165100"/>
                  </a:lnTo>
                  <a:lnTo>
                    <a:pt x="229288" y="161290"/>
                  </a:lnTo>
                  <a:lnTo>
                    <a:pt x="220588" y="148590"/>
                  </a:lnTo>
                  <a:lnTo>
                    <a:pt x="220588" y="147319"/>
                  </a:lnTo>
                  <a:lnTo>
                    <a:pt x="233123" y="144779"/>
                  </a:lnTo>
                  <a:lnTo>
                    <a:pt x="243842" y="142240"/>
                  </a:lnTo>
                  <a:lnTo>
                    <a:pt x="245481" y="137160"/>
                  </a:lnTo>
                  <a:lnTo>
                    <a:pt x="210263" y="137160"/>
                  </a:lnTo>
                  <a:lnTo>
                    <a:pt x="203838" y="130810"/>
                  </a:lnTo>
                  <a:lnTo>
                    <a:pt x="197022" y="125729"/>
                  </a:lnTo>
                  <a:lnTo>
                    <a:pt x="189841" y="120650"/>
                  </a:lnTo>
                  <a:lnTo>
                    <a:pt x="182323" y="116839"/>
                  </a:lnTo>
                  <a:lnTo>
                    <a:pt x="182323" y="85089"/>
                  </a:lnTo>
                  <a:close/>
                </a:path>
                <a:path w="381000" h="377189" extrusionOk="0">
                  <a:moveTo>
                    <a:pt x="164568" y="156210"/>
                  </a:moveTo>
                  <a:lnTo>
                    <a:pt x="122216" y="156210"/>
                  </a:lnTo>
                  <a:lnTo>
                    <a:pt x="136689" y="157479"/>
                  </a:lnTo>
                  <a:lnTo>
                    <a:pt x="150567" y="162560"/>
                  </a:lnTo>
                  <a:lnTo>
                    <a:pt x="163375" y="168910"/>
                  </a:lnTo>
                  <a:lnTo>
                    <a:pt x="144199" y="196850"/>
                  </a:lnTo>
                  <a:lnTo>
                    <a:pt x="133377" y="228600"/>
                  </a:lnTo>
                  <a:lnTo>
                    <a:pt x="131271" y="261619"/>
                  </a:lnTo>
                  <a:lnTo>
                    <a:pt x="138242" y="294640"/>
                  </a:lnTo>
                  <a:lnTo>
                    <a:pt x="110422" y="295909"/>
                  </a:lnTo>
                  <a:lnTo>
                    <a:pt x="153559" y="295909"/>
                  </a:lnTo>
                  <a:lnTo>
                    <a:pt x="145661" y="265430"/>
                  </a:lnTo>
                  <a:lnTo>
                    <a:pt x="146482" y="234950"/>
                  </a:lnTo>
                  <a:lnTo>
                    <a:pt x="156026" y="204469"/>
                  </a:lnTo>
                  <a:lnTo>
                    <a:pt x="173967" y="177800"/>
                  </a:lnTo>
                  <a:lnTo>
                    <a:pt x="189868" y="177800"/>
                  </a:lnTo>
                  <a:lnTo>
                    <a:pt x="189070" y="176529"/>
                  </a:lnTo>
                  <a:lnTo>
                    <a:pt x="183574" y="170179"/>
                  </a:lnTo>
                  <a:lnTo>
                    <a:pt x="177408" y="163829"/>
                  </a:lnTo>
                  <a:lnTo>
                    <a:pt x="172760" y="160019"/>
                  </a:lnTo>
                  <a:lnTo>
                    <a:pt x="164568" y="156210"/>
                  </a:lnTo>
                  <a:close/>
                </a:path>
                <a:path w="381000" h="377189" extrusionOk="0">
                  <a:moveTo>
                    <a:pt x="189868" y="177800"/>
                  </a:moveTo>
                  <a:lnTo>
                    <a:pt x="173967" y="177800"/>
                  </a:lnTo>
                  <a:lnTo>
                    <a:pt x="175402" y="179069"/>
                  </a:lnTo>
                  <a:lnTo>
                    <a:pt x="177192" y="181609"/>
                  </a:lnTo>
                  <a:lnTo>
                    <a:pt x="178653" y="182879"/>
                  </a:lnTo>
                  <a:lnTo>
                    <a:pt x="179999" y="185419"/>
                  </a:lnTo>
                  <a:lnTo>
                    <a:pt x="181218" y="186690"/>
                  </a:lnTo>
                  <a:lnTo>
                    <a:pt x="182450" y="189229"/>
                  </a:lnTo>
                  <a:lnTo>
                    <a:pt x="184025" y="191769"/>
                  </a:lnTo>
                  <a:lnTo>
                    <a:pt x="185447" y="194309"/>
                  </a:lnTo>
                  <a:lnTo>
                    <a:pt x="186692" y="196850"/>
                  </a:lnTo>
                  <a:lnTo>
                    <a:pt x="188064" y="199390"/>
                  </a:lnTo>
                  <a:lnTo>
                    <a:pt x="188610" y="200659"/>
                  </a:lnTo>
                  <a:lnTo>
                    <a:pt x="189156" y="203200"/>
                  </a:lnTo>
                  <a:lnTo>
                    <a:pt x="186146" y="207009"/>
                  </a:lnTo>
                  <a:lnTo>
                    <a:pt x="185257" y="208279"/>
                  </a:lnTo>
                  <a:lnTo>
                    <a:pt x="184444" y="209550"/>
                  </a:lnTo>
                  <a:lnTo>
                    <a:pt x="183695" y="210819"/>
                  </a:lnTo>
                  <a:lnTo>
                    <a:pt x="182260" y="213359"/>
                  </a:lnTo>
                  <a:lnTo>
                    <a:pt x="181434" y="214629"/>
                  </a:lnTo>
                  <a:lnTo>
                    <a:pt x="179936" y="218440"/>
                  </a:lnTo>
                  <a:lnTo>
                    <a:pt x="178894" y="219709"/>
                  </a:lnTo>
                  <a:lnTo>
                    <a:pt x="177891" y="222250"/>
                  </a:lnTo>
                  <a:lnTo>
                    <a:pt x="172266" y="251459"/>
                  </a:lnTo>
                  <a:lnTo>
                    <a:pt x="172710" y="261619"/>
                  </a:lnTo>
                  <a:lnTo>
                    <a:pt x="174868" y="274320"/>
                  </a:lnTo>
                  <a:lnTo>
                    <a:pt x="179644" y="289559"/>
                  </a:lnTo>
                  <a:lnTo>
                    <a:pt x="180342" y="288290"/>
                  </a:lnTo>
                  <a:lnTo>
                    <a:pt x="194909" y="288290"/>
                  </a:lnTo>
                  <a:lnTo>
                    <a:pt x="193487" y="285750"/>
                  </a:lnTo>
                  <a:lnTo>
                    <a:pt x="192229" y="283209"/>
                  </a:lnTo>
                  <a:lnTo>
                    <a:pt x="190858" y="280670"/>
                  </a:lnTo>
                  <a:lnTo>
                    <a:pt x="189765" y="276859"/>
                  </a:lnTo>
                  <a:lnTo>
                    <a:pt x="192572" y="273050"/>
                  </a:lnTo>
                  <a:lnTo>
                    <a:pt x="194553" y="270509"/>
                  </a:lnTo>
                  <a:lnTo>
                    <a:pt x="196814" y="265430"/>
                  </a:lnTo>
                  <a:lnTo>
                    <a:pt x="197360" y="265430"/>
                  </a:lnTo>
                  <a:lnTo>
                    <a:pt x="197893" y="264159"/>
                  </a:lnTo>
                  <a:lnTo>
                    <a:pt x="200281" y="257809"/>
                  </a:lnTo>
                  <a:lnTo>
                    <a:pt x="185740" y="257809"/>
                  </a:lnTo>
                  <a:lnTo>
                    <a:pt x="185740" y="248919"/>
                  </a:lnTo>
                  <a:lnTo>
                    <a:pt x="186070" y="247650"/>
                  </a:lnTo>
                  <a:lnTo>
                    <a:pt x="186070" y="242569"/>
                  </a:lnTo>
                  <a:lnTo>
                    <a:pt x="186489" y="241300"/>
                  </a:lnTo>
                  <a:lnTo>
                    <a:pt x="186844" y="240029"/>
                  </a:lnTo>
                  <a:lnTo>
                    <a:pt x="187010" y="238759"/>
                  </a:lnTo>
                  <a:lnTo>
                    <a:pt x="186844" y="238759"/>
                  </a:lnTo>
                  <a:lnTo>
                    <a:pt x="188127" y="233679"/>
                  </a:lnTo>
                  <a:lnTo>
                    <a:pt x="189753" y="228600"/>
                  </a:lnTo>
                  <a:lnTo>
                    <a:pt x="190959" y="226059"/>
                  </a:lnTo>
                  <a:lnTo>
                    <a:pt x="192356" y="223519"/>
                  </a:lnTo>
                  <a:lnTo>
                    <a:pt x="192356" y="222250"/>
                  </a:lnTo>
                  <a:lnTo>
                    <a:pt x="205950" y="222250"/>
                  </a:lnTo>
                  <a:lnTo>
                    <a:pt x="205945" y="219709"/>
                  </a:lnTo>
                  <a:lnTo>
                    <a:pt x="205031" y="213359"/>
                  </a:lnTo>
                  <a:lnTo>
                    <a:pt x="203316" y="205740"/>
                  </a:lnTo>
                  <a:lnTo>
                    <a:pt x="198916" y="191769"/>
                  </a:lnTo>
                  <a:lnTo>
                    <a:pt x="197893" y="191769"/>
                  </a:lnTo>
                  <a:lnTo>
                    <a:pt x="193857" y="184150"/>
                  </a:lnTo>
                  <a:lnTo>
                    <a:pt x="189868" y="177800"/>
                  </a:lnTo>
                  <a:close/>
                </a:path>
                <a:path w="381000" h="377189" extrusionOk="0">
                  <a:moveTo>
                    <a:pt x="205950" y="222250"/>
                  </a:moveTo>
                  <a:lnTo>
                    <a:pt x="192356" y="222250"/>
                  </a:lnTo>
                  <a:lnTo>
                    <a:pt x="192229" y="231140"/>
                  </a:lnTo>
                  <a:lnTo>
                    <a:pt x="191950" y="233679"/>
                  </a:lnTo>
                  <a:lnTo>
                    <a:pt x="191950" y="236219"/>
                  </a:lnTo>
                  <a:lnTo>
                    <a:pt x="191734" y="237490"/>
                  </a:lnTo>
                  <a:lnTo>
                    <a:pt x="191404" y="240029"/>
                  </a:lnTo>
                  <a:lnTo>
                    <a:pt x="190997" y="241300"/>
                  </a:lnTo>
                  <a:lnTo>
                    <a:pt x="190997" y="242569"/>
                  </a:lnTo>
                  <a:lnTo>
                    <a:pt x="190515" y="243840"/>
                  </a:lnTo>
                  <a:lnTo>
                    <a:pt x="189956" y="246379"/>
                  </a:lnTo>
                  <a:lnTo>
                    <a:pt x="189270" y="247650"/>
                  </a:lnTo>
                  <a:lnTo>
                    <a:pt x="187645" y="252729"/>
                  </a:lnTo>
                  <a:lnTo>
                    <a:pt x="186768" y="254000"/>
                  </a:lnTo>
                  <a:lnTo>
                    <a:pt x="185740" y="256540"/>
                  </a:lnTo>
                  <a:lnTo>
                    <a:pt x="185740" y="257809"/>
                  </a:lnTo>
                  <a:lnTo>
                    <a:pt x="200713" y="257809"/>
                  </a:lnTo>
                  <a:lnTo>
                    <a:pt x="202288" y="252729"/>
                  </a:lnTo>
                  <a:lnTo>
                    <a:pt x="203380" y="248919"/>
                  </a:lnTo>
                  <a:lnTo>
                    <a:pt x="203647" y="248919"/>
                  </a:lnTo>
                  <a:lnTo>
                    <a:pt x="204193" y="246379"/>
                  </a:lnTo>
                  <a:lnTo>
                    <a:pt x="204523" y="245109"/>
                  </a:lnTo>
                  <a:lnTo>
                    <a:pt x="204815" y="243840"/>
                  </a:lnTo>
                  <a:lnTo>
                    <a:pt x="205069" y="242569"/>
                  </a:lnTo>
                  <a:lnTo>
                    <a:pt x="205221" y="241300"/>
                  </a:lnTo>
                  <a:lnTo>
                    <a:pt x="206174" y="234950"/>
                  </a:lnTo>
                  <a:lnTo>
                    <a:pt x="205971" y="234950"/>
                  </a:lnTo>
                  <a:lnTo>
                    <a:pt x="205950" y="222250"/>
                  </a:lnTo>
                  <a:close/>
                </a:path>
                <a:path w="381000" h="377189" extrusionOk="0">
                  <a:moveTo>
                    <a:pt x="186222" y="245109"/>
                  </a:moveTo>
                  <a:lnTo>
                    <a:pt x="186070" y="246379"/>
                  </a:lnTo>
                  <a:lnTo>
                    <a:pt x="186222" y="245109"/>
                  </a:lnTo>
                  <a:close/>
                </a:path>
                <a:path w="381000" h="377189" extrusionOk="0">
                  <a:moveTo>
                    <a:pt x="187175" y="237490"/>
                  </a:moveTo>
                  <a:lnTo>
                    <a:pt x="186844" y="238759"/>
                  </a:lnTo>
                  <a:lnTo>
                    <a:pt x="187010" y="238759"/>
                  </a:lnTo>
                  <a:lnTo>
                    <a:pt x="187175" y="237490"/>
                  </a:lnTo>
                  <a:close/>
                </a:path>
                <a:path w="381000" h="377189" extrusionOk="0">
                  <a:moveTo>
                    <a:pt x="198516" y="190500"/>
                  </a:moveTo>
                  <a:lnTo>
                    <a:pt x="197893" y="191769"/>
                  </a:lnTo>
                  <a:lnTo>
                    <a:pt x="198916" y="191769"/>
                  </a:lnTo>
                  <a:lnTo>
                    <a:pt x="198516" y="190500"/>
                  </a:lnTo>
                  <a:close/>
                </a:path>
                <a:path w="381000" h="377189" extrusionOk="0">
                  <a:moveTo>
                    <a:pt x="263772" y="170179"/>
                  </a:moveTo>
                  <a:lnTo>
                    <a:pt x="235562" y="171450"/>
                  </a:lnTo>
                  <a:lnTo>
                    <a:pt x="269098" y="171450"/>
                  </a:lnTo>
                  <a:lnTo>
                    <a:pt x="263772" y="170179"/>
                  </a:lnTo>
                  <a:close/>
                </a:path>
                <a:path w="381000" h="377189" extrusionOk="0">
                  <a:moveTo>
                    <a:pt x="247119" y="86360"/>
                  </a:moveTo>
                  <a:lnTo>
                    <a:pt x="233441" y="130810"/>
                  </a:lnTo>
                  <a:lnTo>
                    <a:pt x="225516" y="132079"/>
                  </a:lnTo>
                  <a:lnTo>
                    <a:pt x="217769" y="134619"/>
                  </a:lnTo>
                  <a:lnTo>
                    <a:pt x="210263" y="137160"/>
                  </a:lnTo>
                  <a:lnTo>
                    <a:pt x="245481" y="137160"/>
                  </a:lnTo>
                  <a:lnTo>
                    <a:pt x="256136" y="104139"/>
                  </a:lnTo>
                  <a:lnTo>
                    <a:pt x="300692" y="104139"/>
                  </a:lnTo>
                  <a:lnTo>
                    <a:pt x="282044" y="97789"/>
                  </a:lnTo>
                  <a:lnTo>
                    <a:pt x="283182" y="93979"/>
                  </a:lnTo>
                  <a:lnTo>
                    <a:pt x="268505" y="93979"/>
                  </a:lnTo>
                  <a:lnTo>
                    <a:pt x="247119" y="86360"/>
                  </a:lnTo>
                  <a:close/>
                </a:path>
                <a:path w="381000" h="377189" extrusionOk="0">
                  <a:moveTo>
                    <a:pt x="341072" y="77469"/>
                  </a:moveTo>
                  <a:lnTo>
                    <a:pt x="325579" y="77469"/>
                  </a:lnTo>
                  <a:lnTo>
                    <a:pt x="331307" y="83819"/>
                  </a:lnTo>
                  <a:lnTo>
                    <a:pt x="333212" y="92710"/>
                  </a:lnTo>
                  <a:lnTo>
                    <a:pt x="330570" y="100329"/>
                  </a:lnTo>
                  <a:lnTo>
                    <a:pt x="326798" y="113029"/>
                  </a:lnTo>
                  <a:lnTo>
                    <a:pt x="340768" y="113029"/>
                  </a:lnTo>
                  <a:lnTo>
                    <a:pt x="343283" y="105410"/>
                  </a:lnTo>
                  <a:lnTo>
                    <a:pt x="345120" y="92710"/>
                  </a:lnTo>
                  <a:lnTo>
                    <a:pt x="343135" y="81279"/>
                  </a:lnTo>
                  <a:lnTo>
                    <a:pt x="341072" y="77469"/>
                  </a:lnTo>
                  <a:close/>
                </a:path>
                <a:path w="381000" h="377189" extrusionOk="0">
                  <a:moveTo>
                    <a:pt x="279984" y="27939"/>
                  </a:moveTo>
                  <a:lnTo>
                    <a:pt x="234673" y="27939"/>
                  </a:lnTo>
                  <a:lnTo>
                    <a:pt x="306783" y="50800"/>
                  </a:lnTo>
                  <a:lnTo>
                    <a:pt x="309730" y="52069"/>
                  </a:lnTo>
                  <a:lnTo>
                    <a:pt x="312181" y="53339"/>
                  </a:lnTo>
                  <a:lnTo>
                    <a:pt x="313616" y="57150"/>
                  </a:lnTo>
                  <a:lnTo>
                    <a:pt x="300297" y="57150"/>
                  </a:lnTo>
                  <a:lnTo>
                    <a:pt x="288254" y="62229"/>
                  </a:lnTo>
                  <a:lnTo>
                    <a:pt x="278554" y="69850"/>
                  </a:lnTo>
                  <a:lnTo>
                    <a:pt x="272265" y="82550"/>
                  </a:lnTo>
                  <a:lnTo>
                    <a:pt x="268505" y="93979"/>
                  </a:lnTo>
                  <a:lnTo>
                    <a:pt x="283182" y="93979"/>
                  </a:lnTo>
                  <a:lnTo>
                    <a:pt x="285460" y="86360"/>
                  </a:lnTo>
                  <a:lnTo>
                    <a:pt x="289720" y="78739"/>
                  </a:lnTo>
                  <a:lnTo>
                    <a:pt x="296311" y="73660"/>
                  </a:lnTo>
                  <a:lnTo>
                    <a:pt x="304432" y="69850"/>
                  </a:lnTo>
                  <a:lnTo>
                    <a:pt x="336182" y="69850"/>
                  </a:lnTo>
                  <a:lnTo>
                    <a:pt x="328919" y="63500"/>
                  </a:lnTo>
                  <a:lnTo>
                    <a:pt x="327739" y="54610"/>
                  </a:lnTo>
                  <a:lnTo>
                    <a:pt x="324119" y="46989"/>
                  </a:lnTo>
                  <a:lnTo>
                    <a:pt x="318422" y="41910"/>
                  </a:lnTo>
                  <a:lnTo>
                    <a:pt x="311012" y="38100"/>
                  </a:lnTo>
                  <a:lnTo>
                    <a:pt x="279984" y="27939"/>
                  </a:lnTo>
                  <a:close/>
                </a:path>
                <a:path w="381000" h="377189" extrusionOk="0">
                  <a:moveTo>
                    <a:pt x="336182" y="69850"/>
                  </a:moveTo>
                  <a:lnTo>
                    <a:pt x="304432" y="69850"/>
                  </a:lnTo>
                  <a:lnTo>
                    <a:pt x="313286" y="71119"/>
                  </a:lnTo>
                  <a:lnTo>
                    <a:pt x="313286" y="72389"/>
                  </a:lnTo>
                  <a:lnTo>
                    <a:pt x="311558" y="77469"/>
                  </a:lnTo>
                  <a:lnTo>
                    <a:pt x="306313" y="81279"/>
                  </a:lnTo>
                  <a:lnTo>
                    <a:pt x="300536" y="81279"/>
                  </a:lnTo>
                  <a:lnTo>
                    <a:pt x="299532" y="93979"/>
                  </a:lnTo>
                  <a:lnTo>
                    <a:pt x="301729" y="93979"/>
                  </a:lnTo>
                  <a:lnTo>
                    <a:pt x="309334" y="92710"/>
                  </a:lnTo>
                  <a:lnTo>
                    <a:pt x="316121" y="88900"/>
                  </a:lnTo>
                  <a:lnTo>
                    <a:pt x="321674" y="83819"/>
                  </a:lnTo>
                  <a:lnTo>
                    <a:pt x="323236" y="81279"/>
                  </a:lnTo>
                  <a:lnTo>
                    <a:pt x="306313" y="81279"/>
                  </a:lnTo>
                  <a:lnTo>
                    <a:pt x="300636" y="80010"/>
                  </a:lnTo>
                  <a:lnTo>
                    <a:pt x="324017" y="80010"/>
                  </a:lnTo>
                  <a:lnTo>
                    <a:pt x="325579" y="77469"/>
                  </a:lnTo>
                  <a:lnTo>
                    <a:pt x="341072" y="77469"/>
                  </a:lnTo>
                  <a:lnTo>
                    <a:pt x="337634" y="71119"/>
                  </a:lnTo>
                  <a:lnTo>
                    <a:pt x="336182" y="69850"/>
                  </a:lnTo>
                  <a:close/>
                </a:path>
                <a:path w="381000" h="377189" extrusionOk="0">
                  <a:moveTo>
                    <a:pt x="233441" y="12700"/>
                  </a:moveTo>
                  <a:lnTo>
                    <a:pt x="208841" y="12700"/>
                  </a:lnTo>
                  <a:lnTo>
                    <a:pt x="210657" y="13969"/>
                  </a:lnTo>
                  <a:lnTo>
                    <a:pt x="214099" y="13969"/>
                  </a:lnTo>
                  <a:lnTo>
                    <a:pt x="207787" y="17779"/>
                  </a:lnTo>
                  <a:lnTo>
                    <a:pt x="202986" y="22860"/>
                  </a:lnTo>
                  <a:lnTo>
                    <a:pt x="200840" y="30479"/>
                  </a:lnTo>
                  <a:lnTo>
                    <a:pt x="199138" y="35560"/>
                  </a:lnTo>
                  <a:lnTo>
                    <a:pt x="197932" y="45719"/>
                  </a:lnTo>
                  <a:lnTo>
                    <a:pt x="200645" y="54610"/>
                  </a:lnTo>
                  <a:lnTo>
                    <a:pt x="206741" y="63500"/>
                  </a:lnTo>
                  <a:lnTo>
                    <a:pt x="215686" y="68579"/>
                  </a:lnTo>
                  <a:lnTo>
                    <a:pt x="215889" y="68579"/>
                  </a:lnTo>
                  <a:lnTo>
                    <a:pt x="264340" y="83819"/>
                  </a:lnTo>
                  <a:lnTo>
                    <a:pt x="268505" y="69850"/>
                  </a:lnTo>
                  <a:lnTo>
                    <a:pt x="213680" y="53339"/>
                  </a:lnTo>
                  <a:lnTo>
                    <a:pt x="210124" y="45719"/>
                  </a:lnTo>
                  <a:lnTo>
                    <a:pt x="213832" y="34289"/>
                  </a:lnTo>
                  <a:lnTo>
                    <a:pt x="214962" y="30479"/>
                  </a:lnTo>
                  <a:lnTo>
                    <a:pt x="217591" y="27939"/>
                  </a:lnTo>
                  <a:lnTo>
                    <a:pt x="220995" y="26669"/>
                  </a:lnTo>
                  <a:lnTo>
                    <a:pt x="276105" y="26669"/>
                  </a:lnTo>
                  <a:lnTo>
                    <a:pt x="233441" y="12700"/>
                  </a:lnTo>
                  <a:close/>
                </a:path>
                <a:path w="381000" h="377189" extrusionOk="0">
                  <a:moveTo>
                    <a:pt x="123451" y="21589"/>
                  </a:moveTo>
                  <a:lnTo>
                    <a:pt x="88238" y="46989"/>
                  </a:lnTo>
                  <a:lnTo>
                    <a:pt x="86629" y="58419"/>
                  </a:lnTo>
                  <a:lnTo>
                    <a:pt x="86629" y="71119"/>
                  </a:lnTo>
                  <a:lnTo>
                    <a:pt x="100294" y="71119"/>
                  </a:lnTo>
                  <a:lnTo>
                    <a:pt x="100294" y="58419"/>
                  </a:lnTo>
                  <a:lnTo>
                    <a:pt x="102068" y="49529"/>
                  </a:lnTo>
                  <a:lnTo>
                    <a:pt x="107025" y="41910"/>
                  </a:lnTo>
                  <a:lnTo>
                    <a:pt x="114421" y="36829"/>
                  </a:lnTo>
                  <a:lnTo>
                    <a:pt x="123510" y="34289"/>
                  </a:lnTo>
                  <a:lnTo>
                    <a:pt x="151359" y="34289"/>
                  </a:lnTo>
                  <a:lnTo>
                    <a:pt x="149483" y="31750"/>
                  </a:lnTo>
                  <a:lnTo>
                    <a:pt x="137467" y="24129"/>
                  </a:lnTo>
                  <a:lnTo>
                    <a:pt x="123451" y="21589"/>
                  </a:lnTo>
                  <a:close/>
                </a:path>
                <a:path w="381000" h="377189" extrusionOk="0">
                  <a:moveTo>
                    <a:pt x="161000" y="57150"/>
                  </a:moveTo>
                  <a:lnTo>
                    <a:pt x="147462" y="57150"/>
                  </a:lnTo>
                  <a:lnTo>
                    <a:pt x="147462" y="71119"/>
                  </a:lnTo>
                  <a:lnTo>
                    <a:pt x="161000" y="71119"/>
                  </a:lnTo>
                  <a:lnTo>
                    <a:pt x="161000" y="57150"/>
                  </a:lnTo>
                  <a:close/>
                </a:path>
                <a:path w="381000" h="377189" extrusionOk="0">
                  <a:moveTo>
                    <a:pt x="119979" y="40639"/>
                  </a:moveTo>
                  <a:lnTo>
                    <a:pt x="111368" y="50800"/>
                  </a:lnTo>
                  <a:lnTo>
                    <a:pt x="115991" y="54610"/>
                  </a:lnTo>
                  <a:lnTo>
                    <a:pt x="121719" y="57150"/>
                  </a:lnTo>
                  <a:lnTo>
                    <a:pt x="190388" y="57150"/>
                  </a:lnTo>
                  <a:lnTo>
                    <a:pt x="190388" y="43179"/>
                  </a:lnTo>
                  <a:lnTo>
                    <a:pt x="124843" y="43179"/>
                  </a:lnTo>
                  <a:lnTo>
                    <a:pt x="122138" y="41910"/>
                  </a:lnTo>
                  <a:lnTo>
                    <a:pt x="119979" y="40639"/>
                  </a:lnTo>
                  <a:close/>
                </a:path>
                <a:path w="381000" h="377189" extrusionOk="0">
                  <a:moveTo>
                    <a:pt x="276105" y="26669"/>
                  </a:moveTo>
                  <a:lnTo>
                    <a:pt x="220995" y="26669"/>
                  </a:lnTo>
                  <a:lnTo>
                    <a:pt x="220995" y="34289"/>
                  </a:lnTo>
                  <a:lnTo>
                    <a:pt x="219915" y="36829"/>
                  </a:lnTo>
                  <a:lnTo>
                    <a:pt x="217934" y="39369"/>
                  </a:lnTo>
                  <a:lnTo>
                    <a:pt x="228183" y="48260"/>
                  </a:lnTo>
                  <a:lnTo>
                    <a:pt x="232374" y="43179"/>
                  </a:lnTo>
                  <a:lnTo>
                    <a:pt x="234673" y="36829"/>
                  </a:lnTo>
                  <a:lnTo>
                    <a:pt x="234673" y="27939"/>
                  </a:lnTo>
                  <a:lnTo>
                    <a:pt x="279984" y="27939"/>
                  </a:lnTo>
                  <a:lnTo>
                    <a:pt x="276105" y="26669"/>
                  </a:lnTo>
                  <a:close/>
                </a:path>
                <a:path w="381000" h="377189" extrusionOk="0">
                  <a:moveTo>
                    <a:pt x="151359" y="34289"/>
                  </a:moveTo>
                  <a:lnTo>
                    <a:pt x="130710" y="34289"/>
                  </a:lnTo>
                  <a:lnTo>
                    <a:pt x="137518" y="38100"/>
                  </a:lnTo>
                  <a:lnTo>
                    <a:pt x="142001" y="43179"/>
                  </a:lnTo>
                  <a:lnTo>
                    <a:pt x="157927" y="43179"/>
                  </a:lnTo>
                  <a:lnTo>
                    <a:pt x="151359" y="34289"/>
                  </a:lnTo>
                  <a:close/>
                </a:path>
                <a:path w="381000" h="377189" extrusionOk="0">
                  <a:moveTo>
                    <a:pt x="215592" y="0"/>
                  </a:moveTo>
                  <a:lnTo>
                    <a:pt x="127637" y="0"/>
                  </a:lnTo>
                  <a:lnTo>
                    <a:pt x="120481" y="1269"/>
                  </a:lnTo>
                  <a:lnTo>
                    <a:pt x="113997" y="3810"/>
                  </a:lnTo>
                  <a:lnTo>
                    <a:pt x="108542" y="7619"/>
                  </a:lnTo>
                  <a:lnTo>
                    <a:pt x="104472" y="13969"/>
                  </a:lnTo>
                  <a:lnTo>
                    <a:pt x="116702" y="20319"/>
                  </a:lnTo>
                  <a:lnTo>
                    <a:pt x="118747" y="16510"/>
                  </a:lnTo>
                  <a:lnTo>
                    <a:pt x="122989" y="12700"/>
                  </a:lnTo>
                  <a:lnTo>
                    <a:pt x="231117" y="12700"/>
                  </a:lnTo>
                  <a:lnTo>
                    <a:pt x="227031" y="7619"/>
                  </a:lnTo>
                  <a:lnTo>
                    <a:pt x="221755" y="3810"/>
                  </a:lnTo>
                  <a:lnTo>
                    <a:pt x="2155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6" name="Google Shape;316;p7"/>
          <p:cNvGrpSpPr/>
          <p:nvPr/>
        </p:nvGrpSpPr>
        <p:grpSpPr>
          <a:xfrm>
            <a:off x="1452562" y="1643062"/>
            <a:ext cx="777875" cy="730250"/>
            <a:chOff x="1206285" y="1663696"/>
            <a:chExt cx="777860" cy="729756"/>
          </a:xfrm>
        </p:grpSpPr>
        <p:sp>
          <p:nvSpPr>
            <p:cNvPr id="317" name="Google Shape;317;p7"/>
            <p:cNvSpPr/>
            <p:nvPr/>
          </p:nvSpPr>
          <p:spPr>
            <a:xfrm>
              <a:off x="1570761" y="1663696"/>
              <a:ext cx="413384" cy="713740"/>
            </a:xfrm>
            <a:custGeom>
              <a:avLst/>
              <a:gdLst/>
              <a:ahLst/>
              <a:cxnLst/>
              <a:rect l="l" t="t" r="r" b="b"/>
              <a:pathLst>
                <a:path w="413385" h="713739" extrusionOk="0">
                  <a:moveTo>
                    <a:pt x="364490" y="697242"/>
                  </a:moveTo>
                  <a:lnTo>
                    <a:pt x="48094" y="697242"/>
                  </a:lnTo>
                  <a:lnTo>
                    <a:pt x="48094" y="713638"/>
                  </a:lnTo>
                  <a:lnTo>
                    <a:pt x="364490" y="713638"/>
                  </a:lnTo>
                  <a:lnTo>
                    <a:pt x="364490" y="697242"/>
                  </a:lnTo>
                  <a:close/>
                </a:path>
                <a:path w="413385" h="713739" extrusionOk="0">
                  <a:moveTo>
                    <a:pt x="315671" y="538835"/>
                  </a:moveTo>
                  <a:lnTo>
                    <a:pt x="97104" y="538835"/>
                  </a:lnTo>
                  <a:lnTo>
                    <a:pt x="97104" y="697242"/>
                  </a:lnTo>
                  <a:lnTo>
                    <a:pt x="315671" y="697242"/>
                  </a:lnTo>
                  <a:lnTo>
                    <a:pt x="113499" y="697217"/>
                  </a:lnTo>
                  <a:lnTo>
                    <a:pt x="113499" y="555231"/>
                  </a:lnTo>
                  <a:lnTo>
                    <a:pt x="315671" y="555231"/>
                  </a:lnTo>
                  <a:lnTo>
                    <a:pt x="315671" y="538835"/>
                  </a:lnTo>
                  <a:close/>
                </a:path>
                <a:path w="413385" h="713739" extrusionOk="0">
                  <a:moveTo>
                    <a:pt x="315671" y="555231"/>
                  </a:moveTo>
                  <a:lnTo>
                    <a:pt x="299288" y="555231"/>
                  </a:lnTo>
                  <a:lnTo>
                    <a:pt x="299288" y="697217"/>
                  </a:lnTo>
                  <a:lnTo>
                    <a:pt x="315671" y="697217"/>
                  </a:lnTo>
                  <a:lnTo>
                    <a:pt x="315671" y="555231"/>
                  </a:lnTo>
                  <a:close/>
                </a:path>
                <a:path w="413385" h="713739" extrusionOk="0">
                  <a:moveTo>
                    <a:pt x="266509" y="590689"/>
                  </a:moveTo>
                  <a:lnTo>
                    <a:pt x="146278" y="590689"/>
                  </a:lnTo>
                  <a:lnTo>
                    <a:pt x="146278" y="607072"/>
                  </a:lnTo>
                  <a:lnTo>
                    <a:pt x="266509" y="607072"/>
                  </a:lnTo>
                  <a:lnTo>
                    <a:pt x="266509" y="590689"/>
                  </a:lnTo>
                  <a:close/>
                </a:path>
                <a:path w="413385" h="713739" extrusionOk="0">
                  <a:moveTo>
                    <a:pt x="394004" y="0"/>
                  </a:moveTo>
                  <a:lnTo>
                    <a:pt x="18732" y="0"/>
                  </a:lnTo>
                  <a:lnTo>
                    <a:pt x="11455" y="1479"/>
                  </a:lnTo>
                  <a:lnTo>
                    <a:pt x="5499" y="5510"/>
                  </a:lnTo>
                  <a:lnTo>
                    <a:pt x="1476" y="11481"/>
                  </a:lnTo>
                  <a:lnTo>
                    <a:pt x="0" y="18783"/>
                  </a:lnTo>
                  <a:lnTo>
                    <a:pt x="0" y="520065"/>
                  </a:lnTo>
                  <a:lnTo>
                    <a:pt x="1476" y="527364"/>
                  </a:lnTo>
                  <a:lnTo>
                    <a:pt x="5499" y="533331"/>
                  </a:lnTo>
                  <a:lnTo>
                    <a:pt x="11455" y="537358"/>
                  </a:lnTo>
                  <a:lnTo>
                    <a:pt x="18732" y="538835"/>
                  </a:lnTo>
                  <a:lnTo>
                    <a:pt x="394004" y="538835"/>
                  </a:lnTo>
                  <a:lnTo>
                    <a:pt x="401311" y="537358"/>
                  </a:lnTo>
                  <a:lnTo>
                    <a:pt x="407282" y="533331"/>
                  </a:lnTo>
                  <a:lnTo>
                    <a:pt x="411310" y="527364"/>
                  </a:lnTo>
                  <a:lnTo>
                    <a:pt x="412307" y="522439"/>
                  </a:lnTo>
                  <a:lnTo>
                    <a:pt x="17449" y="522439"/>
                  </a:lnTo>
                  <a:lnTo>
                    <a:pt x="16383" y="521373"/>
                  </a:lnTo>
                  <a:lnTo>
                    <a:pt x="16395" y="17462"/>
                  </a:lnTo>
                  <a:lnTo>
                    <a:pt x="17449" y="16395"/>
                  </a:lnTo>
                  <a:lnTo>
                    <a:pt x="412304" y="16395"/>
                  </a:lnTo>
                  <a:lnTo>
                    <a:pt x="411310" y="11481"/>
                  </a:lnTo>
                  <a:lnTo>
                    <a:pt x="407282" y="5510"/>
                  </a:lnTo>
                  <a:lnTo>
                    <a:pt x="401311" y="1479"/>
                  </a:lnTo>
                  <a:lnTo>
                    <a:pt x="394004" y="0"/>
                  </a:lnTo>
                  <a:close/>
                </a:path>
                <a:path w="413385" h="713739" extrusionOk="0">
                  <a:moveTo>
                    <a:pt x="412304" y="16395"/>
                  </a:moveTo>
                  <a:lnTo>
                    <a:pt x="395325" y="16395"/>
                  </a:lnTo>
                  <a:lnTo>
                    <a:pt x="396392" y="17462"/>
                  </a:lnTo>
                  <a:lnTo>
                    <a:pt x="396392" y="521373"/>
                  </a:lnTo>
                  <a:lnTo>
                    <a:pt x="395325" y="522439"/>
                  </a:lnTo>
                  <a:lnTo>
                    <a:pt x="412307" y="522439"/>
                  </a:lnTo>
                  <a:lnTo>
                    <a:pt x="412788" y="520065"/>
                  </a:lnTo>
                  <a:lnTo>
                    <a:pt x="412788" y="18783"/>
                  </a:lnTo>
                  <a:lnTo>
                    <a:pt x="412304" y="16395"/>
                  </a:lnTo>
                  <a:close/>
                </a:path>
                <a:path w="413385" h="713739" extrusionOk="0">
                  <a:moveTo>
                    <a:pt x="380873" y="37744"/>
                  </a:moveTo>
                  <a:lnTo>
                    <a:pt x="31902" y="37744"/>
                  </a:lnTo>
                  <a:lnTo>
                    <a:pt x="31902" y="503326"/>
                  </a:lnTo>
                  <a:lnTo>
                    <a:pt x="380873" y="503326"/>
                  </a:lnTo>
                  <a:lnTo>
                    <a:pt x="380873" y="486943"/>
                  </a:lnTo>
                  <a:lnTo>
                    <a:pt x="48298" y="486943"/>
                  </a:lnTo>
                  <a:lnTo>
                    <a:pt x="48298" y="466572"/>
                  </a:lnTo>
                  <a:lnTo>
                    <a:pt x="80217" y="447484"/>
                  </a:lnTo>
                  <a:lnTo>
                    <a:pt x="48298" y="447484"/>
                  </a:lnTo>
                  <a:lnTo>
                    <a:pt x="48298" y="381000"/>
                  </a:lnTo>
                  <a:lnTo>
                    <a:pt x="85073" y="362673"/>
                  </a:lnTo>
                  <a:lnTo>
                    <a:pt x="48298" y="362673"/>
                  </a:lnTo>
                  <a:lnTo>
                    <a:pt x="48298" y="54127"/>
                  </a:lnTo>
                  <a:lnTo>
                    <a:pt x="380873" y="54127"/>
                  </a:lnTo>
                  <a:lnTo>
                    <a:pt x="380873" y="37744"/>
                  </a:lnTo>
                  <a:close/>
                </a:path>
                <a:path w="413385" h="713739" extrusionOk="0">
                  <a:moveTo>
                    <a:pt x="301752" y="329996"/>
                  </a:moveTo>
                  <a:lnTo>
                    <a:pt x="276682" y="329996"/>
                  </a:lnTo>
                  <a:lnTo>
                    <a:pt x="364490" y="405917"/>
                  </a:lnTo>
                  <a:lnTo>
                    <a:pt x="364490" y="486943"/>
                  </a:lnTo>
                  <a:lnTo>
                    <a:pt x="380873" y="486943"/>
                  </a:lnTo>
                  <a:lnTo>
                    <a:pt x="380873" y="384225"/>
                  </a:lnTo>
                  <a:lnTo>
                    <a:pt x="364490" y="384225"/>
                  </a:lnTo>
                  <a:lnTo>
                    <a:pt x="301752" y="329996"/>
                  </a:lnTo>
                  <a:close/>
                </a:path>
                <a:path w="413385" h="713739" extrusionOk="0">
                  <a:moveTo>
                    <a:pt x="258889" y="373443"/>
                  </a:moveTo>
                  <a:lnTo>
                    <a:pt x="127812" y="454952"/>
                  </a:lnTo>
                  <a:lnTo>
                    <a:pt x="136474" y="468884"/>
                  </a:lnTo>
                  <a:lnTo>
                    <a:pt x="267550" y="387350"/>
                  </a:lnTo>
                  <a:lnTo>
                    <a:pt x="258889" y="373443"/>
                  </a:lnTo>
                  <a:close/>
                </a:path>
                <a:path w="413385" h="713739" extrusionOk="0">
                  <a:moveTo>
                    <a:pt x="147888" y="343204"/>
                  </a:moveTo>
                  <a:lnTo>
                    <a:pt x="124142" y="343204"/>
                  </a:lnTo>
                  <a:lnTo>
                    <a:pt x="162077" y="379412"/>
                  </a:lnTo>
                  <a:lnTo>
                    <a:pt x="48298" y="447484"/>
                  </a:lnTo>
                  <a:lnTo>
                    <a:pt x="80217" y="447484"/>
                  </a:lnTo>
                  <a:lnTo>
                    <a:pt x="208638" y="370687"/>
                  </a:lnTo>
                  <a:lnTo>
                    <a:pt x="176669" y="370687"/>
                  </a:lnTo>
                  <a:lnTo>
                    <a:pt x="147888" y="343204"/>
                  </a:lnTo>
                  <a:close/>
                </a:path>
                <a:path w="413385" h="713739" extrusionOk="0">
                  <a:moveTo>
                    <a:pt x="380873" y="54127"/>
                  </a:moveTo>
                  <a:lnTo>
                    <a:pt x="364490" y="54127"/>
                  </a:lnTo>
                  <a:lnTo>
                    <a:pt x="364490" y="384225"/>
                  </a:lnTo>
                  <a:lnTo>
                    <a:pt x="380873" y="384225"/>
                  </a:lnTo>
                  <a:lnTo>
                    <a:pt x="380873" y="54127"/>
                  </a:lnTo>
                  <a:close/>
                </a:path>
                <a:path w="413385" h="713739" extrusionOk="0">
                  <a:moveTo>
                    <a:pt x="278434" y="309841"/>
                  </a:moveTo>
                  <a:lnTo>
                    <a:pt x="176669" y="370687"/>
                  </a:lnTo>
                  <a:lnTo>
                    <a:pt x="208638" y="370687"/>
                  </a:lnTo>
                  <a:lnTo>
                    <a:pt x="276682" y="329996"/>
                  </a:lnTo>
                  <a:lnTo>
                    <a:pt x="301752" y="329996"/>
                  </a:lnTo>
                  <a:lnTo>
                    <a:pt x="278434" y="309841"/>
                  </a:lnTo>
                  <a:close/>
                </a:path>
                <a:path w="413385" h="713739" extrusionOk="0">
                  <a:moveTo>
                    <a:pt x="127139" y="323392"/>
                  </a:moveTo>
                  <a:lnTo>
                    <a:pt x="48298" y="362673"/>
                  </a:lnTo>
                  <a:lnTo>
                    <a:pt x="85073" y="362673"/>
                  </a:lnTo>
                  <a:lnTo>
                    <a:pt x="124142" y="343204"/>
                  </a:lnTo>
                  <a:lnTo>
                    <a:pt x="147888" y="343204"/>
                  </a:lnTo>
                  <a:lnTo>
                    <a:pt x="127139" y="323392"/>
                  </a:lnTo>
                  <a:close/>
                </a:path>
                <a:path w="413385" h="713739" extrusionOk="0">
                  <a:moveTo>
                    <a:pt x="143179" y="220192"/>
                  </a:moveTo>
                  <a:lnTo>
                    <a:pt x="85775" y="220192"/>
                  </a:lnTo>
                  <a:lnTo>
                    <a:pt x="85775" y="236588"/>
                  </a:lnTo>
                  <a:lnTo>
                    <a:pt x="143179" y="236588"/>
                  </a:lnTo>
                  <a:lnTo>
                    <a:pt x="143179" y="220192"/>
                  </a:lnTo>
                  <a:close/>
                </a:path>
                <a:path w="413385" h="713739" extrusionOk="0">
                  <a:moveTo>
                    <a:pt x="215303" y="220205"/>
                  </a:moveTo>
                  <a:lnTo>
                    <a:pt x="161201" y="220205"/>
                  </a:lnTo>
                  <a:lnTo>
                    <a:pt x="161201" y="236588"/>
                  </a:lnTo>
                  <a:lnTo>
                    <a:pt x="215303" y="236588"/>
                  </a:lnTo>
                  <a:lnTo>
                    <a:pt x="215303" y="220205"/>
                  </a:lnTo>
                  <a:close/>
                </a:path>
                <a:path w="413385" h="713739" extrusionOk="0">
                  <a:moveTo>
                    <a:pt x="313639" y="220205"/>
                  </a:moveTo>
                  <a:lnTo>
                    <a:pt x="236588" y="220205"/>
                  </a:lnTo>
                  <a:lnTo>
                    <a:pt x="236588" y="236588"/>
                  </a:lnTo>
                  <a:lnTo>
                    <a:pt x="313639" y="236588"/>
                  </a:lnTo>
                  <a:lnTo>
                    <a:pt x="313639" y="220205"/>
                  </a:lnTo>
                  <a:close/>
                </a:path>
                <a:path w="413385" h="713739" extrusionOk="0">
                  <a:moveTo>
                    <a:pt x="125133" y="184124"/>
                  </a:moveTo>
                  <a:lnTo>
                    <a:pt x="85775" y="184124"/>
                  </a:lnTo>
                  <a:lnTo>
                    <a:pt x="85775" y="200520"/>
                  </a:lnTo>
                  <a:lnTo>
                    <a:pt x="125133" y="200520"/>
                  </a:lnTo>
                  <a:lnTo>
                    <a:pt x="125133" y="184124"/>
                  </a:lnTo>
                  <a:close/>
                </a:path>
                <a:path w="413385" h="713739" extrusionOk="0">
                  <a:moveTo>
                    <a:pt x="221856" y="184124"/>
                  </a:moveTo>
                  <a:lnTo>
                    <a:pt x="143179" y="184124"/>
                  </a:lnTo>
                  <a:lnTo>
                    <a:pt x="143179" y="200520"/>
                  </a:lnTo>
                  <a:lnTo>
                    <a:pt x="221856" y="200520"/>
                  </a:lnTo>
                  <a:lnTo>
                    <a:pt x="221856" y="184124"/>
                  </a:lnTo>
                  <a:close/>
                </a:path>
                <a:path w="413385" h="713739" extrusionOk="0">
                  <a:moveTo>
                    <a:pt x="293992" y="184124"/>
                  </a:moveTo>
                  <a:lnTo>
                    <a:pt x="239890" y="184124"/>
                  </a:lnTo>
                  <a:lnTo>
                    <a:pt x="239890" y="200520"/>
                  </a:lnTo>
                  <a:lnTo>
                    <a:pt x="293992" y="200520"/>
                  </a:lnTo>
                  <a:lnTo>
                    <a:pt x="293992" y="184124"/>
                  </a:lnTo>
                  <a:close/>
                </a:path>
                <a:path w="413385" h="713739" extrusionOk="0">
                  <a:moveTo>
                    <a:pt x="154635" y="148056"/>
                  </a:moveTo>
                  <a:lnTo>
                    <a:pt x="85775" y="148056"/>
                  </a:lnTo>
                  <a:lnTo>
                    <a:pt x="85775" y="164452"/>
                  </a:lnTo>
                  <a:lnTo>
                    <a:pt x="154635" y="164452"/>
                  </a:lnTo>
                  <a:lnTo>
                    <a:pt x="154635" y="148056"/>
                  </a:lnTo>
                  <a:close/>
                </a:path>
                <a:path w="413385" h="713739" extrusionOk="0">
                  <a:moveTo>
                    <a:pt x="298907" y="148056"/>
                  </a:moveTo>
                  <a:lnTo>
                    <a:pt x="177584" y="148056"/>
                  </a:lnTo>
                  <a:lnTo>
                    <a:pt x="177584" y="164452"/>
                  </a:lnTo>
                  <a:lnTo>
                    <a:pt x="298907" y="164452"/>
                  </a:lnTo>
                  <a:lnTo>
                    <a:pt x="298907" y="148056"/>
                  </a:lnTo>
                  <a:close/>
                </a:path>
              </a:pathLst>
            </a:custGeom>
            <a:solidFill>
              <a:srgbClr val="152A65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8" name="Google Shape;318;p7"/>
            <p:cNvSpPr txBox="1"/>
            <p:nvPr/>
          </p:nvSpPr>
          <p:spPr>
            <a:xfrm>
              <a:off x="1320523" y="1865530"/>
              <a:ext cx="132060" cy="133083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7"/>
            <p:cNvSpPr/>
            <p:nvPr/>
          </p:nvSpPr>
          <p:spPr>
            <a:xfrm>
              <a:off x="1217445" y="1852454"/>
              <a:ext cx="426720" cy="530860"/>
            </a:xfrm>
            <a:custGeom>
              <a:avLst/>
              <a:gdLst/>
              <a:ahLst/>
              <a:cxnLst/>
              <a:rect l="l" t="t" r="r" b="b"/>
              <a:pathLst>
                <a:path w="426719" h="530860" extrusionOk="0">
                  <a:moveTo>
                    <a:pt x="233364" y="371321"/>
                  </a:moveTo>
                  <a:lnTo>
                    <a:pt x="148227" y="371321"/>
                  </a:lnTo>
                  <a:lnTo>
                    <a:pt x="230738" y="421347"/>
                  </a:lnTo>
                  <a:lnTo>
                    <a:pt x="255213" y="476225"/>
                  </a:lnTo>
                  <a:lnTo>
                    <a:pt x="273987" y="517416"/>
                  </a:lnTo>
                  <a:lnTo>
                    <a:pt x="290225" y="530694"/>
                  </a:lnTo>
                  <a:lnTo>
                    <a:pt x="300284" y="528928"/>
                  </a:lnTo>
                  <a:lnTo>
                    <a:pt x="306596" y="525525"/>
                  </a:lnTo>
                  <a:lnTo>
                    <a:pt x="312238" y="519726"/>
                  </a:lnTo>
                  <a:lnTo>
                    <a:pt x="315227" y="512341"/>
                  </a:lnTo>
                  <a:lnTo>
                    <a:pt x="315474" y="505443"/>
                  </a:lnTo>
                  <a:lnTo>
                    <a:pt x="315392" y="503979"/>
                  </a:lnTo>
                  <a:lnTo>
                    <a:pt x="313047" y="496747"/>
                  </a:lnTo>
                  <a:lnTo>
                    <a:pt x="306835" y="483038"/>
                  </a:lnTo>
                  <a:lnTo>
                    <a:pt x="295516" y="457488"/>
                  </a:lnTo>
                  <a:lnTo>
                    <a:pt x="281981" y="426713"/>
                  </a:lnTo>
                  <a:lnTo>
                    <a:pt x="269118" y="397331"/>
                  </a:lnTo>
                  <a:lnTo>
                    <a:pt x="267226" y="393064"/>
                  </a:lnTo>
                  <a:lnTo>
                    <a:pt x="264406" y="390105"/>
                  </a:lnTo>
                  <a:lnTo>
                    <a:pt x="260482" y="387336"/>
                  </a:lnTo>
                  <a:lnTo>
                    <a:pt x="233364" y="371321"/>
                  </a:lnTo>
                  <a:close/>
                </a:path>
                <a:path w="426719" h="530860" extrusionOk="0">
                  <a:moveTo>
                    <a:pt x="237202" y="166817"/>
                  </a:moveTo>
                  <a:lnTo>
                    <a:pt x="196652" y="168172"/>
                  </a:lnTo>
                  <a:lnTo>
                    <a:pt x="156304" y="181012"/>
                  </a:lnTo>
                  <a:lnTo>
                    <a:pt x="150182" y="185546"/>
                  </a:lnTo>
                  <a:lnTo>
                    <a:pt x="142696" y="190490"/>
                  </a:lnTo>
                  <a:lnTo>
                    <a:pt x="136379" y="197171"/>
                  </a:lnTo>
                  <a:lnTo>
                    <a:pt x="131618" y="205307"/>
                  </a:lnTo>
                  <a:lnTo>
                    <a:pt x="128796" y="214616"/>
                  </a:lnTo>
                  <a:lnTo>
                    <a:pt x="105821" y="320013"/>
                  </a:lnTo>
                  <a:lnTo>
                    <a:pt x="104183" y="323760"/>
                  </a:lnTo>
                  <a:lnTo>
                    <a:pt x="103853" y="328433"/>
                  </a:lnTo>
                  <a:lnTo>
                    <a:pt x="104437" y="331799"/>
                  </a:lnTo>
                  <a:lnTo>
                    <a:pt x="3066" y="495858"/>
                  </a:lnTo>
                  <a:lnTo>
                    <a:pt x="0" y="503979"/>
                  </a:lnTo>
                  <a:lnTo>
                    <a:pt x="187" y="512188"/>
                  </a:lnTo>
                  <a:lnTo>
                    <a:pt x="3650" y="519394"/>
                  </a:lnTo>
                  <a:lnTo>
                    <a:pt x="10406" y="524509"/>
                  </a:lnTo>
                  <a:lnTo>
                    <a:pt x="18531" y="527422"/>
                  </a:lnTo>
                  <a:lnTo>
                    <a:pt x="26821" y="526953"/>
                  </a:lnTo>
                  <a:lnTo>
                    <a:pt x="34348" y="523380"/>
                  </a:lnTo>
                  <a:lnTo>
                    <a:pt x="40188" y="516978"/>
                  </a:lnTo>
                  <a:lnTo>
                    <a:pt x="132733" y="368273"/>
                  </a:lnTo>
                  <a:lnTo>
                    <a:pt x="228202" y="368273"/>
                  </a:lnTo>
                  <a:lnTo>
                    <a:pt x="189794" y="345591"/>
                  </a:lnTo>
                  <a:lnTo>
                    <a:pt x="191965" y="338314"/>
                  </a:lnTo>
                  <a:lnTo>
                    <a:pt x="198760" y="304875"/>
                  </a:lnTo>
                  <a:lnTo>
                    <a:pt x="205893" y="303798"/>
                  </a:lnTo>
                  <a:lnTo>
                    <a:pt x="222341" y="301696"/>
                  </a:lnTo>
                  <a:lnTo>
                    <a:pt x="231361" y="300290"/>
                  </a:lnTo>
                  <a:lnTo>
                    <a:pt x="268082" y="291888"/>
                  </a:lnTo>
                  <a:lnTo>
                    <a:pt x="299301" y="280451"/>
                  </a:lnTo>
                  <a:lnTo>
                    <a:pt x="324789" y="265916"/>
                  </a:lnTo>
                  <a:lnTo>
                    <a:pt x="333006" y="258469"/>
                  </a:lnTo>
                  <a:lnTo>
                    <a:pt x="213657" y="258469"/>
                  </a:lnTo>
                  <a:lnTo>
                    <a:pt x="209009" y="258139"/>
                  </a:lnTo>
                  <a:lnTo>
                    <a:pt x="214749" y="231799"/>
                  </a:lnTo>
                  <a:lnTo>
                    <a:pt x="215803" y="224700"/>
                  </a:lnTo>
                  <a:lnTo>
                    <a:pt x="215549" y="216686"/>
                  </a:lnTo>
                  <a:lnTo>
                    <a:pt x="213047" y="209066"/>
                  </a:lnTo>
                  <a:lnTo>
                    <a:pt x="358406" y="209066"/>
                  </a:lnTo>
                  <a:lnTo>
                    <a:pt x="360490" y="203262"/>
                  </a:lnTo>
                  <a:lnTo>
                    <a:pt x="324922" y="203262"/>
                  </a:lnTo>
                  <a:lnTo>
                    <a:pt x="302281" y="188509"/>
                  </a:lnTo>
                  <a:lnTo>
                    <a:pt x="272726" y="174978"/>
                  </a:lnTo>
                  <a:lnTo>
                    <a:pt x="237202" y="166817"/>
                  </a:lnTo>
                  <a:close/>
                </a:path>
                <a:path w="426719" h="530860" extrusionOk="0">
                  <a:moveTo>
                    <a:pt x="228202" y="368273"/>
                  </a:moveTo>
                  <a:lnTo>
                    <a:pt x="132733" y="368273"/>
                  </a:lnTo>
                  <a:lnTo>
                    <a:pt x="134053" y="369200"/>
                  </a:lnTo>
                  <a:lnTo>
                    <a:pt x="138892" y="370648"/>
                  </a:lnTo>
                  <a:lnTo>
                    <a:pt x="142448" y="371182"/>
                  </a:lnTo>
                  <a:lnTo>
                    <a:pt x="144874" y="371918"/>
                  </a:lnTo>
                  <a:lnTo>
                    <a:pt x="148227" y="371321"/>
                  </a:lnTo>
                  <a:lnTo>
                    <a:pt x="233364" y="371321"/>
                  </a:lnTo>
                  <a:lnTo>
                    <a:pt x="228202" y="368273"/>
                  </a:lnTo>
                  <a:close/>
                </a:path>
                <a:path w="426719" h="530860" extrusionOk="0">
                  <a:moveTo>
                    <a:pt x="358406" y="209066"/>
                  </a:moveTo>
                  <a:lnTo>
                    <a:pt x="213047" y="209066"/>
                  </a:lnTo>
                  <a:lnTo>
                    <a:pt x="236951" y="210181"/>
                  </a:lnTo>
                  <a:lnTo>
                    <a:pt x="258737" y="215876"/>
                  </a:lnTo>
                  <a:lnTo>
                    <a:pt x="277782" y="224425"/>
                  </a:lnTo>
                  <a:lnTo>
                    <a:pt x="293464" y="234098"/>
                  </a:lnTo>
                  <a:lnTo>
                    <a:pt x="279610" y="241072"/>
                  </a:lnTo>
                  <a:lnTo>
                    <a:pt x="263223" y="247188"/>
                  </a:lnTo>
                  <a:lnTo>
                    <a:pt x="244520" y="252414"/>
                  </a:lnTo>
                  <a:lnTo>
                    <a:pt x="223715" y="256717"/>
                  </a:lnTo>
                  <a:lnTo>
                    <a:pt x="213657" y="258469"/>
                  </a:lnTo>
                  <a:lnTo>
                    <a:pt x="333006" y="258469"/>
                  </a:lnTo>
                  <a:lnTo>
                    <a:pt x="344315" y="248220"/>
                  </a:lnTo>
                  <a:lnTo>
                    <a:pt x="349331" y="243890"/>
                  </a:lnTo>
                  <a:lnTo>
                    <a:pt x="351503" y="236600"/>
                  </a:lnTo>
                  <a:lnTo>
                    <a:pt x="350525" y="231012"/>
                  </a:lnTo>
                  <a:lnTo>
                    <a:pt x="358406" y="209066"/>
                  </a:lnTo>
                  <a:close/>
                </a:path>
                <a:path w="426719" h="530860" extrusionOk="0">
                  <a:moveTo>
                    <a:pt x="408442" y="0"/>
                  </a:moveTo>
                  <a:lnTo>
                    <a:pt x="402296" y="1780"/>
                  </a:lnTo>
                  <a:lnTo>
                    <a:pt x="397180" y="5756"/>
                  </a:lnTo>
                  <a:lnTo>
                    <a:pt x="393768" y="11480"/>
                  </a:lnTo>
                  <a:lnTo>
                    <a:pt x="324922" y="203262"/>
                  </a:lnTo>
                  <a:lnTo>
                    <a:pt x="360490" y="203262"/>
                  </a:lnTo>
                  <a:lnTo>
                    <a:pt x="425569" y="22033"/>
                  </a:lnTo>
                  <a:lnTo>
                    <a:pt x="426426" y="15534"/>
                  </a:lnTo>
                  <a:lnTo>
                    <a:pt x="424645" y="9386"/>
                  </a:lnTo>
                  <a:lnTo>
                    <a:pt x="420669" y="4268"/>
                  </a:lnTo>
                  <a:lnTo>
                    <a:pt x="414939" y="862"/>
                  </a:lnTo>
                  <a:lnTo>
                    <a:pt x="4084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7"/>
            <p:cNvSpPr/>
            <p:nvPr/>
          </p:nvSpPr>
          <p:spPr>
            <a:xfrm>
              <a:off x="1206285" y="1841637"/>
              <a:ext cx="449580" cy="551815"/>
            </a:xfrm>
            <a:custGeom>
              <a:avLst/>
              <a:gdLst/>
              <a:ahLst/>
              <a:cxnLst/>
              <a:rect l="l" t="t" r="r" b="b"/>
              <a:pathLst>
                <a:path w="449580" h="551814" extrusionOk="0">
                  <a:moveTo>
                    <a:pt x="197245" y="392299"/>
                  </a:moveTo>
                  <a:lnTo>
                    <a:pt x="148549" y="392299"/>
                  </a:lnTo>
                  <a:lnTo>
                    <a:pt x="152536" y="392985"/>
                  </a:lnTo>
                  <a:lnTo>
                    <a:pt x="154543" y="393290"/>
                  </a:lnTo>
                  <a:lnTo>
                    <a:pt x="156710" y="393315"/>
                  </a:lnTo>
                  <a:lnTo>
                    <a:pt x="233296" y="439721"/>
                  </a:lnTo>
                  <a:lnTo>
                    <a:pt x="257661" y="494353"/>
                  </a:lnTo>
                  <a:lnTo>
                    <a:pt x="276230" y="534699"/>
                  </a:lnTo>
                  <a:lnTo>
                    <a:pt x="305521" y="551392"/>
                  </a:lnTo>
                  <a:lnTo>
                    <a:pt x="307413" y="551392"/>
                  </a:lnTo>
                  <a:lnTo>
                    <a:pt x="335317" y="530069"/>
                  </a:lnTo>
                  <a:lnTo>
                    <a:pt x="303095" y="530069"/>
                  </a:lnTo>
                  <a:lnTo>
                    <a:pt x="298434" y="528075"/>
                  </a:lnTo>
                  <a:lnTo>
                    <a:pt x="271683" y="472136"/>
                  </a:lnTo>
                  <a:lnTo>
                    <a:pt x="250492" y="424583"/>
                  </a:lnTo>
                  <a:lnTo>
                    <a:pt x="197245" y="392299"/>
                  </a:lnTo>
                  <a:close/>
                </a:path>
                <a:path w="449580" h="551814" extrusionOk="0">
                  <a:moveTo>
                    <a:pt x="237229" y="165992"/>
                  </a:moveTo>
                  <a:lnTo>
                    <a:pt x="193179" y="170825"/>
                  </a:lnTo>
                  <a:lnTo>
                    <a:pt x="155546" y="187042"/>
                  </a:lnTo>
                  <a:lnTo>
                    <a:pt x="146009" y="193597"/>
                  </a:lnTo>
                  <a:lnTo>
                    <a:pt x="138249" y="202079"/>
                  </a:lnTo>
                  <a:lnTo>
                    <a:pt x="132565" y="212056"/>
                  </a:lnTo>
                  <a:lnTo>
                    <a:pt x="129257" y="223097"/>
                  </a:lnTo>
                  <a:lnTo>
                    <a:pt x="106499" y="327580"/>
                  </a:lnTo>
                  <a:lnTo>
                    <a:pt x="105038" y="331365"/>
                  </a:lnTo>
                  <a:lnTo>
                    <a:pt x="104374" y="335238"/>
                  </a:lnTo>
                  <a:lnTo>
                    <a:pt x="104391" y="339937"/>
                  </a:lnTo>
                  <a:lnTo>
                    <a:pt x="4861" y="500986"/>
                  </a:lnTo>
                  <a:lnTo>
                    <a:pt x="1808" y="507437"/>
                  </a:lnTo>
                  <a:lnTo>
                    <a:pt x="178" y="514197"/>
                  </a:lnTo>
                  <a:lnTo>
                    <a:pt x="0" y="521038"/>
                  </a:lnTo>
                  <a:lnTo>
                    <a:pt x="1305" y="527732"/>
                  </a:lnTo>
                  <a:lnTo>
                    <a:pt x="3731" y="535454"/>
                  </a:lnTo>
                  <a:lnTo>
                    <a:pt x="9128" y="541575"/>
                  </a:lnTo>
                  <a:lnTo>
                    <a:pt x="16494" y="545042"/>
                  </a:lnTo>
                  <a:lnTo>
                    <a:pt x="21434" y="547900"/>
                  </a:lnTo>
                  <a:lnTo>
                    <a:pt x="26984" y="549386"/>
                  </a:lnTo>
                  <a:lnTo>
                    <a:pt x="32661" y="549386"/>
                  </a:lnTo>
                  <a:lnTo>
                    <a:pt x="63484" y="529002"/>
                  </a:lnTo>
                  <a:lnTo>
                    <a:pt x="32255" y="529002"/>
                  </a:lnTo>
                  <a:lnTo>
                    <a:pt x="27251" y="525980"/>
                  </a:lnTo>
                  <a:lnTo>
                    <a:pt x="25981" y="525306"/>
                  </a:lnTo>
                  <a:lnTo>
                    <a:pt x="24025" y="524456"/>
                  </a:lnTo>
                  <a:lnTo>
                    <a:pt x="22768" y="523097"/>
                  </a:lnTo>
                  <a:lnTo>
                    <a:pt x="21320" y="518474"/>
                  </a:lnTo>
                  <a:lnTo>
                    <a:pt x="21853" y="515197"/>
                  </a:lnTo>
                  <a:lnTo>
                    <a:pt x="23543" y="512416"/>
                  </a:lnTo>
                  <a:lnTo>
                    <a:pt x="127098" y="344814"/>
                  </a:lnTo>
                  <a:lnTo>
                    <a:pt x="126133" y="339328"/>
                  </a:lnTo>
                  <a:lnTo>
                    <a:pt x="126311" y="336838"/>
                  </a:lnTo>
                  <a:lnTo>
                    <a:pt x="126997" y="335238"/>
                  </a:lnTo>
                  <a:lnTo>
                    <a:pt x="150733" y="227339"/>
                  </a:lnTo>
                  <a:lnTo>
                    <a:pt x="152717" y="220757"/>
                  </a:lnTo>
                  <a:lnTo>
                    <a:pt x="156105" y="214831"/>
                  </a:lnTo>
                  <a:lnTo>
                    <a:pt x="160684" y="209860"/>
                  </a:lnTo>
                  <a:lnTo>
                    <a:pt x="166240" y="206143"/>
                  </a:lnTo>
                  <a:lnTo>
                    <a:pt x="173314" y="201101"/>
                  </a:lnTo>
                  <a:lnTo>
                    <a:pt x="209699" y="189760"/>
                  </a:lnTo>
                  <a:lnTo>
                    <a:pt x="239913" y="187912"/>
                  </a:lnTo>
                  <a:lnTo>
                    <a:pt x="313813" y="187912"/>
                  </a:lnTo>
                  <a:lnTo>
                    <a:pt x="300037" y="180488"/>
                  </a:lnTo>
                  <a:lnTo>
                    <a:pt x="268756" y="170126"/>
                  </a:lnTo>
                  <a:lnTo>
                    <a:pt x="237229" y="165992"/>
                  </a:lnTo>
                  <a:close/>
                </a:path>
                <a:path w="449580" h="551814" extrusionOk="0">
                  <a:moveTo>
                    <a:pt x="448478" y="20939"/>
                  </a:moveTo>
                  <a:lnTo>
                    <a:pt x="419554" y="20939"/>
                  </a:lnTo>
                  <a:lnTo>
                    <a:pt x="423961" y="22539"/>
                  </a:lnTo>
                  <a:lnTo>
                    <a:pt x="425307" y="23720"/>
                  </a:lnTo>
                  <a:lnTo>
                    <a:pt x="426539" y="26133"/>
                  </a:lnTo>
                  <a:lnTo>
                    <a:pt x="427009" y="27581"/>
                  </a:lnTo>
                  <a:lnTo>
                    <a:pt x="350390" y="240865"/>
                  </a:lnTo>
                  <a:lnTo>
                    <a:pt x="351259" y="245716"/>
                  </a:lnTo>
                  <a:lnTo>
                    <a:pt x="350288" y="249069"/>
                  </a:lnTo>
                  <a:lnTo>
                    <a:pt x="348320" y="250758"/>
                  </a:lnTo>
                  <a:lnTo>
                    <a:pt x="347164" y="251926"/>
                  </a:lnTo>
                  <a:lnTo>
                    <a:pt x="305563" y="281476"/>
                  </a:lnTo>
                  <a:lnTo>
                    <a:pt x="240636" y="300339"/>
                  </a:lnTo>
                  <a:lnTo>
                    <a:pt x="212315" y="304161"/>
                  </a:lnTo>
                  <a:lnTo>
                    <a:pt x="200682" y="306193"/>
                  </a:lnTo>
                  <a:lnTo>
                    <a:pt x="192656" y="345944"/>
                  </a:lnTo>
                  <a:lnTo>
                    <a:pt x="188046" y="361489"/>
                  </a:lnTo>
                  <a:lnTo>
                    <a:pt x="265351" y="407108"/>
                  </a:lnTo>
                  <a:lnTo>
                    <a:pt x="268373" y="409228"/>
                  </a:lnTo>
                  <a:lnTo>
                    <a:pt x="269503" y="410841"/>
                  </a:lnTo>
                  <a:lnTo>
                    <a:pt x="270253" y="412518"/>
                  </a:lnTo>
                  <a:lnTo>
                    <a:pt x="283244" y="442204"/>
                  </a:lnTo>
                  <a:lnTo>
                    <a:pt x="296827" y="473079"/>
                  </a:lnTo>
                  <a:lnTo>
                    <a:pt x="308211" y="498737"/>
                  </a:lnTo>
                  <a:lnTo>
                    <a:pt x="314601" y="512772"/>
                  </a:lnTo>
                  <a:lnTo>
                    <a:pt x="317255" y="517661"/>
                  </a:lnTo>
                  <a:lnTo>
                    <a:pt x="315871" y="524417"/>
                  </a:lnTo>
                  <a:lnTo>
                    <a:pt x="312391" y="526792"/>
                  </a:lnTo>
                  <a:lnTo>
                    <a:pt x="308048" y="529129"/>
                  </a:lnTo>
                  <a:lnTo>
                    <a:pt x="307337" y="529370"/>
                  </a:lnTo>
                  <a:lnTo>
                    <a:pt x="303095" y="530069"/>
                  </a:lnTo>
                  <a:lnTo>
                    <a:pt x="335317" y="530069"/>
                  </a:lnTo>
                  <a:lnTo>
                    <a:pt x="337050" y="526092"/>
                  </a:lnTo>
                  <a:lnTo>
                    <a:pt x="337666" y="515197"/>
                  </a:lnTo>
                  <a:lnTo>
                    <a:pt x="337692" y="514197"/>
                  </a:lnTo>
                  <a:lnTo>
                    <a:pt x="334070" y="502802"/>
                  </a:lnTo>
                  <a:lnTo>
                    <a:pt x="328018" y="489450"/>
                  </a:lnTo>
                  <a:lnTo>
                    <a:pt x="316873" y="464302"/>
                  </a:lnTo>
                  <a:lnTo>
                    <a:pt x="303382" y="433629"/>
                  </a:lnTo>
                  <a:lnTo>
                    <a:pt x="290293" y="403704"/>
                  </a:lnTo>
                  <a:lnTo>
                    <a:pt x="287715" y="397925"/>
                  </a:lnTo>
                  <a:lnTo>
                    <a:pt x="283742" y="393290"/>
                  </a:lnTo>
                  <a:lnTo>
                    <a:pt x="277200" y="388731"/>
                  </a:lnTo>
                  <a:lnTo>
                    <a:pt x="213839" y="351316"/>
                  </a:lnTo>
                  <a:lnTo>
                    <a:pt x="219123" y="325370"/>
                  </a:lnTo>
                  <a:lnTo>
                    <a:pt x="222983" y="324875"/>
                  </a:lnTo>
                  <a:lnTo>
                    <a:pt x="225015" y="324646"/>
                  </a:lnTo>
                  <a:lnTo>
                    <a:pt x="237588" y="323097"/>
                  </a:lnTo>
                  <a:lnTo>
                    <a:pt x="283201" y="312916"/>
                  </a:lnTo>
                  <a:lnTo>
                    <a:pt x="342760" y="285272"/>
                  </a:lnTo>
                  <a:lnTo>
                    <a:pt x="370618" y="255955"/>
                  </a:lnTo>
                  <a:lnTo>
                    <a:pt x="372818" y="243176"/>
                  </a:lnTo>
                  <a:lnTo>
                    <a:pt x="447011" y="36560"/>
                  </a:lnTo>
                  <a:lnTo>
                    <a:pt x="449539" y="29562"/>
                  </a:lnTo>
                  <a:lnTo>
                    <a:pt x="449018" y="21993"/>
                  </a:lnTo>
                  <a:lnTo>
                    <a:pt x="448478" y="20939"/>
                  </a:lnTo>
                  <a:close/>
                </a:path>
                <a:path w="449580" h="551814" extrusionOk="0">
                  <a:moveTo>
                    <a:pt x="140738" y="363458"/>
                  </a:moveTo>
                  <a:lnTo>
                    <a:pt x="41414" y="523097"/>
                  </a:lnTo>
                  <a:lnTo>
                    <a:pt x="38922" y="527199"/>
                  </a:lnTo>
                  <a:lnTo>
                    <a:pt x="32255" y="529002"/>
                  </a:lnTo>
                  <a:lnTo>
                    <a:pt x="63484" y="529002"/>
                  </a:lnTo>
                  <a:lnTo>
                    <a:pt x="148549" y="392299"/>
                  </a:lnTo>
                  <a:lnTo>
                    <a:pt x="197245" y="392299"/>
                  </a:lnTo>
                  <a:lnTo>
                    <a:pt x="165071" y="372792"/>
                  </a:lnTo>
                  <a:lnTo>
                    <a:pt x="162303" y="371408"/>
                  </a:lnTo>
                  <a:lnTo>
                    <a:pt x="155927" y="371408"/>
                  </a:lnTo>
                  <a:lnTo>
                    <a:pt x="155026" y="371217"/>
                  </a:lnTo>
                  <a:lnTo>
                    <a:pt x="152486" y="370786"/>
                  </a:lnTo>
                  <a:lnTo>
                    <a:pt x="151457" y="370493"/>
                  </a:lnTo>
                  <a:lnTo>
                    <a:pt x="150530" y="370265"/>
                  </a:lnTo>
                  <a:lnTo>
                    <a:pt x="150200" y="370163"/>
                  </a:lnTo>
                  <a:lnTo>
                    <a:pt x="140738" y="363458"/>
                  </a:lnTo>
                  <a:close/>
                </a:path>
                <a:path w="449580" h="551814" extrusionOk="0">
                  <a:moveTo>
                    <a:pt x="160931" y="370722"/>
                  </a:moveTo>
                  <a:lnTo>
                    <a:pt x="156905" y="371408"/>
                  </a:lnTo>
                  <a:lnTo>
                    <a:pt x="162303" y="371408"/>
                  </a:lnTo>
                  <a:lnTo>
                    <a:pt x="160931" y="370722"/>
                  </a:lnTo>
                  <a:close/>
                </a:path>
                <a:path w="449580" h="551814" extrusionOk="0">
                  <a:moveTo>
                    <a:pt x="223441" y="208975"/>
                  </a:moveTo>
                  <a:lnTo>
                    <a:pt x="209483" y="209953"/>
                  </a:lnTo>
                  <a:lnTo>
                    <a:pt x="216024" y="230057"/>
                  </a:lnTo>
                  <a:lnTo>
                    <a:pt x="215732" y="236674"/>
                  </a:lnTo>
                  <a:lnTo>
                    <a:pt x="215236" y="240280"/>
                  </a:lnTo>
                  <a:lnTo>
                    <a:pt x="206778" y="278977"/>
                  </a:lnTo>
                  <a:lnTo>
                    <a:pt x="220393" y="279942"/>
                  </a:lnTo>
                  <a:lnTo>
                    <a:pt x="221383" y="279968"/>
                  </a:lnTo>
                  <a:lnTo>
                    <a:pt x="227251" y="279968"/>
                  </a:lnTo>
                  <a:lnTo>
                    <a:pt x="278439" y="268203"/>
                  </a:lnTo>
                  <a:lnTo>
                    <a:pt x="305794" y="256562"/>
                  </a:lnTo>
                  <a:lnTo>
                    <a:pt x="234058" y="256562"/>
                  </a:lnTo>
                  <a:lnTo>
                    <a:pt x="236737" y="244217"/>
                  </a:lnTo>
                  <a:lnTo>
                    <a:pt x="237312" y="240280"/>
                  </a:lnTo>
                  <a:lnTo>
                    <a:pt x="237418" y="239176"/>
                  </a:lnTo>
                  <a:lnTo>
                    <a:pt x="237576" y="235188"/>
                  </a:lnTo>
                  <a:lnTo>
                    <a:pt x="237309" y="230768"/>
                  </a:lnTo>
                  <a:lnTo>
                    <a:pt x="302545" y="230768"/>
                  </a:lnTo>
                  <a:lnTo>
                    <a:pt x="294364" y="225705"/>
                  </a:lnTo>
                  <a:lnTo>
                    <a:pt x="273837" y="216423"/>
                  </a:lnTo>
                  <a:lnTo>
                    <a:pt x="249982" y="210161"/>
                  </a:lnTo>
                  <a:lnTo>
                    <a:pt x="223441" y="208975"/>
                  </a:lnTo>
                  <a:close/>
                </a:path>
                <a:path w="449580" h="551814" extrusionOk="0">
                  <a:moveTo>
                    <a:pt x="302545" y="230768"/>
                  </a:moveTo>
                  <a:lnTo>
                    <a:pt x="237309" y="230768"/>
                  </a:lnTo>
                  <a:lnTo>
                    <a:pt x="249599" y="232350"/>
                  </a:lnTo>
                  <a:lnTo>
                    <a:pt x="261174" y="235261"/>
                  </a:lnTo>
                  <a:lnTo>
                    <a:pt x="271922" y="239176"/>
                  </a:lnTo>
                  <a:lnTo>
                    <a:pt x="281734" y="243773"/>
                  </a:lnTo>
                  <a:lnTo>
                    <a:pt x="271312" y="247496"/>
                  </a:lnTo>
                  <a:lnTo>
                    <a:pt x="259848" y="250882"/>
                  </a:lnTo>
                  <a:lnTo>
                    <a:pt x="247408" y="253910"/>
                  </a:lnTo>
                  <a:lnTo>
                    <a:pt x="234058" y="256562"/>
                  </a:lnTo>
                  <a:lnTo>
                    <a:pt x="305794" y="256562"/>
                  </a:lnTo>
                  <a:lnTo>
                    <a:pt x="310182" y="254339"/>
                  </a:lnTo>
                  <a:lnTo>
                    <a:pt x="324825" y="245716"/>
                  </a:lnTo>
                  <a:lnTo>
                    <a:pt x="310918" y="235950"/>
                  </a:lnTo>
                  <a:lnTo>
                    <a:pt x="302545" y="230768"/>
                  </a:lnTo>
                  <a:close/>
                </a:path>
                <a:path w="449580" h="551814" extrusionOk="0">
                  <a:moveTo>
                    <a:pt x="313813" y="187912"/>
                  </a:moveTo>
                  <a:lnTo>
                    <a:pt x="239913" y="187912"/>
                  </a:lnTo>
                  <a:lnTo>
                    <a:pt x="270123" y="192868"/>
                  </a:lnTo>
                  <a:lnTo>
                    <a:pt x="300089" y="204544"/>
                  </a:lnTo>
                  <a:lnTo>
                    <a:pt x="329574" y="222856"/>
                  </a:lnTo>
                  <a:lnTo>
                    <a:pt x="341385" y="231619"/>
                  </a:lnTo>
                  <a:lnTo>
                    <a:pt x="353830" y="196961"/>
                  </a:lnTo>
                  <a:lnTo>
                    <a:pt x="330603" y="196961"/>
                  </a:lnTo>
                  <a:lnTo>
                    <a:pt x="313813" y="187912"/>
                  </a:lnTo>
                  <a:close/>
                </a:path>
                <a:path w="449580" h="551814" extrusionOk="0">
                  <a:moveTo>
                    <a:pt x="419200" y="0"/>
                  </a:moveTo>
                  <a:lnTo>
                    <a:pt x="408957" y="2825"/>
                  </a:lnTo>
                  <a:lnTo>
                    <a:pt x="400346" y="9237"/>
                  </a:lnTo>
                  <a:lnTo>
                    <a:pt x="394624" y="18602"/>
                  </a:lnTo>
                  <a:lnTo>
                    <a:pt x="330603" y="196961"/>
                  </a:lnTo>
                  <a:lnTo>
                    <a:pt x="353830" y="196961"/>
                  </a:lnTo>
                  <a:lnTo>
                    <a:pt x="415211" y="26019"/>
                  </a:lnTo>
                  <a:lnTo>
                    <a:pt x="416315" y="22983"/>
                  </a:lnTo>
                  <a:lnTo>
                    <a:pt x="419554" y="20939"/>
                  </a:lnTo>
                  <a:lnTo>
                    <a:pt x="448478" y="20939"/>
                  </a:lnTo>
                  <a:lnTo>
                    <a:pt x="442211" y="8759"/>
                  </a:lnTo>
                  <a:lnTo>
                    <a:pt x="436635" y="3857"/>
                  </a:lnTo>
                  <a:lnTo>
                    <a:pt x="429816" y="1393"/>
                  </a:lnTo>
                  <a:lnTo>
                    <a:pt x="419200" y="0"/>
                  </a:lnTo>
                  <a:close/>
                </a:path>
              </a:pathLst>
            </a:custGeom>
            <a:solidFill>
              <a:srgbClr val="173B6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21" name="Google Shape;321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19137" y="474662"/>
            <a:ext cx="1066800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7"/>
          <p:cNvSpPr txBox="1"/>
          <p:nvPr/>
        </p:nvSpPr>
        <p:spPr>
          <a:xfrm>
            <a:off x="4595812" y="4929187"/>
            <a:ext cx="622300" cy="39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22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2400"/>
              <a:buFont typeface="Avenir"/>
              <a:buNone/>
            </a:pPr>
            <a:r>
              <a:rPr lang="uk-UA" sz="24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0</a:t>
            </a:r>
            <a:endParaRPr/>
          </a:p>
        </p:txBody>
      </p:sp>
      <p:pic>
        <p:nvPicPr>
          <p:cNvPr id="323" name="Google Shape;323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24000" y="3929062"/>
            <a:ext cx="895350" cy="835025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7"/>
          <p:cNvSpPr txBox="1"/>
          <p:nvPr/>
        </p:nvSpPr>
        <p:spPr>
          <a:xfrm>
            <a:off x="3167062" y="2071687"/>
            <a:ext cx="104775" cy="111125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5" name="Google Shape;325;p7"/>
          <p:cNvGrpSpPr/>
          <p:nvPr/>
        </p:nvGrpSpPr>
        <p:grpSpPr>
          <a:xfrm>
            <a:off x="3595687" y="4929187"/>
            <a:ext cx="357187" cy="365125"/>
            <a:chOff x="3418055" y="1676400"/>
            <a:chExt cx="356235" cy="365760"/>
          </a:xfrm>
        </p:grpSpPr>
        <p:sp>
          <p:nvSpPr>
            <p:cNvPr id="326" name="Google Shape;326;p7"/>
            <p:cNvSpPr/>
            <p:nvPr/>
          </p:nvSpPr>
          <p:spPr>
            <a:xfrm>
              <a:off x="3418055" y="1676400"/>
              <a:ext cx="356235" cy="365760"/>
            </a:xfrm>
            <a:custGeom>
              <a:avLst/>
              <a:gdLst/>
              <a:ahLst/>
              <a:cxnLst/>
              <a:rect l="l" t="t" r="r" b="b"/>
              <a:pathLst>
                <a:path w="356235" h="365760" extrusionOk="0">
                  <a:moveTo>
                    <a:pt x="224951" y="179607"/>
                  </a:moveTo>
                  <a:lnTo>
                    <a:pt x="199572" y="179607"/>
                  </a:lnTo>
                  <a:lnTo>
                    <a:pt x="205752" y="181940"/>
                  </a:lnTo>
                  <a:lnTo>
                    <a:pt x="210536" y="186493"/>
                  </a:lnTo>
                  <a:lnTo>
                    <a:pt x="213117" y="192325"/>
                  </a:lnTo>
                  <a:lnTo>
                    <a:pt x="213323" y="198695"/>
                  </a:lnTo>
                  <a:lnTo>
                    <a:pt x="210985" y="204863"/>
                  </a:lnTo>
                  <a:lnTo>
                    <a:pt x="188061" y="241922"/>
                  </a:lnTo>
                  <a:lnTo>
                    <a:pt x="182004" y="253323"/>
                  </a:lnTo>
                  <a:lnTo>
                    <a:pt x="177703" y="265426"/>
                  </a:lnTo>
                  <a:lnTo>
                    <a:pt x="175236" y="277939"/>
                  </a:lnTo>
                  <a:lnTo>
                    <a:pt x="174612" y="290931"/>
                  </a:lnTo>
                  <a:lnTo>
                    <a:pt x="173196" y="307141"/>
                  </a:lnTo>
                  <a:lnTo>
                    <a:pt x="168141" y="322379"/>
                  </a:lnTo>
                  <a:lnTo>
                    <a:pt x="159724" y="336051"/>
                  </a:lnTo>
                  <a:lnTo>
                    <a:pt x="148221" y="347560"/>
                  </a:lnTo>
                  <a:lnTo>
                    <a:pt x="144183" y="350735"/>
                  </a:lnTo>
                  <a:lnTo>
                    <a:pt x="143484" y="356603"/>
                  </a:lnTo>
                  <a:lnTo>
                    <a:pt x="149834" y="364693"/>
                  </a:lnTo>
                  <a:lnTo>
                    <a:pt x="155702" y="365391"/>
                  </a:lnTo>
                  <a:lnTo>
                    <a:pt x="159753" y="362216"/>
                  </a:lnTo>
                  <a:lnTo>
                    <a:pt x="168207" y="354638"/>
                  </a:lnTo>
                  <a:lnTo>
                    <a:pt x="175587" y="346074"/>
                  </a:lnTo>
                  <a:lnTo>
                    <a:pt x="181809" y="336634"/>
                  </a:lnTo>
                  <a:lnTo>
                    <a:pt x="186791" y="326428"/>
                  </a:lnTo>
                  <a:lnTo>
                    <a:pt x="233799" y="326428"/>
                  </a:lnTo>
                  <a:lnTo>
                    <a:pt x="234492" y="325742"/>
                  </a:lnTo>
                  <a:lnTo>
                    <a:pt x="237096" y="321475"/>
                  </a:lnTo>
                  <a:lnTo>
                    <a:pt x="237464" y="320255"/>
                  </a:lnTo>
                  <a:lnTo>
                    <a:pt x="212763" y="320255"/>
                  </a:lnTo>
                  <a:lnTo>
                    <a:pt x="206362" y="319900"/>
                  </a:lnTo>
                  <a:lnTo>
                    <a:pt x="202323" y="315874"/>
                  </a:lnTo>
                  <a:lnTo>
                    <a:pt x="192443" y="305752"/>
                  </a:lnTo>
                  <a:lnTo>
                    <a:pt x="193141" y="300685"/>
                  </a:lnTo>
                  <a:lnTo>
                    <a:pt x="193268" y="298107"/>
                  </a:lnTo>
                  <a:lnTo>
                    <a:pt x="193182" y="289966"/>
                  </a:lnTo>
                  <a:lnTo>
                    <a:pt x="193211" y="284467"/>
                  </a:lnTo>
                  <a:lnTo>
                    <a:pt x="193357" y="282054"/>
                  </a:lnTo>
                  <a:lnTo>
                    <a:pt x="194017" y="277939"/>
                  </a:lnTo>
                  <a:lnTo>
                    <a:pt x="325666" y="277939"/>
                  </a:lnTo>
                  <a:lnTo>
                    <a:pt x="337434" y="275548"/>
                  </a:lnTo>
                  <a:lnTo>
                    <a:pt x="347044" y="269062"/>
                  </a:lnTo>
                  <a:lnTo>
                    <a:pt x="353528" y="259451"/>
                  </a:lnTo>
                  <a:lnTo>
                    <a:pt x="199720" y="259384"/>
                  </a:lnTo>
                  <a:lnTo>
                    <a:pt x="200939" y="256755"/>
                  </a:lnTo>
                  <a:lnTo>
                    <a:pt x="202337" y="254165"/>
                  </a:lnTo>
                  <a:lnTo>
                    <a:pt x="226631" y="214871"/>
                  </a:lnTo>
                  <a:lnTo>
                    <a:pt x="230630" y="201739"/>
                  </a:lnTo>
                  <a:lnTo>
                    <a:pt x="230581" y="200202"/>
                  </a:lnTo>
                  <a:lnTo>
                    <a:pt x="229377" y="188039"/>
                  </a:lnTo>
                  <a:lnTo>
                    <a:pt x="224951" y="179607"/>
                  </a:lnTo>
                  <a:close/>
                </a:path>
                <a:path w="356235" h="365760" extrusionOk="0">
                  <a:moveTo>
                    <a:pt x="135089" y="121843"/>
                  </a:moveTo>
                  <a:lnTo>
                    <a:pt x="134531" y="121843"/>
                  </a:lnTo>
                  <a:lnTo>
                    <a:pt x="133985" y="121894"/>
                  </a:lnTo>
                  <a:lnTo>
                    <a:pt x="95719" y="134454"/>
                  </a:lnTo>
                  <a:lnTo>
                    <a:pt x="50815" y="160136"/>
                  </a:lnTo>
                  <a:lnTo>
                    <a:pt x="26670" y="204393"/>
                  </a:lnTo>
                  <a:lnTo>
                    <a:pt x="0" y="358355"/>
                  </a:lnTo>
                  <a:lnTo>
                    <a:pt x="3416" y="363156"/>
                  </a:lnTo>
                  <a:lnTo>
                    <a:pt x="13525" y="364909"/>
                  </a:lnTo>
                  <a:lnTo>
                    <a:pt x="18338" y="361518"/>
                  </a:lnTo>
                  <a:lnTo>
                    <a:pt x="45034" y="207467"/>
                  </a:lnTo>
                  <a:lnTo>
                    <a:pt x="48684" y="194938"/>
                  </a:lnTo>
                  <a:lnTo>
                    <a:pt x="74066" y="166382"/>
                  </a:lnTo>
                  <a:lnTo>
                    <a:pt x="111157" y="148205"/>
                  </a:lnTo>
                  <a:lnTo>
                    <a:pt x="135737" y="140576"/>
                  </a:lnTo>
                  <a:lnTo>
                    <a:pt x="154279" y="140576"/>
                  </a:lnTo>
                  <a:lnTo>
                    <a:pt x="154279" y="121894"/>
                  </a:lnTo>
                  <a:lnTo>
                    <a:pt x="135623" y="121894"/>
                  </a:lnTo>
                  <a:lnTo>
                    <a:pt x="135089" y="121843"/>
                  </a:lnTo>
                  <a:close/>
                </a:path>
                <a:path w="356235" h="365760" extrusionOk="0">
                  <a:moveTo>
                    <a:pt x="233799" y="326428"/>
                  </a:moveTo>
                  <a:lnTo>
                    <a:pt x="186791" y="326428"/>
                  </a:lnTo>
                  <a:lnTo>
                    <a:pt x="189204" y="328879"/>
                  </a:lnTo>
                  <a:lnTo>
                    <a:pt x="198932" y="335447"/>
                  </a:lnTo>
                  <a:lnTo>
                    <a:pt x="210035" y="337696"/>
                  </a:lnTo>
                  <a:lnTo>
                    <a:pt x="221172" y="335615"/>
                  </a:lnTo>
                  <a:lnTo>
                    <a:pt x="231000" y="329196"/>
                  </a:lnTo>
                  <a:lnTo>
                    <a:pt x="233799" y="326428"/>
                  </a:lnTo>
                  <a:close/>
                </a:path>
                <a:path w="356235" h="365760" extrusionOk="0">
                  <a:moveTo>
                    <a:pt x="271233" y="277939"/>
                  </a:moveTo>
                  <a:lnTo>
                    <a:pt x="204482" y="277939"/>
                  </a:lnTo>
                  <a:lnTo>
                    <a:pt x="204482" y="278333"/>
                  </a:lnTo>
                  <a:lnTo>
                    <a:pt x="204774" y="278523"/>
                  </a:lnTo>
                  <a:lnTo>
                    <a:pt x="219430" y="302310"/>
                  </a:lnTo>
                  <a:lnTo>
                    <a:pt x="222351" y="306997"/>
                  </a:lnTo>
                  <a:lnTo>
                    <a:pt x="221399" y="313105"/>
                  </a:lnTo>
                  <a:lnTo>
                    <a:pt x="217116" y="316763"/>
                  </a:lnTo>
                  <a:lnTo>
                    <a:pt x="212763" y="320255"/>
                  </a:lnTo>
                  <a:lnTo>
                    <a:pt x="237464" y="320255"/>
                  </a:lnTo>
                  <a:lnTo>
                    <a:pt x="238518" y="316763"/>
                  </a:lnTo>
                  <a:lnTo>
                    <a:pt x="250686" y="316763"/>
                  </a:lnTo>
                  <a:lnTo>
                    <a:pt x="260170" y="313105"/>
                  </a:lnTo>
                  <a:lnTo>
                    <a:pt x="268179" y="305619"/>
                  </a:lnTo>
                  <a:lnTo>
                    <a:pt x="270808" y="299808"/>
                  </a:lnTo>
                  <a:lnTo>
                    <a:pt x="243674" y="299808"/>
                  </a:lnTo>
                  <a:lnTo>
                    <a:pt x="238836" y="298107"/>
                  </a:lnTo>
                  <a:lnTo>
                    <a:pt x="236334" y="294208"/>
                  </a:lnTo>
                  <a:lnTo>
                    <a:pt x="236029" y="293687"/>
                  </a:lnTo>
                  <a:lnTo>
                    <a:pt x="235788" y="293154"/>
                  </a:lnTo>
                  <a:lnTo>
                    <a:pt x="226479" y="278053"/>
                  </a:lnTo>
                  <a:lnTo>
                    <a:pt x="271294" y="278053"/>
                  </a:lnTo>
                  <a:lnTo>
                    <a:pt x="271233" y="277939"/>
                  </a:lnTo>
                  <a:close/>
                </a:path>
                <a:path w="356235" h="365760" extrusionOk="0">
                  <a:moveTo>
                    <a:pt x="250686" y="316763"/>
                  </a:moveTo>
                  <a:lnTo>
                    <a:pt x="238518" y="316763"/>
                  </a:lnTo>
                  <a:lnTo>
                    <a:pt x="249897" y="317066"/>
                  </a:lnTo>
                  <a:lnTo>
                    <a:pt x="250686" y="316763"/>
                  </a:lnTo>
                  <a:close/>
                </a:path>
                <a:path w="356235" h="365760" extrusionOk="0">
                  <a:moveTo>
                    <a:pt x="271294" y="278053"/>
                  </a:moveTo>
                  <a:lnTo>
                    <a:pt x="251764" y="278053"/>
                  </a:lnTo>
                  <a:lnTo>
                    <a:pt x="254355" y="285559"/>
                  </a:lnTo>
                  <a:lnTo>
                    <a:pt x="256007" y="290410"/>
                  </a:lnTo>
                  <a:lnTo>
                    <a:pt x="256089" y="290931"/>
                  </a:lnTo>
                  <a:lnTo>
                    <a:pt x="253326" y="296532"/>
                  </a:lnTo>
                  <a:lnTo>
                    <a:pt x="243674" y="299808"/>
                  </a:lnTo>
                  <a:lnTo>
                    <a:pt x="270808" y="299808"/>
                  </a:lnTo>
                  <a:lnTo>
                    <a:pt x="272872" y="295249"/>
                  </a:lnTo>
                  <a:lnTo>
                    <a:pt x="274091" y="289966"/>
                  </a:lnTo>
                  <a:lnTo>
                    <a:pt x="273761" y="284467"/>
                  </a:lnTo>
                  <a:lnTo>
                    <a:pt x="271970" y="279336"/>
                  </a:lnTo>
                  <a:lnTo>
                    <a:pt x="271294" y="278053"/>
                  </a:lnTo>
                  <a:close/>
                </a:path>
                <a:path w="356235" h="365760" extrusionOk="0">
                  <a:moveTo>
                    <a:pt x="122415" y="200202"/>
                  </a:moveTo>
                  <a:lnTo>
                    <a:pt x="117195" y="202933"/>
                  </a:lnTo>
                  <a:lnTo>
                    <a:pt x="114109" y="212712"/>
                  </a:lnTo>
                  <a:lnTo>
                    <a:pt x="116827" y="217931"/>
                  </a:lnTo>
                  <a:lnTo>
                    <a:pt x="122288" y="219646"/>
                  </a:lnTo>
                  <a:lnTo>
                    <a:pt x="122580" y="219697"/>
                  </a:lnTo>
                  <a:lnTo>
                    <a:pt x="127406" y="220929"/>
                  </a:lnTo>
                  <a:lnTo>
                    <a:pt x="131927" y="223100"/>
                  </a:lnTo>
                  <a:lnTo>
                    <a:pt x="135890" y="226085"/>
                  </a:lnTo>
                  <a:lnTo>
                    <a:pt x="135890" y="226771"/>
                  </a:lnTo>
                  <a:lnTo>
                    <a:pt x="109664" y="251688"/>
                  </a:lnTo>
                  <a:lnTo>
                    <a:pt x="108318" y="257416"/>
                  </a:lnTo>
                  <a:lnTo>
                    <a:pt x="111036" y="261759"/>
                  </a:lnTo>
                  <a:lnTo>
                    <a:pt x="113728" y="266128"/>
                  </a:lnTo>
                  <a:lnTo>
                    <a:pt x="119456" y="267487"/>
                  </a:lnTo>
                  <a:lnTo>
                    <a:pt x="152323" y="235496"/>
                  </a:lnTo>
                  <a:lnTo>
                    <a:pt x="171717" y="204762"/>
                  </a:lnTo>
                  <a:lnTo>
                    <a:pt x="135737" y="204762"/>
                  </a:lnTo>
                  <a:lnTo>
                    <a:pt x="132994" y="203542"/>
                  </a:lnTo>
                  <a:lnTo>
                    <a:pt x="130175" y="202552"/>
                  </a:lnTo>
                  <a:lnTo>
                    <a:pt x="127317" y="201739"/>
                  </a:lnTo>
                  <a:lnTo>
                    <a:pt x="122415" y="200202"/>
                  </a:lnTo>
                  <a:close/>
                </a:path>
                <a:path w="356235" h="365760" extrusionOk="0">
                  <a:moveTo>
                    <a:pt x="353547" y="18580"/>
                  </a:moveTo>
                  <a:lnTo>
                    <a:pt x="332181" y="18580"/>
                  </a:lnTo>
                  <a:lnTo>
                    <a:pt x="337413" y="23799"/>
                  </a:lnTo>
                  <a:lnTo>
                    <a:pt x="337380" y="121843"/>
                  </a:lnTo>
                  <a:lnTo>
                    <a:pt x="337273" y="254228"/>
                  </a:lnTo>
                  <a:lnTo>
                    <a:pt x="332117" y="259384"/>
                  </a:lnTo>
                  <a:lnTo>
                    <a:pt x="353542" y="259384"/>
                  </a:lnTo>
                  <a:lnTo>
                    <a:pt x="355909" y="247726"/>
                  </a:lnTo>
                  <a:lnTo>
                    <a:pt x="355917" y="30251"/>
                  </a:lnTo>
                  <a:lnTo>
                    <a:pt x="353547" y="18580"/>
                  </a:lnTo>
                  <a:close/>
                </a:path>
                <a:path w="356235" h="365760" extrusionOk="0">
                  <a:moveTo>
                    <a:pt x="154279" y="140576"/>
                  </a:moveTo>
                  <a:lnTo>
                    <a:pt x="135737" y="140576"/>
                  </a:lnTo>
                  <a:lnTo>
                    <a:pt x="135737" y="204762"/>
                  </a:lnTo>
                  <a:lnTo>
                    <a:pt x="171717" y="204762"/>
                  </a:lnTo>
                  <a:lnTo>
                    <a:pt x="176173" y="197700"/>
                  </a:lnTo>
                  <a:lnTo>
                    <a:pt x="154279" y="197700"/>
                  </a:lnTo>
                  <a:lnTo>
                    <a:pt x="154279" y="140576"/>
                  </a:lnTo>
                  <a:close/>
                </a:path>
                <a:path w="356235" h="365760" extrusionOk="0">
                  <a:moveTo>
                    <a:pt x="200201" y="163214"/>
                  </a:moveTo>
                  <a:lnTo>
                    <a:pt x="187842" y="163798"/>
                  </a:lnTo>
                  <a:lnTo>
                    <a:pt x="176441" y="168610"/>
                  </a:lnTo>
                  <a:lnTo>
                    <a:pt x="167182" y="177380"/>
                  </a:lnTo>
                  <a:lnTo>
                    <a:pt x="154279" y="197700"/>
                  </a:lnTo>
                  <a:lnTo>
                    <a:pt x="176173" y="197700"/>
                  </a:lnTo>
                  <a:lnTo>
                    <a:pt x="182816" y="187172"/>
                  </a:lnTo>
                  <a:lnTo>
                    <a:pt x="187368" y="182390"/>
                  </a:lnTo>
                  <a:lnTo>
                    <a:pt x="193198" y="179812"/>
                  </a:lnTo>
                  <a:lnTo>
                    <a:pt x="199572" y="179607"/>
                  </a:lnTo>
                  <a:lnTo>
                    <a:pt x="224951" y="179607"/>
                  </a:lnTo>
                  <a:lnTo>
                    <a:pt x="223098" y="176077"/>
                  </a:lnTo>
                  <a:lnTo>
                    <a:pt x="212331" y="167131"/>
                  </a:lnTo>
                  <a:lnTo>
                    <a:pt x="200201" y="163214"/>
                  </a:lnTo>
                  <a:close/>
                </a:path>
                <a:path w="356235" h="365760" extrusionOk="0">
                  <a:moveTo>
                    <a:pt x="325666" y="0"/>
                  </a:moveTo>
                  <a:lnTo>
                    <a:pt x="165874" y="0"/>
                  </a:lnTo>
                  <a:lnTo>
                    <a:pt x="154111" y="2390"/>
                  </a:lnTo>
                  <a:lnTo>
                    <a:pt x="144500" y="8877"/>
                  </a:lnTo>
                  <a:lnTo>
                    <a:pt x="138014" y="18488"/>
                  </a:lnTo>
                  <a:lnTo>
                    <a:pt x="135623" y="30251"/>
                  </a:lnTo>
                  <a:lnTo>
                    <a:pt x="135623" y="121894"/>
                  </a:lnTo>
                  <a:lnTo>
                    <a:pt x="154279" y="121894"/>
                  </a:lnTo>
                  <a:lnTo>
                    <a:pt x="154279" y="23799"/>
                  </a:lnTo>
                  <a:lnTo>
                    <a:pt x="159512" y="18580"/>
                  </a:lnTo>
                  <a:lnTo>
                    <a:pt x="353547" y="18580"/>
                  </a:lnTo>
                  <a:lnTo>
                    <a:pt x="347044" y="8877"/>
                  </a:lnTo>
                  <a:lnTo>
                    <a:pt x="337434" y="2390"/>
                  </a:lnTo>
                  <a:lnTo>
                    <a:pt x="325666" y="0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7"/>
            <p:cNvSpPr txBox="1"/>
            <p:nvPr/>
          </p:nvSpPr>
          <p:spPr>
            <a:xfrm>
              <a:off x="3610989" y="1712881"/>
              <a:ext cx="104051" cy="111804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7"/>
            <p:cNvSpPr/>
            <p:nvPr/>
          </p:nvSpPr>
          <p:spPr>
            <a:xfrm>
              <a:off x="3668846" y="1849191"/>
              <a:ext cx="62865" cy="19050"/>
            </a:xfrm>
            <a:custGeom>
              <a:avLst/>
              <a:gdLst/>
              <a:ahLst/>
              <a:cxnLst/>
              <a:rect l="l" t="t" r="r" b="b"/>
              <a:pathLst>
                <a:path w="62864" h="19050" extrusionOk="0">
                  <a:moveTo>
                    <a:pt x="58635" y="0"/>
                  </a:moveTo>
                  <a:lnTo>
                    <a:pt x="4152" y="0"/>
                  </a:lnTo>
                  <a:lnTo>
                    <a:pt x="0" y="4165"/>
                  </a:lnTo>
                  <a:lnTo>
                    <a:pt x="0" y="14439"/>
                  </a:lnTo>
                  <a:lnTo>
                    <a:pt x="4152" y="18592"/>
                  </a:lnTo>
                  <a:lnTo>
                    <a:pt x="58635" y="18592"/>
                  </a:lnTo>
                  <a:lnTo>
                    <a:pt x="62788" y="14439"/>
                  </a:lnTo>
                  <a:lnTo>
                    <a:pt x="62788" y="4165"/>
                  </a:lnTo>
                  <a:lnTo>
                    <a:pt x="58635" y="0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7"/>
            <p:cNvSpPr/>
            <p:nvPr/>
          </p:nvSpPr>
          <p:spPr>
            <a:xfrm>
              <a:off x="3668846" y="1887104"/>
              <a:ext cx="62865" cy="19050"/>
            </a:xfrm>
            <a:custGeom>
              <a:avLst/>
              <a:gdLst/>
              <a:ahLst/>
              <a:cxnLst/>
              <a:rect l="l" t="t" r="r" b="b"/>
              <a:pathLst>
                <a:path w="62864" h="19050" extrusionOk="0">
                  <a:moveTo>
                    <a:pt x="58635" y="0"/>
                  </a:moveTo>
                  <a:lnTo>
                    <a:pt x="4152" y="0"/>
                  </a:lnTo>
                  <a:lnTo>
                    <a:pt x="0" y="4165"/>
                  </a:lnTo>
                  <a:lnTo>
                    <a:pt x="0" y="14427"/>
                  </a:lnTo>
                  <a:lnTo>
                    <a:pt x="4152" y="18580"/>
                  </a:lnTo>
                  <a:lnTo>
                    <a:pt x="58635" y="18580"/>
                  </a:lnTo>
                  <a:lnTo>
                    <a:pt x="62788" y="14427"/>
                  </a:lnTo>
                  <a:lnTo>
                    <a:pt x="62788" y="4165"/>
                  </a:lnTo>
                  <a:lnTo>
                    <a:pt x="58635" y="0"/>
                  </a:lnTo>
                  <a:close/>
                </a:path>
              </a:pathLst>
            </a:custGeom>
            <a:solidFill>
              <a:srgbClr val="C0C1CE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0" name="Google Shape;330;p7"/>
          <p:cNvSpPr txBox="1"/>
          <p:nvPr/>
        </p:nvSpPr>
        <p:spPr>
          <a:xfrm>
            <a:off x="4310062" y="1785937"/>
            <a:ext cx="622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22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2400"/>
              <a:buFont typeface="Avenir"/>
              <a:buNone/>
            </a:pPr>
            <a:r>
              <a:rPr lang="uk-UA" sz="2400" b="1" dirty="0" smtClean="0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2</a:t>
            </a:r>
            <a:endParaRPr dirty="0"/>
          </a:p>
        </p:txBody>
      </p:sp>
      <p:sp>
        <p:nvSpPr>
          <p:cNvPr id="331" name="Google Shape;331;p7"/>
          <p:cNvSpPr txBox="1"/>
          <p:nvPr/>
        </p:nvSpPr>
        <p:spPr>
          <a:xfrm>
            <a:off x="5310187" y="4857750"/>
            <a:ext cx="1152525" cy="377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700" marR="0" lvl="0" indent="0" algn="l" rtl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ВСТАНОВЛЕНО  ПОРУШНИКІВ</a:t>
            </a:r>
            <a:endParaRPr/>
          </a:p>
        </p:txBody>
      </p:sp>
      <p:sp>
        <p:nvSpPr>
          <p:cNvPr id="332" name="Google Shape;332;p7"/>
          <p:cNvSpPr/>
          <p:nvPr/>
        </p:nvSpPr>
        <p:spPr>
          <a:xfrm>
            <a:off x="8096250" y="0"/>
            <a:ext cx="4095750" cy="6858000"/>
          </a:xfrm>
          <a:custGeom>
            <a:avLst/>
            <a:gdLst/>
            <a:ahLst/>
            <a:cxnLst/>
            <a:rect l="l" t="t" r="r" b="b"/>
            <a:pathLst>
              <a:path w="4508500" h="6857365" extrusionOk="0">
                <a:moveTo>
                  <a:pt x="0" y="6857276"/>
                </a:moveTo>
                <a:lnTo>
                  <a:pt x="4507890" y="6857276"/>
                </a:lnTo>
                <a:lnTo>
                  <a:pt x="4507890" y="0"/>
                </a:lnTo>
                <a:lnTo>
                  <a:pt x="0" y="0"/>
                </a:lnTo>
                <a:lnTo>
                  <a:pt x="0" y="6857276"/>
                </a:lnTo>
                <a:close/>
              </a:path>
            </a:pathLst>
          </a:custGeom>
          <a:solidFill>
            <a:srgbClr val="152A65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44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1" i="0" u="none">
              <a:solidFill>
                <a:srgbClr val="DCDDDD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4450" marR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DCDDDD"/>
              </a:buClr>
              <a:buSzPts val="1400"/>
              <a:buFont typeface="Avenir"/>
              <a:buNone/>
            </a:pPr>
            <a:r>
              <a:rPr lang="uk-UA" sz="1400" b="1" i="0" u="none">
                <a:solidFill>
                  <a:srgbClr val="DCDDDD"/>
                </a:solidFill>
                <a:latin typeface="Avenir"/>
                <a:ea typeface="Avenir"/>
                <a:cs typeface="Avenir"/>
                <a:sym typeface="Avenir"/>
              </a:rPr>
              <a:t>Для підтримання та забезпечення  публічної безпеки та громадського порядку необхідно:</a:t>
            </a:r>
            <a:endParaRPr sz="1400" b="0" i="0" u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4450" marR="0" lvl="0" indent="-88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DCDDDD"/>
              </a:buClr>
              <a:buSzPts val="1400"/>
              <a:buFont typeface="Calibri"/>
              <a:buChar char="-"/>
            </a:pPr>
            <a:r>
              <a:rPr lang="uk-UA" sz="1400" b="0" i="0" u="none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Збільшити кількість патрулів у значених місцях в темний час доби</a:t>
            </a:r>
            <a:endParaRPr/>
          </a:p>
          <a:p>
            <a:pPr marL="44450" marR="0" lvl="0" indent="-88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DCDDDD"/>
              </a:buClr>
              <a:buSzPts val="1400"/>
              <a:buFont typeface="Calibri"/>
              <a:buChar char="-"/>
            </a:pPr>
            <a:r>
              <a:rPr lang="uk-UA" sz="1400" b="0" i="0" u="none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Встановити додаткові камери відеоспостереження з спецприладами, що фіксують державні номерні знаки транспортних засобів, розпізнають обличчя на всіх в'їздах в місто та в місцях частого значного скупчення людей</a:t>
            </a:r>
            <a:endParaRPr/>
          </a:p>
          <a:p>
            <a:pPr marL="44450" marR="0" lvl="0" indent="-88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DCDDDD"/>
              </a:buClr>
              <a:buSzPts val="1400"/>
              <a:buFont typeface="Calibri"/>
              <a:buChar char="-"/>
            </a:pPr>
            <a:r>
              <a:rPr lang="uk-UA" sz="1400" b="0" i="0" u="none">
                <a:solidFill>
                  <a:srgbClr val="DCDDDD"/>
                </a:solidFill>
                <a:latin typeface="Calibri"/>
                <a:ea typeface="Calibri"/>
                <a:cs typeface="Calibri"/>
                <a:sym typeface="Calibri"/>
              </a:rPr>
              <a:t>Проводити роз’яснювальну роботу серед громадян, здійснювати виступи у ЗМІ за темами: «Як не стати об’єктом злочинного посягання» та «Первинні дії потерпілого у разі скоєння у відношенню нього злочину».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8"/>
          <p:cNvSpPr txBox="1"/>
          <p:nvPr/>
        </p:nvSpPr>
        <p:spPr>
          <a:xfrm>
            <a:off x="2025650" y="673100"/>
            <a:ext cx="4427537" cy="3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925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8"/>
          <p:cNvSpPr/>
          <p:nvPr/>
        </p:nvSpPr>
        <p:spPr>
          <a:xfrm>
            <a:off x="292100" y="5080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8"/>
          <p:cNvSpPr/>
          <p:nvPr/>
        </p:nvSpPr>
        <p:spPr>
          <a:xfrm>
            <a:off x="420687" y="5080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8"/>
          <p:cNvSpPr/>
          <p:nvPr/>
        </p:nvSpPr>
        <p:spPr>
          <a:xfrm>
            <a:off x="547687" y="50800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8"/>
          <p:cNvSpPr/>
          <p:nvPr/>
        </p:nvSpPr>
        <p:spPr>
          <a:xfrm>
            <a:off x="292100" y="6381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8"/>
          <p:cNvSpPr/>
          <p:nvPr/>
        </p:nvSpPr>
        <p:spPr>
          <a:xfrm>
            <a:off x="420687" y="6381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8"/>
          <p:cNvSpPr/>
          <p:nvPr/>
        </p:nvSpPr>
        <p:spPr>
          <a:xfrm>
            <a:off x="547687" y="63817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8"/>
          <p:cNvSpPr/>
          <p:nvPr/>
        </p:nvSpPr>
        <p:spPr>
          <a:xfrm>
            <a:off x="292100" y="7683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8"/>
          <p:cNvSpPr/>
          <p:nvPr/>
        </p:nvSpPr>
        <p:spPr>
          <a:xfrm>
            <a:off x="420687" y="7683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8"/>
          <p:cNvSpPr/>
          <p:nvPr/>
        </p:nvSpPr>
        <p:spPr>
          <a:xfrm>
            <a:off x="547687" y="76835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8"/>
          <p:cNvSpPr/>
          <p:nvPr/>
        </p:nvSpPr>
        <p:spPr>
          <a:xfrm>
            <a:off x="292100" y="8985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8"/>
          <p:cNvSpPr/>
          <p:nvPr/>
        </p:nvSpPr>
        <p:spPr>
          <a:xfrm>
            <a:off x="420687" y="8985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8"/>
          <p:cNvSpPr/>
          <p:nvPr/>
        </p:nvSpPr>
        <p:spPr>
          <a:xfrm>
            <a:off x="547687" y="89852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8"/>
          <p:cNvSpPr/>
          <p:nvPr/>
        </p:nvSpPr>
        <p:spPr>
          <a:xfrm>
            <a:off x="292100" y="10287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8"/>
          <p:cNvSpPr/>
          <p:nvPr/>
        </p:nvSpPr>
        <p:spPr>
          <a:xfrm>
            <a:off x="420687" y="102870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8"/>
          <p:cNvSpPr/>
          <p:nvPr/>
        </p:nvSpPr>
        <p:spPr>
          <a:xfrm>
            <a:off x="547687" y="102870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8"/>
          <p:cNvSpPr/>
          <p:nvPr/>
        </p:nvSpPr>
        <p:spPr>
          <a:xfrm>
            <a:off x="292100" y="11588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50"/>
                </a:lnTo>
                <a:lnTo>
                  <a:pt x="0" y="24803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8"/>
          <p:cNvSpPr/>
          <p:nvPr/>
        </p:nvSpPr>
        <p:spPr>
          <a:xfrm>
            <a:off x="420687" y="115887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8"/>
          <p:cNvSpPr/>
          <p:nvPr/>
        </p:nvSpPr>
        <p:spPr>
          <a:xfrm>
            <a:off x="547687" y="115887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50"/>
                </a:lnTo>
                <a:lnTo>
                  <a:pt x="0" y="24803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03"/>
                </a:lnTo>
                <a:lnTo>
                  <a:pt x="31965" y="7150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8"/>
          <p:cNvSpPr/>
          <p:nvPr/>
        </p:nvSpPr>
        <p:spPr>
          <a:xfrm>
            <a:off x="292100" y="12890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8"/>
          <p:cNvSpPr/>
          <p:nvPr/>
        </p:nvSpPr>
        <p:spPr>
          <a:xfrm>
            <a:off x="420687" y="1289050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8"/>
          <p:cNvSpPr/>
          <p:nvPr/>
        </p:nvSpPr>
        <p:spPr>
          <a:xfrm>
            <a:off x="547687" y="1289050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8"/>
          <p:cNvSpPr/>
          <p:nvPr/>
        </p:nvSpPr>
        <p:spPr>
          <a:xfrm>
            <a:off x="292100" y="14192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5" h="32384" extrusionOk="0">
                <a:moveTo>
                  <a:pt x="24815" y="0"/>
                </a:moveTo>
                <a:lnTo>
                  <a:pt x="7175" y="0"/>
                </a:lnTo>
                <a:lnTo>
                  <a:pt x="0" y="7162"/>
                </a:lnTo>
                <a:lnTo>
                  <a:pt x="0" y="24815"/>
                </a:lnTo>
                <a:lnTo>
                  <a:pt x="7175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8"/>
          <p:cNvSpPr/>
          <p:nvPr/>
        </p:nvSpPr>
        <p:spPr>
          <a:xfrm>
            <a:off x="420687" y="1419225"/>
            <a:ext cx="31750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03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03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03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8"/>
          <p:cNvSpPr/>
          <p:nvPr/>
        </p:nvSpPr>
        <p:spPr>
          <a:xfrm>
            <a:off x="547687" y="1419225"/>
            <a:ext cx="33337" cy="31750"/>
          </a:xfrm>
          <a:custGeom>
            <a:avLst/>
            <a:gdLst/>
            <a:ahLst/>
            <a:cxnLst/>
            <a:rect l="l" t="t" r="r" b="b"/>
            <a:pathLst>
              <a:path w="32384" h="32384" extrusionOk="0">
                <a:moveTo>
                  <a:pt x="24815" y="0"/>
                </a:moveTo>
                <a:lnTo>
                  <a:pt x="7150" y="0"/>
                </a:lnTo>
                <a:lnTo>
                  <a:pt x="0" y="7162"/>
                </a:lnTo>
                <a:lnTo>
                  <a:pt x="0" y="24815"/>
                </a:lnTo>
                <a:lnTo>
                  <a:pt x="7150" y="31978"/>
                </a:lnTo>
                <a:lnTo>
                  <a:pt x="24815" y="31978"/>
                </a:lnTo>
                <a:lnTo>
                  <a:pt x="31965" y="24815"/>
                </a:lnTo>
                <a:lnTo>
                  <a:pt x="31965" y="7162"/>
                </a:lnTo>
                <a:lnTo>
                  <a:pt x="24815" y="0"/>
                </a:lnTo>
                <a:close/>
              </a:path>
            </a:pathLst>
          </a:custGeom>
          <a:solidFill>
            <a:srgbClr val="BDC0C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8"/>
          <p:cNvSpPr txBox="1"/>
          <p:nvPr/>
        </p:nvSpPr>
        <p:spPr>
          <a:xfrm>
            <a:off x="809625" y="3429000"/>
            <a:ext cx="1762125" cy="277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marR="0" lvl="0" indent="44450" algn="ctr" rtl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СКОЄНІ В СТАНІ  АЛКОГОЛЬНОГО СП’ЯНІННЯ</a:t>
            </a:r>
            <a:endParaRPr/>
          </a:p>
        </p:txBody>
      </p:sp>
      <p:sp>
        <p:nvSpPr>
          <p:cNvPr id="363" name="Google Shape;363;p8"/>
          <p:cNvSpPr txBox="1"/>
          <p:nvPr/>
        </p:nvSpPr>
        <p:spPr>
          <a:xfrm>
            <a:off x="2692400" y="1517650"/>
            <a:ext cx="173037" cy="65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967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3B64"/>
              </a:buClr>
              <a:buSzPts val="2400"/>
              <a:buFont typeface="Avenir"/>
              <a:buNone/>
            </a:pPr>
            <a:r>
              <a:rPr lang="uk-UA" sz="2400" b="1" i="0" u="sng">
                <a:solidFill>
                  <a:srgbClr val="173B64"/>
                </a:solidFill>
                <a:latin typeface="Avenir"/>
                <a:ea typeface="Avenir"/>
                <a:cs typeface="Avenir"/>
                <a:sym typeface="Avenir"/>
              </a:rPr>
              <a:t>  </a:t>
            </a:r>
            <a:endParaRPr sz="2400" b="0" i="0" u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270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173B64"/>
              </a:buClr>
              <a:buSzPts val="900"/>
              <a:buFont typeface="Times New Roman"/>
              <a:buNone/>
            </a:pPr>
            <a:r>
              <a:rPr lang="uk-UA" sz="900" b="0" i="0" u="sng">
                <a:solidFill>
                  <a:srgbClr val="173B6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/>
          </a:p>
        </p:txBody>
      </p:sp>
      <p:sp>
        <p:nvSpPr>
          <p:cNvPr id="364" name="Google Shape;364;p8"/>
          <p:cNvSpPr txBox="1"/>
          <p:nvPr/>
        </p:nvSpPr>
        <p:spPr>
          <a:xfrm>
            <a:off x="1381125" y="4857750"/>
            <a:ext cx="1876425" cy="974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95B"/>
              </a:buClr>
              <a:buSzPts val="1000"/>
              <a:buFont typeface="Calibri"/>
              <a:buNone/>
            </a:pPr>
            <a:r>
              <a:rPr lang="uk-UA" sz="1000" b="1" i="0" u="none" dirty="0">
                <a:solidFill>
                  <a:srgbClr val="58595B"/>
                </a:solidFill>
                <a:latin typeface="Calibri"/>
                <a:ea typeface="Calibri"/>
                <a:cs typeface="Calibri"/>
                <a:sym typeface="Calibri"/>
              </a:rPr>
              <a:t>Публічні місця</a:t>
            </a:r>
            <a:r>
              <a:rPr lang="uk-UA" sz="1000" b="0" i="0" u="none" dirty="0">
                <a:solidFill>
                  <a:srgbClr val="58595B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dirty="0"/>
          </a:p>
          <a:p>
            <a:pPr marL="12700" marR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58595B"/>
              </a:buClr>
              <a:buSzPts val="1000"/>
              <a:buFont typeface="Calibri"/>
              <a:buNone/>
            </a:pPr>
            <a:r>
              <a:rPr lang="uk-UA" sz="1000" b="0" i="0" u="none" dirty="0">
                <a:solidFill>
                  <a:srgbClr val="58595B"/>
                </a:solidFill>
                <a:latin typeface="Calibri"/>
                <a:ea typeface="Calibri"/>
                <a:cs typeface="Calibri"/>
                <a:sym typeface="Calibri"/>
              </a:rPr>
              <a:t>  - будинки культури ( сільські клуби)</a:t>
            </a:r>
            <a:endParaRPr dirty="0"/>
          </a:p>
          <a:p>
            <a:pPr marL="12700" marR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58595B"/>
              </a:buClr>
              <a:buSzPts val="1000"/>
              <a:buFont typeface="Calibri"/>
              <a:buNone/>
            </a:pPr>
            <a:r>
              <a:rPr lang="uk-UA" sz="1000" b="0" i="0" u="none" dirty="0">
                <a:solidFill>
                  <a:srgbClr val="58595B"/>
                </a:solidFill>
                <a:latin typeface="Calibri"/>
                <a:ea typeface="Calibri"/>
                <a:cs typeface="Calibri"/>
                <a:sym typeface="Calibri"/>
              </a:rPr>
              <a:t>-торгівельні заклади</a:t>
            </a:r>
            <a:endParaRPr dirty="0"/>
          </a:p>
          <a:p>
            <a:pPr marL="12700" marR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rgbClr val="58595B"/>
              </a:buClr>
              <a:buSzPts val="1000"/>
              <a:buFont typeface="Calibri"/>
              <a:buNone/>
            </a:pPr>
            <a:r>
              <a:rPr lang="uk-UA" sz="1000" b="0" i="0" u="none" dirty="0">
                <a:solidFill>
                  <a:srgbClr val="58595B"/>
                </a:solidFill>
                <a:latin typeface="Calibri"/>
                <a:ea typeface="Calibri"/>
                <a:cs typeface="Calibri"/>
                <a:sym typeface="Calibri"/>
              </a:rPr>
              <a:t>-заклади громадського харчування(</a:t>
            </a:r>
            <a:r>
              <a:rPr lang="uk-UA" sz="1000" b="0" i="0" u="none" dirty="0" err="1">
                <a:solidFill>
                  <a:srgbClr val="58595B"/>
                </a:solidFill>
                <a:latin typeface="Calibri"/>
                <a:ea typeface="Calibri"/>
                <a:cs typeface="Calibri"/>
                <a:sym typeface="Calibri"/>
              </a:rPr>
              <a:t>кафе,бари</a:t>
            </a:r>
            <a:r>
              <a:rPr lang="uk-UA" sz="1000" b="0" i="0" u="none" dirty="0">
                <a:solidFill>
                  <a:srgbClr val="58595B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dirty="0"/>
          </a:p>
        </p:txBody>
      </p:sp>
      <p:sp>
        <p:nvSpPr>
          <p:cNvPr id="365" name="Google Shape;365;p8"/>
          <p:cNvSpPr txBox="1"/>
          <p:nvPr/>
        </p:nvSpPr>
        <p:spPr>
          <a:xfrm>
            <a:off x="1381125" y="4214812"/>
            <a:ext cx="1928812" cy="447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r>
              <a:rPr lang="uk-UA" sz="14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місця масового скупчення людей</a:t>
            </a:r>
            <a:endParaRPr/>
          </a:p>
        </p:txBody>
      </p:sp>
      <p:sp>
        <p:nvSpPr>
          <p:cNvPr id="366" name="Google Shape;366;p8"/>
          <p:cNvSpPr txBox="1"/>
          <p:nvPr/>
        </p:nvSpPr>
        <p:spPr>
          <a:xfrm>
            <a:off x="3738562" y="4572000"/>
            <a:ext cx="1876425" cy="1756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r>
              <a:rPr lang="uk-UA" sz="1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На території поліцейської дільниці проживає  </a:t>
            </a:r>
            <a:r>
              <a:rPr lang="uk-UA" sz="1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uk-UA" sz="1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осіб, що перебувають на обліку в поліції. Серед них:</a:t>
            </a:r>
            <a:endParaRPr dirty="0"/>
          </a:p>
          <a:p>
            <a:pPr marL="12700" marR="0" lvl="0" indent="-6350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-"/>
            </a:pPr>
            <a:r>
              <a:rPr lang="uk-UA" sz="1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4 </a:t>
            </a:r>
            <a:r>
              <a:rPr lang="uk-UA" sz="1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раніше засуджених</a:t>
            </a:r>
            <a:endParaRPr dirty="0"/>
          </a:p>
          <a:p>
            <a:pPr marL="12700" marR="0" lvl="0" indent="-6350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-"/>
            </a:pPr>
            <a:r>
              <a:rPr lang="uk-UA" sz="1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uk-UA" sz="1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 </a:t>
            </a:r>
            <a:r>
              <a:rPr lang="uk-UA" sz="1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сімейних бешкетників</a:t>
            </a:r>
            <a:endParaRPr dirty="0"/>
          </a:p>
          <a:p>
            <a:pPr marL="12700" marR="0" lvl="0" indent="-6350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-"/>
            </a:pPr>
            <a:r>
              <a:rPr lang="uk-UA" sz="1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uk-UA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uk-UA" sz="1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особи під адміністративним наглядом</a:t>
            </a:r>
            <a:endParaRPr dirty="0"/>
          </a:p>
          <a:p>
            <a:pPr marL="12700" marR="0" lvl="0" indent="-6350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-"/>
            </a:pPr>
            <a:r>
              <a:rPr lang="uk-UA" sz="1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lang="uk-UA" sz="1000" b="0" i="0" u="none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uk-UA" sz="1000" b="0" i="0" u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осіб, що формально підпадають під адміністративний нагляд</a:t>
            </a:r>
            <a:endParaRPr dirty="0"/>
          </a:p>
        </p:txBody>
      </p:sp>
      <p:sp>
        <p:nvSpPr>
          <p:cNvPr id="367" name="Google Shape;367;p8"/>
          <p:cNvSpPr txBox="1"/>
          <p:nvPr/>
        </p:nvSpPr>
        <p:spPr>
          <a:xfrm>
            <a:off x="3952875" y="4286250"/>
            <a:ext cx="1603375" cy="153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5875" rIns="0" bIns="0" anchor="t" anchorCtr="0">
            <a:spAutoFit/>
          </a:bodyPr>
          <a:lstStyle/>
          <a:p>
            <a:pPr marL="127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900"/>
              <a:buFont typeface="Avenir"/>
              <a:buNone/>
            </a:pPr>
            <a:r>
              <a:rPr lang="uk-UA" sz="9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ПІДОБЛІКОВИЙ ЕЛЕМЕНТ</a:t>
            </a:r>
            <a:endParaRPr/>
          </a:p>
        </p:txBody>
      </p:sp>
      <p:sp>
        <p:nvSpPr>
          <p:cNvPr id="368" name="Google Shape;368;p8"/>
          <p:cNvSpPr txBox="1"/>
          <p:nvPr/>
        </p:nvSpPr>
        <p:spPr>
          <a:xfrm>
            <a:off x="5151437" y="1857375"/>
            <a:ext cx="1576387" cy="166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70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8"/>
          <p:cNvSpPr/>
          <p:nvPr/>
        </p:nvSpPr>
        <p:spPr>
          <a:xfrm>
            <a:off x="7683500" y="0"/>
            <a:ext cx="4508500" cy="6858000"/>
          </a:xfrm>
          <a:custGeom>
            <a:avLst/>
            <a:gdLst/>
            <a:ahLst/>
            <a:cxnLst/>
            <a:rect l="l" t="t" r="r" b="b"/>
            <a:pathLst>
              <a:path w="4508500" h="6857365" extrusionOk="0">
                <a:moveTo>
                  <a:pt x="4507877" y="0"/>
                </a:moveTo>
                <a:lnTo>
                  <a:pt x="0" y="0"/>
                </a:lnTo>
                <a:lnTo>
                  <a:pt x="0" y="6857276"/>
                </a:lnTo>
                <a:lnTo>
                  <a:pt x="4507877" y="6857276"/>
                </a:lnTo>
                <a:lnTo>
                  <a:pt x="4507877" y="0"/>
                </a:lnTo>
                <a:close/>
              </a:path>
            </a:pathLst>
          </a:custGeom>
          <a:solidFill>
            <a:srgbClr val="152A65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8"/>
          <p:cNvSpPr/>
          <p:nvPr/>
        </p:nvSpPr>
        <p:spPr>
          <a:xfrm>
            <a:off x="7440612" y="1073150"/>
            <a:ext cx="482600" cy="0"/>
          </a:xfrm>
          <a:custGeom>
            <a:avLst/>
            <a:gdLst/>
            <a:ahLst/>
            <a:cxnLst/>
            <a:rect l="l" t="t" r="r" b="b"/>
            <a:pathLst>
              <a:path w="482600" h="120000" extrusionOk="0">
                <a:moveTo>
                  <a:pt x="0" y="0"/>
                </a:moveTo>
                <a:lnTo>
                  <a:pt x="482600" y="0"/>
                </a:lnTo>
              </a:path>
            </a:pathLst>
          </a:custGeom>
          <a:noFill/>
          <a:ln w="76200" cap="flat" cmpd="sng">
            <a:solidFill>
              <a:srgbClr val="FFDD00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8"/>
          <p:cNvSpPr txBox="1"/>
          <p:nvPr/>
        </p:nvSpPr>
        <p:spPr>
          <a:xfrm>
            <a:off x="8015287" y="906462"/>
            <a:ext cx="3354387" cy="4730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7125" rIns="0" bIns="0" anchor="t" anchorCtr="0">
            <a:spAutoFit/>
          </a:bodyPr>
          <a:lstStyle/>
          <a:p>
            <a:pPr marL="444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DDDD"/>
              </a:buClr>
              <a:buSzPts val="1600"/>
              <a:buFont typeface="Avenir"/>
              <a:buNone/>
            </a:pPr>
            <a:r>
              <a:rPr lang="uk-UA" sz="1600" b="1" i="0" u="none" dirty="0">
                <a:solidFill>
                  <a:srgbClr val="DCDDDD"/>
                </a:solidFill>
                <a:latin typeface="Avenir"/>
                <a:ea typeface="Avenir"/>
                <a:cs typeface="Avenir"/>
                <a:sym typeface="Avenir"/>
              </a:rPr>
              <a:t>Що треба зробити?</a:t>
            </a:r>
            <a:endParaRPr dirty="0"/>
          </a:p>
          <a:p>
            <a:pPr marL="44450" marR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1" i="0" u="none" dirty="0">
              <a:solidFill>
                <a:srgbClr val="DCDDDD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4450" marR="0" lvl="0" indent="-8890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venir"/>
              <a:buChar char="-"/>
            </a:pPr>
            <a:r>
              <a:rPr lang="uk-UA" sz="1400" b="0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Започаткувати нові напрямки профілактичної роботи з населенням;</a:t>
            </a:r>
            <a:endParaRPr dirty="0"/>
          </a:p>
          <a:p>
            <a:pPr marL="44450" marR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dirty="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4450" marR="0" lvl="0" indent="-8890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venir"/>
              <a:buChar char="-"/>
            </a:pPr>
            <a:r>
              <a:rPr lang="uk-UA" sz="1400" b="0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Своєчасно ставити осіб на облік та під адміністративний нагляд</a:t>
            </a:r>
            <a:endParaRPr dirty="0"/>
          </a:p>
          <a:p>
            <a:pPr marL="44450" marR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dirty="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4450" marR="0" lvl="0" indent="-8890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venir"/>
              <a:buChar char="-"/>
            </a:pPr>
            <a:r>
              <a:rPr lang="uk-UA" sz="1400" b="0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Збільшити кількість та якість проведення профілактичних перевірок за місцем мешкання осіб, які знаходяться на обліку в поліції;</a:t>
            </a:r>
            <a:endParaRPr dirty="0"/>
          </a:p>
          <a:p>
            <a:pPr marL="44450" marR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dirty="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4450" marR="0" lvl="0" indent="-8890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venir"/>
              <a:buChar char="-"/>
            </a:pPr>
            <a:r>
              <a:rPr lang="uk-UA" sz="1400" b="0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 Покращити виявлення та документування правопорушень, пов’язаних з вживанням алкогольних напоїв в публічних місцях, нелегальною торгівлею </a:t>
            </a:r>
            <a:endParaRPr dirty="0"/>
          </a:p>
          <a:p>
            <a:pPr marL="44450" marR="0" lvl="0" indent="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 b="0" i="0" u="none" dirty="0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4450" marR="0" lvl="0" indent="-8890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venir"/>
              <a:buChar char="-"/>
            </a:pPr>
            <a:r>
              <a:rPr lang="uk-UA" sz="1400" b="0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Обмежити час продажу алкогольних напоїв з </a:t>
            </a:r>
            <a:r>
              <a:rPr lang="uk-UA" sz="1400" b="0" i="0" u="none" dirty="0" smtClean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21.00 </a:t>
            </a:r>
            <a:r>
              <a:rPr lang="uk-UA" sz="1400" b="0" i="0" u="none" dirty="0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до 10.00 </a:t>
            </a:r>
            <a:endParaRPr dirty="0"/>
          </a:p>
        </p:txBody>
      </p:sp>
      <p:sp>
        <p:nvSpPr>
          <p:cNvPr id="372" name="Google Shape;372;p8"/>
          <p:cNvSpPr/>
          <p:nvPr/>
        </p:nvSpPr>
        <p:spPr>
          <a:xfrm>
            <a:off x="701675" y="4081462"/>
            <a:ext cx="6088062" cy="0"/>
          </a:xfrm>
          <a:custGeom>
            <a:avLst/>
            <a:gdLst/>
            <a:ahLst/>
            <a:cxnLst/>
            <a:rect l="l" t="t" r="r" b="b"/>
            <a:pathLst>
              <a:path w="6087745" h="120000" extrusionOk="0">
                <a:moveTo>
                  <a:pt x="0" y="0"/>
                </a:moveTo>
                <a:lnTo>
                  <a:pt x="6087541" y="0"/>
                </a:lnTo>
              </a:path>
            </a:pathLst>
          </a:custGeom>
          <a:noFill/>
          <a:ln w="12700" cap="flat" cmpd="sng">
            <a:solidFill>
              <a:srgbClr val="004990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3" name="Google Shape;373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9137" y="474662"/>
            <a:ext cx="1066800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01750" y="1684337"/>
            <a:ext cx="576262" cy="974725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8"/>
          <p:cNvSpPr txBox="1"/>
          <p:nvPr/>
        </p:nvSpPr>
        <p:spPr>
          <a:xfrm>
            <a:off x="857250" y="2765425"/>
            <a:ext cx="1584300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5000"/>
              <a:buFont typeface="Avenir"/>
              <a:buNone/>
            </a:pPr>
            <a:r>
              <a:rPr lang="uk-UA" sz="5000" b="1" dirty="0" smtClean="0">
                <a:solidFill>
                  <a:srgbClr val="152A65"/>
                </a:solidFill>
                <a:latin typeface="Avenir"/>
                <a:sym typeface="Avenir"/>
              </a:rPr>
              <a:t>48</a:t>
            </a:r>
            <a:endParaRPr dirty="0"/>
          </a:p>
        </p:txBody>
      </p:sp>
      <p:pic>
        <p:nvPicPr>
          <p:cNvPr id="376" name="Google Shape;376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24375" y="1714500"/>
            <a:ext cx="439737" cy="420687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8"/>
          <p:cNvSpPr txBox="1"/>
          <p:nvPr/>
        </p:nvSpPr>
        <p:spPr>
          <a:xfrm>
            <a:off x="2024062" y="428625"/>
            <a:ext cx="5429250" cy="9382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700" marR="0" lvl="0" indent="0" algn="l" rtl="0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BDC0C1"/>
              </a:buClr>
              <a:buSzPts val="1800"/>
              <a:buFont typeface="Avenir"/>
              <a:buNone/>
            </a:pPr>
            <a:r>
              <a:rPr lang="uk-UA" sz="1800" b="1" i="0" u="none">
                <a:solidFill>
                  <a:srgbClr val="BDC0C1"/>
                </a:solidFill>
                <a:latin typeface="Avenir"/>
                <a:ea typeface="Avenir"/>
                <a:cs typeface="Avenir"/>
                <a:sym typeface="Avenir"/>
              </a:rPr>
              <a:t>Адміністративні правопорушення  скоєні в  громадських місцях та які посягають на публічний порядок</a:t>
            </a:r>
            <a:endParaRPr/>
          </a:p>
        </p:txBody>
      </p:sp>
      <p:sp>
        <p:nvSpPr>
          <p:cNvPr id="378" name="Google Shape;378;p8"/>
          <p:cNvSpPr txBox="1"/>
          <p:nvPr/>
        </p:nvSpPr>
        <p:spPr>
          <a:xfrm>
            <a:off x="4667250" y="2571750"/>
            <a:ext cx="325437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1800"/>
              <a:buFont typeface="Avenir"/>
              <a:buNone/>
            </a:pPr>
            <a:r>
              <a:rPr lang="uk-UA" sz="18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0</a:t>
            </a:r>
            <a:endParaRPr/>
          </a:p>
        </p:txBody>
      </p:sp>
      <p:sp>
        <p:nvSpPr>
          <p:cNvPr id="379" name="Google Shape;379;p8"/>
          <p:cNvSpPr txBox="1"/>
          <p:nvPr/>
        </p:nvSpPr>
        <p:spPr>
          <a:xfrm>
            <a:off x="3667125" y="3214687"/>
            <a:ext cx="2500312" cy="536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700" marR="0" lvl="0" indent="44450" algn="ctr" rtl="0">
              <a:lnSpc>
                <a:spcPct val="103000"/>
              </a:lnSpc>
              <a:spcBef>
                <a:spcPts val="0"/>
              </a:spcBef>
              <a:spcAft>
                <a:spcPts val="0"/>
              </a:spcAft>
              <a:buClr>
                <a:srgbClr val="152A65"/>
              </a:buClr>
              <a:buSzPts val="1400"/>
              <a:buFont typeface="Avenir"/>
              <a:buNone/>
            </a:pPr>
            <a:r>
              <a:rPr lang="uk-UA" sz="1400" b="1" i="0" u="none">
                <a:solidFill>
                  <a:srgbClr val="152A65"/>
                </a:solidFill>
                <a:latin typeface="Avenir"/>
                <a:ea typeface="Avenir"/>
                <a:cs typeface="Avenir"/>
                <a:sym typeface="Avenir"/>
              </a:rPr>
              <a:t>скоєнні в стані наркотичного сп»яніння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9"/>
          <p:cNvSpPr txBox="1"/>
          <p:nvPr/>
        </p:nvSpPr>
        <p:spPr>
          <a:xfrm>
            <a:off x="6138862" y="2139950"/>
            <a:ext cx="3911600" cy="2357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76200" rIns="0" bIns="0" anchor="t" anchorCtr="0">
            <a:spAutoFit/>
          </a:bodyPr>
          <a:lstStyle/>
          <a:p>
            <a:pPr marL="12700" marR="0" lvl="0" indent="0" algn="l" rtl="0">
              <a:lnSpc>
                <a:spcPct val="113207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300"/>
              <a:buFont typeface="Avenir"/>
              <a:buNone/>
            </a:pPr>
            <a:r>
              <a:rPr lang="uk-UA" sz="5300" b="1" i="0" u="none">
                <a:solidFill>
                  <a:srgbClr val="FFFFFF"/>
                </a:solidFill>
                <a:latin typeface="Avenir"/>
                <a:ea typeface="Avenir"/>
                <a:cs typeface="Avenir"/>
                <a:sym typeface="Avenir"/>
              </a:rPr>
              <a:t>Домашнє  (сімейне)  насильство</a:t>
            </a:r>
            <a:endParaRPr/>
          </a:p>
        </p:txBody>
      </p:sp>
      <p:sp>
        <p:nvSpPr>
          <p:cNvPr id="385" name="Google Shape;385;p9"/>
          <p:cNvSpPr txBox="1">
            <a:spLocks noGrp="1"/>
          </p:cNvSpPr>
          <p:nvPr>
            <p:ph type="title"/>
          </p:nvPr>
        </p:nvSpPr>
        <p:spPr>
          <a:xfrm>
            <a:off x="2540000" y="1844675"/>
            <a:ext cx="3214687" cy="2987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6500" rIns="0" bIns="0" anchor="t" anchorCtr="0">
            <a:spAutoFit/>
          </a:bodyPr>
          <a:lstStyle/>
          <a:p>
            <a:pPr marL="127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DD00"/>
              </a:buClr>
              <a:buSzPts val="19400"/>
              <a:buFont typeface="Avenir"/>
              <a:buNone/>
            </a:pPr>
            <a:r>
              <a:rPr lang="uk-UA" sz="19400" b="1" i="0" u="none">
                <a:solidFill>
                  <a:srgbClr val="FFDD00"/>
                </a:solidFill>
                <a:latin typeface="Avenir"/>
                <a:ea typeface="Avenir"/>
                <a:cs typeface="Avenir"/>
                <a:sym typeface="Avenir"/>
              </a:rPr>
              <a:t>04</a:t>
            </a:r>
            <a:endParaRPr/>
          </a:p>
        </p:txBody>
      </p:sp>
      <p:sp>
        <p:nvSpPr>
          <p:cNvPr id="386" name="Google Shape;386;p9"/>
          <p:cNvSpPr txBox="1"/>
          <p:nvPr/>
        </p:nvSpPr>
        <p:spPr>
          <a:xfrm>
            <a:off x="1293812" y="21018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9"/>
          <p:cNvSpPr txBox="1"/>
          <p:nvPr/>
        </p:nvSpPr>
        <p:spPr>
          <a:xfrm>
            <a:off x="1649412" y="21018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9"/>
          <p:cNvSpPr txBox="1"/>
          <p:nvPr/>
        </p:nvSpPr>
        <p:spPr>
          <a:xfrm>
            <a:off x="2005012" y="21018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9"/>
          <p:cNvSpPr txBox="1"/>
          <p:nvPr/>
        </p:nvSpPr>
        <p:spPr>
          <a:xfrm>
            <a:off x="1293812" y="24638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9"/>
          <p:cNvSpPr txBox="1"/>
          <p:nvPr/>
        </p:nvSpPr>
        <p:spPr>
          <a:xfrm>
            <a:off x="1649412" y="24638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9"/>
          <p:cNvSpPr txBox="1"/>
          <p:nvPr/>
        </p:nvSpPr>
        <p:spPr>
          <a:xfrm>
            <a:off x="2005012" y="24638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9"/>
          <p:cNvSpPr txBox="1"/>
          <p:nvPr/>
        </p:nvSpPr>
        <p:spPr>
          <a:xfrm>
            <a:off x="1293812" y="28257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9"/>
          <p:cNvSpPr txBox="1"/>
          <p:nvPr/>
        </p:nvSpPr>
        <p:spPr>
          <a:xfrm>
            <a:off x="1649412" y="28257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9"/>
          <p:cNvSpPr txBox="1"/>
          <p:nvPr/>
        </p:nvSpPr>
        <p:spPr>
          <a:xfrm>
            <a:off x="2005012" y="28257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p9"/>
          <p:cNvSpPr txBox="1"/>
          <p:nvPr/>
        </p:nvSpPr>
        <p:spPr>
          <a:xfrm>
            <a:off x="1293812" y="31877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p9"/>
          <p:cNvSpPr txBox="1"/>
          <p:nvPr/>
        </p:nvSpPr>
        <p:spPr>
          <a:xfrm>
            <a:off x="1649412" y="31877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9"/>
          <p:cNvSpPr txBox="1"/>
          <p:nvPr/>
        </p:nvSpPr>
        <p:spPr>
          <a:xfrm>
            <a:off x="2005012" y="31877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9"/>
          <p:cNvSpPr txBox="1"/>
          <p:nvPr/>
        </p:nvSpPr>
        <p:spPr>
          <a:xfrm>
            <a:off x="1293812" y="35496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Google Shape;399;p9"/>
          <p:cNvSpPr txBox="1"/>
          <p:nvPr/>
        </p:nvSpPr>
        <p:spPr>
          <a:xfrm>
            <a:off x="1649412" y="35496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9"/>
          <p:cNvSpPr txBox="1"/>
          <p:nvPr/>
        </p:nvSpPr>
        <p:spPr>
          <a:xfrm>
            <a:off x="2005012" y="35496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1" name="Google Shape;401;p9"/>
          <p:cNvSpPr txBox="1"/>
          <p:nvPr/>
        </p:nvSpPr>
        <p:spPr>
          <a:xfrm>
            <a:off x="1293812" y="39116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9"/>
          <p:cNvSpPr txBox="1"/>
          <p:nvPr/>
        </p:nvSpPr>
        <p:spPr>
          <a:xfrm>
            <a:off x="1649412" y="39116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9"/>
          <p:cNvSpPr txBox="1"/>
          <p:nvPr/>
        </p:nvSpPr>
        <p:spPr>
          <a:xfrm>
            <a:off x="2005012" y="39116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9"/>
          <p:cNvSpPr txBox="1"/>
          <p:nvPr/>
        </p:nvSpPr>
        <p:spPr>
          <a:xfrm>
            <a:off x="1293812" y="427355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9"/>
          <p:cNvSpPr txBox="1"/>
          <p:nvPr/>
        </p:nvSpPr>
        <p:spPr>
          <a:xfrm>
            <a:off x="1649412" y="42735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9"/>
          <p:cNvSpPr txBox="1"/>
          <p:nvPr/>
        </p:nvSpPr>
        <p:spPr>
          <a:xfrm>
            <a:off x="2005012" y="427355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9"/>
          <p:cNvSpPr txBox="1"/>
          <p:nvPr/>
        </p:nvSpPr>
        <p:spPr>
          <a:xfrm>
            <a:off x="1293812" y="4635500"/>
            <a:ext cx="88900" cy="8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9"/>
          <p:cNvSpPr txBox="1"/>
          <p:nvPr/>
        </p:nvSpPr>
        <p:spPr>
          <a:xfrm>
            <a:off x="1649412" y="46355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9"/>
          <p:cNvSpPr txBox="1"/>
          <p:nvPr/>
        </p:nvSpPr>
        <p:spPr>
          <a:xfrm>
            <a:off x="2005012" y="4635500"/>
            <a:ext cx="88900" cy="889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9"/>
          <p:cNvSpPr/>
          <p:nvPr/>
        </p:nvSpPr>
        <p:spPr>
          <a:xfrm>
            <a:off x="6061075" y="5537200"/>
            <a:ext cx="0" cy="822325"/>
          </a:xfrm>
          <a:custGeom>
            <a:avLst/>
            <a:gdLst/>
            <a:ahLst/>
            <a:cxnLst/>
            <a:rect l="l" t="t" r="r" b="b"/>
            <a:pathLst>
              <a:path w="120000" h="821689" extrusionOk="0">
                <a:moveTo>
                  <a:pt x="0" y="0"/>
                </a:moveTo>
                <a:lnTo>
                  <a:pt x="0" y="821258"/>
                </a:lnTo>
              </a:path>
            </a:pathLst>
          </a:custGeom>
          <a:noFill/>
          <a:ln w="76200" cap="flat" cmpd="sng">
            <a:solidFill>
              <a:srgbClr val="FFDD00"/>
            </a:solidFill>
            <a:prstDash val="solid"/>
            <a:miter lim="524288"/>
            <a:headEnd type="none" w="med" len="med"/>
            <a:tailEnd type="none" w="med" len="med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628</Words>
  <Application>Microsoft Office PowerPoint</Application>
  <PresentationFormat>Широкоэкранный</PresentationFormat>
  <Paragraphs>118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Avenir</vt:lpstr>
      <vt:lpstr>Calibri</vt:lpstr>
      <vt:lpstr>Times New Roman</vt:lpstr>
      <vt:lpstr>Office Theme</vt:lpstr>
      <vt:lpstr>1_Office Theme</vt:lpstr>
      <vt:lpstr>  ЗВІТ                              дільничного офіцера поліції Звенигородського РВП  ГУНП в Черкаській області лейтенанта поліції  Ярослава Харченка перед населенням      </vt:lpstr>
      <vt:lpstr>01</vt:lpstr>
      <vt:lpstr>Презентация PowerPoint</vt:lpstr>
      <vt:lpstr>02</vt:lpstr>
      <vt:lpstr>Презентация PowerPoint</vt:lpstr>
      <vt:lpstr>03</vt:lpstr>
      <vt:lpstr>Презентация PowerPoint</vt:lpstr>
      <vt:lpstr>Презентация PowerPoint</vt:lpstr>
      <vt:lpstr>04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ЗВІТ                              дільничного офіцера поліції Звенигородського РВП  ГУНП в Черкаській області лейтенанта поліції  Микити РУДЕНКА  перед населенням за 2022 рік    </dc:title>
  <dc:creator>Roman Khashchenkov</dc:creator>
  <cp:lastModifiedBy>Григарашвили</cp:lastModifiedBy>
  <cp:revision>10</cp:revision>
  <dcterms:created xsi:type="dcterms:W3CDTF">2018-09-29T21:14:03Z</dcterms:created>
  <dcterms:modified xsi:type="dcterms:W3CDTF">2024-02-05T16:12:44Z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2018-09-28T00:00:00Z</vt:filetime>
  </property>
  <property fmtid="{D5CDD505-2E9C-101B-9397-08002B2CF9AE}" pid="3" name="Creator">
    <vt:lpwstr>Adobe Illustrator CS5.1</vt:lpwstr>
  </property>
  <property fmtid="{D5CDD505-2E9C-101B-9397-08002B2CF9AE}" pid="4" name="LastSaved">
    <vt:filetime>2018-09-29T00:00:00Z</vt:filetime>
  </property>
</Properties>
</file>