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41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689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20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448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2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65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44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385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01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3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445D-CF09-4FC8-8425-07F8E6887B51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76DF2-8181-4275-A588-22CC023BB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81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4954" t="21755" r="7266" b="16009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327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8/11/IMG_20181116_144559-scale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90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41955" t="33597" r="11910" b="2399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398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1922" t="25886" r="7575" b="162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108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1146" t="22307" r="11446" b="1628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28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t="19277" r="49685" b="1105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5463" y="5717628"/>
            <a:ext cx="11861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ТОВ «</a:t>
            </a:r>
            <a:r>
              <a:rPr lang="uk-UA" b="1" dirty="0" err="1" smtClean="0">
                <a:solidFill>
                  <a:srgbClr val="002060"/>
                </a:solidFill>
              </a:rPr>
              <a:t>Красногірський</a:t>
            </a:r>
            <a:r>
              <a:rPr lang="uk-UA" b="1" dirty="0" smtClean="0">
                <a:solidFill>
                  <a:srgbClr val="002060"/>
                </a:solidFill>
              </a:rPr>
              <a:t> олійний завод» введений у експлуатацію у 2011 році і став одним із перших виробників, які почали виготовляти ріпакову олію в Україні. З 2012 року була проведена реконструкція цеху видобування олії з доукомплектуванням технологічної лінії з переробки насіння соняшнику.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0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7586" t="24786" r="10671" b="609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897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7339" t="13769" r="15626" b="4994"/>
          <a:stretch/>
        </p:blipFill>
        <p:spPr bwMode="auto">
          <a:xfrm>
            <a:off x="2873829" y="0"/>
            <a:ext cx="9318171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kroz.com.ua/wp-content/uploads/2018/11/IMG_20181128_144307-scaled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" t="16788" r="3231" b="7603"/>
          <a:stretch/>
        </p:blipFill>
        <p:spPr bwMode="auto">
          <a:xfrm>
            <a:off x="0" y="2847703"/>
            <a:ext cx="2873829" cy="40102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6754" y="169817"/>
            <a:ext cx="2717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Підприємство реалізує: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3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2385" t="13219" r="4943" b="6096"/>
          <a:stretch/>
        </p:blipFill>
        <p:spPr bwMode="auto">
          <a:xfrm>
            <a:off x="0" y="0"/>
            <a:ext cx="12192000" cy="6975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826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2153" t="25059" r="17231" b="1298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024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0374" t="26988" r="12064" b="1518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393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kroz.com.ua/wp-content/uploads/2015/02/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41490" t="42409" r="40706" b="40518"/>
          <a:stretch/>
        </p:blipFill>
        <p:spPr bwMode="auto">
          <a:xfrm>
            <a:off x="-1" y="-1"/>
            <a:ext cx="3344091" cy="16851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671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3779" t="18726" r="14078" b="912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938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4025" t="23958" r="6182" b="10777"/>
          <a:stretch/>
        </p:blipFill>
        <p:spPr bwMode="auto">
          <a:xfrm>
            <a:off x="0" y="0"/>
            <a:ext cx="12192000" cy="69625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3226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6347" t="13769" r="6956" b="995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0533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6037" t="26161" r="7266" b="1270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334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6967" t="25335" r="7885" b="1628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1767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6411" t="22306" r="15471" b="912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276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6657" t="21480" r="7266" b="1270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05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8670" t="13218" r="10362" b="1766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9962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5883" t="24509" r="7576" b="1270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8823" y="6087291"/>
            <a:ext cx="5107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https://kroz.com.ua/</a:t>
            </a:r>
          </a:p>
        </p:txBody>
      </p:sp>
    </p:spTree>
    <p:extLst>
      <p:ext uri="{BB962C8B-B14F-4D97-AF65-F5344CB8AC3E}">
        <p14:creationId xmlns:p14="http://schemas.microsoft.com/office/powerpoint/2010/main" val="414470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5/02/im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767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8/11/IMG_20181127_121120-scale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21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5/02/about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25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5/02/img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610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5/02/img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0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5/02/img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183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roz.com.ua/wp-content/uploads/2015/02/img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84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52</Words>
  <Application>Microsoft Office PowerPoint</Application>
  <PresentationFormat>Широкоэкранный</PresentationFormat>
  <Paragraphs>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dcterms:created xsi:type="dcterms:W3CDTF">2021-03-29T11:56:35Z</dcterms:created>
  <dcterms:modified xsi:type="dcterms:W3CDTF">2021-03-29T13:55:12Z</dcterms:modified>
</cp:coreProperties>
</file>