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6" r:id="rId3"/>
    <p:sldId id="264" r:id="rId4"/>
    <p:sldId id="263" r:id="rId5"/>
    <p:sldId id="262" r:id="rId6"/>
    <p:sldId id="267" r:id="rId7"/>
    <p:sldId id="268" r:id="rId8"/>
    <p:sldId id="270" r:id="rId9"/>
    <p:sldId id="269" r:id="rId10"/>
    <p:sldId id="271" r:id="rId11"/>
    <p:sldId id="27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3511" y="1205094"/>
            <a:ext cx="5782824" cy="2475084"/>
          </a:xfrm>
        </p:spPr>
        <p:txBody>
          <a:bodyPr>
            <a:normAutofit/>
          </a:bodyPr>
          <a:lstStyle/>
          <a:p>
            <a:pPr algn="ctr"/>
            <a:r>
              <a:rPr lang="uk-UA" sz="4800" dirty="0" err="1" smtClean="0">
                <a:solidFill>
                  <a:schemeClr val="accent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Красногірський</a:t>
            </a:r>
            <a:r>
              <a:rPr lang="uk-UA" sz="4800" dirty="0" smtClean="0">
                <a:solidFill>
                  <a:schemeClr val="accent6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монастир</a:t>
            </a:r>
            <a:endParaRPr lang="en-US" sz="4800" dirty="0">
              <a:solidFill>
                <a:schemeClr val="accent6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605" y="181744"/>
            <a:ext cx="6291395" cy="4729469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reflection endPos="0" dir="5400000" sy="-100000" algn="bl" rotWithShape="0"/>
            <a:softEdge rad="330200"/>
          </a:effectLst>
        </p:spPr>
      </p:pic>
    </p:spTree>
    <p:extLst>
      <p:ext uri="{BB962C8B-B14F-4D97-AF65-F5344CB8AC3E}">
        <p14:creationId xmlns:p14="http://schemas.microsoft.com/office/powerpoint/2010/main" val="354671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97" y="2414462"/>
            <a:ext cx="5148644" cy="2968700"/>
          </a:xfrm>
        </p:spPr>
        <p:txBody>
          <a:bodyPr>
            <a:noAutofit/>
          </a:bodyPr>
          <a:lstStyle/>
          <a:p>
            <a:pPr algn="ctr"/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Минають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роки,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десятиліття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віки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... Усе,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оточує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нас – рано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пізно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змінюється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Але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майже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незмінними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залишаються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старовинні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пам’ятки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з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минулого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в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яких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немов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uk-U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б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 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книзі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закарбована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наша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історія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Багато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про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може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розповісти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нащадкам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така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сторінка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нашого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вітчизняного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літопису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як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Красногірський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Черкащині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r>
              <a:rPr 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Свято-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Покровський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налічує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більше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120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черниць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послушниць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Храм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відкритий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для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всіх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бажаючих</a:t>
            </a: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6386" name="Picture 2" descr="Покровський Красногірський жіночий монастир (с. Бакаївка, Черкаська обл.) —  Монастирі УПЦ: довідник, карта, матеріали — офіційний сайт Синодальної  комісії у справах монастирі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0" r="10059"/>
          <a:stretch/>
        </p:blipFill>
        <p:spPr bwMode="auto">
          <a:xfrm>
            <a:off x="5109436" y="117986"/>
            <a:ext cx="7411944" cy="5751872"/>
          </a:xfrm>
          <a:prstGeom prst="rect">
            <a:avLst/>
          </a:prstGeom>
          <a:noFill/>
          <a:effectLst>
            <a:softEdge rad="393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6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Антипівка, Черкаська область, 19733, к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42" y="530826"/>
            <a:ext cx="9356270" cy="4865262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4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776" y="2266978"/>
            <a:ext cx="4160502" cy="24750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Поруч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з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Бакаївкою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знаходиться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Красногірський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жіночий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– свята обитель і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паломництва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віруючих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та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всіх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бажаючих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полікувати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свою душу,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замолити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гріхи</a:t>
            </a:r>
            <a:endParaRPr lang="en-US" sz="24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2050" name="Рисунок 9" descr="Покровський Красногірський жіночий монастир (с. Бакаївка, Черкаська обл.) —  Монастирі УПЦ: довідник, карта, матеріали — офіційний сайт Синодальної  комісії у справах монастирі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073" y="393289"/>
            <a:ext cx="8347303" cy="5152109"/>
          </a:xfrm>
          <a:prstGeom prst="rect">
            <a:avLst/>
          </a:prstGeom>
          <a:noFill/>
          <a:ln>
            <a:noFill/>
          </a:ln>
          <a:effectLst>
            <a:softEdge rad="431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23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5473" y="2207985"/>
            <a:ext cx="4425973" cy="2475084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Черкаська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область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багата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храмами, 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-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її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перлина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 Свято-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Покровський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виблискує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сонці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золотими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хрестами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сяє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небесно-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блакитним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світлом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неподалік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тече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річка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Золотоношка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та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розкинулися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шикарні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луки</a:t>
            </a:r>
            <a:endParaRPr lang="en-US" sz="24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34" y="1044070"/>
            <a:ext cx="7126939" cy="4802914"/>
          </a:xfrm>
          <a:prstGeom prst="rect">
            <a:avLst/>
          </a:prstGeom>
          <a:noFill/>
          <a:ln>
            <a:noFill/>
          </a:ln>
          <a:effectLst>
            <a:softEdge rad="419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19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09176" y="2960153"/>
            <a:ext cx="5782824" cy="2475084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Легенда про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заснування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каже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у XVI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столітті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одному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константинопольському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ченцю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явилась 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сні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Діва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Марія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й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вказала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де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варто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заснувати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виявилося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Красній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горі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Невідомо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яким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чином, але монах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приїхав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вказане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й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викопав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тут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печеру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Про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відлюдника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почув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власник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земель –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багатий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козак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Він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виділив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кошти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заснування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Пагорб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якому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була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заснована обитель, 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народі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називали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«красна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гірка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»,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навесні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місцевість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вкривалася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рожевим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плющем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Через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дістав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назву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Красногірський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Новина про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появу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облетіла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весь край.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Чисельність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монахів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почала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стрімко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зростати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Перший храм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звели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із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очерету й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присвятили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Георгію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Змієборцю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9" y="958645"/>
            <a:ext cx="6481916" cy="4321277"/>
          </a:xfrm>
          <a:prstGeom prst="rect">
            <a:avLst/>
          </a:prstGeom>
          <a:noFill/>
          <a:ln>
            <a:noFill/>
          </a:ln>
          <a:effectLst>
            <a:softEdge rad="355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88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001" y="1854023"/>
            <a:ext cx="5148644" cy="29687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У XVIІ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столітті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Свято-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Покровська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обитель на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Красній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горі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вже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була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впливовим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козацьким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монастирем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 На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очеретяного храму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вже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стояв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новий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дерев’яний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 А 1687 року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побудували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дерев’яну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Покровську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церкву</a:t>
            </a:r>
            <a:endParaRPr lang="en-US" sz="24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5122" name="Рисунок 7" descr="https://ukrainaincognita.com/wp-content/uploads/files/u3/krasnogirold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951" y="427703"/>
            <a:ext cx="6915049" cy="5014452"/>
          </a:xfrm>
          <a:prstGeom prst="rect">
            <a:avLst/>
          </a:prstGeom>
          <a:noFill/>
          <a:ln>
            <a:noFill/>
          </a:ln>
          <a:effectLst>
            <a:softEdge rad="406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09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6969" y="2296474"/>
            <a:ext cx="5148644" cy="2968700"/>
          </a:xfrm>
        </p:spPr>
        <p:txBody>
          <a:bodyPr>
            <a:no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У 30-ті роки XVIІІ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століття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ігуменом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монастиря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був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відомий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християнський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праведник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Софроній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Іркутський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(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уродженець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Березані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–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містечка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нині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у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Баришівському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районі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Київської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області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).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Звідси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його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призначили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намісником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Олександро-Невської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лаври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, а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звідти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у 1754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році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відправили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єпископом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до далекого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Іркутська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Софроній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повіз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із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собою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велику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кількість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помічників-послідовників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із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України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 В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Іркутську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він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проповідував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православну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релігію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місцевим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народам. Помер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Софроній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у 1771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році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в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Іркутську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, де й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був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похований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 1903 року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його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мощі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знайшли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нетлінними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та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чудотворними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 1918 року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Софронія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було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канонізовано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r>
              <a:rPr lang="en-US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en-US" sz="14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Собор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зводили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проектом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видатного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українського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архітектора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Івана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Григоровича-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Барського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. У 1771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році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будівництво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закінчили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, але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Софроній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так і не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побачив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цієї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перлини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українського</a:t>
            </a:r>
            <a:r>
              <a:rPr lang="ru-RU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бароко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https://upload.wikimedia.org/wikipedia/commons/e/ec/%D0%9A%D1%80%D0%B0%D1%81%D0%BD%D0%BE%D0%B3%D1%96%D1%80%D1%81%D1%8C%D0%BA%D0%B8%D0%B9_%D0%BC%D0%BE%D0%BD%D0%B0%D1%81%D1%82%D0%B8%D1%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974" y="575187"/>
            <a:ext cx="6679025" cy="5014452"/>
          </a:xfrm>
          <a:prstGeom prst="rect">
            <a:avLst/>
          </a:prstGeom>
          <a:noFill/>
          <a:effectLst>
            <a:softEdge rad="393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97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473610"/>
            <a:ext cx="43802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У 1786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році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царський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уряд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ліквідував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чоловічий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Красній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горі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 А через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чотири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роки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сюди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перевели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дівочий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 З тих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пір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обитель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існувала</a:t>
            </a:r>
            <a:r>
              <a:rPr lang="ru-RU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як </a:t>
            </a:r>
            <a:r>
              <a:rPr lang="ru-RU" sz="2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жіноча</a:t>
            </a:r>
            <a:endParaRPr lang="en-US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40" y="275303"/>
            <a:ext cx="8034360" cy="5624052"/>
          </a:xfrm>
          <a:prstGeom prst="rect">
            <a:avLst/>
          </a:prstGeom>
          <a:effectLst>
            <a:softEdge rad="368300"/>
          </a:effectLst>
        </p:spPr>
      </p:pic>
    </p:spTree>
    <p:extLst>
      <p:ext uri="{BB962C8B-B14F-4D97-AF65-F5344CB8AC3E}">
        <p14:creationId xmlns:p14="http://schemas.microsoft.com/office/powerpoint/2010/main" val="7452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7976" y="2163739"/>
            <a:ext cx="5148644" cy="296870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З приходом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більшовиків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для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монастиря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настали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важкі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часи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П’ять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років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якось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він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ще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існував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але у 1922-му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пограбований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закритий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В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будівлях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розмістили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санаторій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для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інвалідів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монастирські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землі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націоналізували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1941 року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знову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відкрили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З тих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пір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він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більше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не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закривався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але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існував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у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страшних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злиднях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Монахині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щоб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якось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заробити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життя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наймалися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на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земельні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роботи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до селян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із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Антипівки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і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Бакаївки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Церква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Святої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Покрови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збудована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у 1859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році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, та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Спасо-Преображенський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собор стояли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напівзруйнованими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. А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поряд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із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монастирем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працювала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школа-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інтернат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для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розумово-відсталих</a:t>
            </a: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дітей</a:t>
            </a:r>
            <a:endParaRPr lang="en-US" sz="16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174" y="221225"/>
            <a:ext cx="6615826" cy="5220930"/>
          </a:xfrm>
          <a:prstGeom prst="rect">
            <a:avLst/>
          </a:prstGeom>
          <a:noFill/>
          <a:ln>
            <a:noFill/>
          </a:ln>
          <a:effectLst>
            <a:softEdge rad="368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477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001" y="1854023"/>
            <a:ext cx="5148644" cy="2968700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У роки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Великої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Вітчизняної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війни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Преображенський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храм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був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наполовину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зруйнований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Після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війни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собор не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вдалося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одразу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відновити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: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радянська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влада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не дозволила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навіть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перекрити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його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дах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У такому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жалюгідному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стані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він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простояв аж до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кінця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80-х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років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Тоді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собор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нарешті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передали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Церкві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.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Тепер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ця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перлина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вітчизняного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храмового зодчества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знову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прикрашає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не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лише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монастирську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територію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але й всю </a:t>
            </a:r>
            <a:r>
              <a:rPr lang="ru-RU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околицю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9220" name="Picture 4" descr="http://ukrainaincognita.com/wp-content/uploads/files/krasnogirskyi_20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845" y="40490"/>
            <a:ext cx="6204155" cy="5186675"/>
          </a:xfrm>
          <a:prstGeom prst="rect">
            <a:avLst/>
          </a:prstGeom>
          <a:noFill/>
          <a:effectLst>
            <a:softEdge rad="393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43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404</TotalTime>
  <Words>544</Words>
  <Application>Microsoft Office PowerPoint</Application>
  <PresentationFormat>Широкоэкранный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Comic Sans MS</vt:lpstr>
      <vt:lpstr>След самолета</vt:lpstr>
      <vt:lpstr>Красногірський монастир</vt:lpstr>
      <vt:lpstr>Поруч з Бакаївкою знаходиться Красногірський жіночий монастир – свята обитель і місце паломництва віруючих та всіх бажаючих полікувати свою душу, замолити гріхи</vt:lpstr>
      <vt:lpstr>Черкаська область багата храмами, а цей - її перлина. Свято-Покровський монастир виблискує на сонці золотими хрестами і сяє небесно-блакитним світлом, неподалік тече річка Золотоношка та розкинулися шикарні луки</vt:lpstr>
      <vt:lpstr>Легенда про заснування монастиря каже, що у XVI столітті одному константинопольському ченцю явилась у сні Діва Марія й вказала місце, де варто заснувати монастир. Це місце виявилося на Красній горі. Невідомо яким чином, але монах приїхав на вказане місце й викопав тут печеру. Про відлюдника почув власник земель – багатий козак. Він виділив кошти на заснування монастиря. Пагорб, на якому була заснована обитель, у народі називали «красна гірка», бо навесні ця місцевість вкривалася рожевим плющем. Через це і монастир дістав назву Красногірський. Новина про появу монастиря облетіла весь край. Чисельність монахів почала стрімко зростати. Перший храм звели із очерету й присвятили Георгію Змієборцю</vt:lpstr>
      <vt:lpstr>У XVIІ столітті Свято-Покровська обитель на Красній горі вже була впливовим козацьким монастирем. На місці очеретяного храму вже стояв новий дерев’яний. А 1687 року побудували дерев’яну Покровську церкву</vt:lpstr>
      <vt:lpstr>У 30-ті роки XVIІІ століття ігуменом монастиря був відомий християнський праведник Софроній Іркутський (уродженець Березані – містечка, що нині у Баришівському районі Київської області). Звідси його призначили намісником Олександро-Невської лаври, а звідти у 1754 році відправили єпископом до далекого Іркутська. Софроній повіз із собою велику кількість помічників-послідовників із України. В Іркутську він проповідував православну релігію місцевим народам. Помер Софроній у 1771 році в Іркутську, де й був похований. 1903 року його мощі знайшли нетлінними та чудотворними. 1918 року Софронія було канонізовано. Собор зводили за проектом видатного українського архітектора Івана Григоровича-Барського. У 1771 році будівництво закінчили, але Софроній так і не побачив цієї перлини українського бароко</vt:lpstr>
      <vt:lpstr>Презентация PowerPoint</vt:lpstr>
      <vt:lpstr>З приходом більшовиків для монастиря настали важкі часи. П’ять років якось він ще існував, але у 1922-му був пограбований і закритий. В будівлях розмістили санаторій для інвалідів, монастирські землі націоналізували. 1941 року монастир знову відкрили. З тих пір він більше не закривався, але існував у страшних злиднях. Монахині, щоб якось заробити на життя наймалися на земельні роботи до селян із Антипівки і Бакаївки. Церква Святої Покрови, збудована у 1859 році, та Спасо-Преображенський собор стояли напівзруйнованими. А поряд із монастирем працювала школа-інтернат для розумово-відсталих дітей</vt:lpstr>
      <vt:lpstr>У роки Великої Вітчизняної війни Преображенський храм був наполовину зруйнований. Після війни собор не вдалося одразу відновити: радянська влада не дозволила навіть перекрити його дах. У такому жалюгідному стані він простояв аж до кінця 80-х років. Тоді собор нарешті передали Церкві. Тепер ця перлина вітчизняного храмового зодчества знову прикрашає не лише монастирську територію, але й всю околицю</vt:lpstr>
      <vt:lpstr>Минають роки, десятиліття, віки... Усе, що оточує нас – рано чи пізно змінюється. Але майже незмінними залишаються старовинні пам’ятки з минулого, в яких, немов би у книзі, закарбована наша історія. Багато про що може розповісти нащадкам і така сторінка нашого вітчизняного літопису, як Красногірський монастир на Черкащині. Свято-Покровський монастир налічує більше 120 черниць і послушниць. Храм відкритий для всіх бажаючих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Красногірський монастир</dc:title>
  <dc:creator>Admin</dc:creator>
  <cp:lastModifiedBy>Admin</cp:lastModifiedBy>
  <cp:revision>19</cp:revision>
  <dcterms:created xsi:type="dcterms:W3CDTF">2021-07-27T07:36:33Z</dcterms:created>
  <dcterms:modified xsi:type="dcterms:W3CDTF">2021-08-31T18:12:20Z</dcterms:modified>
</cp:coreProperties>
</file>