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A2D0E-B944-4D34-9FD1-1E455FCA0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14EA0A-643C-43D5-93CA-E0E247E0B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21249-B03B-406C-9D6F-68625582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B8B01-3AC9-46D6-9106-FD2CA70F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DCF57-A3D1-44D2-9017-3BBAFF1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741E98-A9B3-402E-966A-7CC76ACDA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F3721-BBDD-4459-930B-D5FD1409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DEE13-D3AC-4FDA-9FA5-693265AE0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F3C0E-3DFF-4A6F-890A-8C16296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36E2F-B9C9-423B-9F6A-CE80FCE2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3BFBF-65D4-48AE-9BBF-CE6ABE8D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30C0D6-6F80-42D4-BADB-8798362E9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68FDF5-0DBD-4B42-9894-341F202F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DE277-FA58-4783-9276-755A1D44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9C422-EAF9-4070-8BD1-74BCEE23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49CE9-A62B-4A9C-BF2C-E024C2C5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7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9101C-955D-4F75-B4DC-5A072F4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D82D6-2DFB-4A6A-896C-94AEE6BA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4BA99-4B3C-40A3-BBC1-D205BCB7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D9A84-C0C6-42D0-B726-9F3A5E28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5D053-D3D4-4AC2-9F5B-C232C5FC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4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4DAF3-DAB8-4125-9D99-39025A3F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F1994-D78B-4E5E-925D-B48A7D56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4C726-14CA-4F2C-B731-8B680D63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47090-0D5E-4C9F-A064-2053CD25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03A96-8351-4E05-B8F0-773F8930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1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4EF06-96B1-4F78-A0FE-CD4968CB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F4341-4464-452B-876A-6C2F2DC5C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3BCFE7-8B51-41C8-B647-3CB8B6D74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E90832-BA4D-4652-85FE-1A24080D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C84F2C-97E8-49D8-B518-DA01A1AB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36BADE-005C-47C6-85C7-273BA4A6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13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DA483-F408-4D67-B05A-2220FA01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AF88C-1F4C-45B0-BEE2-163E90E39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5727DF-2349-44FD-902C-2241FB3E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04DC58-564A-49AA-A8A2-536D61EF2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B35E9A-562E-4177-9B50-65F3BEA51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9020E-0159-451B-A5F8-B778DEE5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0B973C-5427-4007-BDBA-C6597854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411D89-2B2B-4001-B5EA-9E1F50B8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6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74E58-1D49-4800-A98A-CADE80FB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46F659-3DBA-49F8-AC3B-DEC7CB3B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F0E6C8-C1A1-4641-B8B9-C67E7490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4958FA-05F7-4C2D-A046-0E49E0F6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6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EAC6E7-1284-4594-B875-C1FF690C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38BC26-2371-4DF2-B833-9B2C6567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E31A2-1597-4AD9-B3D6-E3B43B15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2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BE387-239C-4719-9E5C-650351C0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83506-05DE-4E79-8C35-469CF5EE1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221DD9-B194-4BCC-A4D6-15840EA2C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C8C5F7-8099-4B99-9215-527187F2D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8FAD7-4BD9-4DCB-B512-D415FD50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19655A-9EB8-4A48-A811-E8CC1A68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F8B62-8750-4439-8EE6-881CA1C1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1ABC5-7BC8-48E9-840F-FF7482D76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56F579-CFB9-4721-BB95-5BE7D5B34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66C69-434F-4036-8A1F-81242882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4DBBD9-45A3-4DE0-89D0-A5FD07B5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B7915A-17CB-47D4-B5C7-9905868B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0EF0-DD6C-4EE0-8D92-E2E08DDB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B6312D-12AB-47BB-80FD-01513A55D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147DC-6B41-4C76-9DC4-42D959F31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52C0-E32A-4F5D-8FC2-7D004D903B10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2BEA3-088F-4606-ACFE-C2E704F93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EAC4B-12ED-40B3-885B-0C92101D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C875C-6D2F-462B-8969-04B227B4C7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E8FE45-BDC3-476F-AFFA-76ABB8F043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4D2DB-EB14-48C2-9B05-8B2D17FEB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273"/>
            <a:ext cx="9144000" cy="23876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Адміністрація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7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0457" y="274320"/>
            <a:ext cx="6557554" cy="573459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Бойченко Лариса </a:t>
            </a:r>
            <a:r>
              <a:rPr lang="ru-RU" sz="4000" b="1" dirty="0" err="1" smtClean="0">
                <a:solidFill>
                  <a:schemeClr val="bg1"/>
                </a:solidFill>
              </a:rPr>
              <a:t>Олександрівна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000" b="1" dirty="0" smtClean="0">
                <a:solidFill>
                  <a:srgbClr val="FFFF00"/>
                </a:solidFill>
              </a:rPr>
              <a:t>Посада:</a:t>
            </a:r>
            <a:r>
              <a:rPr lang="uk-UA" sz="3000" dirty="0" smtClean="0">
                <a:solidFill>
                  <a:schemeClr val="bg1"/>
                </a:solidFill>
              </a:rPr>
              <a:t> директор, вчитель математики</a:t>
            </a:r>
          </a:p>
          <a:p>
            <a:pPr>
              <a:buNone/>
            </a:pPr>
            <a:r>
              <a:rPr lang="uk-UA" sz="3000" b="1" dirty="0" smtClean="0">
                <a:solidFill>
                  <a:srgbClr val="FFFF00"/>
                </a:solidFill>
              </a:rPr>
              <a:t>Дата народження: </a:t>
            </a:r>
            <a:r>
              <a:rPr lang="ru-RU" sz="3000" dirty="0" smtClean="0">
                <a:solidFill>
                  <a:schemeClr val="bg1"/>
                </a:solidFill>
              </a:rPr>
              <a:t>14.05.1970 р.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Освіта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200" dirty="0" smtClean="0">
                <a:solidFill>
                  <a:schemeClr val="bg1"/>
                </a:solidFill>
              </a:rPr>
              <a:t>О</a:t>
            </a:r>
            <a:r>
              <a:rPr lang="uk-UA" sz="3200" dirty="0" err="1" smtClean="0">
                <a:solidFill>
                  <a:schemeClr val="bg1"/>
                </a:solidFill>
              </a:rPr>
              <a:t>деський</a:t>
            </a:r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педагогічний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інститут</a:t>
            </a:r>
            <a:r>
              <a:rPr lang="ru-RU" sz="3200" dirty="0" smtClean="0">
                <a:solidFill>
                  <a:schemeClr val="bg1"/>
                </a:solidFill>
              </a:rPr>
              <a:t>  </a:t>
            </a:r>
            <a:r>
              <a:rPr lang="ru-RU" sz="3200" dirty="0" err="1" smtClean="0">
                <a:solidFill>
                  <a:schemeClr val="bg1"/>
                </a:solidFill>
              </a:rPr>
              <a:t>ім.К.Д.Ушинського</a:t>
            </a:r>
            <a:endParaRPr lang="ru-RU" sz="3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Категорія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uk-UA" sz="3000" dirty="0" smtClean="0">
                <a:solidFill>
                  <a:schemeClr val="bg1"/>
                </a:solidFill>
              </a:rPr>
              <a:t>спеціаліст вищої  кваліфікаційної  категорії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Звання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«старший учитель»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 </a:t>
            </a:r>
            <a:r>
              <a:rPr lang="ru-RU" sz="3000" dirty="0" err="1" smtClean="0">
                <a:solidFill>
                  <a:schemeClr val="bg1"/>
                </a:solidFill>
              </a:rPr>
              <a:t>Яковлівській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школі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працює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з </a:t>
            </a:r>
            <a:r>
              <a:rPr lang="ru-RU" sz="3000" dirty="0" smtClean="0">
                <a:solidFill>
                  <a:schemeClr val="bg1"/>
                </a:solidFill>
              </a:rPr>
              <a:t>1992 р.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На </a:t>
            </a:r>
            <a:r>
              <a:rPr lang="ru-RU" sz="3000" dirty="0" err="1" smtClean="0">
                <a:solidFill>
                  <a:schemeClr val="bg1"/>
                </a:solidFill>
              </a:rPr>
              <a:t>посаді</a:t>
            </a:r>
            <a:r>
              <a:rPr lang="ru-RU" sz="3000" dirty="0" smtClean="0">
                <a:solidFill>
                  <a:schemeClr val="bg1"/>
                </a:solidFill>
              </a:rPr>
              <a:t> директора </a:t>
            </a:r>
            <a:r>
              <a:rPr lang="ru-RU" sz="3000" dirty="0" err="1" smtClean="0">
                <a:solidFill>
                  <a:schemeClr val="bg1"/>
                </a:solidFill>
              </a:rPr>
              <a:t>Яковлівського</a:t>
            </a:r>
            <a:endParaRPr lang="ru-RU" sz="3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ОЗЗСО</a:t>
            </a:r>
            <a:r>
              <a:rPr lang="ru-RU" sz="3000" dirty="0" smtClean="0">
                <a:solidFill>
                  <a:schemeClr val="bg1"/>
                </a:solidFill>
              </a:rPr>
              <a:t>  з </a:t>
            </a:r>
            <a:r>
              <a:rPr lang="ru-RU" sz="3000" dirty="0" err="1" smtClean="0">
                <a:solidFill>
                  <a:schemeClr val="bg1"/>
                </a:solidFill>
              </a:rPr>
              <a:t>серпня</a:t>
            </a:r>
            <a:r>
              <a:rPr lang="ru-RU" sz="3000" dirty="0" smtClean="0">
                <a:solidFill>
                  <a:schemeClr val="bg1"/>
                </a:solidFill>
              </a:rPr>
              <a:t> 2022 року</a:t>
            </a:r>
          </a:p>
          <a:p>
            <a:pPr>
              <a:buNone/>
            </a:pP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074" y="542033"/>
            <a:ext cx="4402182" cy="525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5040" y="418012"/>
            <a:ext cx="5773783" cy="53688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Реклізон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Антоніна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Миколаївна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Посада:</a:t>
            </a:r>
            <a:r>
              <a:rPr lang="ru-RU" sz="3000" dirty="0" smtClean="0">
                <a:solidFill>
                  <a:schemeClr val="bg1"/>
                </a:solidFill>
              </a:rPr>
              <a:t> заступник директора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НВР, учитель </a:t>
            </a:r>
            <a:r>
              <a:rPr lang="ru-RU" sz="3000" dirty="0" err="1" smtClean="0">
                <a:solidFill>
                  <a:schemeClr val="bg1"/>
                </a:solidFill>
              </a:rPr>
              <a:t>початкових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класів</a:t>
            </a: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Дата </a:t>
            </a:r>
            <a:r>
              <a:rPr lang="ru-RU" sz="3000" b="1" dirty="0" err="1" smtClean="0">
                <a:solidFill>
                  <a:srgbClr val="FFFF00"/>
                </a:solidFill>
              </a:rPr>
              <a:t>народження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11.08.1986 р. 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Освіта</a:t>
            </a:r>
            <a:r>
              <a:rPr lang="ru-RU" sz="3000" b="1" dirty="0" smtClean="0">
                <a:solidFill>
                  <a:srgbClr val="FFFF00"/>
                </a:solidFill>
              </a:rPr>
              <a:t>: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Уманський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педагогічний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   </a:t>
            </a:r>
            <a:r>
              <a:rPr lang="ru-RU" sz="3000" dirty="0" err="1" smtClean="0">
                <a:solidFill>
                  <a:schemeClr val="bg1"/>
                </a:solidFill>
              </a:rPr>
              <a:t>ім</a:t>
            </a:r>
            <a:r>
              <a:rPr lang="ru-RU" sz="3000" dirty="0" smtClean="0">
                <a:solidFill>
                  <a:schemeClr val="bg1"/>
                </a:solidFill>
              </a:rPr>
              <a:t>. П. </a:t>
            </a:r>
            <a:r>
              <a:rPr lang="ru-RU" sz="3000" dirty="0" err="1" smtClean="0">
                <a:solidFill>
                  <a:schemeClr val="bg1"/>
                </a:solidFill>
              </a:rPr>
              <a:t>Тичини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Категорія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uk-UA" sz="3200" dirty="0" smtClean="0">
                <a:solidFill>
                  <a:schemeClr val="bg1"/>
                </a:solidFill>
              </a:rPr>
              <a:t>спеціаліст вищої  кваліфікаційної  категорії</a:t>
            </a: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Звання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«старший учитель»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 </a:t>
            </a:r>
            <a:r>
              <a:rPr lang="ru-RU" sz="3000" dirty="0" err="1" smtClean="0">
                <a:solidFill>
                  <a:schemeClr val="bg1"/>
                </a:solidFill>
              </a:rPr>
              <a:t>Яковлівській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школі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працює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2006 року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220" r="9220"/>
          <a:stretch>
            <a:fillRect/>
          </a:stretch>
        </p:blipFill>
        <p:spPr bwMode="auto">
          <a:xfrm>
            <a:off x="471602" y="979713"/>
            <a:ext cx="5093175" cy="43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4514" y="509451"/>
            <a:ext cx="6076406" cy="526433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4300" b="1" dirty="0" smtClean="0">
                <a:solidFill>
                  <a:schemeClr val="bg1"/>
                </a:solidFill>
              </a:rPr>
              <a:t>Соловйова Валентина Михайлівна</a:t>
            </a:r>
          </a:p>
          <a:p>
            <a:pPr>
              <a:buNone/>
            </a:pPr>
            <a:r>
              <a:rPr lang="uk-UA" sz="3000" b="1" dirty="0" smtClean="0">
                <a:solidFill>
                  <a:srgbClr val="FFFF00"/>
                </a:solidFill>
              </a:rPr>
              <a:t>Посада: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заступник директора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НВР, </a:t>
            </a:r>
            <a:r>
              <a:rPr lang="uk-UA" sz="3000" dirty="0" smtClean="0">
                <a:solidFill>
                  <a:schemeClr val="bg1"/>
                </a:solidFill>
              </a:rPr>
              <a:t>вчитель математики</a:t>
            </a:r>
          </a:p>
          <a:p>
            <a:pPr>
              <a:buNone/>
            </a:pPr>
            <a:r>
              <a:rPr lang="uk-UA" sz="3000" b="1" dirty="0" smtClean="0">
                <a:solidFill>
                  <a:srgbClr val="FFFF00"/>
                </a:solidFill>
              </a:rPr>
              <a:t>Дата народження: </a:t>
            </a:r>
            <a:r>
              <a:rPr lang="ru-RU" sz="3000" dirty="0" smtClean="0">
                <a:solidFill>
                  <a:schemeClr val="bg1"/>
                </a:solidFill>
              </a:rPr>
              <a:t>17.04.1969 </a:t>
            </a:r>
            <a:r>
              <a:rPr lang="ru-RU" sz="3000" dirty="0" err="1" smtClean="0">
                <a:solidFill>
                  <a:schemeClr val="bg1"/>
                </a:solidFill>
              </a:rPr>
              <a:t>р</a:t>
            </a: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Освіта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О</a:t>
            </a:r>
            <a:r>
              <a:rPr lang="uk-UA" sz="3000" dirty="0" err="1" smtClean="0">
                <a:solidFill>
                  <a:schemeClr val="bg1"/>
                </a:solidFill>
              </a:rPr>
              <a:t>деський</a:t>
            </a:r>
            <a:r>
              <a:rPr lang="uk-UA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державний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педагогічний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інститут</a:t>
            </a:r>
            <a:r>
              <a:rPr lang="ru-RU" sz="3000" dirty="0" smtClean="0">
                <a:solidFill>
                  <a:schemeClr val="bg1"/>
                </a:solidFill>
              </a:rPr>
              <a:t>  </a:t>
            </a:r>
            <a:r>
              <a:rPr lang="ru-RU" sz="3000" dirty="0" err="1" smtClean="0">
                <a:solidFill>
                  <a:schemeClr val="bg1"/>
                </a:solidFill>
              </a:rPr>
              <a:t>ім.К.Д.Ушинського</a:t>
            </a:r>
            <a:endParaRPr lang="ru-RU" sz="3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Категорія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uk-UA" sz="3000" dirty="0" smtClean="0">
                <a:solidFill>
                  <a:schemeClr val="bg1"/>
                </a:solidFill>
              </a:rPr>
              <a:t>спеціаліст вищої  кваліфікаційної  категорії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Звання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«старший учитель»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 </a:t>
            </a:r>
            <a:r>
              <a:rPr lang="ru-RU" sz="3000" dirty="0" err="1" smtClean="0">
                <a:solidFill>
                  <a:schemeClr val="bg1"/>
                </a:solidFill>
              </a:rPr>
              <a:t>школі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працює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1991 р.</a:t>
            </a:r>
          </a:p>
          <a:p>
            <a:pPr algn="ctr">
              <a:buNone/>
            </a:pPr>
            <a:endParaRPr lang="uk-UA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10280" r="8572" b="6264"/>
          <a:stretch>
            <a:fillRect/>
          </a:stretch>
        </p:blipFill>
        <p:spPr bwMode="auto">
          <a:xfrm>
            <a:off x="739157" y="822959"/>
            <a:ext cx="3845906" cy="468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199" y="783770"/>
            <a:ext cx="5453743" cy="497694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700" b="1" dirty="0" err="1" smtClean="0">
                <a:solidFill>
                  <a:schemeClr val="bg1"/>
                </a:solidFill>
              </a:rPr>
              <a:t>Голдаєв</a:t>
            </a:r>
            <a:r>
              <a:rPr lang="ru-RU" sz="4700" b="1" dirty="0" smtClean="0">
                <a:solidFill>
                  <a:schemeClr val="bg1"/>
                </a:solidFill>
              </a:rPr>
              <a:t>  </a:t>
            </a:r>
            <a:r>
              <a:rPr lang="ru-RU" sz="4700" b="1" dirty="0" err="1" smtClean="0">
                <a:solidFill>
                  <a:schemeClr val="bg1"/>
                </a:solidFill>
              </a:rPr>
              <a:t>Сергій</a:t>
            </a:r>
            <a:r>
              <a:rPr lang="ru-RU" sz="4700" b="1" dirty="0" smtClean="0">
                <a:solidFill>
                  <a:schemeClr val="bg1"/>
                </a:solidFill>
              </a:rPr>
              <a:t> </a:t>
            </a:r>
            <a:r>
              <a:rPr lang="ru-RU" sz="4700" b="1" dirty="0" err="1" smtClean="0">
                <a:solidFill>
                  <a:schemeClr val="bg1"/>
                </a:solidFill>
              </a:rPr>
              <a:t>Геннадійович</a:t>
            </a:r>
            <a:r>
              <a:rPr lang="ru-RU" sz="4000" b="1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</a:rPr>
              <a:t>Посада: </a:t>
            </a:r>
            <a:r>
              <a:rPr lang="ru-RU" sz="3300" dirty="0" smtClean="0">
                <a:solidFill>
                  <a:schemeClr val="bg1"/>
                </a:solidFill>
              </a:rPr>
              <a:t>заступник директора </a:t>
            </a:r>
            <a:r>
              <a:rPr lang="ru-RU" sz="3300" dirty="0" err="1" smtClean="0">
                <a:solidFill>
                  <a:schemeClr val="bg1"/>
                </a:solidFill>
              </a:rPr>
              <a:t>з</a:t>
            </a:r>
            <a:r>
              <a:rPr lang="ru-RU" sz="3300" dirty="0" smtClean="0">
                <a:solidFill>
                  <a:schemeClr val="bg1"/>
                </a:solidFill>
              </a:rPr>
              <a:t> НВР, учитель </a:t>
            </a:r>
            <a:r>
              <a:rPr lang="ru-RU" sz="3300" dirty="0" err="1" smtClean="0">
                <a:solidFill>
                  <a:schemeClr val="bg1"/>
                </a:solidFill>
              </a:rPr>
              <a:t>історії</a:t>
            </a:r>
            <a:r>
              <a:rPr lang="ru-RU" sz="33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uk-UA" sz="3300" b="1" dirty="0" smtClean="0">
                <a:solidFill>
                  <a:srgbClr val="FFFF00"/>
                </a:solidFill>
              </a:rPr>
              <a:t>Дата народження: </a:t>
            </a:r>
            <a:r>
              <a:rPr lang="ru-RU" sz="3300" dirty="0" smtClean="0">
                <a:solidFill>
                  <a:schemeClr val="bg1"/>
                </a:solidFill>
              </a:rPr>
              <a:t>25.01.1975 р.</a:t>
            </a:r>
          </a:p>
          <a:p>
            <a:pPr>
              <a:buNone/>
            </a:pPr>
            <a:r>
              <a:rPr lang="uk-UA" sz="3300" b="1" dirty="0" smtClean="0">
                <a:solidFill>
                  <a:srgbClr val="FFFF00"/>
                </a:solidFill>
              </a:rPr>
              <a:t>Освіта: </a:t>
            </a:r>
            <a:r>
              <a:rPr lang="ru-RU" sz="3300" dirty="0" err="1" smtClean="0">
                <a:solidFill>
                  <a:schemeClr val="bg1"/>
                </a:solidFill>
              </a:rPr>
              <a:t>Одеський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ім</a:t>
            </a:r>
            <a:r>
              <a:rPr lang="ru-RU" sz="3300" dirty="0" smtClean="0">
                <a:solidFill>
                  <a:schemeClr val="bg1"/>
                </a:solidFill>
              </a:rPr>
              <a:t>. </a:t>
            </a:r>
            <a:r>
              <a:rPr lang="ru-RU" sz="3300" dirty="0" err="1" smtClean="0">
                <a:solidFill>
                  <a:schemeClr val="bg1"/>
                </a:solidFill>
              </a:rPr>
              <a:t>І.І.Мечникова</a:t>
            </a:r>
            <a:endParaRPr lang="ru-RU" sz="3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3300" b="1" dirty="0" smtClean="0">
                <a:solidFill>
                  <a:srgbClr val="FFFF00"/>
                </a:solidFill>
              </a:rPr>
              <a:t>Категорія: </a:t>
            </a:r>
            <a:r>
              <a:rPr lang="uk-UA" sz="3300" dirty="0" smtClean="0">
                <a:solidFill>
                  <a:schemeClr val="bg1"/>
                </a:solidFill>
              </a:rPr>
              <a:t>спеціаліст вищої кваліфікаційної  категорії</a:t>
            </a:r>
          </a:p>
          <a:p>
            <a:pPr>
              <a:buNone/>
            </a:pPr>
            <a:r>
              <a:rPr lang="uk-UA" sz="3300" b="1" dirty="0" smtClean="0">
                <a:solidFill>
                  <a:srgbClr val="FFFF00"/>
                </a:solidFill>
              </a:rPr>
              <a:t>Звання:</a:t>
            </a:r>
            <a:r>
              <a:rPr lang="uk-UA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«учитель-методист»</a:t>
            </a:r>
            <a:endParaRPr lang="uk-UA" sz="3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В </a:t>
            </a:r>
            <a:r>
              <a:rPr lang="ru-RU" sz="3300" dirty="0" err="1" smtClean="0">
                <a:solidFill>
                  <a:schemeClr val="bg1"/>
                </a:solidFill>
              </a:rPr>
              <a:t>Яковлівській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школі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dirty="0" err="1" smtClean="0">
                <a:solidFill>
                  <a:schemeClr val="bg1"/>
                </a:solidFill>
              </a:rPr>
              <a:t>працює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3600" dirty="0" err="1" smtClean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1998 року.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0212"/>
          <a:stretch>
            <a:fillRect/>
          </a:stretch>
        </p:blipFill>
        <p:spPr bwMode="auto">
          <a:xfrm>
            <a:off x="537060" y="783770"/>
            <a:ext cx="5456615" cy="444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4777" y="444137"/>
            <a:ext cx="6322423" cy="57607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b="1" dirty="0" err="1" smtClean="0">
                <a:solidFill>
                  <a:schemeClr val="bg1"/>
                </a:solidFill>
              </a:rPr>
              <a:t>Топчук</a:t>
            </a:r>
            <a:r>
              <a:rPr lang="ru-RU" sz="4300" b="1" dirty="0" smtClean="0">
                <a:solidFill>
                  <a:schemeClr val="bg1"/>
                </a:solidFill>
              </a:rPr>
              <a:t>  Марина </a:t>
            </a:r>
            <a:r>
              <a:rPr lang="ru-RU" sz="4300" b="1" dirty="0" err="1" smtClean="0">
                <a:solidFill>
                  <a:schemeClr val="bg1"/>
                </a:solidFill>
              </a:rPr>
              <a:t>Валентинівна</a:t>
            </a:r>
            <a:r>
              <a:rPr lang="ru-RU" sz="4300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Посада: </a:t>
            </a:r>
            <a:r>
              <a:rPr lang="ru-RU" sz="3000" dirty="0" smtClean="0">
                <a:solidFill>
                  <a:schemeClr val="bg1"/>
                </a:solidFill>
              </a:rPr>
              <a:t>заступник директора </a:t>
            </a:r>
            <a:r>
              <a:rPr lang="ru-RU" sz="3000" dirty="0" err="1" smtClean="0">
                <a:solidFill>
                  <a:schemeClr val="bg1"/>
                </a:solidFill>
              </a:rPr>
              <a:t>з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виховної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роботи</a:t>
            </a:r>
            <a:r>
              <a:rPr lang="ru-RU" sz="3000" dirty="0" smtClean="0">
                <a:solidFill>
                  <a:schemeClr val="bg1"/>
                </a:solidFill>
              </a:rPr>
              <a:t>, учитель </a:t>
            </a:r>
            <a:r>
              <a:rPr lang="ru-RU" sz="300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мови</a:t>
            </a:r>
            <a:r>
              <a:rPr lang="ru-RU" sz="3000" dirty="0" smtClean="0">
                <a:solidFill>
                  <a:schemeClr val="bg1"/>
                </a:solidFill>
              </a:rPr>
              <a:t> та </a:t>
            </a:r>
            <a:r>
              <a:rPr lang="ru-RU" sz="3000" dirty="0" err="1" smtClean="0">
                <a:solidFill>
                  <a:schemeClr val="bg1"/>
                </a:solidFill>
              </a:rPr>
              <a:t>літератури</a:t>
            </a: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Дата </a:t>
            </a:r>
            <a:r>
              <a:rPr lang="ru-RU" sz="3000" b="1" dirty="0" err="1" smtClean="0">
                <a:solidFill>
                  <a:srgbClr val="FFFF00"/>
                </a:solidFill>
              </a:rPr>
              <a:t>народження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29.07.1972 року 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Осв</a:t>
            </a:r>
            <a:r>
              <a:rPr lang="uk-UA" sz="3000" b="1" dirty="0" err="1" smtClean="0">
                <a:solidFill>
                  <a:srgbClr val="FFFF00"/>
                </a:solidFill>
              </a:rPr>
              <a:t>іта</a:t>
            </a:r>
            <a:r>
              <a:rPr lang="uk-UA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err="1" smtClean="0">
                <a:solidFill>
                  <a:schemeClr val="bg1"/>
                </a:solidFill>
              </a:rPr>
              <a:t>Одеський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національний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імені</a:t>
            </a:r>
            <a:r>
              <a:rPr lang="ru-RU" sz="3000" dirty="0" smtClean="0">
                <a:solidFill>
                  <a:schemeClr val="bg1"/>
                </a:solidFill>
              </a:rPr>
              <a:t> І.І. Мечникова </a:t>
            </a: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Категорія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uk-UA" sz="3000" dirty="0" smtClean="0">
                <a:solidFill>
                  <a:schemeClr val="bg1"/>
                </a:solidFill>
              </a:rPr>
              <a:t>спеціаліст вищої  кваліфікаційної  категорії</a:t>
            </a:r>
            <a:endParaRPr lang="ru-RU" sz="3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000" b="1" dirty="0" err="1" smtClean="0">
                <a:solidFill>
                  <a:srgbClr val="FFFF00"/>
                </a:solidFill>
              </a:rPr>
              <a:t>Звання</a:t>
            </a:r>
            <a:r>
              <a:rPr lang="ru-RU" sz="3000" b="1" dirty="0" smtClean="0">
                <a:solidFill>
                  <a:srgbClr val="FFFF00"/>
                </a:solidFill>
              </a:rPr>
              <a:t>: </a:t>
            </a:r>
            <a:r>
              <a:rPr lang="ru-RU" sz="3000" dirty="0" smtClean="0">
                <a:solidFill>
                  <a:schemeClr val="bg1"/>
                </a:solidFill>
              </a:rPr>
              <a:t>«старший учитель»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В </a:t>
            </a:r>
            <a:r>
              <a:rPr lang="ru-RU" sz="3000" dirty="0" err="1" smtClean="0">
                <a:solidFill>
                  <a:schemeClr val="bg1"/>
                </a:solidFill>
              </a:rPr>
              <a:t>Яковлівській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школі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</a:rPr>
              <a:t>працює</a:t>
            </a:r>
            <a:r>
              <a:rPr lang="ru-RU" sz="3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uk-UA" sz="3000" dirty="0" smtClean="0">
                <a:solidFill>
                  <a:schemeClr val="bg1"/>
                </a:solidFill>
              </a:rPr>
              <a:t> з </a:t>
            </a:r>
            <a:r>
              <a:rPr lang="ru-RU" sz="3000" dirty="0" smtClean="0">
                <a:solidFill>
                  <a:schemeClr val="bg1"/>
                </a:solidFill>
              </a:rPr>
              <a:t>1993 року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874" r="4768"/>
          <a:stretch>
            <a:fillRect/>
          </a:stretch>
        </p:blipFill>
        <p:spPr bwMode="auto">
          <a:xfrm>
            <a:off x="522514" y="1201782"/>
            <a:ext cx="4963886" cy="426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39097" y="444137"/>
            <a:ext cx="5721531" cy="55255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err="1" smtClean="0">
                <a:solidFill>
                  <a:schemeClr val="bg1"/>
                </a:solidFill>
              </a:rPr>
              <a:t>Топчук</a:t>
            </a:r>
            <a:r>
              <a:rPr lang="uk-UA" sz="4000" b="1" dirty="0" smtClean="0">
                <a:solidFill>
                  <a:schemeClr val="bg1"/>
                </a:solidFill>
              </a:rPr>
              <a:t> Лариса Василівна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Посада:</a:t>
            </a:r>
            <a:r>
              <a:rPr lang="uk-UA" dirty="0" smtClean="0">
                <a:solidFill>
                  <a:schemeClr val="bg1"/>
                </a:solidFill>
              </a:rPr>
              <a:t> завідувач </a:t>
            </a:r>
            <a:r>
              <a:rPr lang="uk-UA" dirty="0" err="1" smtClean="0">
                <a:solidFill>
                  <a:schemeClr val="bg1"/>
                </a:solidFill>
              </a:rPr>
              <a:t>Марківської</a:t>
            </a:r>
            <a:r>
              <a:rPr lang="uk-UA" dirty="0" smtClean="0">
                <a:solidFill>
                  <a:schemeClr val="bg1"/>
                </a:solidFill>
              </a:rPr>
              <a:t> філії, вчитель зарубіжної літератури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Дата народження: </a:t>
            </a:r>
            <a:r>
              <a:rPr lang="uk-UA" dirty="0" smtClean="0">
                <a:solidFill>
                  <a:schemeClr val="bg1"/>
                </a:solidFill>
              </a:rPr>
              <a:t>20.02.1967 р.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Освіта:</a:t>
            </a:r>
            <a:r>
              <a:rPr lang="uk-UA" dirty="0" smtClean="0">
                <a:solidFill>
                  <a:schemeClr val="bg1"/>
                </a:solidFill>
              </a:rPr>
              <a:t> Ленінградський державний педагогічний інститут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ім. А.І. Герцена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Категорія:</a:t>
            </a:r>
            <a:r>
              <a:rPr lang="uk-UA" dirty="0" smtClean="0">
                <a:solidFill>
                  <a:schemeClr val="bg1"/>
                </a:solidFill>
              </a:rPr>
              <a:t> спеціаліст першої кваліфікаційної категорії 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Працює в школі з 1993 року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C:\Users\Пользователь\Desktop\фото для сайту\Топчук Лариса Василівна(І катег., вч. зарубіжної літератури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563" t="6764" r="9286" b="6330"/>
          <a:stretch>
            <a:fillRect/>
          </a:stretch>
        </p:blipFill>
        <p:spPr bwMode="auto">
          <a:xfrm>
            <a:off x="385164" y="950555"/>
            <a:ext cx="5035922" cy="448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846" y="378824"/>
            <a:ext cx="5956663" cy="56431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Каленик Наталя Володимирівна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Посада:</a:t>
            </a:r>
            <a:r>
              <a:rPr lang="uk-UA" dirty="0" smtClean="0"/>
              <a:t> </a:t>
            </a:r>
            <a:r>
              <a:rPr lang="uk-UA" dirty="0">
                <a:solidFill>
                  <a:schemeClr val="bg1"/>
                </a:solidFill>
              </a:rPr>
              <a:t>з</a:t>
            </a:r>
            <a:r>
              <a:rPr lang="uk-UA" dirty="0" smtClean="0">
                <a:solidFill>
                  <a:schemeClr val="bg1"/>
                </a:solidFill>
              </a:rPr>
              <a:t>аступник </a:t>
            </a:r>
            <a:r>
              <a:rPr lang="uk-UA" dirty="0" smtClean="0">
                <a:solidFill>
                  <a:schemeClr val="bg1"/>
                </a:solidFill>
              </a:rPr>
              <a:t>завідувача </a:t>
            </a:r>
            <a:r>
              <a:rPr lang="uk-UA" dirty="0" err="1" smtClean="0">
                <a:solidFill>
                  <a:schemeClr val="bg1"/>
                </a:solidFill>
              </a:rPr>
              <a:t>Марківської</a:t>
            </a:r>
            <a:r>
              <a:rPr lang="uk-UA" dirty="0" smtClean="0">
                <a:solidFill>
                  <a:schemeClr val="bg1"/>
                </a:solidFill>
              </a:rPr>
              <a:t> філії з НВР, вчитель історії та географії.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Дата народження: </a:t>
            </a:r>
            <a:r>
              <a:rPr lang="uk-UA" dirty="0" smtClean="0">
                <a:solidFill>
                  <a:schemeClr val="bg1"/>
                </a:solidFill>
              </a:rPr>
              <a:t>03.12.1983р.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Освіта: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Одеський національний університет ім. І.І. Мечникова.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FF00"/>
                </a:solidFill>
              </a:rPr>
              <a:t>Категорія: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bg1"/>
                </a:solidFill>
              </a:rPr>
              <a:t>спеціаліст першої кваліфікаційної категорії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mtClean="0">
                <a:solidFill>
                  <a:schemeClr val="bg1"/>
                </a:solidFill>
              </a:rPr>
              <a:t>   Працює </a:t>
            </a:r>
            <a:r>
              <a:rPr lang="uk-UA" dirty="0" smtClean="0">
                <a:solidFill>
                  <a:schemeClr val="bg1"/>
                </a:solidFill>
              </a:rPr>
              <a:t>в школі з 2003 року.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Пользователь\Desktop\фото для сайту\Каленик Наталя Володимирівна (спеціаліст І категорії, вч. історії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336" r="11555"/>
          <a:stretch>
            <a:fillRect/>
          </a:stretch>
        </p:blipFill>
        <p:spPr bwMode="auto">
          <a:xfrm>
            <a:off x="374269" y="1071155"/>
            <a:ext cx="5209176" cy="4506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285</Words>
  <Application>Microsoft Office PowerPoint</Application>
  <PresentationFormat>Широкоэкранный</PresentationFormat>
  <Paragraphs>57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Адміністрація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СнЖ</cp:lastModifiedBy>
  <cp:revision>7</cp:revision>
  <dcterms:created xsi:type="dcterms:W3CDTF">2021-07-20T13:05:41Z</dcterms:created>
  <dcterms:modified xsi:type="dcterms:W3CDTF">2022-11-14T17:48:34Z</dcterms:modified>
</cp:coreProperties>
</file>