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7" r:id="rId2"/>
    <p:sldId id="453" r:id="rId3"/>
    <p:sldId id="455" r:id="rId4"/>
    <p:sldId id="452" r:id="rId5"/>
    <p:sldId id="456" r:id="rId6"/>
    <p:sldId id="272" r:id="rId7"/>
    <p:sldId id="457" r:id="rId8"/>
    <p:sldId id="423" r:id="rId9"/>
    <p:sldId id="408" r:id="rId10"/>
    <p:sldId id="491" r:id="rId11"/>
    <p:sldId id="492" r:id="rId12"/>
    <p:sldId id="493" r:id="rId13"/>
    <p:sldId id="494" r:id="rId14"/>
    <p:sldId id="338" r:id="rId15"/>
    <p:sldId id="478" r:id="rId16"/>
    <p:sldId id="479" r:id="rId17"/>
    <p:sldId id="480" r:id="rId18"/>
    <p:sldId id="481" r:id="rId19"/>
    <p:sldId id="482" r:id="rId20"/>
    <p:sldId id="483" r:id="rId21"/>
    <p:sldId id="486" r:id="rId22"/>
    <p:sldId id="484" r:id="rId23"/>
    <p:sldId id="485" r:id="rId24"/>
    <p:sldId id="487" r:id="rId25"/>
    <p:sldId id="488" r:id="rId26"/>
    <p:sldId id="489" r:id="rId27"/>
    <p:sldId id="490" r:id="rId28"/>
    <p:sldId id="285" r:id="rId29"/>
    <p:sldId id="458" r:id="rId30"/>
    <p:sldId id="460" r:id="rId31"/>
    <p:sldId id="470" r:id="rId32"/>
    <p:sldId id="459" r:id="rId33"/>
    <p:sldId id="461" r:id="rId34"/>
    <p:sldId id="462" r:id="rId35"/>
    <p:sldId id="467" r:id="rId36"/>
    <p:sldId id="468" r:id="rId37"/>
    <p:sldId id="466" r:id="rId38"/>
    <p:sldId id="463" r:id="rId39"/>
    <p:sldId id="464" r:id="rId40"/>
    <p:sldId id="469" r:id="rId41"/>
    <p:sldId id="465" r:id="rId42"/>
    <p:sldId id="477" r:id="rId43"/>
    <p:sldId id="471" r:id="rId44"/>
    <p:sldId id="472" r:id="rId45"/>
    <p:sldId id="473" r:id="rId46"/>
    <p:sldId id="474" r:id="rId47"/>
    <p:sldId id="475" r:id="rId48"/>
    <p:sldId id="476" r:id="rId49"/>
    <p:sldId id="495" r:id="rId50"/>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Verdana"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Verdana"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Verdana"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Verdana"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FFCC"/>
    <a:srgbClr val="FFCC66"/>
    <a:srgbClr val="FF9933"/>
    <a:srgbClr val="FFCC00"/>
    <a:srgbClr val="FF66CC"/>
    <a:srgbClr val="FF9999"/>
    <a:srgbClr val="99FF99"/>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770" autoAdjust="0"/>
    <p:restoredTop sz="99482" autoAdjust="0"/>
  </p:normalViewPr>
  <p:slideViewPr>
    <p:cSldViewPr>
      <p:cViewPr varScale="1">
        <p:scale>
          <a:sx n="73" d="100"/>
          <a:sy n="73" d="100"/>
        </p:scale>
        <p:origin x="-106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6"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7"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29"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0"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1"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2"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3"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4"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5"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6"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7"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8"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39"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40"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grpSp>
        <p:sp>
          <p:nvSpPr>
            <p:cNvPr id="9"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0"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1"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2" name="Freeform 23"/>
            <p:cNvSpPr>
              <a:spLocks/>
            </p:cNvSpPr>
            <p:nvPr/>
          </p:nvSpPr>
          <p:spPr bwMode="hidden">
            <a:xfrm>
              <a:off x="5041" y="0"/>
              <a:ext cx="719" cy="845"/>
            </a:xfrm>
            <a:custGeom>
              <a:avLst/>
              <a:gdLst>
                <a:gd name="T0" fmla="*/ 765 w 717"/>
                <a:gd name="T1" fmla="*/ 845 h 845"/>
                <a:gd name="T2" fmla="*/ 765 w 717"/>
                <a:gd name="T3" fmla="*/ 821 h 845"/>
                <a:gd name="T4" fmla="*/ 622 w 717"/>
                <a:gd name="T5" fmla="*/ 605 h 845"/>
                <a:gd name="T6" fmla="*/ 430 w 717"/>
                <a:gd name="T7" fmla="*/ 396 h 845"/>
                <a:gd name="T8" fmla="*/ 245 w 717"/>
                <a:gd name="T9" fmla="*/ 192 h 845"/>
                <a:gd name="T10" fmla="*/ 17 w 717"/>
                <a:gd name="T11" fmla="*/ 0 h 845"/>
                <a:gd name="T12" fmla="*/ 0 w 717"/>
                <a:gd name="T13" fmla="*/ 0 h 845"/>
                <a:gd name="T14" fmla="*/ 233 w 717"/>
                <a:gd name="T15" fmla="*/ 198 h 845"/>
                <a:gd name="T16" fmla="*/ 424 w 717"/>
                <a:gd name="T17" fmla="*/ 408 h 845"/>
                <a:gd name="T18" fmla="*/ 616 w 717"/>
                <a:gd name="T19" fmla="*/ 623 h 845"/>
                <a:gd name="T20" fmla="*/ 765 w 717"/>
                <a:gd name="T21" fmla="*/ 845 h 845"/>
                <a:gd name="T22" fmla="*/ 765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endParaRPr lang="uk-UA"/>
            </a:p>
          </p:txBody>
        </p:sp>
        <p:sp>
          <p:nvSpPr>
            <p:cNvPr id="13" name="Freeform 24"/>
            <p:cNvSpPr>
              <a:spLocks/>
            </p:cNvSpPr>
            <p:nvPr/>
          </p:nvSpPr>
          <p:spPr bwMode="hidden">
            <a:xfrm>
              <a:off x="5352" y="0"/>
              <a:ext cx="408" cy="414"/>
            </a:xfrm>
            <a:custGeom>
              <a:avLst/>
              <a:gdLst>
                <a:gd name="T0" fmla="*/ 431 w 407"/>
                <a:gd name="T1" fmla="*/ 414 h 414"/>
                <a:gd name="T2" fmla="*/ 431 w 407"/>
                <a:gd name="T3" fmla="*/ 396 h 414"/>
                <a:gd name="T4" fmla="*/ 246 w 407"/>
                <a:gd name="T5" fmla="*/ 192 h 414"/>
                <a:gd name="T6" fmla="*/ 12 w 407"/>
                <a:gd name="T7" fmla="*/ 0 h 414"/>
                <a:gd name="T8" fmla="*/ 0 w 407"/>
                <a:gd name="T9" fmla="*/ 0 h 414"/>
                <a:gd name="T10" fmla="*/ 108 w 407"/>
                <a:gd name="T11" fmla="*/ 102 h 414"/>
                <a:gd name="T12" fmla="*/ 240 w 407"/>
                <a:gd name="T13" fmla="*/ 204 h 414"/>
                <a:gd name="T14" fmla="*/ 431 w 407"/>
                <a:gd name="T15" fmla="*/ 414 h 414"/>
                <a:gd name="T16" fmla="*/ 431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endParaRPr lang="uk-UA"/>
            </a:p>
          </p:txBody>
        </p:sp>
        <p:sp>
          <p:nvSpPr>
            <p:cNvPr id="14"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5" name="Freeform 26"/>
            <p:cNvSpPr>
              <a:spLocks/>
            </p:cNvSpPr>
            <p:nvPr/>
          </p:nvSpPr>
          <p:spPr bwMode="hidden">
            <a:xfrm>
              <a:off x="6" y="0"/>
              <a:ext cx="588" cy="599"/>
            </a:xfrm>
            <a:custGeom>
              <a:avLst/>
              <a:gdLst>
                <a:gd name="T0" fmla="*/ 634 w 586"/>
                <a:gd name="T1" fmla="*/ 0 h 599"/>
                <a:gd name="T2" fmla="*/ 616 w 586"/>
                <a:gd name="T3" fmla="*/ 0 h 599"/>
                <a:gd name="T4" fmla="*/ 431 w 586"/>
                <a:gd name="T5" fmla="*/ 132 h 599"/>
                <a:gd name="T6" fmla="*/ 281 w 586"/>
                <a:gd name="T7" fmla="*/ 270 h 599"/>
                <a:gd name="T8" fmla="*/ 120 w 586"/>
                <a:gd name="T9" fmla="*/ 420 h 599"/>
                <a:gd name="T10" fmla="*/ 0 w 586"/>
                <a:gd name="T11" fmla="*/ 575 h 599"/>
                <a:gd name="T12" fmla="*/ 0 w 586"/>
                <a:gd name="T13" fmla="*/ 599 h 599"/>
                <a:gd name="T14" fmla="*/ 120 w 586"/>
                <a:gd name="T15" fmla="*/ 432 h 599"/>
                <a:gd name="T16" fmla="*/ 281 w 586"/>
                <a:gd name="T17" fmla="*/ 282 h 599"/>
                <a:gd name="T18" fmla="*/ 437 w 586"/>
                <a:gd name="T19" fmla="*/ 138 h 599"/>
                <a:gd name="T20" fmla="*/ 634 w 586"/>
                <a:gd name="T21" fmla="*/ 0 h 599"/>
                <a:gd name="T22" fmla="*/ 634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endParaRPr lang="uk-UA"/>
            </a:p>
          </p:txBody>
        </p:sp>
        <p:sp>
          <p:nvSpPr>
            <p:cNvPr id="16" name="Freeform 27"/>
            <p:cNvSpPr>
              <a:spLocks/>
            </p:cNvSpPr>
            <p:nvPr/>
          </p:nvSpPr>
          <p:spPr bwMode="hidden">
            <a:xfrm>
              <a:off x="6" y="0"/>
              <a:ext cx="270" cy="252"/>
            </a:xfrm>
            <a:custGeom>
              <a:avLst/>
              <a:gdLst>
                <a:gd name="T0" fmla="*/ 293 w 269"/>
                <a:gd name="T1" fmla="*/ 0 h 252"/>
                <a:gd name="T2" fmla="*/ 275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93 w 269"/>
                <a:gd name="T15" fmla="*/ 0 h 252"/>
                <a:gd name="T16" fmla="*/ 293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endParaRPr lang="uk-UA"/>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uk-UA"/>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uk-UA"/>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uk-UA"/>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uk-UA"/>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uk-UA"/>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uk-UA"/>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uk-UA"/>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uk-UA"/>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uk-UA"/>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uk-UA"/>
            </a:p>
          </p:txBody>
        </p:sp>
      </p:grpSp>
      <p:sp>
        <p:nvSpPr>
          <p:cNvPr id="145447" name="Rectangle 39"/>
          <p:cNvSpPr>
            <a:spLocks noGrp="1" noChangeArrowheads="1"/>
          </p:cNvSpPr>
          <p:nvPr>
            <p:ph type="ctrTitle" sz="quarter"/>
          </p:nvPr>
        </p:nvSpPr>
        <p:spPr>
          <a:xfrm>
            <a:off x="685800" y="1692275"/>
            <a:ext cx="7772400" cy="1736725"/>
          </a:xfrm>
        </p:spPr>
        <p:txBody>
          <a:bodyPr anchor="b"/>
          <a:lstStyle>
            <a:lvl1pPr>
              <a:defRPr sz="5400"/>
            </a:lvl1pPr>
          </a:lstStyle>
          <a:p>
            <a:pPr lvl="0"/>
            <a:r>
              <a:rPr lang="ru-RU" altLang="ru-RU" noProof="0" smtClean="0"/>
              <a:t>Образец заголовка</a:t>
            </a:r>
          </a:p>
        </p:txBody>
      </p:sp>
      <p:sp>
        <p:nvSpPr>
          <p:cNvPr id="145448"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ru-RU" altLang="ru-RU" noProof="0" smtClean="0"/>
              <a:t>Образец подзаголовка</a:t>
            </a:r>
          </a:p>
        </p:txBody>
      </p:sp>
      <p:sp>
        <p:nvSpPr>
          <p:cNvPr id="41" name="Rectangle 41"/>
          <p:cNvSpPr>
            <a:spLocks noGrp="1" noChangeArrowheads="1"/>
          </p:cNvSpPr>
          <p:nvPr>
            <p:ph type="dt" sz="quarter"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ru-RU" altLang="ru-RU"/>
          </a:p>
        </p:txBody>
      </p:sp>
      <p:sp>
        <p:nvSpPr>
          <p:cNvPr id="42" name="Rectangle 42"/>
          <p:cNvSpPr>
            <a:spLocks noGrp="1" noChangeArrowheads="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endParaRPr lang="ru-RU" altLang="ru-RU"/>
          </a:p>
        </p:txBody>
      </p:sp>
      <p:sp>
        <p:nvSpPr>
          <p:cNvPr id="43" name="Rectangle 43"/>
          <p:cNvSpPr>
            <a:spLocks noGrp="1" noChangeArrowheads="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lvl1pPr>
          </a:lstStyle>
          <a:p>
            <a:fld id="{6E42E8C6-A03C-4245-9962-101676BCD972}" type="slidenum">
              <a:rPr lang="ru-RU" altLang="ru-RU"/>
              <a:pPr/>
              <a:t>‹#›</a:t>
            </a:fld>
            <a:endParaRPr lang="ru-RU" alt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42"/>
          <p:cNvSpPr>
            <a:spLocks noGrp="1" noChangeArrowheads="1"/>
          </p:cNvSpPr>
          <p:nvPr>
            <p:ph type="sldNum" sz="quarter" idx="12"/>
          </p:nvPr>
        </p:nvSpPr>
        <p:spPr>
          <a:ln/>
        </p:spPr>
        <p:txBody>
          <a:bodyPr/>
          <a:lstStyle>
            <a:lvl1pPr>
              <a:defRPr/>
            </a:lvl1pPr>
          </a:lstStyle>
          <a:p>
            <a:fld id="{722F99A1-1EC1-42F5-BBAF-A5A24778B6A5}" type="slidenum">
              <a:rPr lang="ru-RU" altLang="ru-RU"/>
              <a:pPr/>
              <a:t>‹#›</a:t>
            </a:fld>
            <a:endParaRPr lang="ru-RU" alt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42"/>
          <p:cNvSpPr>
            <a:spLocks noGrp="1" noChangeArrowheads="1"/>
          </p:cNvSpPr>
          <p:nvPr>
            <p:ph type="sldNum" sz="quarter" idx="12"/>
          </p:nvPr>
        </p:nvSpPr>
        <p:spPr>
          <a:ln/>
        </p:spPr>
        <p:txBody>
          <a:bodyPr/>
          <a:lstStyle>
            <a:lvl1pPr>
              <a:defRPr/>
            </a:lvl1pPr>
          </a:lstStyle>
          <a:p>
            <a:fld id="{BEAB182F-DCF4-4DD8-8351-6C400C417B0D}" type="slidenum">
              <a:rPr lang="ru-RU" altLang="ru-RU"/>
              <a:pPr/>
              <a:t>‹#›</a:t>
            </a:fld>
            <a:endParaRPr lang="ru-RU" alt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30725"/>
          </a:xfrm>
        </p:spPr>
        <p:txBody>
          <a:bodyPr/>
          <a:lstStyle/>
          <a:p>
            <a:pPr lvl="0"/>
            <a:endParaRPr lang="ru-RU" noProof="0" smtClean="0"/>
          </a:p>
        </p:txBody>
      </p:sp>
      <p:sp>
        <p:nvSpPr>
          <p:cNvPr id="4"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42"/>
          <p:cNvSpPr>
            <a:spLocks noGrp="1" noChangeArrowheads="1"/>
          </p:cNvSpPr>
          <p:nvPr>
            <p:ph type="sldNum" sz="quarter" idx="12"/>
          </p:nvPr>
        </p:nvSpPr>
        <p:spPr>
          <a:ln/>
        </p:spPr>
        <p:txBody>
          <a:bodyPr/>
          <a:lstStyle>
            <a:lvl1pPr>
              <a:defRPr/>
            </a:lvl1pPr>
          </a:lstStyle>
          <a:p>
            <a:fld id="{D6D6511C-E425-40F9-9AA0-B54A338FC536}" type="slidenum">
              <a:rPr lang="ru-RU" altLang="ru-RU"/>
              <a:pPr/>
              <a:t>‹#›</a:t>
            </a:fld>
            <a:endParaRPr lang="ru-RU"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42"/>
          <p:cNvSpPr>
            <a:spLocks noGrp="1" noChangeArrowheads="1"/>
          </p:cNvSpPr>
          <p:nvPr>
            <p:ph type="sldNum" sz="quarter" idx="12"/>
          </p:nvPr>
        </p:nvSpPr>
        <p:spPr>
          <a:ln/>
        </p:spPr>
        <p:txBody>
          <a:bodyPr/>
          <a:lstStyle>
            <a:lvl1pPr>
              <a:defRPr/>
            </a:lvl1pPr>
          </a:lstStyle>
          <a:p>
            <a:fld id="{FBF06BB7-451C-4C4E-AE2D-9958EAD6BEBE}" type="slidenum">
              <a:rPr lang="ru-RU" altLang="ru-RU"/>
              <a:pPr/>
              <a:t>‹#›</a:t>
            </a:fld>
            <a:endParaRPr lang="ru-RU"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6" name="Rectangle 42"/>
          <p:cNvSpPr>
            <a:spLocks noGrp="1" noChangeArrowheads="1"/>
          </p:cNvSpPr>
          <p:nvPr>
            <p:ph type="sldNum" sz="quarter" idx="12"/>
          </p:nvPr>
        </p:nvSpPr>
        <p:spPr>
          <a:ln/>
        </p:spPr>
        <p:txBody>
          <a:bodyPr/>
          <a:lstStyle>
            <a:lvl1pPr>
              <a:defRPr/>
            </a:lvl1pPr>
          </a:lstStyle>
          <a:p>
            <a:fld id="{1BB5F00E-9047-45FE-9EF8-C8E705CAD5AB}" type="slidenum">
              <a:rPr lang="ru-RU" altLang="ru-RU"/>
              <a:pPr/>
              <a:t>‹#›</a:t>
            </a:fld>
            <a:endParaRPr lang="ru-RU" alt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42"/>
          <p:cNvSpPr>
            <a:spLocks noGrp="1" noChangeArrowheads="1"/>
          </p:cNvSpPr>
          <p:nvPr>
            <p:ph type="sldNum" sz="quarter" idx="12"/>
          </p:nvPr>
        </p:nvSpPr>
        <p:spPr>
          <a:ln/>
        </p:spPr>
        <p:txBody>
          <a:bodyPr/>
          <a:lstStyle>
            <a:lvl1pPr>
              <a:defRPr/>
            </a:lvl1pPr>
          </a:lstStyle>
          <a:p>
            <a:fld id="{3E76E328-956C-4E22-93E1-B684CA518D23}" type="slidenum">
              <a:rPr lang="ru-RU" altLang="ru-RU"/>
              <a:pPr/>
              <a:t>‹#›</a:t>
            </a:fld>
            <a:endParaRPr lang="ru-RU" alt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8"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9" name="Rectangle 42"/>
          <p:cNvSpPr>
            <a:spLocks noGrp="1" noChangeArrowheads="1"/>
          </p:cNvSpPr>
          <p:nvPr>
            <p:ph type="sldNum" sz="quarter" idx="12"/>
          </p:nvPr>
        </p:nvSpPr>
        <p:spPr>
          <a:ln/>
        </p:spPr>
        <p:txBody>
          <a:bodyPr/>
          <a:lstStyle>
            <a:lvl1pPr>
              <a:defRPr/>
            </a:lvl1pPr>
          </a:lstStyle>
          <a:p>
            <a:fld id="{9BE64EBA-F111-4F75-80CC-5139954FE006}" type="slidenum">
              <a:rPr lang="ru-RU" altLang="ru-RU"/>
              <a:pPr/>
              <a:t>‹#›</a:t>
            </a:fld>
            <a:endParaRPr lang="ru-RU" alt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4"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5" name="Rectangle 42"/>
          <p:cNvSpPr>
            <a:spLocks noGrp="1" noChangeArrowheads="1"/>
          </p:cNvSpPr>
          <p:nvPr>
            <p:ph type="sldNum" sz="quarter" idx="12"/>
          </p:nvPr>
        </p:nvSpPr>
        <p:spPr>
          <a:ln/>
        </p:spPr>
        <p:txBody>
          <a:bodyPr/>
          <a:lstStyle>
            <a:lvl1pPr>
              <a:defRPr/>
            </a:lvl1pPr>
          </a:lstStyle>
          <a:p>
            <a:fld id="{B690C9D2-1F2E-4FA8-AC15-CC8F2E834ACD}" type="slidenum">
              <a:rPr lang="ru-RU" altLang="ru-RU"/>
              <a:pPr/>
              <a:t>‹#›</a:t>
            </a:fld>
            <a:endParaRPr lang="ru-RU" alt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3"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4" name="Rectangle 42"/>
          <p:cNvSpPr>
            <a:spLocks noGrp="1" noChangeArrowheads="1"/>
          </p:cNvSpPr>
          <p:nvPr>
            <p:ph type="sldNum" sz="quarter" idx="12"/>
          </p:nvPr>
        </p:nvSpPr>
        <p:spPr>
          <a:ln/>
        </p:spPr>
        <p:txBody>
          <a:bodyPr/>
          <a:lstStyle>
            <a:lvl1pPr>
              <a:defRPr/>
            </a:lvl1pPr>
          </a:lstStyle>
          <a:p>
            <a:fld id="{C57E5F57-D6CB-40D1-9899-0EEBD1AE5435}" type="slidenum">
              <a:rPr lang="ru-RU" altLang="ru-RU"/>
              <a:pPr/>
              <a:t>‹#›</a:t>
            </a:fld>
            <a:endParaRPr lang="ru-RU" alt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42"/>
          <p:cNvSpPr>
            <a:spLocks noGrp="1" noChangeArrowheads="1"/>
          </p:cNvSpPr>
          <p:nvPr>
            <p:ph type="sldNum" sz="quarter" idx="12"/>
          </p:nvPr>
        </p:nvSpPr>
        <p:spPr>
          <a:ln/>
        </p:spPr>
        <p:txBody>
          <a:bodyPr/>
          <a:lstStyle>
            <a:lvl1pPr>
              <a:defRPr/>
            </a:lvl1pPr>
          </a:lstStyle>
          <a:p>
            <a:fld id="{6BE25D7C-10E3-4EF8-AA26-B2A5625127EC}" type="slidenum">
              <a:rPr lang="ru-RU" altLang="ru-RU"/>
              <a:pPr/>
              <a:t>‹#›</a:t>
            </a:fld>
            <a:endParaRPr lang="ru-RU" alt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endParaRPr lang="ru-RU" alt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ltLang="ru-RU"/>
          </a:p>
        </p:txBody>
      </p:sp>
      <p:sp>
        <p:nvSpPr>
          <p:cNvPr id="7" name="Rectangle 42"/>
          <p:cNvSpPr>
            <a:spLocks noGrp="1" noChangeArrowheads="1"/>
          </p:cNvSpPr>
          <p:nvPr>
            <p:ph type="sldNum" sz="quarter" idx="12"/>
          </p:nvPr>
        </p:nvSpPr>
        <p:spPr>
          <a:ln/>
        </p:spPr>
        <p:txBody>
          <a:bodyPr/>
          <a:lstStyle>
            <a:lvl1pPr>
              <a:defRPr/>
            </a:lvl1pPr>
          </a:lstStyle>
          <a:p>
            <a:fld id="{CFA1CDA2-F213-4E29-BED8-D9E41DA7CB0E}" type="slidenum">
              <a:rPr lang="ru-RU" altLang="ru-RU"/>
              <a:pPr/>
              <a:t>‹#›</a:t>
            </a:fld>
            <a:endParaRPr lang="ru-RU" alt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002850"/>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88" y="0"/>
            <a:ext cx="9148762" cy="6851650"/>
            <a:chOff x="1" y="0"/>
            <a:chExt cx="5763" cy="4316"/>
          </a:xfrm>
        </p:grpSpPr>
        <p:sp>
          <p:nvSpPr>
            <p:cNvPr id="144387" name="Freeform 3"/>
            <p:cNvSpPr>
              <a:spLocks/>
            </p:cNvSpPr>
            <p:nvPr/>
          </p:nvSpPr>
          <p:spPr bwMode="hidden">
            <a:xfrm>
              <a:off x="5045" y="2626"/>
              <a:ext cx="719" cy="1690"/>
            </a:xfrm>
            <a:custGeom>
              <a:avLst/>
              <a:gdLst>
                <a:gd name="T0" fmla="*/ 717 w 717"/>
                <a:gd name="T1" fmla="*/ 72 h 1690"/>
                <a:gd name="T2" fmla="*/ 717 w 717"/>
                <a:gd name="T3" fmla="*/ 0 h 1690"/>
                <a:gd name="T4" fmla="*/ 699 w 717"/>
                <a:gd name="T5" fmla="*/ 101 h 1690"/>
                <a:gd name="T6" fmla="*/ 675 w 717"/>
                <a:gd name="T7" fmla="*/ 209 h 1690"/>
                <a:gd name="T8" fmla="*/ 627 w 717"/>
                <a:gd name="T9" fmla="*/ 389 h 1690"/>
                <a:gd name="T10" fmla="*/ 574 w 717"/>
                <a:gd name="T11" fmla="*/ 569 h 1690"/>
                <a:gd name="T12" fmla="*/ 502 w 717"/>
                <a:gd name="T13" fmla="*/ 749 h 1690"/>
                <a:gd name="T14" fmla="*/ 424 w 717"/>
                <a:gd name="T15" fmla="*/ 935 h 1690"/>
                <a:gd name="T16" fmla="*/ 334 w 717"/>
                <a:gd name="T17" fmla="*/ 1121 h 1690"/>
                <a:gd name="T18" fmla="*/ 233 w 717"/>
                <a:gd name="T19" fmla="*/ 1312 h 1690"/>
                <a:gd name="T20" fmla="*/ 125 w 717"/>
                <a:gd name="T21" fmla="*/ 1498 h 1690"/>
                <a:gd name="T22" fmla="*/ 0 w 717"/>
                <a:gd name="T23" fmla="*/ 1690 h 1690"/>
                <a:gd name="T24" fmla="*/ 11 w 717"/>
                <a:gd name="T25" fmla="*/ 1690 h 1690"/>
                <a:gd name="T26" fmla="*/ 137 w 717"/>
                <a:gd name="T27" fmla="*/ 1498 h 1690"/>
                <a:gd name="T28" fmla="*/ 245 w 717"/>
                <a:gd name="T29" fmla="*/ 1312 h 1690"/>
                <a:gd name="T30" fmla="*/ 346 w 717"/>
                <a:gd name="T31" fmla="*/ 1121 h 1690"/>
                <a:gd name="T32" fmla="*/ 436 w 717"/>
                <a:gd name="T33" fmla="*/ 935 h 1690"/>
                <a:gd name="T34" fmla="*/ 514 w 717"/>
                <a:gd name="T35" fmla="*/ 749 h 1690"/>
                <a:gd name="T36" fmla="*/ 585 w 717"/>
                <a:gd name="T37" fmla="*/ 569 h 1690"/>
                <a:gd name="T38" fmla="*/ 639 w 717"/>
                <a:gd name="T39" fmla="*/ 389 h 1690"/>
                <a:gd name="T40" fmla="*/ 687 w 717"/>
                <a:gd name="T41" fmla="*/ 209 h 1690"/>
                <a:gd name="T42" fmla="*/ 705 w 717"/>
                <a:gd name="T43" fmla="*/ 143 h 1690"/>
                <a:gd name="T44" fmla="*/ 717 w 717"/>
                <a:gd name="T45" fmla="*/ 72 h 1690"/>
                <a:gd name="T46" fmla="*/ 717 w 717"/>
                <a:gd name="T47" fmla="*/ 72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88" name="Freeform 4"/>
            <p:cNvSpPr>
              <a:spLocks/>
            </p:cNvSpPr>
            <p:nvPr/>
          </p:nvSpPr>
          <p:spPr bwMode="hidden">
            <a:xfrm>
              <a:off x="5386" y="3794"/>
              <a:ext cx="378" cy="522"/>
            </a:xfrm>
            <a:custGeom>
              <a:avLst/>
              <a:gdLst>
                <a:gd name="T0" fmla="*/ 377 w 377"/>
                <a:gd name="T1" fmla="*/ 0 h 522"/>
                <a:gd name="T2" fmla="*/ 293 w 377"/>
                <a:gd name="T3" fmla="*/ 132 h 522"/>
                <a:gd name="T4" fmla="*/ 204 w 377"/>
                <a:gd name="T5" fmla="*/ 264 h 522"/>
                <a:gd name="T6" fmla="*/ 102 w 377"/>
                <a:gd name="T7" fmla="*/ 396 h 522"/>
                <a:gd name="T8" fmla="*/ 0 w 377"/>
                <a:gd name="T9" fmla="*/ 522 h 522"/>
                <a:gd name="T10" fmla="*/ 12 w 377"/>
                <a:gd name="T11" fmla="*/ 522 h 522"/>
                <a:gd name="T12" fmla="*/ 114 w 377"/>
                <a:gd name="T13" fmla="*/ 402 h 522"/>
                <a:gd name="T14" fmla="*/ 204 w 377"/>
                <a:gd name="T15" fmla="*/ 282 h 522"/>
                <a:gd name="T16" fmla="*/ 377 w 377"/>
                <a:gd name="T17" fmla="*/ 24 h 522"/>
                <a:gd name="T18" fmla="*/ 377 w 377"/>
                <a:gd name="T19" fmla="*/ 0 h 522"/>
                <a:gd name="T20" fmla="*/ 377 w 377"/>
                <a:gd name="T21"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89" name="Freeform 5"/>
            <p:cNvSpPr>
              <a:spLocks/>
            </p:cNvSpPr>
            <p:nvPr/>
          </p:nvSpPr>
          <p:spPr bwMode="hidden">
            <a:xfrm>
              <a:off x="5680" y="4214"/>
              <a:ext cx="84" cy="102"/>
            </a:xfrm>
            <a:custGeom>
              <a:avLst/>
              <a:gdLst>
                <a:gd name="T0" fmla="*/ 0 w 84"/>
                <a:gd name="T1" fmla="*/ 102 h 102"/>
                <a:gd name="T2" fmla="*/ 18 w 84"/>
                <a:gd name="T3" fmla="*/ 102 h 102"/>
                <a:gd name="T4" fmla="*/ 48 w 84"/>
                <a:gd name="T5" fmla="*/ 60 h 102"/>
                <a:gd name="T6" fmla="*/ 84 w 84"/>
                <a:gd name="T7" fmla="*/ 24 h 102"/>
                <a:gd name="T8" fmla="*/ 84 w 84"/>
                <a:gd name="T9" fmla="*/ 0 h 102"/>
                <a:gd name="T10" fmla="*/ 42 w 84"/>
                <a:gd name="T11" fmla="*/ 54 h 102"/>
                <a:gd name="T12" fmla="*/ 0 w 84"/>
                <a:gd name="T13" fmla="*/ 102 h 102"/>
                <a:gd name="T14" fmla="*/ 0 w 84"/>
                <a:gd name="T15" fmla="*/ 102 h 1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grpSp>
          <p:nvGrpSpPr>
            <p:cNvPr id="1035" name="Group 6"/>
            <p:cNvGrpSpPr>
              <a:grpSpLocks/>
            </p:cNvGrpSpPr>
            <p:nvPr/>
          </p:nvGrpSpPr>
          <p:grpSpPr bwMode="auto">
            <a:xfrm>
              <a:off x="288" y="0"/>
              <a:ext cx="5098" cy="4316"/>
              <a:chOff x="288" y="0"/>
              <a:chExt cx="5098" cy="4316"/>
            </a:xfrm>
          </p:grpSpPr>
          <p:sp>
            <p:nvSpPr>
              <p:cNvPr id="144391" name="Freeform 7"/>
              <p:cNvSpPr>
                <a:spLocks/>
              </p:cNvSpPr>
              <p:nvPr userDrawn="1"/>
            </p:nvSpPr>
            <p:spPr bwMode="hidden">
              <a:xfrm>
                <a:off x="2789" y="0"/>
                <a:ext cx="72" cy="4316"/>
              </a:xfrm>
              <a:custGeom>
                <a:avLst/>
                <a:gdLst>
                  <a:gd name="T0" fmla="*/ 0 w 72"/>
                  <a:gd name="T1" fmla="*/ 0 h 4316"/>
                  <a:gd name="T2" fmla="*/ 60 w 72"/>
                  <a:gd name="T3" fmla="*/ 4316 h 4316"/>
                  <a:gd name="T4" fmla="*/ 72 w 72"/>
                  <a:gd name="T5" fmla="*/ 4316 h 4316"/>
                  <a:gd name="T6" fmla="*/ 12 w 72"/>
                  <a:gd name="T7" fmla="*/ 0 h 4316"/>
                  <a:gd name="T8" fmla="*/ 0 w 72"/>
                  <a:gd name="T9" fmla="*/ 0 h 4316"/>
                  <a:gd name="T10" fmla="*/ 0 w 72"/>
                  <a:gd name="T11" fmla="*/ 0 h 4316"/>
                </a:gdLst>
                <a:ahLst/>
                <a:cxnLst>
                  <a:cxn ang="0">
                    <a:pos x="T0" y="T1"/>
                  </a:cxn>
                  <a:cxn ang="0">
                    <a:pos x="T2" y="T3"/>
                  </a:cxn>
                  <a:cxn ang="0">
                    <a:pos x="T4" y="T5"/>
                  </a:cxn>
                  <a:cxn ang="0">
                    <a:pos x="T6" y="T7"/>
                  </a:cxn>
                  <a:cxn ang="0">
                    <a:pos x="T8" y="T9"/>
                  </a:cxn>
                  <a:cxn ang="0">
                    <a:pos x="T10" y="T11"/>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92" name="Freeform 8"/>
              <p:cNvSpPr>
                <a:spLocks/>
              </p:cNvSpPr>
              <p:nvPr userDrawn="1"/>
            </p:nvSpPr>
            <p:spPr bwMode="hidden">
              <a:xfrm>
                <a:off x="3089" y="0"/>
                <a:ext cx="174" cy="4316"/>
              </a:xfrm>
              <a:custGeom>
                <a:avLst/>
                <a:gdLst>
                  <a:gd name="T0" fmla="*/ 24 w 174"/>
                  <a:gd name="T1" fmla="*/ 0 h 4316"/>
                  <a:gd name="T2" fmla="*/ 12 w 174"/>
                  <a:gd name="T3" fmla="*/ 0 h 4316"/>
                  <a:gd name="T4" fmla="*/ 42 w 174"/>
                  <a:gd name="T5" fmla="*/ 216 h 4316"/>
                  <a:gd name="T6" fmla="*/ 72 w 174"/>
                  <a:gd name="T7" fmla="*/ 444 h 4316"/>
                  <a:gd name="T8" fmla="*/ 96 w 174"/>
                  <a:gd name="T9" fmla="*/ 689 h 4316"/>
                  <a:gd name="T10" fmla="*/ 120 w 174"/>
                  <a:gd name="T11" fmla="*/ 947 h 4316"/>
                  <a:gd name="T12" fmla="*/ 132 w 174"/>
                  <a:gd name="T13" fmla="*/ 1211 h 4316"/>
                  <a:gd name="T14" fmla="*/ 150 w 174"/>
                  <a:gd name="T15" fmla="*/ 1487 h 4316"/>
                  <a:gd name="T16" fmla="*/ 156 w 174"/>
                  <a:gd name="T17" fmla="*/ 1768 h 4316"/>
                  <a:gd name="T18" fmla="*/ 162 w 174"/>
                  <a:gd name="T19" fmla="*/ 2062 h 4316"/>
                  <a:gd name="T20" fmla="*/ 156 w 174"/>
                  <a:gd name="T21" fmla="*/ 2644 h 4316"/>
                  <a:gd name="T22" fmla="*/ 126 w 174"/>
                  <a:gd name="T23" fmla="*/ 3225 h 4316"/>
                  <a:gd name="T24" fmla="*/ 108 w 174"/>
                  <a:gd name="T25" fmla="*/ 3507 h 4316"/>
                  <a:gd name="T26" fmla="*/ 78 w 174"/>
                  <a:gd name="T27" fmla="*/ 3788 h 4316"/>
                  <a:gd name="T28" fmla="*/ 42 w 174"/>
                  <a:gd name="T29" fmla="*/ 4058 h 4316"/>
                  <a:gd name="T30" fmla="*/ 0 w 174"/>
                  <a:gd name="T31" fmla="*/ 4316 h 4316"/>
                  <a:gd name="T32" fmla="*/ 12 w 174"/>
                  <a:gd name="T33" fmla="*/ 4316 h 4316"/>
                  <a:gd name="T34" fmla="*/ 54 w 174"/>
                  <a:gd name="T35" fmla="*/ 4058 h 4316"/>
                  <a:gd name="T36" fmla="*/ 90 w 174"/>
                  <a:gd name="T37" fmla="*/ 3782 h 4316"/>
                  <a:gd name="T38" fmla="*/ 120 w 174"/>
                  <a:gd name="T39" fmla="*/ 3507 h 4316"/>
                  <a:gd name="T40" fmla="*/ 138 w 174"/>
                  <a:gd name="T41" fmla="*/ 3219 h 4316"/>
                  <a:gd name="T42" fmla="*/ 168 w 174"/>
                  <a:gd name="T43" fmla="*/ 2638 h 4316"/>
                  <a:gd name="T44" fmla="*/ 174 w 174"/>
                  <a:gd name="T45" fmla="*/ 2056 h 4316"/>
                  <a:gd name="T46" fmla="*/ 168 w 174"/>
                  <a:gd name="T47" fmla="*/ 1768 h 4316"/>
                  <a:gd name="T48" fmla="*/ 162 w 174"/>
                  <a:gd name="T49" fmla="*/ 1487 h 4316"/>
                  <a:gd name="T50" fmla="*/ 144 w 174"/>
                  <a:gd name="T51" fmla="*/ 1211 h 4316"/>
                  <a:gd name="T52" fmla="*/ 132 w 174"/>
                  <a:gd name="T53" fmla="*/ 941 h 4316"/>
                  <a:gd name="T54" fmla="*/ 108 w 174"/>
                  <a:gd name="T55" fmla="*/ 689 h 4316"/>
                  <a:gd name="T56" fmla="*/ 84 w 174"/>
                  <a:gd name="T57" fmla="*/ 444 h 4316"/>
                  <a:gd name="T58" fmla="*/ 54 w 174"/>
                  <a:gd name="T59" fmla="*/ 216 h 4316"/>
                  <a:gd name="T60" fmla="*/ 24 w 174"/>
                  <a:gd name="T61" fmla="*/ 0 h 4316"/>
                  <a:gd name="T62" fmla="*/ 24 w 174"/>
                  <a:gd name="T63"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93" name="Freeform 9"/>
              <p:cNvSpPr>
                <a:spLocks/>
              </p:cNvSpPr>
              <p:nvPr userDrawn="1"/>
            </p:nvSpPr>
            <p:spPr bwMode="hidden">
              <a:xfrm>
                <a:off x="3358" y="0"/>
                <a:ext cx="337" cy="4316"/>
              </a:xfrm>
              <a:custGeom>
                <a:avLst/>
                <a:gdLst>
                  <a:gd name="T0" fmla="*/ 329 w 335"/>
                  <a:gd name="T1" fmla="*/ 2014 h 4316"/>
                  <a:gd name="T2" fmla="*/ 317 w 335"/>
                  <a:gd name="T3" fmla="*/ 1726 h 4316"/>
                  <a:gd name="T4" fmla="*/ 293 w 335"/>
                  <a:gd name="T5" fmla="*/ 1445 h 4316"/>
                  <a:gd name="T6" fmla="*/ 263 w 335"/>
                  <a:gd name="T7" fmla="*/ 1175 h 4316"/>
                  <a:gd name="T8" fmla="*/ 228 w 335"/>
                  <a:gd name="T9" fmla="*/ 917 h 4316"/>
                  <a:gd name="T10" fmla="*/ 186 w 335"/>
                  <a:gd name="T11" fmla="*/ 665 h 4316"/>
                  <a:gd name="T12" fmla="*/ 132 w 335"/>
                  <a:gd name="T13" fmla="*/ 432 h 4316"/>
                  <a:gd name="T14" fmla="*/ 78 w 335"/>
                  <a:gd name="T15" fmla="*/ 204 h 4316"/>
                  <a:gd name="T16" fmla="*/ 12 w 335"/>
                  <a:gd name="T17" fmla="*/ 0 h 4316"/>
                  <a:gd name="T18" fmla="*/ 0 w 335"/>
                  <a:gd name="T19" fmla="*/ 0 h 4316"/>
                  <a:gd name="T20" fmla="*/ 66 w 335"/>
                  <a:gd name="T21" fmla="*/ 204 h 4316"/>
                  <a:gd name="T22" fmla="*/ 120 w 335"/>
                  <a:gd name="T23" fmla="*/ 432 h 4316"/>
                  <a:gd name="T24" fmla="*/ 174 w 335"/>
                  <a:gd name="T25" fmla="*/ 665 h 4316"/>
                  <a:gd name="T26" fmla="*/ 216 w 335"/>
                  <a:gd name="T27" fmla="*/ 917 h 4316"/>
                  <a:gd name="T28" fmla="*/ 251 w 335"/>
                  <a:gd name="T29" fmla="*/ 1175 h 4316"/>
                  <a:gd name="T30" fmla="*/ 281 w 335"/>
                  <a:gd name="T31" fmla="*/ 1445 h 4316"/>
                  <a:gd name="T32" fmla="*/ 305 w 335"/>
                  <a:gd name="T33" fmla="*/ 1726 h 4316"/>
                  <a:gd name="T34" fmla="*/ 317 w 335"/>
                  <a:gd name="T35" fmla="*/ 2014 h 4316"/>
                  <a:gd name="T36" fmla="*/ 323 w 335"/>
                  <a:gd name="T37" fmla="*/ 2314 h 4316"/>
                  <a:gd name="T38" fmla="*/ 317 w 335"/>
                  <a:gd name="T39" fmla="*/ 2608 h 4316"/>
                  <a:gd name="T40" fmla="*/ 305 w 335"/>
                  <a:gd name="T41" fmla="*/ 2907 h 4316"/>
                  <a:gd name="T42" fmla="*/ 281 w 335"/>
                  <a:gd name="T43" fmla="*/ 3201 h 4316"/>
                  <a:gd name="T44" fmla="*/ 257 w 335"/>
                  <a:gd name="T45" fmla="*/ 3489 h 4316"/>
                  <a:gd name="T46" fmla="*/ 216 w 335"/>
                  <a:gd name="T47" fmla="*/ 3777 h 4316"/>
                  <a:gd name="T48" fmla="*/ 174 w 335"/>
                  <a:gd name="T49" fmla="*/ 4052 h 4316"/>
                  <a:gd name="T50" fmla="*/ 120 w 335"/>
                  <a:gd name="T51" fmla="*/ 4316 h 4316"/>
                  <a:gd name="T52" fmla="*/ 132 w 335"/>
                  <a:gd name="T53" fmla="*/ 4316 h 4316"/>
                  <a:gd name="T54" fmla="*/ 186 w 335"/>
                  <a:gd name="T55" fmla="*/ 4052 h 4316"/>
                  <a:gd name="T56" fmla="*/ 228 w 335"/>
                  <a:gd name="T57" fmla="*/ 3777 h 4316"/>
                  <a:gd name="T58" fmla="*/ 269 w 335"/>
                  <a:gd name="T59" fmla="*/ 3489 h 4316"/>
                  <a:gd name="T60" fmla="*/ 293 w 335"/>
                  <a:gd name="T61" fmla="*/ 3201 h 4316"/>
                  <a:gd name="T62" fmla="*/ 317 w 335"/>
                  <a:gd name="T63" fmla="*/ 2907 h 4316"/>
                  <a:gd name="T64" fmla="*/ 329 w 335"/>
                  <a:gd name="T65" fmla="*/ 2608 h 4316"/>
                  <a:gd name="T66" fmla="*/ 335 w 335"/>
                  <a:gd name="T67" fmla="*/ 2314 h 4316"/>
                  <a:gd name="T68" fmla="*/ 329 w 335"/>
                  <a:gd name="T69" fmla="*/ 2014 h 4316"/>
                  <a:gd name="T70" fmla="*/ 329 w 335"/>
                  <a:gd name="T71" fmla="*/ 201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94" name="Freeform 10"/>
              <p:cNvSpPr>
                <a:spLocks/>
              </p:cNvSpPr>
              <p:nvPr userDrawn="1"/>
            </p:nvSpPr>
            <p:spPr bwMode="hidden">
              <a:xfrm>
                <a:off x="3676" y="0"/>
                <a:ext cx="427" cy="4316"/>
              </a:xfrm>
              <a:custGeom>
                <a:avLst/>
                <a:gdLst>
                  <a:gd name="T0" fmla="*/ 413 w 425"/>
                  <a:gd name="T1" fmla="*/ 1924 h 4316"/>
                  <a:gd name="T2" fmla="*/ 395 w 425"/>
                  <a:gd name="T3" fmla="*/ 1690 h 4316"/>
                  <a:gd name="T4" fmla="*/ 365 w 425"/>
                  <a:gd name="T5" fmla="*/ 1457 h 4316"/>
                  <a:gd name="T6" fmla="*/ 329 w 425"/>
                  <a:gd name="T7" fmla="*/ 1229 h 4316"/>
                  <a:gd name="T8" fmla="*/ 281 w 425"/>
                  <a:gd name="T9" fmla="*/ 1001 h 4316"/>
                  <a:gd name="T10" fmla="*/ 227 w 425"/>
                  <a:gd name="T11" fmla="*/ 761 h 4316"/>
                  <a:gd name="T12" fmla="*/ 162 w 425"/>
                  <a:gd name="T13" fmla="*/ 522 h 4316"/>
                  <a:gd name="T14" fmla="*/ 90 w 425"/>
                  <a:gd name="T15" fmla="*/ 270 h 4316"/>
                  <a:gd name="T16" fmla="*/ 12 w 425"/>
                  <a:gd name="T17" fmla="*/ 0 h 4316"/>
                  <a:gd name="T18" fmla="*/ 0 w 425"/>
                  <a:gd name="T19" fmla="*/ 0 h 4316"/>
                  <a:gd name="T20" fmla="*/ 84 w 425"/>
                  <a:gd name="T21" fmla="*/ 270 h 4316"/>
                  <a:gd name="T22" fmla="*/ 156 w 425"/>
                  <a:gd name="T23" fmla="*/ 522 h 4316"/>
                  <a:gd name="T24" fmla="*/ 216 w 425"/>
                  <a:gd name="T25" fmla="*/ 767 h 4316"/>
                  <a:gd name="T26" fmla="*/ 275 w 425"/>
                  <a:gd name="T27" fmla="*/ 1001 h 4316"/>
                  <a:gd name="T28" fmla="*/ 317 w 425"/>
                  <a:gd name="T29" fmla="*/ 1235 h 4316"/>
                  <a:gd name="T30" fmla="*/ 353 w 425"/>
                  <a:gd name="T31" fmla="*/ 1463 h 4316"/>
                  <a:gd name="T32" fmla="*/ 383 w 425"/>
                  <a:gd name="T33" fmla="*/ 1690 h 4316"/>
                  <a:gd name="T34" fmla="*/ 401 w 425"/>
                  <a:gd name="T35" fmla="*/ 1924 h 4316"/>
                  <a:gd name="T36" fmla="*/ 413 w 425"/>
                  <a:gd name="T37" fmla="*/ 2188 h 4316"/>
                  <a:gd name="T38" fmla="*/ 407 w 425"/>
                  <a:gd name="T39" fmla="*/ 2458 h 4316"/>
                  <a:gd name="T40" fmla="*/ 395 w 425"/>
                  <a:gd name="T41" fmla="*/ 2733 h 4316"/>
                  <a:gd name="T42" fmla="*/ 365 w 425"/>
                  <a:gd name="T43" fmla="*/ 3021 h 4316"/>
                  <a:gd name="T44" fmla="*/ 329 w 425"/>
                  <a:gd name="T45" fmla="*/ 3321 h 4316"/>
                  <a:gd name="T46" fmla="*/ 275 w 425"/>
                  <a:gd name="T47" fmla="*/ 3639 h 4316"/>
                  <a:gd name="T48" fmla="*/ 204 w 425"/>
                  <a:gd name="T49" fmla="*/ 3968 h 4316"/>
                  <a:gd name="T50" fmla="*/ 126 w 425"/>
                  <a:gd name="T51" fmla="*/ 4316 h 4316"/>
                  <a:gd name="T52" fmla="*/ 138 w 425"/>
                  <a:gd name="T53" fmla="*/ 4316 h 4316"/>
                  <a:gd name="T54" fmla="*/ 216 w 425"/>
                  <a:gd name="T55" fmla="*/ 3968 h 4316"/>
                  <a:gd name="T56" fmla="*/ 287 w 425"/>
                  <a:gd name="T57" fmla="*/ 3639 h 4316"/>
                  <a:gd name="T58" fmla="*/ 341 w 425"/>
                  <a:gd name="T59" fmla="*/ 3321 h 4316"/>
                  <a:gd name="T60" fmla="*/ 377 w 425"/>
                  <a:gd name="T61" fmla="*/ 3021 h 4316"/>
                  <a:gd name="T62" fmla="*/ 407 w 425"/>
                  <a:gd name="T63" fmla="*/ 2733 h 4316"/>
                  <a:gd name="T64" fmla="*/ 419 w 425"/>
                  <a:gd name="T65" fmla="*/ 2458 h 4316"/>
                  <a:gd name="T66" fmla="*/ 425 w 425"/>
                  <a:gd name="T67" fmla="*/ 2188 h 4316"/>
                  <a:gd name="T68" fmla="*/ 413 w 425"/>
                  <a:gd name="T69" fmla="*/ 1924 h 4316"/>
                  <a:gd name="T70" fmla="*/ 413 w 425"/>
                  <a:gd name="T71" fmla="*/ 1924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95" name="Freeform 11"/>
              <p:cNvSpPr>
                <a:spLocks/>
              </p:cNvSpPr>
              <p:nvPr userDrawn="1"/>
            </p:nvSpPr>
            <p:spPr bwMode="hidden">
              <a:xfrm>
                <a:off x="3946" y="0"/>
                <a:ext cx="558" cy="4316"/>
              </a:xfrm>
              <a:custGeom>
                <a:avLst/>
                <a:gdLst>
                  <a:gd name="T0" fmla="*/ 556 w 556"/>
                  <a:gd name="T1" fmla="*/ 2020 h 4316"/>
                  <a:gd name="T2" fmla="*/ 538 w 556"/>
                  <a:gd name="T3" fmla="*/ 1732 h 4316"/>
                  <a:gd name="T4" fmla="*/ 503 w 556"/>
                  <a:gd name="T5" fmla="*/ 1445 h 4316"/>
                  <a:gd name="T6" fmla="*/ 455 w 556"/>
                  <a:gd name="T7" fmla="*/ 1175 h 4316"/>
                  <a:gd name="T8" fmla="*/ 395 w 556"/>
                  <a:gd name="T9" fmla="*/ 911 h 4316"/>
                  <a:gd name="T10" fmla="*/ 317 w 556"/>
                  <a:gd name="T11" fmla="*/ 659 h 4316"/>
                  <a:gd name="T12" fmla="*/ 228 w 556"/>
                  <a:gd name="T13" fmla="*/ 426 h 4316"/>
                  <a:gd name="T14" fmla="*/ 126 w 556"/>
                  <a:gd name="T15" fmla="*/ 204 h 4316"/>
                  <a:gd name="T16" fmla="*/ 12 w 556"/>
                  <a:gd name="T17" fmla="*/ 0 h 4316"/>
                  <a:gd name="T18" fmla="*/ 0 w 556"/>
                  <a:gd name="T19" fmla="*/ 0 h 4316"/>
                  <a:gd name="T20" fmla="*/ 114 w 556"/>
                  <a:gd name="T21" fmla="*/ 204 h 4316"/>
                  <a:gd name="T22" fmla="*/ 216 w 556"/>
                  <a:gd name="T23" fmla="*/ 426 h 4316"/>
                  <a:gd name="T24" fmla="*/ 305 w 556"/>
                  <a:gd name="T25" fmla="*/ 659 h 4316"/>
                  <a:gd name="T26" fmla="*/ 383 w 556"/>
                  <a:gd name="T27" fmla="*/ 911 h 4316"/>
                  <a:gd name="T28" fmla="*/ 443 w 556"/>
                  <a:gd name="T29" fmla="*/ 1175 h 4316"/>
                  <a:gd name="T30" fmla="*/ 491 w 556"/>
                  <a:gd name="T31" fmla="*/ 1445 h 4316"/>
                  <a:gd name="T32" fmla="*/ 526 w 556"/>
                  <a:gd name="T33" fmla="*/ 1732 h 4316"/>
                  <a:gd name="T34" fmla="*/ 544 w 556"/>
                  <a:gd name="T35" fmla="*/ 2020 h 4316"/>
                  <a:gd name="T36" fmla="*/ 544 w 556"/>
                  <a:gd name="T37" fmla="*/ 2326 h 4316"/>
                  <a:gd name="T38" fmla="*/ 532 w 556"/>
                  <a:gd name="T39" fmla="*/ 2632 h 4316"/>
                  <a:gd name="T40" fmla="*/ 503 w 556"/>
                  <a:gd name="T41" fmla="*/ 2931 h 4316"/>
                  <a:gd name="T42" fmla="*/ 455 w 556"/>
                  <a:gd name="T43" fmla="*/ 3225 h 4316"/>
                  <a:gd name="T44" fmla="*/ 389 w 556"/>
                  <a:gd name="T45" fmla="*/ 3513 h 4316"/>
                  <a:gd name="T46" fmla="*/ 311 w 556"/>
                  <a:gd name="T47" fmla="*/ 3788 h 4316"/>
                  <a:gd name="T48" fmla="*/ 216 w 556"/>
                  <a:gd name="T49" fmla="*/ 4058 h 4316"/>
                  <a:gd name="T50" fmla="*/ 102 w 556"/>
                  <a:gd name="T51" fmla="*/ 4316 h 4316"/>
                  <a:gd name="T52" fmla="*/ 114 w 556"/>
                  <a:gd name="T53" fmla="*/ 4316 h 4316"/>
                  <a:gd name="T54" fmla="*/ 228 w 556"/>
                  <a:gd name="T55" fmla="*/ 4058 h 4316"/>
                  <a:gd name="T56" fmla="*/ 323 w 556"/>
                  <a:gd name="T57" fmla="*/ 3788 h 4316"/>
                  <a:gd name="T58" fmla="*/ 401 w 556"/>
                  <a:gd name="T59" fmla="*/ 3513 h 4316"/>
                  <a:gd name="T60" fmla="*/ 467 w 556"/>
                  <a:gd name="T61" fmla="*/ 3225 h 4316"/>
                  <a:gd name="T62" fmla="*/ 515 w 556"/>
                  <a:gd name="T63" fmla="*/ 2931 h 4316"/>
                  <a:gd name="T64" fmla="*/ 544 w 556"/>
                  <a:gd name="T65" fmla="*/ 2632 h 4316"/>
                  <a:gd name="T66" fmla="*/ 556 w 556"/>
                  <a:gd name="T67" fmla="*/ 2326 h 4316"/>
                  <a:gd name="T68" fmla="*/ 556 w 556"/>
                  <a:gd name="T69" fmla="*/ 2020 h 4316"/>
                  <a:gd name="T70" fmla="*/ 556 w 556"/>
                  <a:gd name="T71" fmla="*/ 202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96" name="Freeform 12"/>
              <p:cNvSpPr>
                <a:spLocks/>
              </p:cNvSpPr>
              <p:nvPr userDrawn="1"/>
            </p:nvSpPr>
            <p:spPr bwMode="hidden">
              <a:xfrm>
                <a:off x="4246" y="0"/>
                <a:ext cx="690" cy="4316"/>
              </a:xfrm>
              <a:custGeom>
                <a:avLst/>
                <a:gdLst>
                  <a:gd name="T0" fmla="*/ 688 w 688"/>
                  <a:gd name="T1" fmla="*/ 2086 h 4316"/>
                  <a:gd name="T2" fmla="*/ 670 w 688"/>
                  <a:gd name="T3" fmla="*/ 1810 h 4316"/>
                  <a:gd name="T4" fmla="*/ 634 w 688"/>
                  <a:gd name="T5" fmla="*/ 1541 h 4316"/>
                  <a:gd name="T6" fmla="*/ 574 w 688"/>
                  <a:gd name="T7" fmla="*/ 1271 h 4316"/>
                  <a:gd name="T8" fmla="*/ 497 w 688"/>
                  <a:gd name="T9" fmla="*/ 1007 h 4316"/>
                  <a:gd name="T10" fmla="*/ 401 w 688"/>
                  <a:gd name="T11" fmla="*/ 749 h 4316"/>
                  <a:gd name="T12" fmla="*/ 293 w 688"/>
                  <a:gd name="T13" fmla="*/ 492 h 4316"/>
                  <a:gd name="T14" fmla="*/ 162 w 688"/>
                  <a:gd name="T15" fmla="*/ 240 h 4316"/>
                  <a:gd name="T16" fmla="*/ 12 w 688"/>
                  <a:gd name="T17" fmla="*/ 0 h 4316"/>
                  <a:gd name="T18" fmla="*/ 0 w 688"/>
                  <a:gd name="T19" fmla="*/ 0 h 4316"/>
                  <a:gd name="T20" fmla="*/ 150 w 688"/>
                  <a:gd name="T21" fmla="*/ 240 h 4316"/>
                  <a:gd name="T22" fmla="*/ 281 w 688"/>
                  <a:gd name="T23" fmla="*/ 492 h 4316"/>
                  <a:gd name="T24" fmla="*/ 389 w 688"/>
                  <a:gd name="T25" fmla="*/ 749 h 4316"/>
                  <a:gd name="T26" fmla="*/ 485 w 688"/>
                  <a:gd name="T27" fmla="*/ 1007 h 4316"/>
                  <a:gd name="T28" fmla="*/ 562 w 688"/>
                  <a:gd name="T29" fmla="*/ 1271 h 4316"/>
                  <a:gd name="T30" fmla="*/ 622 w 688"/>
                  <a:gd name="T31" fmla="*/ 1541 h 4316"/>
                  <a:gd name="T32" fmla="*/ 658 w 688"/>
                  <a:gd name="T33" fmla="*/ 1810 h 4316"/>
                  <a:gd name="T34" fmla="*/ 676 w 688"/>
                  <a:gd name="T35" fmla="*/ 2086 h 4316"/>
                  <a:gd name="T36" fmla="*/ 676 w 688"/>
                  <a:gd name="T37" fmla="*/ 2368 h 4316"/>
                  <a:gd name="T38" fmla="*/ 658 w 688"/>
                  <a:gd name="T39" fmla="*/ 2650 h 4316"/>
                  <a:gd name="T40" fmla="*/ 616 w 688"/>
                  <a:gd name="T41" fmla="*/ 2931 h 4316"/>
                  <a:gd name="T42" fmla="*/ 556 w 688"/>
                  <a:gd name="T43" fmla="*/ 3213 h 4316"/>
                  <a:gd name="T44" fmla="*/ 473 w 688"/>
                  <a:gd name="T45" fmla="*/ 3495 h 4316"/>
                  <a:gd name="T46" fmla="*/ 371 w 688"/>
                  <a:gd name="T47" fmla="*/ 3777 h 4316"/>
                  <a:gd name="T48" fmla="*/ 251 w 688"/>
                  <a:gd name="T49" fmla="*/ 4046 h 4316"/>
                  <a:gd name="T50" fmla="*/ 114 w 688"/>
                  <a:gd name="T51" fmla="*/ 4316 h 4316"/>
                  <a:gd name="T52" fmla="*/ 126 w 688"/>
                  <a:gd name="T53" fmla="*/ 4316 h 4316"/>
                  <a:gd name="T54" fmla="*/ 263 w 688"/>
                  <a:gd name="T55" fmla="*/ 4046 h 4316"/>
                  <a:gd name="T56" fmla="*/ 383 w 688"/>
                  <a:gd name="T57" fmla="*/ 3777 h 4316"/>
                  <a:gd name="T58" fmla="*/ 485 w 688"/>
                  <a:gd name="T59" fmla="*/ 3495 h 4316"/>
                  <a:gd name="T60" fmla="*/ 568 w 688"/>
                  <a:gd name="T61" fmla="*/ 3219 h 4316"/>
                  <a:gd name="T62" fmla="*/ 628 w 688"/>
                  <a:gd name="T63" fmla="*/ 2937 h 4316"/>
                  <a:gd name="T64" fmla="*/ 670 w 688"/>
                  <a:gd name="T65" fmla="*/ 2656 h 4316"/>
                  <a:gd name="T66" fmla="*/ 688 w 688"/>
                  <a:gd name="T67" fmla="*/ 2368 h 4316"/>
                  <a:gd name="T68" fmla="*/ 688 w 688"/>
                  <a:gd name="T69" fmla="*/ 2086 h 4316"/>
                  <a:gd name="T70" fmla="*/ 688 w 688"/>
                  <a:gd name="T71" fmla="*/ 208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97" name="Freeform 13"/>
              <p:cNvSpPr>
                <a:spLocks/>
              </p:cNvSpPr>
              <p:nvPr userDrawn="1"/>
            </p:nvSpPr>
            <p:spPr bwMode="hidden">
              <a:xfrm>
                <a:off x="4522" y="0"/>
                <a:ext cx="864" cy="4316"/>
              </a:xfrm>
              <a:custGeom>
                <a:avLst/>
                <a:gdLst>
                  <a:gd name="T0" fmla="*/ 855 w 861"/>
                  <a:gd name="T1" fmla="*/ 2128 h 4316"/>
                  <a:gd name="T2" fmla="*/ 831 w 861"/>
                  <a:gd name="T3" fmla="*/ 1834 h 4316"/>
                  <a:gd name="T4" fmla="*/ 808 w 861"/>
                  <a:gd name="T5" fmla="*/ 1684 h 4316"/>
                  <a:gd name="T6" fmla="*/ 784 w 861"/>
                  <a:gd name="T7" fmla="*/ 1541 h 4316"/>
                  <a:gd name="T8" fmla="*/ 748 w 861"/>
                  <a:gd name="T9" fmla="*/ 1397 h 4316"/>
                  <a:gd name="T10" fmla="*/ 712 w 861"/>
                  <a:gd name="T11" fmla="*/ 1253 h 4316"/>
                  <a:gd name="T12" fmla="*/ 664 w 861"/>
                  <a:gd name="T13" fmla="*/ 1115 h 4316"/>
                  <a:gd name="T14" fmla="*/ 610 w 861"/>
                  <a:gd name="T15" fmla="*/ 977 h 4316"/>
                  <a:gd name="T16" fmla="*/ 491 w 861"/>
                  <a:gd name="T17" fmla="*/ 719 h 4316"/>
                  <a:gd name="T18" fmla="*/ 353 w 861"/>
                  <a:gd name="T19" fmla="*/ 468 h 4316"/>
                  <a:gd name="T20" fmla="*/ 192 w 861"/>
                  <a:gd name="T21" fmla="*/ 228 h 4316"/>
                  <a:gd name="T22" fmla="*/ 12 w 861"/>
                  <a:gd name="T23" fmla="*/ 0 h 4316"/>
                  <a:gd name="T24" fmla="*/ 0 w 861"/>
                  <a:gd name="T25" fmla="*/ 0 h 4316"/>
                  <a:gd name="T26" fmla="*/ 180 w 861"/>
                  <a:gd name="T27" fmla="*/ 228 h 4316"/>
                  <a:gd name="T28" fmla="*/ 341 w 861"/>
                  <a:gd name="T29" fmla="*/ 468 h 4316"/>
                  <a:gd name="T30" fmla="*/ 479 w 861"/>
                  <a:gd name="T31" fmla="*/ 719 h 4316"/>
                  <a:gd name="T32" fmla="*/ 598 w 861"/>
                  <a:gd name="T33" fmla="*/ 983 h 4316"/>
                  <a:gd name="T34" fmla="*/ 652 w 861"/>
                  <a:gd name="T35" fmla="*/ 1121 h 4316"/>
                  <a:gd name="T36" fmla="*/ 700 w 861"/>
                  <a:gd name="T37" fmla="*/ 1259 h 4316"/>
                  <a:gd name="T38" fmla="*/ 736 w 861"/>
                  <a:gd name="T39" fmla="*/ 1403 h 4316"/>
                  <a:gd name="T40" fmla="*/ 772 w 861"/>
                  <a:gd name="T41" fmla="*/ 1547 h 4316"/>
                  <a:gd name="T42" fmla="*/ 802 w 861"/>
                  <a:gd name="T43" fmla="*/ 1690 h 4316"/>
                  <a:gd name="T44" fmla="*/ 819 w 861"/>
                  <a:gd name="T45" fmla="*/ 1834 h 4316"/>
                  <a:gd name="T46" fmla="*/ 837 w 861"/>
                  <a:gd name="T47" fmla="*/ 1984 h 4316"/>
                  <a:gd name="T48" fmla="*/ 843 w 861"/>
                  <a:gd name="T49" fmla="*/ 2128 h 4316"/>
                  <a:gd name="T50" fmla="*/ 849 w 861"/>
                  <a:gd name="T51" fmla="*/ 2278 h 4316"/>
                  <a:gd name="T52" fmla="*/ 843 w 861"/>
                  <a:gd name="T53" fmla="*/ 2428 h 4316"/>
                  <a:gd name="T54" fmla="*/ 831 w 861"/>
                  <a:gd name="T55" fmla="*/ 2572 h 4316"/>
                  <a:gd name="T56" fmla="*/ 819 w 861"/>
                  <a:gd name="T57" fmla="*/ 2721 h 4316"/>
                  <a:gd name="T58" fmla="*/ 796 w 861"/>
                  <a:gd name="T59" fmla="*/ 2865 h 4316"/>
                  <a:gd name="T60" fmla="*/ 766 w 861"/>
                  <a:gd name="T61" fmla="*/ 3015 h 4316"/>
                  <a:gd name="T62" fmla="*/ 724 w 861"/>
                  <a:gd name="T63" fmla="*/ 3159 h 4316"/>
                  <a:gd name="T64" fmla="*/ 682 w 861"/>
                  <a:gd name="T65" fmla="*/ 3303 h 4316"/>
                  <a:gd name="T66" fmla="*/ 586 w 861"/>
                  <a:gd name="T67" fmla="*/ 3567 h 4316"/>
                  <a:gd name="T68" fmla="*/ 473 w 861"/>
                  <a:gd name="T69" fmla="*/ 3824 h 4316"/>
                  <a:gd name="T70" fmla="*/ 335 w 861"/>
                  <a:gd name="T71" fmla="*/ 4076 h 4316"/>
                  <a:gd name="T72" fmla="*/ 180 w 861"/>
                  <a:gd name="T73" fmla="*/ 4316 h 4316"/>
                  <a:gd name="T74" fmla="*/ 192 w 861"/>
                  <a:gd name="T75" fmla="*/ 4316 h 4316"/>
                  <a:gd name="T76" fmla="*/ 347 w 861"/>
                  <a:gd name="T77" fmla="*/ 4076 h 4316"/>
                  <a:gd name="T78" fmla="*/ 485 w 861"/>
                  <a:gd name="T79" fmla="*/ 3824 h 4316"/>
                  <a:gd name="T80" fmla="*/ 598 w 861"/>
                  <a:gd name="T81" fmla="*/ 3573 h 4316"/>
                  <a:gd name="T82" fmla="*/ 694 w 861"/>
                  <a:gd name="T83" fmla="*/ 3309 h 4316"/>
                  <a:gd name="T84" fmla="*/ 736 w 861"/>
                  <a:gd name="T85" fmla="*/ 3165 h 4316"/>
                  <a:gd name="T86" fmla="*/ 778 w 861"/>
                  <a:gd name="T87" fmla="*/ 3021 h 4316"/>
                  <a:gd name="T88" fmla="*/ 808 w 861"/>
                  <a:gd name="T89" fmla="*/ 2871 h 4316"/>
                  <a:gd name="T90" fmla="*/ 831 w 861"/>
                  <a:gd name="T91" fmla="*/ 2727 h 4316"/>
                  <a:gd name="T92" fmla="*/ 843 w 861"/>
                  <a:gd name="T93" fmla="*/ 2578 h 4316"/>
                  <a:gd name="T94" fmla="*/ 855 w 861"/>
                  <a:gd name="T95" fmla="*/ 2428 h 4316"/>
                  <a:gd name="T96" fmla="*/ 861 w 861"/>
                  <a:gd name="T97" fmla="*/ 2278 h 4316"/>
                  <a:gd name="T98" fmla="*/ 855 w 861"/>
                  <a:gd name="T99" fmla="*/ 2128 h 4316"/>
                  <a:gd name="T100" fmla="*/ 855 w 861"/>
                  <a:gd name="T101" fmla="*/ 212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98" name="Freeform 14"/>
              <p:cNvSpPr>
                <a:spLocks/>
              </p:cNvSpPr>
              <p:nvPr userDrawn="1"/>
            </p:nvSpPr>
            <p:spPr bwMode="hidden">
              <a:xfrm>
                <a:off x="2399" y="0"/>
                <a:ext cx="150" cy="4316"/>
              </a:xfrm>
              <a:custGeom>
                <a:avLst/>
                <a:gdLst>
                  <a:gd name="T0" fmla="*/ 18 w 149"/>
                  <a:gd name="T1" fmla="*/ 1942 h 4316"/>
                  <a:gd name="T2" fmla="*/ 30 w 149"/>
                  <a:gd name="T3" fmla="*/ 1630 h 4316"/>
                  <a:gd name="T4" fmla="*/ 42 w 149"/>
                  <a:gd name="T5" fmla="*/ 1331 h 4316"/>
                  <a:gd name="T6" fmla="*/ 59 w 149"/>
                  <a:gd name="T7" fmla="*/ 1055 h 4316"/>
                  <a:gd name="T8" fmla="*/ 77 w 149"/>
                  <a:gd name="T9" fmla="*/ 791 h 4316"/>
                  <a:gd name="T10" fmla="*/ 83 w 149"/>
                  <a:gd name="T11" fmla="*/ 671 h 4316"/>
                  <a:gd name="T12" fmla="*/ 95 w 149"/>
                  <a:gd name="T13" fmla="*/ 557 h 4316"/>
                  <a:gd name="T14" fmla="*/ 107 w 149"/>
                  <a:gd name="T15" fmla="*/ 444 h 4316"/>
                  <a:gd name="T16" fmla="*/ 113 w 149"/>
                  <a:gd name="T17" fmla="*/ 342 h 4316"/>
                  <a:gd name="T18" fmla="*/ 125 w 149"/>
                  <a:gd name="T19" fmla="*/ 246 h 4316"/>
                  <a:gd name="T20" fmla="*/ 131 w 149"/>
                  <a:gd name="T21" fmla="*/ 156 h 4316"/>
                  <a:gd name="T22" fmla="*/ 143 w 149"/>
                  <a:gd name="T23" fmla="*/ 72 h 4316"/>
                  <a:gd name="T24" fmla="*/ 149 w 149"/>
                  <a:gd name="T25" fmla="*/ 0 h 4316"/>
                  <a:gd name="T26" fmla="*/ 137 w 149"/>
                  <a:gd name="T27" fmla="*/ 0 h 4316"/>
                  <a:gd name="T28" fmla="*/ 131 w 149"/>
                  <a:gd name="T29" fmla="*/ 72 h 4316"/>
                  <a:gd name="T30" fmla="*/ 119 w 149"/>
                  <a:gd name="T31" fmla="*/ 156 h 4316"/>
                  <a:gd name="T32" fmla="*/ 113 w 149"/>
                  <a:gd name="T33" fmla="*/ 246 h 4316"/>
                  <a:gd name="T34" fmla="*/ 101 w 149"/>
                  <a:gd name="T35" fmla="*/ 342 h 4316"/>
                  <a:gd name="T36" fmla="*/ 95 w 149"/>
                  <a:gd name="T37" fmla="*/ 444 h 4316"/>
                  <a:gd name="T38" fmla="*/ 83 w 149"/>
                  <a:gd name="T39" fmla="*/ 557 h 4316"/>
                  <a:gd name="T40" fmla="*/ 71 w 149"/>
                  <a:gd name="T41" fmla="*/ 671 h 4316"/>
                  <a:gd name="T42" fmla="*/ 65 w 149"/>
                  <a:gd name="T43" fmla="*/ 791 h 4316"/>
                  <a:gd name="T44" fmla="*/ 48 w 149"/>
                  <a:gd name="T45" fmla="*/ 1055 h 4316"/>
                  <a:gd name="T46" fmla="*/ 30 w 149"/>
                  <a:gd name="T47" fmla="*/ 1331 h 4316"/>
                  <a:gd name="T48" fmla="*/ 18 w 149"/>
                  <a:gd name="T49" fmla="*/ 1630 h 4316"/>
                  <a:gd name="T50" fmla="*/ 6 w 149"/>
                  <a:gd name="T51" fmla="*/ 1942 h 4316"/>
                  <a:gd name="T52" fmla="*/ 0 w 149"/>
                  <a:gd name="T53" fmla="*/ 2278 h 4316"/>
                  <a:gd name="T54" fmla="*/ 6 w 149"/>
                  <a:gd name="T55" fmla="*/ 2602 h 4316"/>
                  <a:gd name="T56" fmla="*/ 12 w 149"/>
                  <a:gd name="T57" fmla="*/ 2919 h 4316"/>
                  <a:gd name="T58" fmla="*/ 24 w 149"/>
                  <a:gd name="T59" fmla="*/ 3219 h 4316"/>
                  <a:gd name="T60" fmla="*/ 36 w 149"/>
                  <a:gd name="T61" fmla="*/ 3513 h 4316"/>
                  <a:gd name="T62" fmla="*/ 59 w 149"/>
                  <a:gd name="T63" fmla="*/ 3794 h 4316"/>
                  <a:gd name="T64" fmla="*/ 89 w 149"/>
                  <a:gd name="T65" fmla="*/ 4058 h 4316"/>
                  <a:gd name="T66" fmla="*/ 125 w 149"/>
                  <a:gd name="T67" fmla="*/ 4316 h 4316"/>
                  <a:gd name="T68" fmla="*/ 137 w 149"/>
                  <a:gd name="T69" fmla="*/ 4316 h 4316"/>
                  <a:gd name="T70" fmla="*/ 101 w 149"/>
                  <a:gd name="T71" fmla="*/ 4058 h 4316"/>
                  <a:gd name="T72" fmla="*/ 71 w 149"/>
                  <a:gd name="T73" fmla="*/ 3794 h 4316"/>
                  <a:gd name="T74" fmla="*/ 48 w 149"/>
                  <a:gd name="T75" fmla="*/ 3513 h 4316"/>
                  <a:gd name="T76" fmla="*/ 36 w 149"/>
                  <a:gd name="T77" fmla="*/ 3225 h 4316"/>
                  <a:gd name="T78" fmla="*/ 24 w 149"/>
                  <a:gd name="T79" fmla="*/ 2919 h 4316"/>
                  <a:gd name="T80" fmla="*/ 18 w 149"/>
                  <a:gd name="T81" fmla="*/ 2608 h 4316"/>
                  <a:gd name="T82" fmla="*/ 12 w 149"/>
                  <a:gd name="T83" fmla="*/ 2278 h 4316"/>
                  <a:gd name="T84" fmla="*/ 18 w 149"/>
                  <a:gd name="T85" fmla="*/ 1942 h 4316"/>
                  <a:gd name="T86" fmla="*/ 18 w 149"/>
                  <a:gd name="T87" fmla="*/ 194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399" name="Freeform 15"/>
              <p:cNvSpPr>
                <a:spLocks/>
              </p:cNvSpPr>
              <p:nvPr userDrawn="1"/>
            </p:nvSpPr>
            <p:spPr bwMode="hidden">
              <a:xfrm>
                <a:off x="1967" y="0"/>
                <a:ext cx="300" cy="4316"/>
              </a:xfrm>
              <a:custGeom>
                <a:avLst/>
                <a:gdLst>
                  <a:gd name="T0" fmla="*/ 18 w 299"/>
                  <a:gd name="T1" fmla="*/ 2062 h 4316"/>
                  <a:gd name="T2" fmla="*/ 30 w 299"/>
                  <a:gd name="T3" fmla="*/ 1750 h 4316"/>
                  <a:gd name="T4" fmla="*/ 54 w 299"/>
                  <a:gd name="T5" fmla="*/ 1451 h 4316"/>
                  <a:gd name="T6" fmla="*/ 84 w 299"/>
                  <a:gd name="T7" fmla="*/ 1169 h 4316"/>
                  <a:gd name="T8" fmla="*/ 126 w 299"/>
                  <a:gd name="T9" fmla="*/ 899 h 4316"/>
                  <a:gd name="T10" fmla="*/ 162 w 299"/>
                  <a:gd name="T11" fmla="*/ 641 h 4316"/>
                  <a:gd name="T12" fmla="*/ 209 w 299"/>
                  <a:gd name="T13" fmla="*/ 408 h 4316"/>
                  <a:gd name="T14" fmla="*/ 251 w 299"/>
                  <a:gd name="T15" fmla="*/ 192 h 4316"/>
                  <a:gd name="T16" fmla="*/ 299 w 299"/>
                  <a:gd name="T17" fmla="*/ 0 h 4316"/>
                  <a:gd name="T18" fmla="*/ 287 w 299"/>
                  <a:gd name="T19" fmla="*/ 0 h 4316"/>
                  <a:gd name="T20" fmla="*/ 239 w 299"/>
                  <a:gd name="T21" fmla="*/ 192 h 4316"/>
                  <a:gd name="T22" fmla="*/ 198 w 299"/>
                  <a:gd name="T23" fmla="*/ 408 h 4316"/>
                  <a:gd name="T24" fmla="*/ 156 w 299"/>
                  <a:gd name="T25" fmla="*/ 641 h 4316"/>
                  <a:gd name="T26" fmla="*/ 114 w 299"/>
                  <a:gd name="T27" fmla="*/ 899 h 4316"/>
                  <a:gd name="T28" fmla="*/ 78 w 299"/>
                  <a:gd name="T29" fmla="*/ 1169 h 4316"/>
                  <a:gd name="T30" fmla="*/ 48 w 299"/>
                  <a:gd name="T31" fmla="*/ 1451 h 4316"/>
                  <a:gd name="T32" fmla="*/ 24 w 299"/>
                  <a:gd name="T33" fmla="*/ 1750 h 4316"/>
                  <a:gd name="T34" fmla="*/ 6 w 299"/>
                  <a:gd name="T35" fmla="*/ 2062 h 4316"/>
                  <a:gd name="T36" fmla="*/ 0 w 299"/>
                  <a:gd name="T37" fmla="*/ 2374 h 4316"/>
                  <a:gd name="T38" fmla="*/ 12 w 299"/>
                  <a:gd name="T39" fmla="*/ 2674 h 4316"/>
                  <a:gd name="T40" fmla="*/ 30 w 299"/>
                  <a:gd name="T41" fmla="*/ 2973 h 4316"/>
                  <a:gd name="T42" fmla="*/ 54 w 299"/>
                  <a:gd name="T43" fmla="*/ 3255 h 4316"/>
                  <a:gd name="T44" fmla="*/ 96 w 299"/>
                  <a:gd name="T45" fmla="*/ 3537 h 4316"/>
                  <a:gd name="T46" fmla="*/ 144 w 299"/>
                  <a:gd name="T47" fmla="*/ 3806 h 4316"/>
                  <a:gd name="T48" fmla="*/ 203 w 299"/>
                  <a:gd name="T49" fmla="*/ 4064 h 4316"/>
                  <a:gd name="T50" fmla="*/ 275 w 299"/>
                  <a:gd name="T51" fmla="*/ 4316 h 4316"/>
                  <a:gd name="T52" fmla="*/ 287 w 299"/>
                  <a:gd name="T53" fmla="*/ 4316 h 4316"/>
                  <a:gd name="T54" fmla="*/ 215 w 299"/>
                  <a:gd name="T55" fmla="*/ 4064 h 4316"/>
                  <a:gd name="T56" fmla="*/ 156 w 299"/>
                  <a:gd name="T57" fmla="*/ 3806 h 4316"/>
                  <a:gd name="T58" fmla="*/ 108 w 299"/>
                  <a:gd name="T59" fmla="*/ 3537 h 4316"/>
                  <a:gd name="T60" fmla="*/ 66 w 299"/>
                  <a:gd name="T61" fmla="*/ 3261 h 4316"/>
                  <a:gd name="T62" fmla="*/ 42 w 299"/>
                  <a:gd name="T63" fmla="*/ 2973 h 4316"/>
                  <a:gd name="T64" fmla="*/ 24 w 299"/>
                  <a:gd name="T65" fmla="*/ 2680 h 4316"/>
                  <a:gd name="T66" fmla="*/ 12 w 299"/>
                  <a:gd name="T67" fmla="*/ 2374 h 4316"/>
                  <a:gd name="T68" fmla="*/ 18 w 299"/>
                  <a:gd name="T69" fmla="*/ 2062 h 4316"/>
                  <a:gd name="T70" fmla="*/ 18 w 299"/>
                  <a:gd name="T71" fmla="*/ 2062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400" name="Freeform 16"/>
              <p:cNvSpPr>
                <a:spLocks/>
              </p:cNvSpPr>
              <p:nvPr userDrawn="1"/>
            </p:nvSpPr>
            <p:spPr bwMode="hidden">
              <a:xfrm>
                <a:off x="1566" y="0"/>
                <a:ext cx="425" cy="4316"/>
              </a:xfrm>
              <a:custGeom>
                <a:avLst/>
                <a:gdLst>
                  <a:gd name="T0" fmla="*/ 424 w 424"/>
                  <a:gd name="T1" fmla="*/ 0 h 4316"/>
                  <a:gd name="T2" fmla="*/ 412 w 424"/>
                  <a:gd name="T3" fmla="*/ 0 h 4316"/>
                  <a:gd name="T4" fmla="*/ 316 w 424"/>
                  <a:gd name="T5" fmla="*/ 222 h 4316"/>
                  <a:gd name="T6" fmla="*/ 239 w 424"/>
                  <a:gd name="T7" fmla="*/ 462 h 4316"/>
                  <a:gd name="T8" fmla="*/ 167 w 424"/>
                  <a:gd name="T9" fmla="*/ 707 h 4316"/>
                  <a:gd name="T10" fmla="*/ 107 w 424"/>
                  <a:gd name="T11" fmla="*/ 971 h 4316"/>
                  <a:gd name="T12" fmla="*/ 65 w 424"/>
                  <a:gd name="T13" fmla="*/ 1247 h 4316"/>
                  <a:gd name="T14" fmla="*/ 29 w 424"/>
                  <a:gd name="T15" fmla="*/ 1529 h 4316"/>
                  <a:gd name="T16" fmla="*/ 6 w 424"/>
                  <a:gd name="T17" fmla="*/ 1822 h 4316"/>
                  <a:gd name="T18" fmla="*/ 0 w 424"/>
                  <a:gd name="T19" fmla="*/ 2122 h 4316"/>
                  <a:gd name="T20" fmla="*/ 6 w 424"/>
                  <a:gd name="T21" fmla="*/ 2404 h 4316"/>
                  <a:gd name="T22" fmla="*/ 24 w 424"/>
                  <a:gd name="T23" fmla="*/ 2686 h 4316"/>
                  <a:gd name="T24" fmla="*/ 47 w 424"/>
                  <a:gd name="T25" fmla="*/ 2961 h 4316"/>
                  <a:gd name="T26" fmla="*/ 89 w 424"/>
                  <a:gd name="T27" fmla="*/ 3243 h 4316"/>
                  <a:gd name="T28" fmla="*/ 137 w 424"/>
                  <a:gd name="T29" fmla="*/ 3519 h 4316"/>
                  <a:gd name="T30" fmla="*/ 197 w 424"/>
                  <a:gd name="T31" fmla="*/ 3788 h 4316"/>
                  <a:gd name="T32" fmla="*/ 269 w 424"/>
                  <a:gd name="T33" fmla="*/ 4058 h 4316"/>
                  <a:gd name="T34" fmla="*/ 346 w 424"/>
                  <a:gd name="T35" fmla="*/ 4316 h 4316"/>
                  <a:gd name="T36" fmla="*/ 358 w 424"/>
                  <a:gd name="T37" fmla="*/ 4316 h 4316"/>
                  <a:gd name="T38" fmla="*/ 281 w 424"/>
                  <a:gd name="T39" fmla="*/ 4058 h 4316"/>
                  <a:gd name="T40" fmla="*/ 209 w 424"/>
                  <a:gd name="T41" fmla="*/ 3788 h 4316"/>
                  <a:gd name="T42" fmla="*/ 149 w 424"/>
                  <a:gd name="T43" fmla="*/ 3519 h 4316"/>
                  <a:gd name="T44" fmla="*/ 101 w 424"/>
                  <a:gd name="T45" fmla="*/ 3243 h 4316"/>
                  <a:gd name="T46" fmla="*/ 59 w 424"/>
                  <a:gd name="T47" fmla="*/ 2961 h 4316"/>
                  <a:gd name="T48" fmla="*/ 35 w 424"/>
                  <a:gd name="T49" fmla="*/ 2686 h 4316"/>
                  <a:gd name="T50" fmla="*/ 18 w 424"/>
                  <a:gd name="T51" fmla="*/ 2404 h 4316"/>
                  <a:gd name="T52" fmla="*/ 12 w 424"/>
                  <a:gd name="T53" fmla="*/ 2122 h 4316"/>
                  <a:gd name="T54" fmla="*/ 18 w 424"/>
                  <a:gd name="T55" fmla="*/ 1822 h 4316"/>
                  <a:gd name="T56" fmla="*/ 41 w 424"/>
                  <a:gd name="T57" fmla="*/ 1529 h 4316"/>
                  <a:gd name="T58" fmla="*/ 71 w 424"/>
                  <a:gd name="T59" fmla="*/ 1247 h 4316"/>
                  <a:gd name="T60" fmla="*/ 119 w 424"/>
                  <a:gd name="T61" fmla="*/ 971 h 4316"/>
                  <a:gd name="T62" fmla="*/ 179 w 424"/>
                  <a:gd name="T63" fmla="*/ 707 h 4316"/>
                  <a:gd name="T64" fmla="*/ 245 w 424"/>
                  <a:gd name="T65" fmla="*/ 462 h 4316"/>
                  <a:gd name="T66" fmla="*/ 328 w 424"/>
                  <a:gd name="T67" fmla="*/ 222 h 4316"/>
                  <a:gd name="T68" fmla="*/ 424 w 424"/>
                  <a:gd name="T69" fmla="*/ 0 h 4316"/>
                  <a:gd name="T70" fmla="*/ 424 w 424"/>
                  <a:gd name="T71"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401" name="Freeform 17"/>
              <p:cNvSpPr>
                <a:spLocks/>
              </p:cNvSpPr>
              <p:nvPr userDrawn="1"/>
            </p:nvSpPr>
            <p:spPr bwMode="hidden">
              <a:xfrm>
                <a:off x="1128" y="0"/>
                <a:ext cx="575" cy="4316"/>
              </a:xfrm>
              <a:custGeom>
                <a:avLst/>
                <a:gdLst>
                  <a:gd name="T0" fmla="*/ 12 w 574"/>
                  <a:gd name="T1" fmla="*/ 2146 h 4316"/>
                  <a:gd name="T2" fmla="*/ 24 w 574"/>
                  <a:gd name="T3" fmla="*/ 1846 h 4316"/>
                  <a:gd name="T4" fmla="*/ 54 w 574"/>
                  <a:gd name="T5" fmla="*/ 1559 h 4316"/>
                  <a:gd name="T6" fmla="*/ 96 w 574"/>
                  <a:gd name="T7" fmla="*/ 1277 h 4316"/>
                  <a:gd name="T8" fmla="*/ 162 w 574"/>
                  <a:gd name="T9" fmla="*/ 1001 h 4316"/>
                  <a:gd name="T10" fmla="*/ 239 w 574"/>
                  <a:gd name="T11" fmla="*/ 731 h 4316"/>
                  <a:gd name="T12" fmla="*/ 335 w 574"/>
                  <a:gd name="T13" fmla="*/ 480 h 4316"/>
                  <a:gd name="T14" fmla="*/ 449 w 574"/>
                  <a:gd name="T15" fmla="*/ 234 h 4316"/>
                  <a:gd name="T16" fmla="*/ 574 w 574"/>
                  <a:gd name="T17" fmla="*/ 0 h 4316"/>
                  <a:gd name="T18" fmla="*/ 562 w 574"/>
                  <a:gd name="T19" fmla="*/ 0 h 4316"/>
                  <a:gd name="T20" fmla="*/ 437 w 574"/>
                  <a:gd name="T21" fmla="*/ 234 h 4316"/>
                  <a:gd name="T22" fmla="*/ 323 w 574"/>
                  <a:gd name="T23" fmla="*/ 480 h 4316"/>
                  <a:gd name="T24" fmla="*/ 227 w 574"/>
                  <a:gd name="T25" fmla="*/ 737 h 4316"/>
                  <a:gd name="T26" fmla="*/ 150 w 574"/>
                  <a:gd name="T27" fmla="*/ 1001 h 4316"/>
                  <a:gd name="T28" fmla="*/ 84 w 574"/>
                  <a:gd name="T29" fmla="*/ 1277 h 4316"/>
                  <a:gd name="T30" fmla="*/ 42 w 574"/>
                  <a:gd name="T31" fmla="*/ 1559 h 4316"/>
                  <a:gd name="T32" fmla="*/ 12 w 574"/>
                  <a:gd name="T33" fmla="*/ 1852 h 4316"/>
                  <a:gd name="T34" fmla="*/ 0 w 574"/>
                  <a:gd name="T35" fmla="*/ 2146 h 4316"/>
                  <a:gd name="T36" fmla="*/ 6 w 574"/>
                  <a:gd name="T37" fmla="*/ 2434 h 4316"/>
                  <a:gd name="T38" fmla="*/ 30 w 574"/>
                  <a:gd name="T39" fmla="*/ 2715 h 4316"/>
                  <a:gd name="T40" fmla="*/ 66 w 574"/>
                  <a:gd name="T41" fmla="*/ 2997 h 4316"/>
                  <a:gd name="T42" fmla="*/ 120 w 574"/>
                  <a:gd name="T43" fmla="*/ 3273 h 4316"/>
                  <a:gd name="T44" fmla="*/ 191 w 574"/>
                  <a:gd name="T45" fmla="*/ 3549 h 4316"/>
                  <a:gd name="T46" fmla="*/ 275 w 574"/>
                  <a:gd name="T47" fmla="*/ 3812 h 4316"/>
                  <a:gd name="T48" fmla="*/ 371 w 574"/>
                  <a:gd name="T49" fmla="*/ 4070 h 4316"/>
                  <a:gd name="T50" fmla="*/ 484 w 574"/>
                  <a:gd name="T51" fmla="*/ 4316 h 4316"/>
                  <a:gd name="T52" fmla="*/ 496 w 574"/>
                  <a:gd name="T53" fmla="*/ 4316 h 4316"/>
                  <a:gd name="T54" fmla="*/ 383 w 574"/>
                  <a:gd name="T55" fmla="*/ 4070 h 4316"/>
                  <a:gd name="T56" fmla="*/ 287 w 574"/>
                  <a:gd name="T57" fmla="*/ 3812 h 4316"/>
                  <a:gd name="T58" fmla="*/ 203 w 574"/>
                  <a:gd name="T59" fmla="*/ 3549 h 4316"/>
                  <a:gd name="T60" fmla="*/ 132 w 574"/>
                  <a:gd name="T61" fmla="*/ 3273 h 4316"/>
                  <a:gd name="T62" fmla="*/ 78 w 574"/>
                  <a:gd name="T63" fmla="*/ 2997 h 4316"/>
                  <a:gd name="T64" fmla="*/ 42 w 574"/>
                  <a:gd name="T65" fmla="*/ 2715 h 4316"/>
                  <a:gd name="T66" fmla="*/ 18 w 574"/>
                  <a:gd name="T67" fmla="*/ 2434 h 4316"/>
                  <a:gd name="T68" fmla="*/ 12 w 574"/>
                  <a:gd name="T69" fmla="*/ 2146 h 4316"/>
                  <a:gd name="T70" fmla="*/ 12 w 574"/>
                  <a:gd name="T71" fmla="*/ 214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402" name="Freeform 18"/>
              <p:cNvSpPr>
                <a:spLocks/>
              </p:cNvSpPr>
              <p:nvPr userDrawn="1"/>
            </p:nvSpPr>
            <p:spPr bwMode="hidden">
              <a:xfrm>
                <a:off x="702" y="0"/>
                <a:ext cx="737" cy="4316"/>
              </a:xfrm>
              <a:custGeom>
                <a:avLst/>
                <a:gdLst>
                  <a:gd name="T0" fmla="*/ 12 w 735"/>
                  <a:gd name="T1" fmla="*/ 2098 h 4316"/>
                  <a:gd name="T2" fmla="*/ 29 w 735"/>
                  <a:gd name="T3" fmla="*/ 1798 h 4316"/>
                  <a:gd name="T4" fmla="*/ 71 w 735"/>
                  <a:gd name="T5" fmla="*/ 1505 h 4316"/>
                  <a:gd name="T6" fmla="*/ 131 w 735"/>
                  <a:gd name="T7" fmla="*/ 1223 h 4316"/>
                  <a:gd name="T8" fmla="*/ 215 w 735"/>
                  <a:gd name="T9" fmla="*/ 941 h 4316"/>
                  <a:gd name="T10" fmla="*/ 316 w 735"/>
                  <a:gd name="T11" fmla="*/ 689 h 4316"/>
                  <a:gd name="T12" fmla="*/ 442 w 735"/>
                  <a:gd name="T13" fmla="*/ 444 h 4316"/>
                  <a:gd name="T14" fmla="*/ 580 w 735"/>
                  <a:gd name="T15" fmla="*/ 216 h 4316"/>
                  <a:gd name="T16" fmla="*/ 735 w 735"/>
                  <a:gd name="T17" fmla="*/ 0 h 4316"/>
                  <a:gd name="T18" fmla="*/ 723 w 735"/>
                  <a:gd name="T19" fmla="*/ 0 h 4316"/>
                  <a:gd name="T20" fmla="*/ 568 w 735"/>
                  <a:gd name="T21" fmla="*/ 210 h 4316"/>
                  <a:gd name="T22" fmla="*/ 430 w 735"/>
                  <a:gd name="T23" fmla="*/ 438 h 4316"/>
                  <a:gd name="T24" fmla="*/ 311 w 735"/>
                  <a:gd name="T25" fmla="*/ 683 h 4316"/>
                  <a:gd name="T26" fmla="*/ 209 w 735"/>
                  <a:gd name="T27" fmla="*/ 941 h 4316"/>
                  <a:gd name="T28" fmla="*/ 125 w 735"/>
                  <a:gd name="T29" fmla="*/ 1217 h 4316"/>
                  <a:gd name="T30" fmla="*/ 59 w 735"/>
                  <a:gd name="T31" fmla="*/ 1505 h 4316"/>
                  <a:gd name="T32" fmla="*/ 18 w 735"/>
                  <a:gd name="T33" fmla="*/ 1798 h 4316"/>
                  <a:gd name="T34" fmla="*/ 0 w 735"/>
                  <a:gd name="T35" fmla="*/ 2098 h 4316"/>
                  <a:gd name="T36" fmla="*/ 6 w 735"/>
                  <a:gd name="T37" fmla="*/ 2404 h 4316"/>
                  <a:gd name="T38" fmla="*/ 29 w 735"/>
                  <a:gd name="T39" fmla="*/ 2709 h 4316"/>
                  <a:gd name="T40" fmla="*/ 77 w 735"/>
                  <a:gd name="T41" fmla="*/ 3015 h 4316"/>
                  <a:gd name="T42" fmla="*/ 149 w 735"/>
                  <a:gd name="T43" fmla="*/ 3315 h 4316"/>
                  <a:gd name="T44" fmla="*/ 227 w 735"/>
                  <a:gd name="T45" fmla="*/ 3573 h 4316"/>
                  <a:gd name="T46" fmla="*/ 316 w 735"/>
                  <a:gd name="T47" fmla="*/ 3824 h 4316"/>
                  <a:gd name="T48" fmla="*/ 424 w 735"/>
                  <a:gd name="T49" fmla="*/ 4076 h 4316"/>
                  <a:gd name="T50" fmla="*/ 544 w 735"/>
                  <a:gd name="T51" fmla="*/ 4316 h 4316"/>
                  <a:gd name="T52" fmla="*/ 556 w 735"/>
                  <a:gd name="T53" fmla="*/ 4316 h 4316"/>
                  <a:gd name="T54" fmla="*/ 436 w 735"/>
                  <a:gd name="T55" fmla="*/ 4076 h 4316"/>
                  <a:gd name="T56" fmla="*/ 328 w 735"/>
                  <a:gd name="T57" fmla="*/ 3824 h 4316"/>
                  <a:gd name="T58" fmla="*/ 239 w 735"/>
                  <a:gd name="T59" fmla="*/ 3573 h 4316"/>
                  <a:gd name="T60" fmla="*/ 161 w 735"/>
                  <a:gd name="T61" fmla="*/ 3315 h 4316"/>
                  <a:gd name="T62" fmla="*/ 89 w 735"/>
                  <a:gd name="T63" fmla="*/ 3015 h 4316"/>
                  <a:gd name="T64" fmla="*/ 41 w 735"/>
                  <a:gd name="T65" fmla="*/ 2709 h 4316"/>
                  <a:gd name="T66" fmla="*/ 18 w 735"/>
                  <a:gd name="T67" fmla="*/ 2404 h 4316"/>
                  <a:gd name="T68" fmla="*/ 12 w 735"/>
                  <a:gd name="T69" fmla="*/ 2098 h 4316"/>
                  <a:gd name="T70" fmla="*/ 12 w 735"/>
                  <a:gd name="T71" fmla="*/ 209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403" name="Freeform 19"/>
              <p:cNvSpPr>
                <a:spLocks/>
              </p:cNvSpPr>
              <p:nvPr userDrawn="1"/>
            </p:nvSpPr>
            <p:spPr bwMode="hidden">
              <a:xfrm>
                <a:off x="288" y="0"/>
                <a:ext cx="840" cy="4316"/>
              </a:xfrm>
              <a:custGeom>
                <a:avLst/>
                <a:gdLst>
                  <a:gd name="T0" fmla="*/ 18 w 837"/>
                  <a:gd name="T1" fmla="*/ 1948 h 4316"/>
                  <a:gd name="T2" fmla="*/ 48 w 837"/>
                  <a:gd name="T3" fmla="*/ 1708 h 4316"/>
                  <a:gd name="T4" fmla="*/ 96 w 837"/>
                  <a:gd name="T5" fmla="*/ 1475 h 4316"/>
                  <a:gd name="T6" fmla="*/ 161 w 837"/>
                  <a:gd name="T7" fmla="*/ 1235 h 4316"/>
                  <a:gd name="T8" fmla="*/ 251 w 837"/>
                  <a:gd name="T9" fmla="*/ 995 h 4316"/>
                  <a:gd name="T10" fmla="*/ 365 w 837"/>
                  <a:gd name="T11" fmla="*/ 755 h 4316"/>
                  <a:gd name="T12" fmla="*/ 496 w 837"/>
                  <a:gd name="T13" fmla="*/ 510 h 4316"/>
                  <a:gd name="T14" fmla="*/ 658 w 837"/>
                  <a:gd name="T15" fmla="*/ 258 h 4316"/>
                  <a:gd name="T16" fmla="*/ 741 w 837"/>
                  <a:gd name="T17" fmla="*/ 132 h 4316"/>
                  <a:gd name="T18" fmla="*/ 837 w 837"/>
                  <a:gd name="T19" fmla="*/ 0 h 4316"/>
                  <a:gd name="T20" fmla="*/ 825 w 837"/>
                  <a:gd name="T21" fmla="*/ 0 h 4316"/>
                  <a:gd name="T22" fmla="*/ 729 w 837"/>
                  <a:gd name="T23" fmla="*/ 132 h 4316"/>
                  <a:gd name="T24" fmla="*/ 640 w 837"/>
                  <a:gd name="T25" fmla="*/ 258 h 4316"/>
                  <a:gd name="T26" fmla="*/ 562 w 837"/>
                  <a:gd name="T27" fmla="*/ 384 h 4316"/>
                  <a:gd name="T28" fmla="*/ 484 w 837"/>
                  <a:gd name="T29" fmla="*/ 510 h 4316"/>
                  <a:gd name="T30" fmla="*/ 353 w 837"/>
                  <a:gd name="T31" fmla="*/ 755 h 4316"/>
                  <a:gd name="T32" fmla="*/ 239 w 837"/>
                  <a:gd name="T33" fmla="*/ 995 h 4316"/>
                  <a:gd name="T34" fmla="*/ 150 w 837"/>
                  <a:gd name="T35" fmla="*/ 1235 h 4316"/>
                  <a:gd name="T36" fmla="*/ 84 w 837"/>
                  <a:gd name="T37" fmla="*/ 1469 h 4316"/>
                  <a:gd name="T38" fmla="*/ 36 w 837"/>
                  <a:gd name="T39" fmla="*/ 1702 h 4316"/>
                  <a:gd name="T40" fmla="*/ 6 w 837"/>
                  <a:gd name="T41" fmla="*/ 1942 h 4316"/>
                  <a:gd name="T42" fmla="*/ 0 w 837"/>
                  <a:gd name="T43" fmla="*/ 2200 h 4316"/>
                  <a:gd name="T44" fmla="*/ 12 w 837"/>
                  <a:gd name="T45" fmla="*/ 2470 h 4316"/>
                  <a:gd name="T46" fmla="*/ 48 w 837"/>
                  <a:gd name="T47" fmla="*/ 2739 h 4316"/>
                  <a:gd name="T48" fmla="*/ 114 w 837"/>
                  <a:gd name="T49" fmla="*/ 3027 h 4316"/>
                  <a:gd name="T50" fmla="*/ 150 w 837"/>
                  <a:gd name="T51" fmla="*/ 3171 h 4316"/>
                  <a:gd name="T52" fmla="*/ 197 w 837"/>
                  <a:gd name="T53" fmla="*/ 3321 h 4316"/>
                  <a:gd name="T54" fmla="*/ 245 w 837"/>
                  <a:gd name="T55" fmla="*/ 3477 h 4316"/>
                  <a:gd name="T56" fmla="*/ 305 w 837"/>
                  <a:gd name="T57" fmla="*/ 3639 h 4316"/>
                  <a:gd name="T58" fmla="*/ 365 w 837"/>
                  <a:gd name="T59" fmla="*/ 3800 h 4316"/>
                  <a:gd name="T60" fmla="*/ 437 w 837"/>
                  <a:gd name="T61" fmla="*/ 3968 h 4316"/>
                  <a:gd name="T62" fmla="*/ 508 w 837"/>
                  <a:gd name="T63" fmla="*/ 4136 h 4316"/>
                  <a:gd name="T64" fmla="*/ 592 w 837"/>
                  <a:gd name="T65" fmla="*/ 4316 h 4316"/>
                  <a:gd name="T66" fmla="*/ 604 w 837"/>
                  <a:gd name="T67" fmla="*/ 4316 h 4316"/>
                  <a:gd name="T68" fmla="*/ 520 w 837"/>
                  <a:gd name="T69" fmla="*/ 4136 h 4316"/>
                  <a:gd name="T70" fmla="*/ 448 w 837"/>
                  <a:gd name="T71" fmla="*/ 3968 h 4316"/>
                  <a:gd name="T72" fmla="*/ 377 w 837"/>
                  <a:gd name="T73" fmla="*/ 3800 h 4316"/>
                  <a:gd name="T74" fmla="*/ 317 w 837"/>
                  <a:gd name="T75" fmla="*/ 3639 h 4316"/>
                  <a:gd name="T76" fmla="*/ 257 w 837"/>
                  <a:gd name="T77" fmla="*/ 3477 h 4316"/>
                  <a:gd name="T78" fmla="*/ 209 w 837"/>
                  <a:gd name="T79" fmla="*/ 3327 h 4316"/>
                  <a:gd name="T80" fmla="*/ 161 w 837"/>
                  <a:gd name="T81" fmla="*/ 3171 h 4316"/>
                  <a:gd name="T82" fmla="*/ 126 w 837"/>
                  <a:gd name="T83" fmla="*/ 3027 h 4316"/>
                  <a:gd name="T84" fmla="*/ 60 w 837"/>
                  <a:gd name="T85" fmla="*/ 2739 h 4316"/>
                  <a:gd name="T86" fmla="*/ 24 w 837"/>
                  <a:gd name="T87" fmla="*/ 2470 h 4316"/>
                  <a:gd name="T88" fmla="*/ 12 w 837"/>
                  <a:gd name="T89" fmla="*/ 2206 h 4316"/>
                  <a:gd name="T90" fmla="*/ 18 w 837"/>
                  <a:gd name="T91" fmla="*/ 1948 h 4316"/>
                  <a:gd name="T92" fmla="*/ 18 w 837"/>
                  <a:gd name="T93" fmla="*/ 1948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grpSp>
        <p:sp>
          <p:nvSpPr>
            <p:cNvPr id="144404" name="Freeform 20"/>
            <p:cNvSpPr>
              <a:spLocks/>
            </p:cNvSpPr>
            <p:nvPr/>
          </p:nvSpPr>
          <p:spPr bwMode="hidden">
            <a:xfrm>
              <a:off x="6" y="2901"/>
              <a:ext cx="606" cy="1415"/>
            </a:xfrm>
            <a:custGeom>
              <a:avLst/>
              <a:gdLst>
                <a:gd name="T0" fmla="*/ 0 w 604"/>
                <a:gd name="T1" fmla="*/ 54 h 1415"/>
                <a:gd name="T2" fmla="*/ 42 w 604"/>
                <a:gd name="T3" fmla="*/ 228 h 1415"/>
                <a:gd name="T4" fmla="*/ 96 w 604"/>
                <a:gd name="T5" fmla="*/ 402 h 1415"/>
                <a:gd name="T6" fmla="*/ 161 w 604"/>
                <a:gd name="T7" fmla="*/ 576 h 1415"/>
                <a:gd name="T8" fmla="*/ 227 w 604"/>
                <a:gd name="T9" fmla="*/ 744 h 1415"/>
                <a:gd name="T10" fmla="*/ 305 w 604"/>
                <a:gd name="T11" fmla="*/ 917 h 1415"/>
                <a:gd name="T12" fmla="*/ 389 w 604"/>
                <a:gd name="T13" fmla="*/ 1085 h 1415"/>
                <a:gd name="T14" fmla="*/ 484 w 604"/>
                <a:gd name="T15" fmla="*/ 1253 h 1415"/>
                <a:gd name="T16" fmla="*/ 586 w 604"/>
                <a:gd name="T17" fmla="*/ 1415 h 1415"/>
                <a:gd name="T18" fmla="*/ 604 w 604"/>
                <a:gd name="T19" fmla="*/ 1415 h 1415"/>
                <a:gd name="T20" fmla="*/ 496 w 604"/>
                <a:gd name="T21" fmla="*/ 1247 h 1415"/>
                <a:gd name="T22" fmla="*/ 401 w 604"/>
                <a:gd name="T23" fmla="*/ 1073 h 1415"/>
                <a:gd name="T24" fmla="*/ 311 w 604"/>
                <a:gd name="T25" fmla="*/ 899 h 1415"/>
                <a:gd name="T26" fmla="*/ 233 w 604"/>
                <a:gd name="T27" fmla="*/ 720 h 1415"/>
                <a:gd name="T28" fmla="*/ 161 w 604"/>
                <a:gd name="T29" fmla="*/ 546 h 1415"/>
                <a:gd name="T30" fmla="*/ 102 w 604"/>
                <a:gd name="T31" fmla="*/ 366 h 1415"/>
                <a:gd name="T32" fmla="*/ 48 w 604"/>
                <a:gd name="T33" fmla="*/ 180 h 1415"/>
                <a:gd name="T34" fmla="*/ 0 w 604"/>
                <a:gd name="T35" fmla="*/ 0 h 1415"/>
                <a:gd name="T36" fmla="*/ 0 w 604"/>
                <a:gd name="T37" fmla="*/ 54 h 1415"/>
                <a:gd name="T38" fmla="*/ 0 w 604"/>
                <a:gd name="T39" fmla="*/ 5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405" name="Freeform 21"/>
            <p:cNvSpPr>
              <a:spLocks/>
            </p:cNvSpPr>
            <p:nvPr/>
          </p:nvSpPr>
          <p:spPr bwMode="hidden">
            <a:xfrm>
              <a:off x="6" y="3890"/>
              <a:ext cx="228" cy="426"/>
            </a:xfrm>
            <a:custGeom>
              <a:avLst/>
              <a:gdLst>
                <a:gd name="T0" fmla="*/ 0 w 227"/>
                <a:gd name="T1" fmla="*/ 30 h 426"/>
                <a:gd name="T2" fmla="*/ 108 w 227"/>
                <a:gd name="T3" fmla="*/ 240 h 426"/>
                <a:gd name="T4" fmla="*/ 215 w 227"/>
                <a:gd name="T5" fmla="*/ 426 h 426"/>
                <a:gd name="T6" fmla="*/ 227 w 227"/>
                <a:gd name="T7" fmla="*/ 426 h 426"/>
                <a:gd name="T8" fmla="*/ 167 w 227"/>
                <a:gd name="T9" fmla="*/ 330 h 426"/>
                <a:gd name="T10" fmla="*/ 114 w 227"/>
                <a:gd name="T11" fmla="*/ 222 h 426"/>
                <a:gd name="T12" fmla="*/ 0 w 227"/>
                <a:gd name="T13" fmla="*/ 0 h 426"/>
                <a:gd name="T14" fmla="*/ 0 w 227"/>
                <a:gd name="T15" fmla="*/ 30 h 426"/>
                <a:gd name="T16" fmla="*/ 0 w 227"/>
                <a:gd name="T17" fmla="*/ 3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44406" name="Freeform 22"/>
            <p:cNvSpPr>
              <a:spLocks/>
            </p:cNvSpPr>
            <p:nvPr/>
          </p:nvSpPr>
          <p:spPr bwMode="hidden">
            <a:xfrm>
              <a:off x="4776" y="0"/>
              <a:ext cx="984" cy="1786"/>
            </a:xfrm>
            <a:custGeom>
              <a:avLst/>
              <a:gdLst>
                <a:gd name="T0" fmla="*/ 981 w 981"/>
                <a:gd name="T1" fmla="*/ 1786 h 1786"/>
                <a:gd name="T2" fmla="*/ 981 w 981"/>
                <a:gd name="T3" fmla="*/ 1720 h 1786"/>
                <a:gd name="T4" fmla="*/ 969 w 981"/>
                <a:gd name="T5" fmla="*/ 1666 h 1786"/>
                <a:gd name="T6" fmla="*/ 957 w 981"/>
                <a:gd name="T7" fmla="*/ 1613 h 1786"/>
                <a:gd name="T8" fmla="*/ 921 w 981"/>
                <a:gd name="T9" fmla="*/ 1487 h 1786"/>
                <a:gd name="T10" fmla="*/ 885 w 981"/>
                <a:gd name="T11" fmla="*/ 1361 h 1786"/>
                <a:gd name="T12" fmla="*/ 796 w 981"/>
                <a:gd name="T13" fmla="*/ 1121 h 1786"/>
                <a:gd name="T14" fmla="*/ 682 w 981"/>
                <a:gd name="T15" fmla="*/ 899 h 1786"/>
                <a:gd name="T16" fmla="*/ 562 w 981"/>
                <a:gd name="T17" fmla="*/ 689 h 1786"/>
                <a:gd name="T18" fmla="*/ 431 w 981"/>
                <a:gd name="T19" fmla="*/ 498 h 1786"/>
                <a:gd name="T20" fmla="*/ 293 w 981"/>
                <a:gd name="T21" fmla="*/ 318 h 1786"/>
                <a:gd name="T22" fmla="*/ 150 w 981"/>
                <a:gd name="T23" fmla="*/ 150 h 1786"/>
                <a:gd name="T24" fmla="*/ 12 w 981"/>
                <a:gd name="T25" fmla="*/ 0 h 1786"/>
                <a:gd name="T26" fmla="*/ 0 w 981"/>
                <a:gd name="T27" fmla="*/ 0 h 1786"/>
                <a:gd name="T28" fmla="*/ 138 w 981"/>
                <a:gd name="T29" fmla="*/ 150 h 1786"/>
                <a:gd name="T30" fmla="*/ 275 w 981"/>
                <a:gd name="T31" fmla="*/ 318 h 1786"/>
                <a:gd name="T32" fmla="*/ 413 w 981"/>
                <a:gd name="T33" fmla="*/ 498 h 1786"/>
                <a:gd name="T34" fmla="*/ 545 w 981"/>
                <a:gd name="T35" fmla="*/ 689 h 1786"/>
                <a:gd name="T36" fmla="*/ 670 w 981"/>
                <a:gd name="T37" fmla="*/ 899 h 1786"/>
                <a:gd name="T38" fmla="*/ 778 w 981"/>
                <a:gd name="T39" fmla="*/ 1121 h 1786"/>
                <a:gd name="T40" fmla="*/ 873 w 981"/>
                <a:gd name="T41" fmla="*/ 1361 h 1786"/>
                <a:gd name="T42" fmla="*/ 909 w 981"/>
                <a:gd name="T43" fmla="*/ 1487 h 1786"/>
                <a:gd name="T44" fmla="*/ 945 w 981"/>
                <a:gd name="T45" fmla="*/ 1619 h 1786"/>
                <a:gd name="T46" fmla="*/ 963 w 981"/>
                <a:gd name="T47" fmla="*/ 1702 h 1786"/>
                <a:gd name="T48" fmla="*/ 981 w 981"/>
                <a:gd name="T49" fmla="*/ 1786 h 1786"/>
                <a:gd name="T50" fmla="*/ 981 w 981"/>
                <a:gd name="T51" fmla="*/ 1786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039" name="Freeform 23"/>
            <p:cNvSpPr>
              <a:spLocks/>
            </p:cNvSpPr>
            <p:nvPr/>
          </p:nvSpPr>
          <p:spPr bwMode="hidden">
            <a:xfrm>
              <a:off x="5041" y="0"/>
              <a:ext cx="719" cy="845"/>
            </a:xfrm>
            <a:custGeom>
              <a:avLst/>
              <a:gdLst>
                <a:gd name="T0" fmla="*/ 765 w 717"/>
                <a:gd name="T1" fmla="*/ 845 h 845"/>
                <a:gd name="T2" fmla="*/ 765 w 717"/>
                <a:gd name="T3" fmla="*/ 821 h 845"/>
                <a:gd name="T4" fmla="*/ 622 w 717"/>
                <a:gd name="T5" fmla="*/ 605 h 845"/>
                <a:gd name="T6" fmla="*/ 430 w 717"/>
                <a:gd name="T7" fmla="*/ 396 h 845"/>
                <a:gd name="T8" fmla="*/ 245 w 717"/>
                <a:gd name="T9" fmla="*/ 192 h 845"/>
                <a:gd name="T10" fmla="*/ 17 w 717"/>
                <a:gd name="T11" fmla="*/ 0 h 845"/>
                <a:gd name="T12" fmla="*/ 0 w 717"/>
                <a:gd name="T13" fmla="*/ 0 h 845"/>
                <a:gd name="T14" fmla="*/ 233 w 717"/>
                <a:gd name="T15" fmla="*/ 198 h 845"/>
                <a:gd name="T16" fmla="*/ 424 w 717"/>
                <a:gd name="T17" fmla="*/ 408 h 845"/>
                <a:gd name="T18" fmla="*/ 616 w 717"/>
                <a:gd name="T19" fmla="*/ 623 h 845"/>
                <a:gd name="T20" fmla="*/ 765 w 717"/>
                <a:gd name="T21" fmla="*/ 845 h 845"/>
                <a:gd name="T22" fmla="*/ 765 w 717"/>
                <a:gd name="T23" fmla="*/ 845 h 8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close/>
                </a:path>
              </a:pathLst>
            </a:custGeom>
            <a:solidFill>
              <a:schemeClr val="bg1"/>
            </a:solidFill>
            <a:ln w="9525">
              <a:noFill/>
              <a:round/>
              <a:headEnd/>
              <a:tailEnd/>
            </a:ln>
          </p:spPr>
          <p:txBody>
            <a:bodyPr/>
            <a:lstStyle/>
            <a:p>
              <a:endParaRPr lang="uk-UA"/>
            </a:p>
          </p:txBody>
        </p:sp>
        <p:sp>
          <p:nvSpPr>
            <p:cNvPr id="1040" name="Freeform 24"/>
            <p:cNvSpPr>
              <a:spLocks/>
            </p:cNvSpPr>
            <p:nvPr/>
          </p:nvSpPr>
          <p:spPr bwMode="hidden">
            <a:xfrm>
              <a:off x="5352" y="0"/>
              <a:ext cx="408" cy="414"/>
            </a:xfrm>
            <a:custGeom>
              <a:avLst/>
              <a:gdLst>
                <a:gd name="T0" fmla="*/ 431 w 407"/>
                <a:gd name="T1" fmla="*/ 414 h 414"/>
                <a:gd name="T2" fmla="*/ 431 w 407"/>
                <a:gd name="T3" fmla="*/ 396 h 414"/>
                <a:gd name="T4" fmla="*/ 246 w 407"/>
                <a:gd name="T5" fmla="*/ 192 h 414"/>
                <a:gd name="T6" fmla="*/ 12 w 407"/>
                <a:gd name="T7" fmla="*/ 0 h 414"/>
                <a:gd name="T8" fmla="*/ 0 w 407"/>
                <a:gd name="T9" fmla="*/ 0 h 414"/>
                <a:gd name="T10" fmla="*/ 108 w 407"/>
                <a:gd name="T11" fmla="*/ 102 h 414"/>
                <a:gd name="T12" fmla="*/ 240 w 407"/>
                <a:gd name="T13" fmla="*/ 204 h 414"/>
                <a:gd name="T14" fmla="*/ 431 w 407"/>
                <a:gd name="T15" fmla="*/ 414 h 414"/>
                <a:gd name="T16" fmla="*/ 431 w 407"/>
                <a:gd name="T17" fmla="*/ 414 h 4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7" h="414">
                  <a:moveTo>
                    <a:pt x="407" y="414"/>
                  </a:moveTo>
                  <a:lnTo>
                    <a:pt x="407" y="396"/>
                  </a:lnTo>
                  <a:lnTo>
                    <a:pt x="222" y="192"/>
                  </a:lnTo>
                  <a:lnTo>
                    <a:pt x="12" y="0"/>
                  </a:lnTo>
                  <a:lnTo>
                    <a:pt x="0" y="0"/>
                  </a:lnTo>
                  <a:lnTo>
                    <a:pt x="108" y="102"/>
                  </a:lnTo>
                  <a:lnTo>
                    <a:pt x="216" y="204"/>
                  </a:lnTo>
                  <a:lnTo>
                    <a:pt x="407" y="414"/>
                  </a:lnTo>
                  <a:close/>
                </a:path>
              </a:pathLst>
            </a:custGeom>
            <a:solidFill>
              <a:schemeClr val="bg1"/>
            </a:solidFill>
            <a:ln w="9525">
              <a:noFill/>
              <a:round/>
              <a:headEnd/>
              <a:tailEnd/>
            </a:ln>
          </p:spPr>
          <p:txBody>
            <a:bodyPr/>
            <a:lstStyle/>
            <a:p>
              <a:endParaRPr lang="uk-UA"/>
            </a:p>
          </p:txBody>
        </p:sp>
        <p:sp>
          <p:nvSpPr>
            <p:cNvPr id="144409" name="Freeform 25"/>
            <p:cNvSpPr>
              <a:spLocks/>
            </p:cNvSpPr>
            <p:nvPr/>
          </p:nvSpPr>
          <p:spPr bwMode="hidden">
            <a:xfrm>
              <a:off x="6" y="0"/>
              <a:ext cx="858" cy="1409"/>
            </a:xfrm>
            <a:custGeom>
              <a:avLst/>
              <a:gdLst>
                <a:gd name="T0" fmla="*/ 0 w 855"/>
                <a:gd name="T1" fmla="*/ 1361 h 1409"/>
                <a:gd name="T2" fmla="*/ 0 w 855"/>
                <a:gd name="T3" fmla="*/ 1409 h 1409"/>
                <a:gd name="T4" fmla="*/ 54 w 855"/>
                <a:gd name="T5" fmla="*/ 1211 h 1409"/>
                <a:gd name="T6" fmla="*/ 126 w 855"/>
                <a:gd name="T7" fmla="*/ 1013 h 1409"/>
                <a:gd name="T8" fmla="*/ 215 w 855"/>
                <a:gd name="T9" fmla="*/ 827 h 1409"/>
                <a:gd name="T10" fmla="*/ 311 w 855"/>
                <a:gd name="T11" fmla="*/ 647 h 1409"/>
                <a:gd name="T12" fmla="*/ 431 w 855"/>
                <a:gd name="T13" fmla="*/ 474 h 1409"/>
                <a:gd name="T14" fmla="*/ 556 w 855"/>
                <a:gd name="T15" fmla="*/ 312 h 1409"/>
                <a:gd name="T16" fmla="*/ 700 w 855"/>
                <a:gd name="T17" fmla="*/ 150 h 1409"/>
                <a:gd name="T18" fmla="*/ 855 w 855"/>
                <a:gd name="T19" fmla="*/ 0 h 1409"/>
                <a:gd name="T20" fmla="*/ 837 w 855"/>
                <a:gd name="T21" fmla="*/ 0 h 1409"/>
                <a:gd name="T22" fmla="*/ 688 w 855"/>
                <a:gd name="T23" fmla="*/ 144 h 1409"/>
                <a:gd name="T24" fmla="*/ 550 w 855"/>
                <a:gd name="T25" fmla="*/ 300 h 1409"/>
                <a:gd name="T26" fmla="*/ 425 w 855"/>
                <a:gd name="T27" fmla="*/ 462 h 1409"/>
                <a:gd name="T28" fmla="*/ 311 w 855"/>
                <a:gd name="T29" fmla="*/ 629 h 1409"/>
                <a:gd name="T30" fmla="*/ 215 w 855"/>
                <a:gd name="T31" fmla="*/ 803 h 1409"/>
                <a:gd name="T32" fmla="*/ 132 w 855"/>
                <a:gd name="T33" fmla="*/ 983 h 1409"/>
                <a:gd name="T34" fmla="*/ 60 w 855"/>
                <a:gd name="T35" fmla="*/ 1169 h 1409"/>
                <a:gd name="T36" fmla="*/ 0 w 855"/>
                <a:gd name="T37" fmla="*/ 1361 h 1409"/>
                <a:gd name="T38" fmla="*/ 0 w 855"/>
                <a:gd name="T39" fmla="*/ 1361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eaLnBrk="1" hangingPunct="1">
                <a:defRPr/>
              </a:pPr>
              <a:endParaRPr lang="ru-RU">
                <a:cs typeface="Arial" panose="020B0604020202020204" pitchFamily="34" charset="0"/>
              </a:endParaRPr>
            </a:p>
          </p:txBody>
        </p:sp>
        <p:sp>
          <p:nvSpPr>
            <p:cNvPr id="1042" name="Freeform 26"/>
            <p:cNvSpPr>
              <a:spLocks/>
            </p:cNvSpPr>
            <p:nvPr/>
          </p:nvSpPr>
          <p:spPr bwMode="hidden">
            <a:xfrm>
              <a:off x="6" y="0"/>
              <a:ext cx="588" cy="599"/>
            </a:xfrm>
            <a:custGeom>
              <a:avLst/>
              <a:gdLst>
                <a:gd name="T0" fmla="*/ 634 w 586"/>
                <a:gd name="T1" fmla="*/ 0 h 599"/>
                <a:gd name="T2" fmla="*/ 616 w 586"/>
                <a:gd name="T3" fmla="*/ 0 h 599"/>
                <a:gd name="T4" fmla="*/ 431 w 586"/>
                <a:gd name="T5" fmla="*/ 132 h 599"/>
                <a:gd name="T6" fmla="*/ 281 w 586"/>
                <a:gd name="T7" fmla="*/ 270 h 599"/>
                <a:gd name="T8" fmla="*/ 120 w 586"/>
                <a:gd name="T9" fmla="*/ 420 h 599"/>
                <a:gd name="T10" fmla="*/ 0 w 586"/>
                <a:gd name="T11" fmla="*/ 575 h 599"/>
                <a:gd name="T12" fmla="*/ 0 w 586"/>
                <a:gd name="T13" fmla="*/ 599 h 599"/>
                <a:gd name="T14" fmla="*/ 120 w 586"/>
                <a:gd name="T15" fmla="*/ 432 h 599"/>
                <a:gd name="T16" fmla="*/ 281 w 586"/>
                <a:gd name="T17" fmla="*/ 282 h 599"/>
                <a:gd name="T18" fmla="*/ 437 w 586"/>
                <a:gd name="T19" fmla="*/ 138 h 599"/>
                <a:gd name="T20" fmla="*/ 634 w 586"/>
                <a:gd name="T21" fmla="*/ 0 h 599"/>
                <a:gd name="T22" fmla="*/ 634 w 586"/>
                <a:gd name="T23" fmla="*/ 0 h 59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close/>
                </a:path>
              </a:pathLst>
            </a:custGeom>
            <a:solidFill>
              <a:schemeClr val="bg1"/>
            </a:solidFill>
            <a:ln w="9525">
              <a:noFill/>
              <a:round/>
              <a:headEnd/>
              <a:tailEnd/>
            </a:ln>
          </p:spPr>
          <p:txBody>
            <a:bodyPr/>
            <a:lstStyle/>
            <a:p>
              <a:endParaRPr lang="uk-UA"/>
            </a:p>
          </p:txBody>
        </p:sp>
        <p:sp>
          <p:nvSpPr>
            <p:cNvPr id="1043" name="Freeform 27"/>
            <p:cNvSpPr>
              <a:spLocks/>
            </p:cNvSpPr>
            <p:nvPr/>
          </p:nvSpPr>
          <p:spPr bwMode="hidden">
            <a:xfrm>
              <a:off x="6" y="0"/>
              <a:ext cx="270" cy="252"/>
            </a:xfrm>
            <a:custGeom>
              <a:avLst/>
              <a:gdLst>
                <a:gd name="T0" fmla="*/ 293 w 269"/>
                <a:gd name="T1" fmla="*/ 0 h 252"/>
                <a:gd name="T2" fmla="*/ 275 w 269"/>
                <a:gd name="T3" fmla="*/ 0 h 252"/>
                <a:gd name="T4" fmla="*/ 120 w 269"/>
                <a:gd name="T5" fmla="*/ 114 h 252"/>
                <a:gd name="T6" fmla="*/ 60 w 269"/>
                <a:gd name="T7" fmla="*/ 174 h 252"/>
                <a:gd name="T8" fmla="*/ 0 w 269"/>
                <a:gd name="T9" fmla="*/ 234 h 252"/>
                <a:gd name="T10" fmla="*/ 0 w 269"/>
                <a:gd name="T11" fmla="*/ 252 h 252"/>
                <a:gd name="T12" fmla="*/ 126 w 269"/>
                <a:gd name="T13" fmla="*/ 120 h 252"/>
                <a:gd name="T14" fmla="*/ 293 w 269"/>
                <a:gd name="T15" fmla="*/ 0 h 252"/>
                <a:gd name="T16" fmla="*/ 293 w 26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9" h="252">
                  <a:moveTo>
                    <a:pt x="269" y="0"/>
                  </a:moveTo>
                  <a:lnTo>
                    <a:pt x="251" y="0"/>
                  </a:lnTo>
                  <a:lnTo>
                    <a:pt x="120" y="114"/>
                  </a:lnTo>
                  <a:lnTo>
                    <a:pt x="60" y="174"/>
                  </a:lnTo>
                  <a:lnTo>
                    <a:pt x="0" y="234"/>
                  </a:lnTo>
                  <a:lnTo>
                    <a:pt x="0" y="252"/>
                  </a:lnTo>
                  <a:lnTo>
                    <a:pt x="126" y="120"/>
                  </a:lnTo>
                  <a:lnTo>
                    <a:pt x="269" y="0"/>
                  </a:lnTo>
                  <a:close/>
                </a:path>
              </a:pathLst>
            </a:custGeom>
            <a:solidFill>
              <a:schemeClr val="bg1"/>
            </a:solidFill>
            <a:ln w="9525">
              <a:noFill/>
              <a:round/>
              <a:headEnd/>
              <a:tailEnd/>
            </a:ln>
          </p:spPr>
          <p:txBody>
            <a:bodyPr/>
            <a:lstStyle/>
            <a:p>
              <a:endParaRPr lang="uk-UA"/>
            </a:p>
          </p:txBody>
        </p:sp>
        <p:sp>
          <p:nvSpPr>
            <p:cNvPr id="104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uk-UA"/>
            </a:p>
          </p:txBody>
        </p:sp>
        <p:sp>
          <p:nvSpPr>
            <p:cNvPr id="104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uk-UA"/>
            </a:p>
          </p:txBody>
        </p:sp>
        <p:sp>
          <p:nvSpPr>
            <p:cNvPr id="104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uk-UA"/>
            </a:p>
          </p:txBody>
        </p:sp>
        <p:grpSp>
          <p:nvGrpSpPr>
            <p:cNvPr id="1047" name="Group 31"/>
            <p:cNvGrpSpPr>
              <a:grpSpLocks/>
            </p:cNvGrpSpPr>
            <p:nvPr/>
          </p:nvGrpSpPr>
          <p:grpSpPr bwMode="auto">
            <a:xfrm>
              <a:off x="1" y="392"/>
              <a:ext cx="5758" cy="1571"/>
              <a:chOff x="1" y="392"/>
              <a:chExt cx="5758" cy="1571"/>
            </a:xfrm>
          </p:grpSpPr>
          <p:sp>
            <p:nvSpPr>
              <p:cNvPr id="1050"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uk-UA"/>
              </a:p>
            </p:txBody>
          </p:sp>
          <p:sp>
            <p:nvSpPr>
              <p:cNvPr id="1051"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uk-UA"/>
              </a:p>
            </p:txBody>
          </p:sp>
          <p:sp>
            <p:nvSpPr>
              <p:cNvPr id="1052"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uk-UA"/>
              </a:p>
            </p:txBody>
          </p:sp>
          <p:sp>
            <p:nvSpPr>
              <p:cNvPr id="1053"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uk-UA"/>
              </a:p>
            </p:txBody>
          </p:sp>
          <p:sp>
            <p:nvSpPr>
              <p:cNvPr id="1054"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uk-UA"/>
              </a:p>
            </p:txBody>
          </p:sp>
        </p:grpSp>
        <p:sp>
          <p:nvSpPr>
            <p:cNvPr id="1048"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uk-UA"/>
            </a:p>
          </p:txBody>
        </p:sp>
        <p:sp>
          <p:nvSpPr>
            <p:cNvPr id="1049"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uk-UA"/>
            </a:p>
          </p:txBody>
        </p:sp>
      </p:grpSp>
      <p:sp>
        <p:nvSpPr>
          <p:cNvPr id="144423" name="Rectangle 39"/>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ru-RU" altLang="ru-RU" smtClean="0"/>
              <a:t>Образец заголовка</a:t>
            </a:r>
          </a:p>
        </p:txBody>
      </p:sp>
      <p:sp>
        <p:nvSpPr>
          <p:cNvPr id="144424" name="Rectangle 40"/>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cs typeface="Arial" panose="020B0604020202020204" pitchFamily="34" charset="0"/>
              </a:defRPr>
            </a:lvl1pPr>
          </a:lstStyle>
          <a:p>
            <a:pPr>
              <a:defRPr/>
            </a:pPr>
            <a:endParaRPr lang="ru-RU" altLang="ru-RU"/>
          </a:p>
        </p:txBody>
      </p:sp>
      <p:sp>
        <p:nvSpPr>
          <p:cNvPr id="144425" name="Rectangle 41"/>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cs typeface="Arial" panose="020B0604020202020204" pitchFamily="34" charset="0"/>
              </a:defRPr>
            </a:lvl1pPr>
          </a:lstStyle>
          <a:p>
            <a:pPr>
              <a:defRPr/>
            </a:pPr>
            <a:endParaRPr lang="ru-RU" altLang="ru-RU"/>
          </a:p>
        </p:txBody>
      </p:sp>
      <p:sp>
        <p:nvSpPr>
          <p:cNvPr id="144426" name="Rectangle 42"/>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B7AA470D-234E-43DC-981F-CC3999044E00}" type="slidenum">
              <a:rPr lang="ru-RU" altLang="ru-RU"/>
              <a:pPr/>
              <a:t>‹#›</a:t>
            </a:fld>
            <a:endParaRPr lang="ru-RU" altLang="ru-RU"/>
          </a:p>
        </p:txBody>
      </p:sp>
      <p:sp>
        <p:nvSpPr>
          <p:cNvPr id="144427" name="Rectangle 4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Tree>
  </p:cSld>
  <p:clrMap bg1="dk2" tx1="lt1" bg2="dk1" tx2="lt2" accent1="accent1" accent2="accent2" accent3="accent3" accent4="accent4" accent5="accent5" accent6="accent6" hlink="hlink" folHlink="folHlink"/>
  <p:sldLayoutIdLst>
    <p:sldLayoutId id="2147484019" r:id="rId1"/>
    <p:sldLayoutId id="2147484008" r:id="rId2"/>
    <p:sldLayoutId id="2147484009" r:id="rId3"/>
    <p:sldLayoutId id="2147484010" r:id="rId4"/>
    <p:sldLayoutId id="2147484011" r:id="rId5"/>
    <p:sldLayoutId id="2147484012" r:id="rId6"/>
    <p:sldLayoutId id="2147484013" r:id="rId7"/>
    <p:sldLayoutId id="2147484014" r:id="rId8"/>
    <p:sldLayoutId id="2147484015" r:id="rId9"/>
    <p:sldLayoutId id="2147484016" r:id="rId10"/>
    <p:sldLayoutId id="2147484017" r:id="rId11"/>
    <p:sldLayoutId id="2147484018" r:id="rId12"/>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cs typeface="Arial" panose="020B0604020202020204"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cs typeface="Arial" panose="020B0604020202020204"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cs typeface="Arial" panose="020B0604020202020204"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cs typeface="Arial" panose="020B0604020202020204" pitchFamily="34"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lr>
          <a:schemeClr val="tx2"/>
        </a:buClr>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zakon.rada.gov.ua/laws/show/z0886-21#n16"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zakon.rada.gov.ua/laws/show/1447-2021-%D0%BF#n9"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609600" y="609600"/>
            <a:ext cx="7772400" cy="2786063"/>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lnSpc>
                <a:spcPct val="150000"/>
              </a:lnSpc>
            </a:pPr>
            <a:r>
              <a:rPr lang="uk-UA" altLang="ru-RU" sz="3600" b="1" i="1" dirty="0" smtClean="0">
                <a:solidFill>
                  <a:srgbClr val="FFFF00"/>
                </a:solidFill>
                <a:effectLst/>
                <a:latin typeface="Bookman Old Style" pitchFamily="18" charset="0"/>
              </a:rPr>
              <a:t>ТРУДОВІ ВІДНОСИНИ В УМОВАХ ПРАВОВОГО РЕЖИМУ ВОЄННОГО СТАНУ</a:t>
            </a:r>
            <a:endParaRPr lang="ru-RU" altLang="ru-RU" sz="3600" b="1" i="1" dirty="0" smtClean="0">
              <a:solidFill>
                <a:srgbClr val="FFFF00"/>
              </a:solidFill>
              <a:effectLst/>
              <a:latin typeface="Bookman Old Style" pitchFamily="18" charset="0"/>
            </a:endParaRPr>
          </a:p>
        </p:txBody>
      </p:sp>
      <p:sp>
        <p:nvSpPr>
          <p:cNvPr id="40965" name="Rectangle 5"/>
          <p:cNvSpPr>
            <a:spLocks noGrp="1" noChangeArrowheads="1"/>
          </p:cNvSpPr>
          <p:nvPr>
            <p:ph type="subTitle" idx="1"/>
          </p:nvPr>
        </p:nvSpPr>
        <p:spPr>
          <a:xfrm>
            <a:off x="4724400" y="4495800"/>
            <a:ext cx="4267200" cy="205740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defRPr/>
            </a:pPr>
            <a:r>
              <a:rPr lang="uk-UA" altLang="ru-RU" sz="2100" b="1" i="1" dirty="0" smtClean="0">
                <a:solidFill>
                  <a:srgbClr val="FFCC66"/>
                </a:solidFill>
              </a:rPr>
              <a:t>Жалій Тамара Віталіївна,</a:t>
            </a:r>
            <a:r>
              <a:rPr lang="uk-UA" altLang="ru-RU" sz="2000" b="1" i="1" dirty="0" smtClean="0">
                <a:solidFill>
                  <a:srgbClr val="FFCC66"/>
                </a:solidFill>
              </a:rPr>
              <a:t> </a:t>
            </a:r>
            <a:r>
              <a:rPr lang="uk-UA" altLang="ru-RU" sz="1800" dirty="0" smtClean="0">
                <a:solidFill>
                  <a:srgbClr val="FFCC66"/>
                </a:solidFill>
                <a:effectLst>
                  <a:outerShdw blurRad="38100" dist="38100" dir="2700000" algn="tl">
                    <a:srgbClr val="000000">
                      <a:alpha val="43137"/>
                    </a:srgbClr>
                  </a:outerShdw>
                </a:effectLst>
              </a:rPr>
              <a:t>начальник юридичної служби</a:t>
            </a:r>
            <a:r>
              <a:rPr lang="uk-UA" altLang="ru-RU" sz="1800" dirty="0" smtClean="0">
                <a:solidFill>
                  <a:srgbClr val="FFC000"/>
                </a:solidFill>
                <a:effectLst>
                  <a:outerShdw blurRad="38100" dist="38100" dir="2700000" algn="tl">
                    <a:srgbClr val="000000">
                      <a:alpha val="43137"/>
                    </a:srgbClr>
                  </a:outerShdw>
                </a:effectLst>
              </a:rPr>
              <a:t>, кандидат історичних наук, доцент Полтавського національного педагогічного університету </a:t>
            </a:r>
          </a:p>
          <a:p>
            <a:pPr>
              <a:defRPr/>
            </a:pPr>
            <a:r>
              <a:rPr lang="uk-UA" altLang="ru-RU" sz="1800" dirty="0" smtClean="0">
                <a:solidFill>
                  <a:srgbClr val="FFC000"/>
                </a:solidFill>
                <a:effectLst>
                  <a:outerShdw blurRad="38100" dist="38100" dir="2700000" algn="tl">
                    <a:srgbClr val="000000">
                      <a:alpha val="43137"/>
                    </a:srgbClr>
                  </a:outerShdw>
                </a:effectLst>
              </a:rPr>
              <a:t>імені В. Г. Короленка</a:t>
            </a:r>
            <a:endParaRPr lang="ru-RU" sz="1800" dirty="0">
              <a:solidFill>
                <a:srgbClr val="FFC000"/>
              </a:solidFill>
              <a:effectLst>
                <a:outerShdw blurRad="38100" dist="38100" dir="2700000" algn="tl">
                  <a:srgbClr val="000000">
                    <a:alpha val="43137"/>
                  </a:srgbClr>
                </a:outerShdw>
              </a:effectLst>
            </a:endParaRPr>
          </a:p>
        </p:txBody>
      </p:sp>
      <p:pic>
        <p:nvPicPr>
          <p:cNvPr id="3076" name="Рисунок 1"/>
          <p:cNvPicPr>
            <a:picLocks noChangeAspect="1"/>
          </p:cNvPicPr>
          <p:nvPr/>
        </p:nvPicPr>
        <p:blipFill>
          <a:blip r:embed="rId2" cstate="print"/>
          <a:srcRect/>
          <a:stretch>
            <a:fillRect/>
          </a:stretch>
        </p:blipFill>
        <p:spPr bwMode="auto">
          <a:xfrm>
            <a:off x="398463" y="3425825"/>
            <a:ext cx="4325937" cy="31575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28600"/>
            <a:ext cx="8305800" cy="1189038"/>
          </a:xfrm>
        </p:spPr>
        <p:txBody>
          <a:bodyPr/>
          <a:lstStyle/>
          <a:p>
            <a:pPr>
              <a:defRPr/>
            </a:pPr>
            <a:r>
              <a:rPr lang="uk-UA" dirty="0" smtClean="0">
                <a:solidFill>
                  <a:srgbClr val="FFFFCC"/>
                </a:solidFill>
              </a:rPr>
              <a:t>ПОСТАНОВА КМУ 1236</a:t>
            </a:r>
            <a:endParaRPr lang="ru-RU" dirty="0">
              <a:solidFill>
                <a:srgbClr val="FFFFCC"/>
              </a:solidFill>
            </a:endParaRPr>
          </a:p>
        </p:txBody>
      </p:sp>
      <p:pic>
        <p:nvPicPr>
          <p:cNvPr id="12291" name="Объект 3"/>
          <p:cNvPicPr>
            <a:picLocks noGrp="1" noChangeAspect="1"/>
          </p:cNvPicPr>
          <p:nvPr>
            <p:ph idx="1"/>
          </p:nvPr>
        </p:nvPicPr>
        <p:blipFill>
          <a:blip r:embed="rId2" cstate="print"/>
          <a:srcRect/>
          <a:stretch>
            <a:fillRect/>
          </a:stretch>
        </p:blipFill>
        <p:spPr>
          <a:xfrm>
            <a:off x="304800" y="1931988"/>
            <a:ext cx="8153400" cy="430847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smtClean="0">
                <a:solidFill>
                  <a:srgbClr val="FFFF00"/>
                </a:solidFill>
              </a:rPr>
              <a:t>ГНУЧКИЙ РЕЖИМ</a:t>
            </a:r>
            <a:endParaRPr lang="ru-RU" dirty="0">
              <a:solidFill>
                <a:srgbClr val="FFFF00"/>
              </a:solidFill>
            </a:endParaRPr>
          </a:p>
        </p:txBody>
      </p:sp>
      <p:sp>
        <p:nvSpPr>
          <p:cNvPr id="3" name="Объект 2"/>
          <p:cNvSpPr>
            <a:spLocks noGrp="1"/>
          </p:cNvSpPr>
          <p:nvPr>
            <p:ph idx="1"/>
          </p:nvPr>
        </p:nvSpPr>
        <p:spPr/>
        <p:txBody>
          <a:bodyPr/>
          <a:lstStyle/>
          <a:p>
            <a:pPr>
              <a:defRPr/>
            </a:pPr>
            <a:r>
              <a:rPr lang="ru-RU" sz="1800" dirty="0" err="1">
                <a:effectLst/>
              </a:rPr>
              <a:t>Гнучкий</a:t>
            </a:r>
            <a:r>
              <a:rPr lang="ru-RU" sz="1800" dirty="0">
                <a:effectLst/>
              </a:rPr>
              <a:t> режим </a:t>
            </a:r>
            <a:r>
              <a:rPr lang="ru-RU" sz="1800" dirty="0" err="1">
                <a:effectLst/>
              </a:rPr>
              <a:t>робочого</a:t>
            </a:r>
            <a:r>
              <a:rPr lang="ru-RU" sz="1800" dirty="0">
                <a:effectLst/>
              </a:rPr>
              <a:t> часу - </a:t>
            </a:r>
            <a:r>
              <a:rPr lang="ru-RU" sz="1800" dirty="0" err="1">
                <a:effectLst/>
              </a:rPr>
              <a:t>це</a:t>
            </a:r>
            <a:r>
              <a:rPr lang="ru-RU" sz="1800" dirty="0">
                <a:effectLst/>
              </a:rPr>
              <a:t> форма </a:t>
            </a:r>
            <a:r>
              <a:rPr lang="ru-RU" sz="1800" dirty="0" err="1">
                <a:effectLst/>
              </a:rPr>
              <a:t>організації</a:t>
            </a:r>
            <a:r>
              <a:rPr lang="ru-RU" sz="1800" dirty="0">
                <a:effectLst/>
              </a:rPr>
              <a:t> </a:t>
            </a:r>
            <a:r>
              <a:rPr lang="ru-RU" sz="1800" dirty="0" err="1">
                <a:effectLst/>
              </a:rPr>
              <a:t>праці</a:t>
            </a:r>
            <a:r>
              <a:rPr lang="ru-RU" sz="1800" dirty="0">
                <a:effectLst/>
              </a:rPr>
              <a:t>, за </a:t>
            </a:r>
            <a:r>
              <a:rPr lang="ru-RU" sz="1800" dirty="0" err="1">
                <a:effectLst/>
              </a:rPr>
              <a:t>якою</a:t>
            </a:r>
            <a:r>
              <a:rPr lang="ru-RU" sz="1800" dirty="0">
                <a:effectLst/>
              </a:rPr>
              <a:t> </a:t>
            </a:r>
            <a:r>
              <a:rPr lang="ru-RU" sz="1800" dirty="0" err="1">
                <a:effectLst/>
              </a:rPr>
              <a:t>допускається</a:t>
            </a:r>
            <a:r>
              <a:rPr lang="ru-RU" sz="1800" dirty="0">
                <a:effectLst/>
              </a:rPr>
              <a:t> </a:t>
            </a:r>
            <a:r>
              <a:rPr lang="ru-RU" sz="1800" dirty="0" err="1">
                <a:effectLst/>
              </a:rPr>
              <a:t>встановлення</a:t>
            </a:r>
            <a:r>
              <a:rPr lang="ru-RU" sz="1800" dirty="0">
                <a:effectLst/>
              </a:rPr>
              <a:t> </a:t>
            </a:r>
            <a:r>
              <a:rPr lang="ru-RU" sz="1800" dirty="0" err="1">
                <a:effectLst/>
              </a:rPr>
              <a:t>іншого</a:t>
            </a:r>
            <a:r>
              <a:rPr lang="ru-RU" sz="1800" dirty="0">
                <a:effectLst/>
              </a:rPr>
              <a:t> режиму </a:t>
            </a:r>
            <a:r>
              <a:rPr lang="ru-RU" sz="1800" dirty="0" err="1">
                <a:effectLst/>
              </a:rPr>
              <a:t>роботи</a:t>
            </a:r>
            <a:r>
              <a:rPr lang="ru-RU" sz="1800" dirty="0">
                <a:effectLst/>
              </a:rPr>
              <a:t>, </a:t>
            </a:r>
            <a:r>
              <a:rPr lang="ru-RU" sz="1800" dirty="0" err="1">
                <a:effectLst/>
              </a:rPr>
              <a:t>ніж</a:t>
            </a:r>
            <a:r>
              <a:rPr lang="ru-RU" sz="1800" dirty="0">
                <a:effectLst/>
              </a:rPr>
              <a:t> </a:t>
            </a:r>
            <a:r>
              <a:rPr lang="ru-RU" sz="1800" dirty="0" err="1">
                <a:effectLst/>
              </a:rPr>
              <a:t>визначений</a:t>
            </a:r>
            <a:r>
              <a:rPr lang="ru-RU" sz="1800" dirty="0">
                <a:effectLst/>
              </a:rPr>
              <a:t> правилами </a:t>
            </a:r>
            <a:r>
              <a:rPr lang="ru-RU" sz="1800" dirty="0" err="1">
                <a:effectLst/>
              </a:rPr>
              <a:t>внутрішнього</a:t>
            </a:r>
            <a:r>
              <a:rPr lang="ru-RU" sz="1800" dirty="0">
                <a:effectLst/>
              </a:rPr>
              <a:t> трудового </a:t>
            </a:r>
            <a:r>
              <a:rPr lang="ru-RU" sz="1800" dirty="0" err="1">
                <a:effectLst/>
              </a:rPr>
              <a:t>розпорядку</a:t>
            </a:r>
            <a:r>
              <a:rPr lang="ru-RU" sz="1800" dirty="0">
                <a:effectLst/>
              </a:rPr>
              <a:t>, за </a:t>
            </a:r>
            <a:r>
              <a:rPr lang="ru-RU" sz="1800" dirty="0" err="1">
                <a:effectLst/>
              </a:rPr>
              <a:t>умови</a:t>
            </a:r>
            <a:r>
              <a:rPr lang="ru-RU" sz="1800" dirty="0">
                <a:effectLst/>
              </a:rPr>
              <a:t> </a:t>
            </a:r>
            <a:r>
              <a:rPr lang="ru-RU" sz="1800" dirty="0" err="1">
                <a:effectLst/>
              </a:rPr>
              <a:t>дотримання</a:t>
            </a:r>
            <a:r>
              <a:rPr lang="ru-RU" sz="1800" dirty="0">
                <a:effectLst/>
              </a:rPr>
              <a:t> </a:t>
            </a:r>
            <a:r>
              <a:rPr lang="ru-RU" sz="1800" dirty="0" err="1">
                <a:effectLst/>
              </a:rPr>
              <a:t>встановленої</a:t>
            </a:r>
            <a:r>
              <a:rPr lang="ru-RU" sz="1800" dirty="0">
                <a:effectLst/>
              </a:rPr>
              <a:t> </a:t>
            </a:r>
            <a:r>
              <a:rPr lang="ru-RU" sz="1800" dirty="0" err="1">
                <a:effectLst/>
              </a:rPr>
              <a:t>денної</a:t>
            </a:r>
            <a:r>
              <a:rPr lang="ru-RU" sz="1800" dirty="0">
                <a:effectLst/>
              </a:rPr>
              <a:t>, </a:t>
            </a:r>
            <a:r>
              <a:rPr lang="ru-RU" sz="1800" dirty="0" err="1">
                <a:effectLst/>
              </a:rPr>
              <a:t>тижневої</a:t>
            </a:r>
            <a:r>
              <a:rPr lang="ru-RU" sz="1800" dirty="0">
                <a:effectLst/>
              </a:rPr>
              <a:t> </a:t>
            </a:r>
            <a:r>
              <a:rPr lang="ru-RU" sz="1800" dirty="0" err="1">
                <a:effectLst/>
              </a:rPr>
              <a:t>чи</a:t>
            </a:r>
            <a:r>
              <a:rPr lang="ru-RU" sz="1800" dirty="0">
                <a:effectLst/>
              </a:rPr>
              <a:t> </a:t>
            </a:r>
            <a:r>
              <a:rPr lang="ru-RU" sz="1800" dirty="0" err="1">
                <a:effectLst/>
              </a:rPr>
              <a:t>іншої</a:t>
            </a:r>
            <a:r>
              <a:rPr lang="ru-RU" sz="1800" dirty="0">
                <a:effectLst/>
              </a:rPr>
              <a:t>, </a:t>
            </a:r>
            <a:r>
              <a:rPr lang="ru-RU" sz="1800" dirty="0" err="1">
                <a:effectLst/>
              </a:rPr>
              <a:t>встановленої</a:t>
            </a:r>
            <a:r>
              <a:rPr lang="ru-RU" sz="1800" dirty="0">
                <a:effectLst/>
              </a:rPr>
              <a:t> на </a:t>
            </a:r>
            <a:r>
              <a:rPr lang="ru-RU" sz="1800" dirty="0" err="1">
                <a:effectLst/>
              </a:rPr>
              <a:t>певний</a:t>
            </a:r>
            <a:r>
              <a:rPr lang="ru-RU" sz="1800" dirty="0">
                <a:effectLst/>
              </a:rPr>
              <a:t> </a:t>
            </a:r>
            <a:r>
              <a:rPr lang="ru-RU" sz="1800" dirty="0" err="1">
                <a:effectLst/>
              </a:rPr>
              <a:t>обліковий</a:t>
            </a:r>
            <a:r>
              <a:rPr lang="ru-RU" sz="1800" dirty="0">
                <a:effectLst/>
              </a:rPr>
              <a:t> </a:t>
            </a:r>
            <a:r>
              <a:rPr lang="ru-RU" sz="1800" dirty="0" err="1">
                <a:effectLst/>
              </a:rPr>
              <a:t>період</a:t>
            </a:r>
            <a:r>
              <a:rPr lang="ru-RU" sz="1800" dirty="0">
                <a:effectLst/>
              </a:rPr>
              <a:t> (</a:t>
            </a:r>
            <a:r>
              <a:rPr lang="ru-RU" sz="1800" dirty="0" err="1">
                <a:effectLst/>
              </a:rPr>
              <a:t>тиждень</a:t>
            </a:r>
            <a:r>
              <a:rPr lang="ru-RU" sz="1800" dirty="0">
                <a:effectLst/>
              </a:rPr>
              <a:t>, </a:t>
            </a:r>
            <a:r>
              <a:rPr lang="ru-RU" sz="1800" dirty="0" err="1">
                <a:effectLst/>
              </a:rPr>
              <a:t>місяць</a:t>
            </a:r>
            <a:r>
              <a:rPr lang="ru-RU" sz="1800" dirty="0">
                <a:effectLst/>
              </a:rPr>
              <a:t>, квартал, </a:t>
            </a:r>
            <a:r>
              <a:rPr lang="ru-RU" sz="1800" dirty="0" err="1">
                <a:effectLst/>
              </a:rPr>
              <a:t>рік</a:t>
            </a:r>
            <a:r>
              <a:rPr lang="ru-RU" sz="1800" dirty="0">
                <a:effectLst/>
              </a:rPr>
              <a:t> </a:t>
            </a:r>
            <a:r>
              <a:rPr lang="ru-RU" sz="1800" dirty="0" err="1">
                <a:effectLst/>
              </a:rPr>
              <a:t>тощо</a:t>
            </a:r>
            <a:r>
              <a:rPr lang="ru-RU" sz="1800" dirty="0">
                <a:effectLst/>
              </a:rPr>
              <a:t>), </a:t>
            </a:r>
            <a:r>
              <a:rPr lang="ru-RU" sz="1800" dirty="0" err="1">
                <a:effectLst/>
              </a:rPr>
              <a:t>норми</a:t>
            </a:r>
            <a:r>
              <a:rPr lang="ru-RU" sz="1800" dirty="0">
                <a:effectLst/>
              </a:rPr>
              <a:t> </a:t>
            </a:r>
            <a:r>
              <a:rPr lang="ru-RU" sz="1800" dirty="0" err="1">
                <a:effectLst/>
              </a:rPr>
              <a:t>тривалості</a:t>
            </a:r>
            <a:r>
              <a:rPr lang="ru-RU" sz="1800" dirty="0">
                <a:effectLst/>
              </a:rPr>
              <a:t> </a:t>
            </a:r>
            <a:r>
              <a:rPr lang="ru-RU" sz="1800" dirty="0" err="1">
                <a:effectLst/>
              </a:rPr>
              <a:t>робочого</a:t>
            </a:r>
            <a:r>
              <a:rPr lang="ru-RU" sz="1800" dirty="0">
                <a:effectLst/>
              </a:rPr>
              <a:t> часу.</a:t>
            </a:r>
          </a:p>
          <a:p>
            <a:pPr>
              <a:defRPr/>
            </a:pPr>
            <a:r>
              <a:rPr lang="ru-RU" sz="1800" dirty="0" err="1">
                <a:effectLst/>
              </a:rPr>
              <a:t>Гнучкий</a:t>
            </a:r>
            <a:r>
              <a:rPr lang="ru-RU" sz="1800" dirty="0">
                <a:effectLst/>
              </a:rPr>
              <a:t> режим </a:t>
            </a:r>
            <a:r>
              <a:rPr lang="ru-RU" sz="1800" dirty="0" err="1">
                <a:effectLst/>
              </a:rPr>
              <a:t>робочого</a:t>
            </a:r>
            <a:r>
              <a:rPr lang="ru-RU" sz="1800" dirty="0">
                <a:effectLst/>
              </a:rPr>
              <a:t> часу </a:t>
            </a:r>
            <a:r>
              <a:rPr lang="ru-RU" sz="1800" dirty="0" err="1">
                <a:effectLst/>
              </a:rPr>
              <a:t>передбачає</a:t>
            </a:r>
            <a:r>
              <a:rPr lang="ru-RU" sz="1800" dirty="0">
                <a:effectLst/>
              </a:rPr>
              <a:t>:</a:t>
            </a:r>
          </a:p>
          <a:p>
            <a:pPr>
              <a:defRPr/>
            </a:pPr>
            <a:r>
              <a:rPr lang="ru-RU" sz="1800" dirty="0">
                <a:effectLst/>
              </a:rPr>
              <a:t>1) </a:t>
            </a:r>
            <a:r>
              <a:rPr lang="ru-RU" sz="1800" dirty="0" err="1">
                <a:effectLst/>
              </a:rPr>
              <a:t>фіксований</a:t>
            </a:r>
            <a:r>
              <a:rPr lang="ru-RU" sz="1800" dirty="0">
                <a:effectLst/>
              </a:rPr>
              <a:t> час, </a:t>
            </a:r>
            <a:r>
              <a:rPr lang="ru-RU" sz="1800" dirty="0" err="1">
                <a:effectLst/>
              </a:rPr>
              <a:t>протягом</a:t>
            </a:r>
            <a:r>
              <a:rPr lang="ru-RU" sz="1800" dirty="0">
                <a:effectLst/>
              </a:rPr>
              <a:t> </a:t>
            </a:r>
            <a:r>
              <a:rPr lang="ru-RU" sz="1800" dirty="0" err="1">
                <a:effectLst/>
              </a:rPr>
              <a:t>якого</a:t>
            </a:r>
            <a:r>
              <a:rPr lang="ru-RU" sz="1800" dirty="0">
                <a:effectLst/>
              </a:rPr>
              <a:t> </a:t>
            </a:r>
            <a:r>
              <a:rPr lang="ru-RU" sz="1800" dirty="0" err="1">
                <a:effectLst/>
              </a:rPr>
              <a:t>працівник</a:t>
            </a:r>
            <a:r>
              <a:rPr lang="ru-RU" sz="1800" dirty="0">
                <a:effectLst/>
              </a:rPr>
              <a:t> </a:t>
            </a:r>
            <a:r>
              <a:rPr lang="ru-RU" sz="1800" dirty="0" err="1">
                <a:effectLst/>
              </a:rPr>
              <a:t>обов’язково</a:t>
            </a:r>
            <a:r>
              <a:rPr lang="ru-RU" sz="1800" dirty="0">
                <a:effectLst/>
              </a:rPr>
              <a:t> повинен бути </a:t>
            </a:r>
            <a:r>
              <a:rPr lang="ru-RU" sz="1800" dirty="0" err="1">
                <a:effectLst/>
              </a:rPr>
              <a:t>присутнім</a:t>
            </a:r>
            <a:r>
              <a:rPr lang="ru-RU" sz="1800" dirty="0">
                <a:effectLst/>
              </a:rPr>
              <a:t> на </a:t>
            </a:r>
            <a:r>
              <a:rPr lang="ru-RU" sz="1800" dirty="0" err="1">
                <a:effectLst/>
              </a:rPr>
              <a:t>робочому</a:t>
            </a:r>
            <a:r>
              <a:rPr lang="ru-RU" sz="1800" dirty="0">
                <a:effectLst/>
              </a:rPr>
              <a:t> </a:t>
            </a:r>
            <a:r>
              <a:rPr lang="ru-RU" sz="1800" dirty="0" err="1">
                <a:effectLst/>
              </a:rPr>
              <a:t>місці</a:t>
            </a:r>
            <a:r>
              <a:rPr lang="ru-RU" sz="1800" dirty="0">
                <a:effectLst/>
              </a:rPr>
              <a:t> та </a:t>
            </a:r>
            <a:r>
              <a:rPr lang="ru-RU" sz="1800" dirty="0" err="1">
                <a:effectLst/>
              </a:rPr>
              <a:t>виконувати</a:t>
            </a:r>
            <a:r>
              <a:rPr lang="ru-RU" sz="1800" dirty="0">
                <a:effectLst/>
              </a:rPr>
              <a:t> </a:t>
            </a:r>
            <a:r>
              <a:rPr lang="ru-RU" sz="1800" dirty="0" err="1">
                <a:effectLst/>
              </a:rPr>
              <a:t>свої</a:t>
            </a:r>
            <a:r>
              <a:rPr lang="ru-RU" sz="1800" dirty="0">
                <a:effectLst/>
              </a:rPr>
              <a:t> </a:t>
            </a:r>
            <a:r>
              <a:rPr lang="ru-RU" sz="1800" dirty="0" err="1">
                <a:effectLst/>
              </a:rPr>
              <a:t>посадові</a:t>
            </a:r>
            <a:r>
              <a:rPr lang="ru-RU" sz="1800" dirty="0">
                <a:effectLst/>
              </a:rPr>
              <a:t> </a:t>
            </a:r>
            <a:r>
              <a:rPr lang="ru-RU" sz="1800" dirty="0" err="1">
                <a:effectLst/>
              </a:rPr>
              <a:t>обов’язки</a:t>
            </a:r>
            <a:r>
              <a:rPr lang="ru-RU" sz="1800" dirty="0">
                <a:effectLst/>
              </a:rPr>
              <a:t>. При </a:t>
            </a:r>
            <a:r>
              <a:rPr lang="ru-RU" sz="1800" dirty="0" err="1">
                <a:effectLst/>
              </a:rPr>
              <a:t>цьому</a:t>
            </a:r>
            <a:r>
              <a:rPr lang="ru-RU" sz="1800" dirty="0">
                <a:effectLst/>
              </a:rPr>
              <a:t> </a:t>
            </a:r>
            <a:r>
              <a:rPr lang="ru-RU" sz="1800" dirty="0" err="1">
                <a:effectLst/>
              </a:rPr>
              <a:t>може</a:t>
            </a:r>
            <a:r>
              <a:rPr lang="ru-RU" sz="1800" dirty="0">
                <a:effectLst/>
              </a:rPr>
              <a:t> </a:t>
            </a:r>
            <a:r>
              <a:rPr lang="ru-RU" sz="1800" dirty="0" err="1">
                <a:effectLst/>
              </a:rPr>
              <a:t>передбачатися</a:t>
            </a:r>
            <a:r>
              <a:rPr lang="ru-RU" sz="1800" dirty="0">
                <a:effectLst/>
              </a:rPr>
              <a:t> </a:t>
            </a:r>
            <a:r>
              <a:rPr lang="ru-RU" sz="1800" dirty="0" err="1">
                <a:effectLst/>
              </a:rPr>
              <a:t>поділ</a:t>
            </a:r>
            <a:r>
              <a:rPr lang="ru-RU" sz="1800" dirty="0">
                <a:effectLst/>
              </a:rPr>
              <a:t> </a:t>
            </a:r>
            <a:r>
              <a:rPr lang="ru-RU" sz="1800" dirty="0" err="1">
                <a:effectLst/>
              </a:rPr>
              <a:t>робочого</a:t>
            </a:r>
            <a:r>
              <a:rPr lang="ru-RU" sz="1800" dirty="0">
                <a:effectLst/>
              </a:rPr>
              <a:t> дня на </a:t>
            </a:r>
            <a:r>
              <a:rPr lang="ru-RU" sz="1800" dirty="0" err="1">
                <a:effectLst/>
              </a:rPr>
              <a:t>частини</a:t>
            </a:r>
            <a:r>
              <a:rPr lang="ru-RU" sz="1800" dirty="0">
                <a:effectLst/>
              </a:rPr>
              <a:t>;</a:t>
            </a:r>
          </a:p>
          <a:p>
            <a:pPr>
              <a:defRPr/>
            </a:pPr>
            <a:r>
              <a:rPr lang="ru-RU" sz="1800" dirty="0">
                <a:effectLst/>
              </a:rPr>
              <a:t>2) </a:t>
            </a:r>
            <a:r>
              <a:rPr lang="ru-RU" sz="1800" dirty="0" err="1">
                <a:effectLst/>
              </a:rPr>
              <a:t>змінний</a:t>
            </a:r>
            <a:r>
              <a:rPr lang="ru-RU" sz="1800" dirty="0">
                <a:effectLst/>
              </a:rPr>
              <a:t> час, </a:t>
            </a:r>
            <a:r>
              <a:rPr lang="ru-RU" sz="1800" dirty="0" err="1">
                <a:effectLst/>
              </a:rPr>
              <a:t>протягом</a:t>
            </a:r>
            <a:r>
              <a:rPr lang="ru-RU" sz="1800" dirty="0">
                <a:effectLst/>
              </a:rPr>
              <a:t> </a:t>
            </a:r>
            <a:r>
              <a:rPr lang="ru-RU" sz="1800" dirty="0" err="1">
                <a:effectLst/>
              </a:rPr>
              <a:t>якого</a:t>
            </a:r>
            <a:r>
              <a:rPr lang="ru-RU" sz="1800" dirty="0">
                <a:effectLst/>
              </a:rPr>
              <a:t> </a:t>
            </a:r>
            <a:r>
              <a:rPr lang="ru-RU" sz="1800" dirty="0" err="1">
                <a:effectLst/>
              </a:rPr>
              <a:t>працівник</a:t>
            </a:r>
            <a:r>
              <a:rPr lang="ru-RU" sz="1800" dirty="0">
                <a:effectLst/>
              </a:rPr>
              <a:t> на </a:t>
            </a:r>
            <a:r>
              <a:rPr lang="ru-RU" sz="1800" dirty="0" err="1">
                <a:effectLst/>
              </a:rPr>
              <a:t>власний</a:t>
            </a:r>
            <a:r>
              <a:rPr lang="ru-RU" sz="1800" dirty="0">
                <a:effectLst/>
              </a:rPr>
              <a:t> </a:t>
            </a:r>
            <a:r>
              <a:rPr lang="ru-RU" sz="1800" dirty="0" err="1">
                <a:effectLst/>
              </a:rPr>
              <a:t>розсуд</a:t>
            </a:r>
            <a:r>
              <a:rPr lang="ru-RU" sz="1800" dirty="0">
                <a:effectLst/>
              </a:rPr>
              <a:t> </a:t>
            </a:r>
            <a:r>
              <a:rPr lang="ru-RU" sz="1800" dirty="0" err="1">
                <a:effectLst/>
              </a:rPr>
              <a:t>визначає</a:t>
            </a:r>
            <a:r>
              <a:rPr lang="ru-RU" sz="1800" dirty="0">
                <a:effectLst/>
              </a:rPr>
              <a:t> </a:t>
            </a:r>
            <a:r>
              <a:rPr lang="ru-RU" sz="1800" dirty="0" err="1">
                <a:effectLst/>
              </a:rPr>
              <a:t>періоди</a:t>
            </a:r>
            <a:r>
              <a:rPr lang="ru-RU" sz="1800" dirty="0">
                <a:effectLst/>
              </a:rPr>
              <a:t> </a:t>
            </a:r>
            <a:r>
              <a:rPr lang="ru-RU" sz="1800" dirty="0" err="1">
                <a:effectLst/>
              </a:rPr>
              <a:t>роботи</a:t>
            </a:r>
            <a:r>
              <a:rPr lang="ru-RU" sz="1800" dirty="0">
                <a:effectLst/>
              </a:rPr>
              <a:t> в межах </a:t>
            </a:r>
            <a:r>
              <a:rPr lang="ru-RU" sz="1800" dirty="0" err="1">
                <a:effectLst/>
              </a:rPr>
              <a:t>встановленої</a:t>
            </a:r>
            <a:r>
              <a:rPr lang="ru-RU" sz="1800" dirty="0">
                <a:effectLst/>
              </a:rPr>
              <a:t> </a:t>
            </a:r>
            <a:r>
              <a:rPr lang="ru-RU" sz="1800" dirty="0" err="1">
                <a:effectLst/>
              </a:rPr>
              <a:t>норми</a:t>
            </a:r>
            <a:r>
              <a:rPr lang="ru-RU" sz="1800" dirty="0">
                <a:effectLst/>
              </a:rPr>
              <a:t> </a:t>
            </a:r>
            <a:r>
              <a:rPr lang="ru-RU" sz="1800" dirty="0" err="1">
                <a:effectLst/>
              </a:rPr>
              <a:t>тривалості</a:t>
            </a:r>
            <a:r>
              <a:rPr lang="ru-RU" sz="1800" dirty="0">
                <a:effectLst/>
              </a:rPr>
              <a:t> </a:t>
            </a:r>
            <a:r>
              <a:rPr lang="ru-RU" sz="1800" dirty="0" err="1">
                <a:effectLst/>
              </a:rPr>
              <a:t>робочого</a:t>
            </a:r>
            <a:r>
              <a:rPr lang="ru-RU" sz="1800" dirty="0">
                <a:effectLst/>
              </a:rPr>
              <a:t> часу;</a:t>
            </a:r>
          </a:p>
          <a:p>
            <a:pPr>
              <a:defRPr/>
            </a:pPr>
            <a:r>
              <a:rPr lang="ru-RU" sz="1800" dirty="0">
                <a:effectLst/>
              </a:rPr>
              <a:t>3) час перерви для </a:t>
            </a:r>
            <a:r>
              <a:rPr lang="ru-RU" sz="1800" dirty="0" err="1">
                <a:effectLst/>
              </a:rPr>
              <a:t>відпочинку</a:t>
            </a:r>
            <a:r>
              <a:rPr lang="ru-RU" sz="1800" dirty="0">
                <a:effectLst/>
              </a:rPr>
              <a:t> і </a:t>
            </a:r>
            <a:r>
              <a:rPr lang="ru-RU" sz="1800" dirty="0" err="1">
                <a:effectLst/>
              </a:rPr>
              <a:t>харчування</a:t>
            </a:r>
            <a:r>
              <a:rPr lang="ru-RU" sz="1800" dirty="0">
                <a:effectLst/>
              </a:rPr>
              <a:t>.</a:t>
            </a:r>
          </a:p>
          <a:p>
            <a:pPr>
              <a:defRPr/>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smtClean="0">
                <a:solidFill>
                  <a:srgbClr val="FFFF00"/>
                </a:solidFill>
              </a:rPr>
              <a:t>НАДОМНА РОБОТА</a:t>
            </a:r>
            <a:endParaRPr lang="ru-RU" dirty="0">
              <a:solidFill>
                <a:srgbClr val="FFFF00"/>
              </a:solidFill>
            </a:endParaRPr>
          </a:p>
        </p:txBody>
      </p:sp>
      <p:sp>
        <p:nvSpPr>
          <p:cNvPr id="3" name="Объект 2"/>
          <p:cNvSpPr>
            <a:spLocks noGrp="1"/>
          </p:cNvSpPr>
          <p:nvPr>
            <p:ph idx="1"/>
          </p:nvPr>
        </p:nvSpPr>
        <p:spPr/>
        <p:txBody>
          <a:bodyPr/>
          <a:lstStyle/>
          <a:p>
            <a:pPr>
              <a:defRPr/>
            </a:pPr>
            <a:r>
              <a:rPr lang="ru-RU" sz="2000" dirty="0" err="1">
                <a:effectLst/>
              </a:rPr>
              <a:t>Надомна</a:t>
            </a:r>
            <a:r>
              <a:rPr lang="ru-RU" sz="2000" dirty="0">
                <a:effectLst/>
              </a:rPr>
              <a:t> робота - </a:t>
            </a:r>
            <a:r>
              <a:rPr lang="ru-RU" sz="2000" dirty="0" err="1">
                <a:effectLst/>
              </a:rPr>
              <a:t>це</a:t>
            </a:r>
            <a:r>
              <a:rPr lang="ru-RU" sz="2000" dirty="0">
                <a:effectLst/>
              </a:rPr>
              <a:t> форма </a:t>
            </a:r>
            <a:r>
              <a:rPr lang="ru-RU" sz="2000" dirty="0" err="1">
                <a:effectLst/>
              </a:rPr>
              <a:t>організації</a:t>
            </a:r>
            <a:r>
              <a:rPr lang="ru-RU" sz="2000" dirty="0">
                <a:effectLst/>
              </a:rPr>
              <a:t> </a:t>
            </a:r>
            <a:r>
              <a:rPr lang="ru-RU" sz="2000" dirty="0" err="1">
                <a:effectLst/>
              </a:rPr>
              <a:t>праці</a:t>
            </a:r>
            <a:r>
              <a:rPr lang="ru-RU" sz="2000" dirty="0">
                <a:effectLst/>
              </a:rPr>
              <a:t>, за </a:t>
            </a:r>
            <a:r>
              <a:rPr lang="ru-RU" sz="2000" dirty="0" err="1">
                <a:effectLst/>
              </a:rPr>
              <a:t>якої</a:t>
            </a:r>
            <a:r>
              <a:rPr lang="ru-RU" sz="2000" dirty="0">
                <a:effectLst/>
              </a:rPr>
              <a:t> робота </a:t>
            </a:r>
            <a:r>
              <a:rPr lang="ru-RU" sz="2000" dirty="0" err="1">
                <a:effectLst/>
              </a:rPr>
              <a:t>виконується</a:t>
            </a:r>
            <a:r>
              <a:rPr lang="ru-RU" sz="2000" dirty="0">
                <a:effectLst/>
              </a:rPr>
              <a:t> </a:t>
            </a:r>
            <a:r>
              <a:rPr lang="ru-RU" sz="2000" dirty="0" err="1">
                <a:effectLst/>
              </a:rPr>
              <a:t>працівником</a:t>
            </a:r>
            <a:r>
              <a:rPr lang="ru-RU" sz="2000" dirty="0">
                <a:effectLst/>
              </a:rPr>
              <a:t> за </a:t>
            </a:r>
            <a:r>
              <a:rPr lang="ru-RU" sz="2000" dirty="0" err="1">
                <a:effectLst/>
              </a:rPr>
              <a:t>місцем</a:t>
            </a:r>
            <a:r>
              <a:rPr lang="ru-RU" sz="2000" dirty="0">
                <a:effectLst/>
              </a:rPr>
              <a:t> </a:t>
            </a:r>
            <a:r>
              <a:rPr lang="ru-RU" sz="2000" dirty="0" err="1">
                <a:effectLst/>
              </a:rPr>
              <a:t>його</a:t>
            </a:r>
            <a:r>
              <a:rPr lang="ru-RU" sz="2000" dirty="0">
                <a:effectLst/>
              </a:rPr>
              <a:t> </a:t>
            </a:r>
            <a:r>
              <a:rPr lang="ru-RU" sz="2000" dirty="0" err="1">
                <a:effectLst/>
              </a:rPr>
              <a:t>проживання</a:t>
            </a:r>
            <a:r>
              <a:rPr lang="ru-RU" sz="2000" dirty="0">
                <a:effectLst/>
              </a:rPr>
              <a:t> </a:t>
            </a:r>
            <a:r>
              <a:rPr lang="ru-RU" sz="2000" dirty="0" err="1">
                <a:effectLst/>
              </a:rPr>
              <a:t>або</a:t>
            </a:r>
            <a:r>
              <a:rPr lang="ru-RU" sz="2000" dirty="0">
                <a:effectLst/>
              </a:rPr>
              <a:t> в </a:t>
            </a:r>
            <a:r>
              <a:rPr lang="ru-RU" sz="2000" dirty="0" err="1">
                <a:effectLst/>
              </a:rPr>
              <a:t>інших</a:t>
            </a:r>
            <a:r>
              <a:rPr lang="ru-RU" sz="2000" dirty="0">
                <a:effectLst/>
              </a:rPr>
              <a:t> </a:t>
            </a:r>
            <a:r>
              <a:rPr lang="ru-RU" sz="2000" dirty="0" err="1">
                <a:effectLst/>
              </a:rPr>
              <a:t>визначених</a:t>
            </a:r>
            <a:r>
              <a:rPr lang="ru-RU" sz="2000" dirty="0">
                <a:effectLst/>
              </a:rPr>
              <a:t> ним </a:t>
            </a:r>
            <a:r>
              <a:rPr lang="ru-RU" sz="2000" dirty="0" err="1">
                <a:effectLst/>
              </a:rPr>
              <a:t>приміщеннях</a:t>
            </a:r>
            <a:r>
              <a:rPr lang="ru-RU" sz="2000" dirty="0">
                <a:effectLst/>
              </a:rPr>
              <a:t>, </a:t>
            </a:r>
            <a:r>
              <a:rPr lang="ru-RU" sz="2000" dirty="0" err="1">
                <a:effectLst/>
              </a:rPr>
              <a:t>що</a:t>
            </a:r>
            <a:r>
              <a:rPr lang="ru-RU" sz="2000" dirty="0">
                <a:effectLst/>
              </a:rPr>
              <a:t> </a:t>
            </a:r>
            <a:r>
              <a:rPr lang="ru-RU" sz="2000" dirty="0" err="1">
                <a:effectLst/>
              </a:rPr>
              <a:t>характеризуються</a:t>
            </a:r>
            <a:r>
              <a:rPr lang="ru-RU" sz="2000" dirty="0">
                <a:effectLst/>
              </a:rPr>
              <a:t> </a:t>
            </a:r>
            <a:r>
              <a:rPr lang="ru-RU" sz="2000" dirty="0" err="1">
                <a:effectLst/>
              </a:rPr>
              <a:t>наявністю</a:t>
            </a:r>
            <a:r>
              <a:rPr lang="ru-RU" sz="2000" dirty="0">
                <a:effectLst/>
              </a:rPr>
              <a:t> </a:t>
            </a:r>
            <a:r>
              <a:rPr lang="ru-RU" sz="2000" dirty="0" err="1">
                <a:effectLst/>
              </a:rPr>
              <a:t>закріпленої</a:t>
            </a:r>
            <a:r>
              <a:rPr lang="ru-RU" sz="2000" dirty="0">
                <a:effectLst/>
              </a:rPr>
              <a:t> </a:t>
            </a:r>
            <a:r>
              <a:rPr lang="ru-RU" sz="2000" dirty="0" err="1">
                <a:effectLst/>
              </a:rPr>
              <a:t>зони</a:t>
            </a:r>
            <a:r>
              <a:rPr lang="ru-RU" sz="2000" dirty="0">
                <a:effectLst/>
              </a:rPr>
              <a:t>, </a:t>
            </a:r>
            <a:r>
              <a:rPr lang="ru-RU" sz="2000" dirty="0" err="1">
                <a:effectLst/>
              </a:rPr>
              <a:t>технічних</a:t>
            </a:r>
            <a:r>
              <a:rPr lang="ru-RU" sz="2000" dirty="0">
                <a:effectLst/>
              </a:rPr>
              <a:t> </a:t>
            </a:r>
            <a:r>
              <a:rPr lang="ru-RU" sz="2000" dirty="0" err="1">
                <a:effectLst/>
              </a:rPr>
              <a:t>засобів</a:t>
            </a:r>
            <a:r>
              <a:rPr lang="ru-RU" sz="2000" dirty="0">
                <a:effectLst/>
              </a:rPr>
              <a:t> (</a:t>
            </a:r>
            <a:r>
              <a:rPr lang="ru-RU" sz="2000" dirty="0" err="1">
                <a:effectLst/>
              </a:rPr>
              <a:t>основних</a:t>
            </a:r>
            <a:r>
              <a:rPr lang="ru-RU" sz="2000" dirty="0">
                <a:effectLst/>
              </a:rPr>
              <a:t> </a:t>
            </a:r>
            <a:r>
              <a:rPr lang="ru-RU" sz="2000" dirty="0" err="1">
                <a:effectLst/>
              </a:rPr>
              <a:t>виробничих</a:t>
            </a:r>
            <a:r>
              <a:rPr lang="ru-RU" sz="2000" dirty="0">
                <a:effectLst/>
              </a:rPr>
              <a:t> і </a:t>
            </a:r>
            <a:r>
              <a:rPr lang="ru-RU" sz="2000" dirty="0" err="1">
                <a:effectLst/>
              </a:rPr>
              <a:t>невиробничих</a:t>
            </a:r>
            <a:r>
              <a:rPr lang="ru-RU" sz="2000" dirty="0">
                <a:effectLst/>
              </a:rPr>
              <a:t> </a:t>
            </a:r>
            <a:r>
              <a:rPr lang="ru-RU" sz="2000" dirty="0" err="1">
                <a:effectLst/>
              </a:rPr>
              <a:t>фондів</a:t>
            </a:r>
            <a:r>
              <a:rPr lang="ru-RU" sz="2000" dirty="0">
                <a:effectLst/>
              </a:rPr>
              <a:t>, </a:t>
            </a:r>
            <a:r>
              <a:rPr lang="ru-RU" sz="2000" dirty="0" err="1">
                <a:effectLst/>
              </a:rPr>
              <a:t>інструменту</a:t>
            </a:r>
            <a:r>
              <a:rPr lang="ru-RU" sz="2000" dirty="0">
                <a:effectLst/>
              </a:rPr>
              <a:t>, </a:t>
            </a:r>
            <a:r>
              <a:rPr lang="ru-RU" sz="2000" dirty="0" err="1">
                <a:effectLst/>
              </a:rPr>
              <a:t>приладів</a:t>
            </a:r>
            <a:r>
              <a:rPr lang="ru-RU" sz="2000" dirty="0">
                <a:effectLst/>
              </a:rPr>
              <a:t>, </a:t>
            </a:r>
            <a:r>
              <a:rPr lang="ru-RU" sz="2000" dirty="0" err="1">
                <a:effectLst/>
              </a:rPr>
              <a:t>інвентарю</a:t>
            </a:r>
            <a:r>
              <a:rPr lang="ru-RU" sz="2000" dirty="0">
                <a:effectLst/>
              </a:rPr>
              <a:t>) </a:t>
            </a:r>
            <a:r>
              <a:rPr lang="ru-RU" sz="2000" dirty="0" err="1">
                <a:effectLst/>
              </a:rPr>
              <a:t>або</a:t>
            </a:r>
            <a:r>
              <a:rPr lang="ru-RU" sz="2000" dirty="0">
                <a:effectLst/>
              </a:rPr>
              <a:t> </a:t>
            </a:r>
            <a:r>
              <a:rPr lang="ru-RU" sz="2000" dirty="0" err="1">
                <a:effectLst/>
              </a:rPr>
              <a:t>їх</a:t>
            </a:r>
            <a:r>
              <a:rPr lang="ru-RU" sz="2000" dirty="0">
                <a:effectLst/>
              </a:rPr>
              <a:t> </a:t>
            </a:r>
            <a:r>
              <a:rPr lang="ru-RU" sz="2000" dirty="0" err="1">
                <a:effectLst/>
              </a:rPr>
              <a:t>сукупності</a:t>
            </a:r>
            <a:r>
              <a:rPr lang="ru-RU" sz="2000" dirty="0">
                <a:effectLst/>
              </a:rPr>
              <a:t>, </a:t>
            </a:r>
            <a:r>
              <a:rPr lang="ru-RU" sz="2000" dirty="0" err="1">
                <a:effectLst/>
              </a:rPr>
              <a:t>необхідних</a:t>
            </a:r>
            <a:r>
              <a:rPr lang="ru-RU" sz="2000" dirty="0">
                <a:effectLst/>
              </a:rPr>
              <a:t> для </a:t>
            </a:r>
            <a:r>
              <a:rPr lang="ru-RU" sz="2000" dirty="0" err="1">
                <a:effectLst/>
              </a:rPr>
              <a:t>виробництва</a:t>
            </a:r>
            <a:r>
              <a:rPr lang="ru-RU" sz="2000" dirty="0">
                <a:effectLst/>
              </a:rPr>
              <a:t> </a:t>
            </a:r>
            <a:r>
              <a:rPr lang="ru-RU" sz="2000" dirty="0" err="1">
                <a:effectLst/>
              </a:rPr>
              <a:t>продукції</a:t>
            </a:r>
            <a:r>
              <a:rPr lang="ru-RU" sz="2000" dirty="0">
                <a:effectLst/>
              </a:rPr>
              <a:t>, </a:t>
            </a:r>
            <a:r>
              <a:rPr lang="ru-RU" sz="2000" dirty="0" err="1">
                <a:effectLst/>
              </a:rPr>
              <a:t>надання</a:t>
            </a:r>
            <a:r>
              <a:rPr lang="ru-RU" sz="2000" dirty="0">
                <a:effectLst/>
              </a:rPr>
              <a:t> </a:t>
            </a:r>
            <a:r>
              <a:rPr lang="ru-RU" sz="2000" dirty="0" err="1">
                <a:effectLst/>
              </a:rPr>
              <a:t>послуг</a:t>
            </a:r>
            <a:r>
              <a:rPr lang="ru-RU" sz="2000" dirty="0">
                <a:effectLst/>
              </a:rPr>
              <a:t>, </a:t>
            </a:r>
            <a:r>
              <a:rPr lang="ru-RU" sz="2000" dirty="0" err="1">
                <a:effectLst/>
              </a:rPr>
              <a:t>виконання</a:t>
            </a:r>
            <a:r>
              <a:rPr lang="ru-RU" sz="2000" dirty="0">
                <a:effectLst/>
              </a:rPr>
              <a:t> </a:t>
            </a:r>
            <a:r>
              <a:rPr lang="ru-RU" sz="2000" dirty="0" err="1">
                <a:effectLst/>
              </a:rPr>
              <a:t>робіт</a:t>
            </a:r>
            <a:r>
              <a:rPr lang="ru-RU" sz="2000" dirty="0">
                <a:effectLst/>
              </a:rPr>
              <a:t> </a:t>
            </a:r>
            <a:r>
              <a:rPr lang="ru-RU" sz="2000" dirty="0" err="1">
                <a:effectLst/>
              </a:rPr>
              <a:t>або</a:t>
            </a:r>
            <a:r>
              <a:rPr lang="ru-RU" sz="2000" dirty="0">
                <a:effectLst/>
              </a:rPr>
              <a:t> </a:t>
            </a:r>
            <a:r>
              <a:rPr lang="ru-RU" sz="2000" dirty="0" err="1">
                <a:effectLst/>
              </a:rPr>
              <a:t>функцій</a:t>
            </a:r>
            <a:r>
              <a:rPr lang="ru-RU" sz="2000" dirty="0">
                <a:effectLst/>
              </a:rPr>
              <a:t>, </a:t>
            </a:r>
            <a:r>
              <a:rPr lang="ru-RU" sz="2000" dirty="0" err="1">
                <a:effectLst/>
              </a:rPr>
              <a:t>передбачених</a:t>
            </a:r>
            <a:r>
              <a:rPr lang="ru-RU" sz="2000" dirty="0">
                <a:effectLst/>
              </a:rPr>
              <a:t> </a:t>
            </a:r>
            <a:r>
              <a:rPr lang="ru-RU" sz="2000" dirty="0" err="1">
                <a:effectLst/>
              </a:rPr>
              <a:t>установчими</a:t>
            </a:r>
            <a:r>
              <a:rPr lang="ru-RU" sz="2000" dirty="0">
                <a:effectLst/>
              </a:rPr>
              <a:t> документами, але поза </a:t>
            </a:r>
            <a:r>
              <a:rPr lang="ru-RU" sz="2000" dirty="0" err="1">
                <a:effectLst/>
              </a:rPr>
              <a:t>виробничими</a:t>
            </a:r>
            <a:r>
              <a:rPr lang="ru-RU" sz="2000" dirty="0">
                <a:effectLst/>
              </a:rPr>
              <a:t> </a:t>
            </a:r>
            <a:r>
              <a:rPr lang="ru-RU" sz="2000" dirty="0" err="1">
                <a:effectLst/>
              </a:rPr>
              <a:t>чи</a:t>
            </a:r>
            <a:r>
              <a:rPr lang="ru-RU" sz="2000" dirty="0">
                <a:effectLst/>
              </a:rPr>
              <a:t> </a:t>
            </a:r>
            <a:r>
              <a:rPr lang="ru-RU" sz="2000" dirty="0" err="1">
                <a:effectLst/>
              </a:rPr>
              <a:t>робочими</a:t>
            </a:r>
            <a:r>
              <a:rPr lang="ru-RU" sz="2000" dirty="0">
                <a:effectLst/>
              </a:rPr>
              <a:t> </a:t>
            </a:r>
            <a:r>
              <a:rPr lang="ru-RU" sz="2000" dirty="0" err="1">
                <a:effectLst/>
              </a:rPr>
              <a:t>приміщеннями</a:t>
            </a:r>
            <a:r>
              <a:rPr lang="ru-RU" sz="2000" dirty="0">
                <a:effectLst/>
              </a:rPr>
              <a:t> </a:t>
            </a:r>
            <a:r>
              <a:rPr lang="ru-RU" sz="2000" dirty="0" err="1">
                <a:effectLst/>
              </a:rPr>
              <a:t>власника</a:t>
            </a:r>
            <a:r>
              <a:rPr lang="ru-RU" sz="2000" dirty="0">
                <a:effectLst/>
              </a:rPr>
              <a:t> </a:t>
            </a:r>
            <a:r>
              <a:rPr lang="ru-RU" sz="2000" dirty="0" err="1">
                <a:effectLst/>
              </a:rPr>
              <a:t>підприємства</a:t>
            </a:r>
            <a:r>
              <a:rPr lang="ru-RU" sz="2000" dirty="0">
                <a:effectLst/>
              </a:rPr>
              <a:t>, установи, </a:t>
            </a:r>
            <a:r>
              <a:rPr lang="ru-RU" sz="2000" dirty="0" err="1">
                <a:effectLst/>
              </a:rPr>
              <a:t>організації</a:t>
            </a:r>
            <a:r>
              <a:rPr lang="ru-RU" sz="2000" dirty="0">
                <a:effectLst/>
              </a:rPr>
              <a:t> </a:t>
            </a:r>
            <a:r>
              <a:rPr lang="ru-RU" sz="2000" dirty="0" err="1">
                <a:effectLst/>
              </a:rPr>
              <a:t>або</a:t>
            </a:r>
            <a:r>
              <a:rPr lang="ru-RU" sz="2000" dirty="0">
                <a:effectLst/>
              </a:rPr>
              <a:t> </a:t>
            </a:r>
            <a:r>
              <a:rPr lang="ru-RU" sz="2000" dirty="0" err="1">
                <a:effectLst/>
              </a:rPr>
              <a:t>уповноваженого</a:t>
            </a:r>
            <a:r>
              <a:rPr lang="ru-RU" sz="2000" dirty="0">
                <a:effectLst/>
              </a:rPr>
              <a:t> ним органу.</a:t>
            </a:r>
          </a:p>
          <a:p>
            <a:pPr>
              <a:defRPr/>
            </a:pP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smtClean="0">
                <a:solidFill>
                  <a:srgbClr val="FFFF00"/>
                </a:solidFill>
              </a:rPr>
              <a:t>ДИСТАНЦІЙНА РОБОТА</a:t>
            </a:r>
            <a:endParaRPr lang="ru-RU" dirty="0">
              <a:solidFill>
                <a:srgbClr val="FFFF00"/>
              </a:solidFill>
            </a:endParaRPr>
          </a:p>
        </p:txBody>
      </p:sp>
      <p:sp>
        <p:nvSpPr>
          <p:cNvPr id="3" name="Объект 2"/>
          <p:cNvSpPr>
            <a:spLocks noGrp="1"/>
          </p:cNvSpPr>
          <p:nvPr>
            <p:ph idx="1"/>
          </p:nvPr>
        </p:nvSpPr>
        <p:spPr>
          <a:xfrm>
            <a:off x="304800" y="1219200"/>
            <a:ext cx="8382000" cy="4911725"/>
          </a:xfrm>
        </p:spPr>
        <p:txBody>
          <a:bodyPr/>
          <a:lstStyle/>
          <a:p>
            <a:pPr>
              <a:defRPr/>
            </a:pPr>
            <a:r>
              <a:rPr lang="ru-RU" sz="1800" dirty="0" err="1">
                <a:effectLst/>
              </a:rPr>
              <a:t>Дистанційна</a:t>
            </a:r>
            <a:r>
              <a:rPr lang="ru-RU" sz="1800" dirty="0">
                <a:effectLst/>
              </a:rPr>
              <a:t> робота - </a:t>
            </a:r>
            <a:r>
              <a:rPr lang="ru-RU" sz="1800" dirty="0" err="1">
                <a:effectLst/>
              </a:rPr>
              <a:t>це</a:t>
            </a:r>
            <a:r>
              <a:rPr lang="ru-RU" sz="1800" dirty="0">
                <a:effectLst/>
              </a:rPr>
              <a:t> форма </a:t>
            </a:r>
            <a:r>
              <a:rPr lang="ru-RU" sz="1800" dirty="0" err="1">
                <a:effectLst/>
              </a:rPr>
              <a:t>організації</a:t>
            </a:r>
            <a:r>
              <a:rPr lang="ru-RU" sz="1800" dirty="0">
                <a:effectLst/>
              </a:rPr>
              <a:t> </a:t>
            </a:r>
            <a:r>
              <a:rPr lang="ru-RU" sz="1800" dirty="0" err="1">
                <a:effectLst/>
              </a:rPr>
              <a:t>праці</a:t>
            </a:r>
            <a:r>
              <a:rPr lang="ru-RU" sz="1800" dirty="0">
                <a:effectLst/>
              </a:rPr>
              <a:t>, за </a:t>
            </a:r>
            <a:r>
              <a:rPr lang="ru-RU" sz="1800" dirty="0" err="1">
                <a:effectLst/>
              </a:rPr>
              <a:t>якої</a:t>
            </a:r>
            <a:r>
              <a:rPr lang="ru-RU" sz="1800" dirty="0">
                <a:effectLst/>
              </a:rPr>
              <a:t> робота </a:t>
            </a:r>
            <a:r>
              <a:rPr lang="ru-RU" sz="1800" dirty="0" err="1">
                <a:effectLst/>
              </a:rPr>
              <a:t>виконується</a:t>
            </a:r>
            <a:r>
              <a:rPr lang="ru-RU" sz="1800" dirty="0">
                <a:effectLst/>
              </a:rPr>
              <a:t> </a:t>
            </a:r>
            <a:r>
              <a:rPr lang="ru-RU" sz="1800" dirty="0" err="1">
                <a:effectLst/>
              </a:rPr>
              <a:t>працівником</a:t>
            </a:r>
            <a:r>
              <a:rPr lang="ru-RU" sz="1800" dirty="0">
                <a:effectLst/>
              </a:rPr>
              <a:t> поза </a:t>
            </a:r>
            <a:r>
              <a:rPr lang="ru-RU" sz="1800" dirty="0" err="1">
                <a:effectLst/>
              </a:rPr>
              <a:t>робочими</a:t>
            </a:r>
            <a:r>
              <a:rPr lang="ru-RU" sz="1800" dirty="0">
                <a:effectLst/>
              </a:rPr>
              <a:t> </a:t>
            </a:r>
            <a:r>
              <a:rPr lang="ru-RU" sz="1800" dirty="0" err="1">
                <a:effectLst/>
              </a:rPr>
              <a:t>приміщеннями</a:t>
            </a:r>
            <a:r>
              <a:rPr lang="ru-RU" sz="1800" dirty="0">
                <a:effectLst/>
              </a:rPr>
              <a:t> </a:t>
            </a:r>
            <a:r>
              <a:rPr lang="ru-RU" sz="1800" dirty="0" err="1">
                <a:effectLst/>
              </a:rPr>
              <a:t>чи</a:t>
            </a:r>
            <a:r>
              <a:rPr lang="ru-RU" sz="1800" dirty="0">
                <a:effectLst/>
              </a:rPr>
              <a:t> </a:t>
            </a:r>
            <a:r>
              <a:rPr lang="ru-RU" sz="1800" dirty="0" err="1">
                <a:effectLst/>
              </a:rPr>
              <a:t>територією</a:t>
            </a:r>
            <a:r>
              <a:rPr lang="ru-RU" sz="1800" dirty="0">
                <a:effectLst/>
              </a:rPr>
              <a:t> </a:t>
            </a:r>
            <a:r>
              <a:rPr lang="ru-RU" sz="1800" dirty="0" err="1">
                <a:effectLst/>
              </a:rPr>
              <a:t>власника</a:t>
            </a:r>
            <a:r>
              <a:rPr lang="ru-RU" sz="1800" dirty="0">
                <a:effectLst/>
              </a:rPr>
              <a:t> </a:t>
            </a:r>
            <a:r>
              <a:rPr lang="ru-RU" sz="1800" dirty="0" err="1">
                <a:effectLst/>
              </a:rPr>
              <a:t>або</a:t>
            </a:r>
            <a:r>
              <a:rPr lang="ru-RU" sz="1800" dirty="0">
                <a:effectLst/>
              </a:rPr>
              <a:t> </a:t>
            </a:r>
            <a:r>
              <a:rPr lang="ru-RU" sz="1800" dirty="0" err="1">
                <a:effectLst/>
              </a:rPr>
              <a:t>уповноваженого</a:t>
            </a:r>
            <a:r>
              <a:rPr lang="ru-RU" sz="1800" dirty="0">
                <a:effectLst/>
              </a:rPr>
              <a:t> ним органу, в будь-</a:t>
            </a:r>
            <a:r>
              <a:rPr lang="ru-RU" sz="1800" dirty="0" err="1">
                <a:effectLst/>
              </a:rPr>
              <a:t>якому</a:t>
            </a:r>
            <a:r>
              <a:rPr lang="ru-RU" sz="1800" dirty="0">
                <a:effectLst/>
              </a:rPr>
              <a:t> </a:t>
            </a:r>
            <a:r>
              <a:rPr lang="ru-RU" sz="1800" dirty="0" err="1">
                <a:effectLst/>
              </a:rPr>
              <a:t>місці</a:t>
            </a:r>
            <a:r>
              <a:rPr lang="ru-RU" sz="1800" dirty="0">
                <a:effectLst/>
              </a:rPr>
              <a:t> за </a:t>
            </a:r>
            <a:r>
              <a:rPr lang="ru-RU" sz="1800" dirty="0" err="1">
                <a:effectLst/>
              </a:rPr>
              <a:t>вибором</a:t>
            </a:r>
            <a:r>
              <a:rPr lang="ru-RU" sz="1800" dirty="0">
                <a:effectLst/>
              </a:rPr>
              <a:t> </a:t>
            </a:r>
            <a:r>
              <a:rPr lang="ru-RU" sz="1800" dirty="0" err="1">
                <a:effectLst/>
              </a:rPr>
              <a:t>працівника</a:t>
            </a:r>
            <a:r>
              <a:rPr lang="ru-RU" sz="1800" dirty="0">
                <a:effectLst/>
              </a:rPr>
              <a:t> та з </a:t>
            </a:r>
            <a:r>
              <a:rPr lang="ru-RU" sz="1800" dirty="0" err="1">
                <a:effectLst/>
              </a:rPr>
              <a:t>використанням</a:t>
            </a:r>
            <a:r>
              <a:rPr lang="ru-RU" sz="1800" dirty="0">
                <a:effectLst/>
              </a:rPr>
              <a:t> </a:t>
            </a:r>
            <a:r>
              <a:rPr lang="ru-RU" sz="1800" dirty="0" err="1">
                <a:effectLst/>
              </a:rPr>
              <a:t>інформаційно-комунікаційних</a:t>
            </a:r>
            <a:r>
              <a:rPr lang="ru-RU" sz="1800" dirty="0">
                <a:effectLst/>
              </a:rPr>
              <a:t> </a:t>
            </a:r>
            <a:r>
              <a:rPr lang="ru-RU" sz="1800" dirty="0" err="1">
                <a:effectLst/>
              </a:rPr>
              <a:t>технологій</a:t>
            </a:r>
            <a:r>
              <a:rPr lang="ru-RU" sz="1800" dirty="0">
                <a:effectLst/>
              </a:rPr>
              <a:t>.</a:t>
            </a:r>
          </a:p>
          <a:p>
            <a:pPr>
              <a:defRPr/>
            </a:pPr>
            <a:r>
              <a:rPr lang="ru-RU" sz="1800" u="sng" dirty="0" err="1">
                <a:effectLst/>
                <a:hlinkClick r:id="rId2"/>
              </a:rPr>
              <a:t>Типова</a:t>
            </a:r>
            <a:r>
              <a:rPr lang="ru-RU" sz="1800" u="sng" dirty="0">
                <a:effectLst/>
                <a:hlinkClick r:id="rId2"/>
              </a:rPr>
              <a:t> форма трудового договору про </a:t>
            </a:r>
            <a:r>
              <a:rPr lang="ru-RU" sz="1800" u="sng" dirty="0" err="1">
                <a:effectLst/>
                <a:hlinkClick r:id="rId2"/>
              </a:rPr>
              <a:t>дистанційну</a:t>
            </a:r>
            <a:r>
              <a:rPr lang="ru-RU" sz="1800" u="sng" dirty="0">
                <a:effectLst/>
                <a:hlinkClick r:id="rId2"/>
              </a:rPr>
              <a:t> роботу</a:t>
            </a:r>
            <a:r>
              <a:rPr lang="ru-RU" sz="1800" dirty="0">
                <a:effectLst/>
              </a:rPr>
              <a:t> </a:t>
            </a:r>
            <a:r>
              <a:rPr lang="ru-RU" sz="1800" dirty="0" err="1">
                <a:effectLst/>
              </a:rPr>
              <a:t>затверджується</a:t>
            </a:r>
            <a:r>
              <a:rPr lang="ru-RU" sz="1800" dirty="0">
                <a:effectLst/>
              </a:rPr>
              <a:t> </a:t>
            </a:r>
            <a:r>
              <a:rPr lang="ru-RU" sz="1800" dirty="0" err="1">
                <a:effectLst/>
              </a:rPr>
              <a:t>центральним</a:t>
            </a:r>
            <a:r>
              <a:rPr lang="ru-RU" sz="1800" dirty="0">
                <a:effectLst/>
              </a:rPr>
              <a:t> органом </a:t>
            </a:r>
            <a:r>
              <a:rPr lang="ru-RU" sz="1800" dirty="0" err="1">
                <a:effectLst/>
              </a:rPr>
              <a:t>виконавчої</a:t>
            </a:r>
            <a:r>
              <a:rPr lang="ru-RU" sz="1800" dirty="0">
                <a:effectLst/>
              </a:rPr>
              <a:t> </a:t>
            </a:r>
            <a:r>
              <a:rPr lang="ru-RU" sz="1800" dirty="0" err="1">
                <a:effectLst/>
              </a:rPr>
              <a:t>влади</a:t>
            </a:r>
            <a:r>
              <a:rPr lang="ru-RU" sz="1800" dirty="0">
                <a:effectLst/>
              </a:rPr>
              <a:t>, </a:t>
            </a:r>
            <a:r>
              <a:rPr lang="ru-RU" sz="1800" dirty="0" err="1">
                <a:effectLst/>
              </a:rPr>
              <a:t>що</a:t>
            </a:r>
            <a:r>
              <a:rPr lang="ru-RU" sz="1800" dirty="0">
                <a:effectLst/>
              </a:rPr>
              <a:t> </a:t>
            </a:r>
            <a:r>
              <a:rPr lang="ru-RU" sz="1800" dirty="0" err="1">
                <a:effectLst/>
              </a:rPr>
              <a:t>забезпечує</a:t>
            </a:r>
            <a:r>
              <a:rPr lang="ru-RU" sz="1800" dirty="0">
                <a:effectLst/>
              </a:rPr>
              <a:t> </a:t>
            </a:r>
            <a:r>
              <a:rPr lang="ru-RU" sz="1800" dirty="0" err="1">
                <a:effectLst/>
              </a:rPr>
              <a:t>формування</a:t>
            </a:r>
            <a:r>
              <a:rPr lang="ru-RU" sz="1800" dirty="0">
                <a:effectLst/>
              </a:rPr>
              <a:t> </a:t>
            </a:r>
            <a:r>
              <a:rPr lang="ru-RU" sz="1800" dirty="0" err="1">
                <a:effectLst/>
              </a:rPr>
              <a:t>державної</a:t>
            </a:r>
            <a:r>
              <a:rPr lang="ru-RU" sz="1800" dirty="0">
                <a:effectLst/>
              </a:rPr>
              <a:t> </a:t>
            </a:r>
            <a:r>
              <a:rPr lang="ru-RU" sz="1800" dirty="0" err="1">
                <a:effectLst/>
              </a:rPr>
              <a:t>політики</a:t>
            </a:r>
            <a:r>
              <a:rPr lang="ru-RU" sz="1800" dirty="0">
                <a:effectLst/>
              </a:rPr>
              <a:t> у </a:t>
            </a:r>
            <a:r>
              <a:rPr lang="ru-RU" sz="1800" dirty="0" err="1">
                <a:effectLst/>
              </a:rPr>
              <a:t>сфері</a:t>
            </a:r>
            <a:r>
              <a:rPr lang="ru-RU" sz="1800" dirty="0">
                <a:effectLst/>
              </a:rPr>
              <a:t> </a:t>
            </a:r>
            <a:r>
              <a:rPr lang="ru-RU" sz="1800" dirty="0" err="1">
                <a:effectLst/>
              </a:rPr>
              <a:t>трудових</a:t>
            </a:r>
            <a:r>
              <a:rPr lang="ru-RU" sz="1800" dirty="0">
                <a:effectLst/>
              </a:rPr>
              <a:t> </a:t>
            </a:r>
            <a:r>
              <a:rPr lang="ru-RU" sz="1800" dirty="0" err="1">
                <a:effectLst/>
              </a:rPr>
              <a:t>відносин</a:t>
            </a:r>
            <a:r>
              <a:rPr lang="ru-RU" sz="1800" dirty="0">
                <a:effectLst/>
              </a:rPr>
              <a:t>.</a:t>
            </a:r>
          </a:p>
          <a:p>
            <a:pPr>
              <a:defRPr/>
            </a:pPr>
            <a:r>
              <a:rPr lang="ru-RU" sz="1800" dirty="0" err="1">
                <a:effectLst/>
              </a:rPr>
              <a:t>Укладення</a:t>
            </a:r>
            <a:r>
              <a:rPr lang="ru-RU" sz="1800" dirty="0">
                <a:effectLst/>
              </a:rPr>
              <a:t> трудового договору про </a:t>
            </a:r>
            <a:r>
              <a:rPr lang="ru-RU" sz="1800" dirty="0" err="1">
                <a:effectLst/>
              </a:rPr>
              <a:t>дистанційну</a:t>
            </a:r>
            <a:r>
              <a:rPr lang="ru-RU" sz="1800" dirty="0">
                <a:effectLst/>
              </a:rPr>
              <a:t> роботу за </a:t>
            </a:r>
            <a:r>
              <a:rPr lang="ru-RU" sz="1800" dirty="0" err="1">
                <a:effectLst/>
              </a:rPr>
              <a:t>наявності</a:t>
            </a:r>
            <a:r>
              <a:rPr lang="ru-RU" sz="1800" dirty="0">
                <a:effectLst/>
              </a:rPr>
              <a:t> </a:t>
            </a:r>
            <a:r>
              <a:rPr lang="ru-RU" sz="1800" dirty="0" err="1">
                <a:effectLst/>
              </a:rPr>
              <a:t>небезпечних</a:t>
            </a:r>
            <a:r>
              <a:rPr lang="ru-RU" sz="1800" dirty="0">
                <a:effectLst/>
              </a:rPr>
              <a:t> і </a:t>
            </a:r>
            <a:r>
              <a:rPr lang="ru-RU" sz="1800" dirty="0" err="1">
                <a:effectLst/>
              </a:rPr>
              <a:t>шкідливих</a:t>
            </a:r>
            <a:r>
              <a:rPr lang="ru-RU" sz="1800" dirty="0">
                <a:effectLst/>
              </a:rPr>
              <a:t> </a:t>
            </a:r>
            <a:r>
              <a:rPr lang="ru-RU" sz="1800" dirty="0" err="1">
                <a:effectLst/>
              </a:rPr>
              <a:t>виробничих</a:t>
            </a:r>
            <a:r>
              <a:rPr lang="ru-RU" sz="1800" dirty="0">
                <a:effectLst/>
              </a:rPr>
              <a:t> (</a:t>
            </a:r>
            <a:r>
              <a:rPr lang="ru-RU" sz="1800" dirty="0" err="1">
                <a:effectLst/>
              </a:rPr>
              <a:t>технологічних</a:t>
            </a:r>
            <a:r>
              <a:rPr lang="ru-RU" sz="1800" dirty="0">
                <a:effectLst/>
              </a:rPr>
              <a:t>) </a:t>
            </a:r>
            <a:r>
              <a:rPr lang="ru-RU" sz="1800" dirty="0" err="1">
                <a:effectLst/>
              </a:rPr>
              <a:t>факторів</a:t>
            </a:r>
            <a:r>
              <a:rPr lang="ru-RU" sz="1800" dirty="0">
                <a:effectLst/>
              </a:rPr>
              <a:t> </a:t>
            </a:r>
            <a:r>
              <a:rPr lang="ru-RU" sz="1800" dirty="0" err="1">
                <a:effectLst/>
              </a:rPr>
              <a:t>забороняється</a:t>
            </a:r>
            <a:r>
              <a:rPr lang="ru-RU" sz="1800" dirty="0">
                <a:effectLst/>
              </a:rPr>
              <a:t>.</a:t>
            </a:r>
          </a:p>
          <a:p>
            <a:pPr>
              <a:defRPr/>
            </a:pPr>
            <a:r>
              <a:rPr lang="ru-RU" sz="1800" dirty="0">
                <a:effectLst/>
              </a:rPr>
              <a:t>У </a:t>
            </a:r>
            <a:r>
              <a:rPr lang="ru-RU" sz="1800" dirty="0" err="1">
                <a:effectLst/>
              </a:rPr>
              <a:t>разі</a:t>
            </a:r>
            <a:r>
              <a:rPr lang="ru-RU" sz="1800" dirty="0">
                <a:effectLst/>
              </a:rPr>
              <a:t> </a:t>
            </a:r>
            <a:r>
              <a:rPr lang="ru-RU" sz="1800" dirty="0" err="1">
                <a:effectLst/>
              </a:rPr>
              <a:t>запровадження</a:t>
            </a:r>
            <a:r>
              <a:rPr lang="ru-RU" sz="1800" dirty="0">
                <a:effectLst/>
              </a:rPr>
              <a:t> </a:t>
            </a:r>
            <a:r>
              <a:rPr lang="ru-RU" sz="1800" dirty="0" err="1">
                <a:effectLst/>
              </a:rPr>
              <a:t>дистанційної</a:t>
            </a:r>
            <a:r>
              <a:rPr lang="ru-RU" sz="1800" dirty="0">
                <a:effectLst/>
              </a:rPr>
              <a:t> </a:t>
            </a:r>
            <a:r>
              <a:rPr lang="ru-RU" sz="1800" dirty="0" err="1">
                <a:effectLst/>
              </a:rPr>
              <a:t>роботи</a:t>
            </a:r>
            <a:r>
              <a:rPr lang="ru-RU" sz="1800" dirty="0">
                <a:effectLst/>
              </a:rPr>
              <a:t> </a:t>
            </a:r>
            <a:r>
              <a:rPr lang="ru-RU" sz="1800" dirty="0" err="1">
                <a:effectLst/>
              </a:rPr>
              <a:t>працівник</a:t>
            </a:r>
            <a:r>
              <a:rPr lang="ru-RU" sz="1800" dirty="0">
                <a:effectLst/>
              </a:rPr>
              <a:t> </a:t>
            </a:r>
            <a:r>
              <a:rPr lang="ru-RU" sz="1800" dirty="0" err="1">
                <a:effectLst/>
              </a:rPr>
              <a:t>самостійно</a:t>
            </a:r>
            <a:r>
              <a:rPr lang="ru-RU" sz="1800" dirty="0">
                <a:effectLst/>
              </a:rPr>
              <a:t> </a:t>
            </a:r>
            <a:r>
              <a:rPr lang="ru-RU" sz="1800" dirty="0" err="1">
                <a:effectLst/>
              </a:rPr>
              <a:t>визначає</a:t>
            </a:r>
            <a:r>
              <a:rPr lang="ru-RU" sz="1800" dirty="0">
                <a:effectLst/>
              </a:rPr>
              <a:t> </a:t>
            </a:r>
            <a:r>
              <a:rPr lang="ru-RU" sz="1800" dirty="0" err="1">
                <a:effectLst/>
              </a:rPr>
              <a:t>робоче</a:t>
            </a:r>
            <a:r>
              <a:rPr lang="ru-RU" sz="1800" dirty="0">
                <a:effectLst/>
              </a:rPr>
              <a:t> </a:t>
            </a:r>
            <a:r>
              <a:rPr lang="ru-RU" sz="1800" dirty="0" err="1">
                <a:effectLst/>
              </a:rPr>
              <a:t>місце</a:t>
            </a:r>
            <a:r>
              <a:rPr lang="ru-RU" sz="1800" dirty="0">
                <a:effectLst/>
              </a:rPr>
              <a:t> та </a:t>
            </a:r>
            <a:r>
              <a:rPr lang="ru-RU" sz="1800" dirty="0" err="1">
                <a:effectLst/>
              </a:rPr>
              <a:t>несе</a:t>
            </a:r>
            <a:r>
              <a:rPr lang="ru-RU" sz="1800" dirty="0">
                <a:effectLst/>
              </a:rPr>
              <a:t> </a:t>
            </a:r>
            <a:r>
              <a:rPr lang="ru-RU" sz="1800" dirty="0" err="1">
                <a:effectLst/>
              </a:rPr>
              <a:t>відповідальність</a:t>
            </a:r>
            <a:r>
              <a:rPr lang="ru-RU" sz="1800" dirty="0">
                <a:effectLst/>
              </a:rPr>
              <a:t> за </a:t>
            </a:r>
            <a:r>
              <a:rPr lang="ru-RU" sz="1800" dirty="0" err="1">
                <a:effectLst/>
              </a:rPr>
              <a:t>забезпечення</a:t>
            </a:r>
            <a:r>
              <a:rPr lang="ru-RU" sz="1800" dirty="0">
                <a:effectLst/>
              </a:rPr>
              <a:t> </a:t>
            </a:r>
            <a:r>
              <a:rPr lang="ru-RU" sz="1800" dirty="0" err="1">
                <a:effectLst/>
              </a:rPr>
              <a:t>безпечних</a:t>
            </a:r>
            <a:r>
              <a:rPr lang="ru-RU" sz="1800" dirty="0">
                <a:effectLst/>
              </a:rPr>
              <a:t> і </a:t>
            </a:r>
            <a:r>
              <a:rPr lang="ru-RU" sz="1800" dirty="0" err="1">
                <a:effectLst/>
              </a:rPr>
              <a:t>нешкідливих</a:t>
            </a:r>
            <a:r>
              <a:rPr lang="ru-RU" sz="1800" dirty="0">
                <a:effectLst/>
              </a:rPr>
              <a:t> умов </a:t>
            </a:r>
            <a:r>
              <a:rPr lang="ru-RU" sz="1800" dirty="0" err="1">
                <a:effectLst/>
              </a:rPr>
              <a:t>праці</a:t>
            </a:r>
            <a:r>
              <a:rPr lang="ru-RU" sz="1800" dirty="0">
                <a:effectLst/>
              </a:rPr>
              <a:t> на </a:t>
            </a:r>
            <a:r>
              <a:rPr lang="ru-RU" sz="1800" dirty="0" err="1">
                <a:effectLst/>
              </a:rPr>
              <a:t>ньому</a:t>
            </a:r>
            <a:r>
              <a:rPr lang="ru-RU" sz="1800" dirty="0">
                <a:effectLst/>
              </a:rPr>
              <a:t>.</a:t>
            </a:r>
          </a:p>
          <a:p>
            <a:pPr>
              <a:defRPr/>
            </a:pPr>
            <a:r>
              <a:rPr lang="ru-RU" sz="1800" dirty="0">
                <a:effectLst/>
              </a:rPr>
              <a:t>При </a:t>
            </a:r>
            <a:r>
              <a:rPr lang="ru-RU" sz="1800" dirty="0" err="1">
                <a:effectLst/>
              </a:rPr>
              <a:t>дистанційній</a:t>
            </a:r>
            <a:r>
              <a:rPr lang="ru-RU" sz="1800" dirty="0">
                <a:effectLst/>
              </a:rPr>
              <a:t> </a:t>
            </a:r>
            <a:r>
              <a:rPr lang="ru-RU" sz="1800" dirty="0" err="1">
                <a:effectLst/>
              </a:rPr>
              <a:t>роботі</a:t>
            </a:r>
            <a:r>
              <a:rPr lang="ru-RU" sz="1800" dirty="0">
                <a:effectLst/>
              </a:rPr>
              <a:t> </a:t>
            </a:r>
            <a:r>
              <a:rPr lang="ru-RU" sz="1800" dirty="0" err="1">
                <a:effectLst/>
              </a:rPr>
              <a:t>працівник</a:t>
            </a:r>
            <a:r>
              <a:rPr lang="ru-RU" sz="1800" dirty="0">
                <a:effectLst/>
              </a:rPr>
              <a:t> </a:t>
            </a:r>
            <a:r>
              <a:rPr lang="ru-RU" sz="1800" dirty="0" err="1">
                <a:effectLst/>
              </a:rPr>
              <a:t>розподіляє</a:t>
            </a:r>
            <a:r>
              <a:rPr lang="ru-RU" sz="1800" dirty="0">
                <a:effectLst/>
              </a:rPr>
              <a:t> </a:t>
            </a:r>
            <a:r>
              <a:rPr lang="ru-RU" sz="1800" dirty="0" err="1">
                <a:effectLst/>
              </a:rPr>
              <a:t>робочий</a:t>
            </a:r>
            <a:r>
              <a:rPr lang="ru-RU" sz="1800" dirty="0">
                <a:effectLst/>
              </a:rPr>
              <a:t> час на </a:t>
            </a:r>
            <a:r>
              <a:rPr lang="ru-RU" sz="1800" dirty="0" err="1">
                <a:effectLst/>
              </a:rPr>
              <a:t>власний</a:t>
            </a:r>
            <a:r>
              <a:rPr lang="ru-RU" sz="1800" dirty="0">
                <a:effectLst/>
              </a:rPr>
              <a:t> </a:t>
            </a:r>
            <a:r>
              <a:rPr lang="ru-RU" sz="1800" dirty="0" err="1">
                <a:effectLst/>
              </a:rPr>
              <a:t>розсуд</a:t>
            </a:r>
            <a:r>
              <a:rPr lang="ru-RU" sz="1800" dirty="0">
                <a:effectLst/>
              </a:rPr>
              <a:t>, на </a:t>
            </a:r>
            <a:r>
              <a:rPr lang="ru-RU" sz="1800" dirty="0" err="1">
                <a:effectLst/>
              </a:rPr>
              <a:t>нього</a:t>
            </a:r>
            <a:r>
              <a:rPr lang="ru-RU" sz="1800" dirty="0">
                <a:effectLst/>
              </a:rPr>
              <a:t> не </a:t>
            </a:r>
            <a:r>
              <a:rPr lang="ru-RU" sz="1800" dirty="0" err="1">
                <a:effectLst/>
              </a:rPr>
              <a:t>поширюються</a:t>
            </a:r>
            <a:r>
              <a:rPr lang="ru-RU" sz="1800" dirty="0">
                <a:effectLst/>
              </a:rPr>
              <a:t> правила </a:t>
            </a:r>
            <a:r>
              <a:rPr lang="ru-RU" sz="1800" dirty="0" err="1">
                <a:effectLst/>
              </a:rPr>
              <a:t>внутрішнього</a:t>
            </a:r>
            <a:r>
              <a:rPr lang="ru-RU" sz="1800" dirty="0">
                <a:effectLst/>
              </a:rPr>
              <a:t> трудового </a:t>
            </a:r>
            <a:r>
              <a:rPr lang="ru-RU" sz="1800" dirty="0" err="1">
                <a:effectLst/>
              </a:rPr>
              <a:t>розпорядку</a:t>
            </a:r>
            <a:r>
              <a:rPr lang="ru-RU" sz="1800" dirty="0">
                <a:effectLst/>
              </a:rPr>
              <a:t>, </a:t>
            </a:r>
            <a:r>
              <a:rPr lang="ru-RU" sz="1800" dirty="0" err="1">
                <a:effectLst/>
              </a:rPr>
              <a:t>якщо</a:t>
            </a:r>
            <a:r>
              <a:rPr lang="ru-RU" sz="1800" dirty="0">
                <a:effectLst/>
              </a:rPr>
              <a:t> </a:t>
            </a:r>
            <a:r>
              <a:rPr lang="ru-RU" sz="1800" dirty="0" err="1">
                <a:effectLst/>
              </a:rPr>
              <a:t>інше</a:t>
            </a:r>
            <a:r>
              <a:rPr lang="ru-RU" sz="1800" dirty="0">
                <a:effectLst/>
              </a:rPr>
              <a:t> не </a:t>
            </a:r>
            <a:r>
              <a:rPr lang="ru-RU" sz="1800" dirty="0" err="1">
                <a:effectLst/>
              </a:rPr>
              <a:t>визначено</a:t>
            </a:r>
            <a:r>
              <a:rPr lang="ru-RU" sz="1800" dirty="0">
                <a:effectLst/>
              </a:rPr>
              <a:t> </a:t>
            </a:r>
            <a:r>
              <a:rPr lang="ru-RU" sz="1800" dirty="0" err="1">
                <a:effectLst/>
              </a:rPr>
              <a:t>трудовим</a:t>
            </a:r>
            <a:r>
              <a:rPr lang="ru-RU" sz="1800" dirty="0">
                <a:effectLst/>
              </a:rPr>
              <a:t> договором. </a:t>
            </a:r>
            <a:endParaRPr lang="ru-RU"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body" idx="1"/>
          </p:nvPr>
        </p:nvSpPr>
        <p:spPr/>
        <p:txBody>
          <a:bodyPr/>
          <a:lstStyle/>
          <a:p>
            <a:pPr marL="609600" indent="-609600" algn="just" eaLnBrk="1" hangingPunct="1">
              <a:buFont typeface="Wingdings" pitchFamily="2" charset="2"/>
              <a:buNone/>
              <a:defRPr/>
            </a:pPr>
            <a:r>
              <a:rPr lang="uk-UA" altLang="ru-RU" dirty="0" smtClean="0"/>
              <a:t>	</a:t>
            </a:r>
            <a:endParaRPr lang="ru-RU" altLang="ru-RU" dirty="0" smtClean="0"/>
          </a:p>
          <a:p>
            <a:pPr marL="609600" indent="-609600" eaLnBrk="1" hangingPunct="1">
              <a:buFont typeface="Wingdings" pitchFamily="2" charset="2"/>
              <a:buNone/>
              <a:defRPr/>
            </a:pPr>
            <a:endParaRPr lang="ru-RU" altLang="ru-RU" b="1" i="1" dirty="0" smtClean="0">
              <a:solidFill>
                <a:srgbClr val="FFFF99"/>
              </a:solidFill>
              <a:latin typeface="Bookman Old Style" panose="02050604050505020204" pitchFamily="18" charset="0"/>
            </a:endParaRPr>
          </a:p>
        </p:txBody>
      </p:sp>
      <p:pic>
        <p:nvPicPr>
          <p:cNvPr id="16387" name="Picture 4" descr="17xG9tlvoqc"/>
          <p:cNvPicPr>
            <a:picLocks noChangeAspect="1" noChangeArrowheads="1"/>
          </p:cNvPicPr>
          <p:nvPr/>
        </p:nvPicPr>
        <p:blipFill>
          <a:blip r:embed="rId2" cstate="print"/>
          <a:srcRect/>
          <a:stretch>
            <a:fillRect/>
          </a:stretch>
        </p:blipFill>
        <p:spPr bwMode="auto">
          <a:xfrm>
            <a:off x="1447800" y="4041775"/>
            <a:ext cx="5753100" cy="2095500"/>
          </a:xfrm>
          <a:prstGeom prst="rect">
            <a:avLst/>
          </a:prstGeom>
          <a:noFill/>
          <a:ln w="9525">
            <a:noFill/>
            <a:miter lim="800000"/>
            <a:headEnd/>
            <a:tailEnd/>
          </a:ln>
        </p:spPr>
      </p:pic>
      <p:sp>
        <p:nvSpPr>
          <p:cNvPr id="16388" name="Прямоугольник 1"/>
          <p:cNvSpPr>
            <a:spLocks noChangeArrowheads="1"/>
          </p:cNvSpPr>
          <p:nvPr/>
        </p:nvSpPr>
        <p:spPr bwMode="auto">
          <a:xfrm>
            <a:off x="1219200" y="381000"/>
            <a:ext cx="7162800" cy="3046413"/>
          </a:xfrm>
          <a:prstGeom prst="rect">
            <a:avLst/>
          </a:prstGeom>
          <a:noFill/>
          <a:ln w="9525">
            <a:noFill/>
            <a:miter lim="800000"/>
            <a:headEnd/>
            <a:tailEnd/>
          </a:ln>
        </p:spPr>
        <p:txBody>
          <a:bodyPr>
            <a:spAutoFit/>
          </a:bodyPr>
          <a:lstStyle/>
          <a:p>
            <a:r>
              <a:rPr lang="ru-RU" altLang="ru-RU" sz="2400">
                <a:solidFill>
                  <a:srgbClr val="FFFF00"/>
                </a:solidFill>
              </a:rPr>
              <a:t>Типова форма трудового договору про дистанційну роботу затверджена наказом Міністерства розвитку економіки, торгівлі та сільського господарства України від 5 травня 2021 року № 913-21 «Про затвердження типових форм трудових договорів про надомну та дистанційну роботу».</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228600"/>
            <a:ext cx="5791200" cy="6096000"/>
          </a:xfrm>
        </p:spPr>
        <p:txBody>
          <a:bodyPr/>
          <a:lstStyle/>
          <a:p>
            <a:pPr>
              <a:defRPr/>
            </a:pPr>
            <a:r>
              <a:rPr lang="ru-RU" sz="1800" dirty="0" err="1" smtClean="0">
                <a:effectLst/>
              </a:rPr>
              <a:t>Якщо</a:t>
            </a:r>
            <a:r>
              <a:rPr lang="ru-RU" sz="1800" dirty="0" smtClean="0">
                <a:effectLst/>
              </a:rPr>
              <a:t> </a:t>
            </a:r>
            <a:r>
              <a:rPr lang="ru-RU" sz="1800" dirty="0" err="1" smtClean="0">
                <a:effectLst/>
              </a:rPr>
              <a:t>трудовий</a:t>
            </a:r>
            <a:r>
              <a:rPr lang="ru-RU" sz="1800" dirty="0" smtClean="0">
                <a:effectLst/>
              </a:rPr>
              <a:t> </a:t>
            </a:r>
            <a:r>
              <a:rPr lang="ru-RU" sz="1800" dirty="0" err="1" smtClean="0">
                <a:effectLst/>
              </a:rPr>
              <a:t>договір</a:t>
            </a:r>
            <a:r>
              <a:rPr lang="ru-RU" sz="1800" dirty="0" smtClean="0">
                <a:effectLst/>
              </a:rPr>
              <a:t> про </a:t>
            </a:r>
            <a:r>
              <a:rPr lang="ru-RU" sz="1800" dirty="0" err="1" smtClean="0">
                <a:effectLst/>
              </a:rPr>
              <a:t>дистанційну</a:t>
            </a:r>
            <a:r>
              <a:rPr lang="ru-RU" sz="1800" dirty="0" smtClean="0">
                <a:effectLst/>
              </a:rPr>
              <a:t> не </a:t>
            </a:r>
            <a:r>
              <a:rPr lang="ru-RU" sz="1800" dirty="0" err="1" smtClean="0">
                <a:effectLst/>
              </a:rPr>
              <a:t>укладався</a:t>
            </a:r>
            <a:r>
              <a:rPr lang="ru-RU" sz="1800" dirty="0" smtClean="0">
                <a:effectLst/>
              </a:rPr>
              <a:t>, а </a:t>
            </a:r>
            <a:r>
              <a:rPr lang="ru-RU" sz="1800" dirty="0" err="1" smtClean="0">
                <a:effectLst/>
              </a:rPr>
              <a:t>працівника</a:t>
            </a:r>
            <a:r>
              <a:rPr lang="ru-RU" sz="1800" dirty="0" smtClean="0">
                <a:effectLst/>
              </a:rPr>
              <a:t> </a:t>
            </a:r>
            <a:r>
              <a:rPr lang="ru-RU" sz="1800" dirty="0" err="1" smtClean="0">
                <a:effectLst/>
              </a:rPr>
              <a:t>було</a:t>
            </a:r>
            <a:r>
              <a:rPr lang="ru-RU" sz="1800" dirty="0" smtClean="0">
                <a:effectLst/>
              </a:rPr>
              <a:t> переведено на </a:t>
            </a:r>
            <a:r>
              <a:rPr lang="ru-RU" sz="1800" dirty="0" err="1" smtClean="0">
                <a:effectLst/>
              </a:rPr>
              <a:t>дистанційну</a:t>
            </a:r>
            <a:r>
              <a:rPr lang="ru-RU" sz="1800" dirty="0" smtClean="0">
                <a:effectLst/>
              </a:rPr>
              <a:t> роботу наказом </a:t>
            </a:r>
            <a:r>
              <a:rPr lang="ru-RU" sz="1800" dirty="0" err="1" smtClean="0">
                <a:effectLst/>
              </a:rPr>
              <a:t>роботодавця</a:t>
            </a:r>
            <a:r>
              <a:rPr lang="ru-RU" sz="1800" dirty="0" smtClean="0">
                <a:effectLst/>
              </a:rPr>
              <a:t>, </a:t>
            </a:r>
            <a:r>
              <a:rPr lang="ru-RU" sz="1800" dirty="0" err="1" smtClean="0">
                <a:effectLst/>
              </a:rPr>
              <a:t>рекомендуємо</a:t>
            </a:r>
            <a:r>
              <a:rPr lang="ru-RU" sz="1800" dirty="0" smtClean="0">
                <a:effectLst/>
              </a:rPr>
              <a:t> з метою </a:t>
            </a:r>
            <a:r>
              <a:rPr lang="ru-RU" sz="1800" dirty="0" err="1" smtClean="0">
                <a:effectLst/>
              </a:rPr>
              <a:t>належної</a:t>
            </a:r>
            <a:r>
              <a:rPr lang="ru-RU" sz="1800" dirty="0" smtClean="0">
                <a:effectLst/>
              </a:rPr>
              <a:t> </a:t>
            </a:r>
            <a:r>
              <a:rPr lang="ru-RU" sz="1800" dirty="0" err="1" smtClean="0">
                <a:effectLst/>
              </a:rPr>
              <a:t>організації</a:t>
            </a:r>
            <a:r>
              <a:rPr lang="ru-RU" sz="1800" dirty="0" smtClean="0">
                <a:effectLst/>
              </a:rPr>
              <a:t> </a:t>
            </a:r>
            <a:r>
              <a:rPr lang="ru-RU" sz="1800" dirty="0" err="1" smtClean="0">
                <a:effectLst/>
              </a:rPr>
              <a:t>виконання</a:t>
            </a:r>
            <a:r>
              <a:rPr lang="ru-RU" sz="1800" dirty="0" smtClean="0">
                <a:effectLst/>
              </a:rPr>
              <a:t> </a:t>
            </a:r>
            <a:r>
              <a:rPr lang="ru-RU" sz="1800" dirty="0" err="1" smtClean="0">
                <a:effectLst/>
              </a:rPr>
              <a:t>дистанційної</a:t>
            </a:r>
            <a:r>
              <a:rPr lang="ru-RU" sz="1800" dirty="0" smtClean="0">
                <a:effectLst/>
              </a:rPr>
              <a:t> </a:t>
            </a:r>
            <a:r>
              <a:rPr lang="ru-RU" sz="1800" dirty="0" err="1" smtClean="0">
                <a:effectLst/>
              </a:rPr>
              <a:t>роботи</a:t>
            </a:r>
            <a:r>
              <a:rPr lang="ru-RU" sz="1800" dirty="0" smtClean="0">
                <a:effectLst/>
              </a:rPr>
              <a:t>, </a:t>
            </a:r>
            <a:r>
              <a:rPr lang="ru-RU" sz="1800" dirty="0" err="1" smtClean="0">
                <a:effectLst/>
              </a:rPr>
              <a:t>ознайомлення</a:t>
            </a:r>
            <a:r>
              <a:rPr lang="ru-RU" sz="1800" dirty="0" smtClean="0">
                <a:effectLst/>
              </a:rPr>
              <a:t> </a:t>
            </a:r>
            <a:r>
              <a:rPr lang="ru-RU" sz="1800" dirty="0" err="1" smtClean="0">
                <a:effectLst/>
              </a:rPr>
              <a:t>працівника</a:t>
            </a:r>
            <a:r>
              <a:rPr lang="ru-RU" sz="1800" dirty="0" smtClean="0">
                <a:effectLst/>
              </a:rPr>
              <a:t> з наказами (</a:t>
            </a:r>
            <a:r>
              <a:rPr lang="ru-RU" sz="1800" dirty="0" err="1" smtClean="0">
                <a:effectLst/>
              </a:rPr>
              <a:t>розпорядженнями</a:t>
            </a:r>
            <a:r>
              <a:rPr lang="ru-RU" sz="1800" dirty="0" smtClean="0">
                <a:effectLst/>
              </a:rPr>
              <a:t>), </a:t>
            </a:r>
            <a:r>
              <a:rPr lang="ru-RU" sz="1800" dirty="0" err="1" smtClean="0">
                <a:effectLst/>
              </a:rPr>
              <a:t>повідомленнями</a:t>
            </a:r>
            <a:r>
              <a:rPr lang="ru-RU" sz="1800" dirty="0" smtClean="0">
                <a:effectLst/>
              </a:rPr>
              <a:t>, </a:t>
            </a:r>
            <a:r>
              <a:rPr lang="ru-RU" sz="1800" dirty="0" err="1" smtClean="0">
                <a:effectLst/>
              </a:rPr>
              <a:t>дорученнями</a:t>
            </a:r>
            <a:r>
              <a:rPr lang="ru-RU" sz="1800" dirty="0" smtClean="0">
                <a:effectLst/>
              </a:rPr>
              <a:t>, </a:t>
            </a:r>
            <a:r>
              <a:rPr lang="ru-RU" sz="1800" dirty="0" err="1" smtClean="0">
                <a:effectLst/>
              </a:rPr>
              <a:t>завданнями</a:t>
            </a:r>
            <a:r>
              <a:rPr lang="ru-RU" sz="1800" dirty="0" smtClean="0">
                <a:effectLst/>
              </a:rPr>
              <a:t> та </a:t>
            </a:r>
            <a:r>
              <a:rPr lang="ru-RU" sz="1800" dirty="0" err="1" smtClean="0">
                <a:effectLst/>
              </a:rPr>
              <a:t>іншими</a:t>
            </a:r>
            <a:r>
              <a:rPr lang="ru-RU" sz="1800" dirty="0" smtClean="0">
                <a:effectLst/>
              </a:rPr>
              <a:t> документами </a:t>
            </a:r>
            <a:r>
              <a:rPr lang="ru-RU" sz="1800" dirty="0" err="1" smtClean="0">
                <a:effectLst/>
              </a:rPr>
              <a:t>роботодавця</a:t>
            </a:r>
            <a:r>
              <a:rPr lang="ru-RU" sz="1800" dirty="0" smtClean="0">
                <a:effectLst/>
              </a:rPr>
              <a:t> </a:t>
            </a:r>
            <a:r>
              <a:rPr lang="ru-RU" sz="1800" dirty="0" err="1" smtClean="0">
                <a:effectLst/>
              </a:rPr>
              <a:t>заздалегідь</a:t>
            </a:r>
            <a:r>
              <a:rPr lang="ru-RU" sz="1800" dirty="0" smtClean="0">
                <a:effectLst/>
              </a:rPr>
              <a:t> </a:t>
            </a:r>
            <a:r>
              <a:rPr lang="ru-RU" sz="1800" dirty="0" err="1" smtClean="0">
                <a:effectLst/>
              </a:rPr>
              <a:t>домовитися</a:t>
            </a:r>
            <a:r>
              <a:rPr lang="ru-RU" sz="1800" dirty="0" smtClean="0">
                <a:effectLst/>
              </a:rPr>
              <a:t> про </a:t>
            </a:r>
            <a:r>
              <a:rPr lang="ru-RU" sz="1800" dirty="0" err="1" smtClean="0">
                <a:effectLst/>
              </a:rPr>
              <a:t>комунікацію</a:t>
            </a:r>
            <a:r>
              <a:rPr lang="ru-RU" sz="1800" dirty="0" smtClean="0">
                <a:effectLst/>
              </a:rPr>
              <a:t> та </a:t>
            </a:r>
            <a:r>
              <a:rPr lang="ru-RU" sz="1800" dirty="0" err="1" smtClean="0">
                <a:effectLst/>
              </a:rPr>
              <a:t>взаємодію</a:t>
            </a:r>
            <a:r>
              <a:rPr lang="ru-RU" sz="1800" dirty="0" smtClean="0">
                <a:effectLst/>
              </a:rPr>
              <a:t> </a:t>
            </a:r>
            <a:r>
              <a:rPr lang="ru-RU" sz="1800" dirty="0" err="1" smtClean="0">
                <a:effectLst/>
              </a:rPr>
              <a:t>між</a:t>
            </a:r>
            <a:r>
              <a:rPr lang="ru-RU" sz="1800" dirty="0" smtClean="0">
                <a:effectLst/>
              </a:rPr>
              <a:t> сторонами </a:t>
            </a:r>
            <a:r>
              <a:rPr lang="ru-RU" sz="1800" dirty="0" err="1" smtClean="0">
                <a:effectLst/>
              </a:rPr>
              <a:t>під</a:t>
            </a:r>
            <a:r>
              <a:rPr lang="ru-RU" sz="1800" dirty="0" smtClean="0">
                <a:effectLst/>
              </a:rPr>
              <a:t> час </a:t>
            </a:r>
            <a:r>
              <a:rPr lang="ru-RU" sz="1800" dirty="0" err="1" smtClean="0">
                <a:effectLst/>
              </a:rPr>
              <a:t>виконання</a:t>
            </a:r>
            <a:r>
              <a:rPr lang="ru-RU" sz="1800" dirty="0" smtClean="0">
                <a:effectLst/>
              </a:rPr>
              <a:t> </a:t>
            </a:r>
            <a:r>
              <a:rPr lang="ru-RU" sz="1800" dirty="0" err="1" smtClean="0">
                <a:effectLst/>
              </a:rPr>
              <a:t>дистанційної</a:t>
            </a:r>
            <a:r>
              <a:rPr lang="ru-RU" sz="1800" dirty="0" smtClean="0">
                <a:effectLst/>
              </a:rPr>
              <a:t> </a:t>
            </a:r>
            <a:r>
              <a:rPr lang="ru-RU" sz="1800" dirty="0" err="1" smtClean="0">
                <a:effectLst/>
              </a:rPr>
              <a:t>роботи</a:t>
            </a:r>
            <a:r>
              <a:rPr lang="ru-RU" sz="1800" dirty="0" smtClean="0">
                <a:effectLst/>
              </a:rPr>
              <a:t>:</a:t>
            </a:r>
          </a:p>
          <a:p>
            <a:pPr>
              <a:defRPr/>
            </a:pPr>
            <a:r>
              <a:rPr lang="ru-RU" sz="1800" dirty="0" smtClean="0">
                <a:effectLst/>
              </a:rPr>
              <a:t>- </a:t>
            </a:r>
            <a:r>
              <a:rPr lang="ru-RU" sz="1800" dirty="0" err="1" smtClean="0">
                <a:effectLst/>
              </a:rPr>
              <a:t>визначити</a:t>
            </a:r>
            <a:r>
              <a:rPr lang="ru-RU" sz="1800" dirty="0" smtClean="0">
                <a:effectLst/>
              </a:rPr>
              <a:t> </a:t>
            </a:r>
            <a:r>
              <a:rPr lang="ru-RU" sz="1800" dirty="0" err="1" smtClean="0">
                <a:effectLst/>
              </a:rPr>
              <a:t>засоби</a:t>
            </a:r>
            <a:r>
              <a:rPr lang="ru-RU" sz="1800" dirty="0" smtClean="0">
                <a:effectLst/>
              </a:rPr>
              <a:t> </a:t>
            </a:r>
            <a:r>
              <a:rPr lang="ru-RU" sz="1800" dirty="0" err="1" smtClean="0">
                <a:effectLst/>
              </a:rPr>
              <a:t>електронного</a:t>
            </a:r>
            <a:r>
              <a:rPr lang="ru-RU" sz="1800" dirty="0" smtClean="0">
                <a:effectLst/>
              </a:rPr>
              <a:t> </a:t>
            </a:r>
            <a:r>
              <a:rPr lang="ru-RU" sz="1800" dirty="0" err="1" smtClean="0">
                <a:effectLst/>
              </a:rPr>
              <a:t>зв’язку</a:t>
            </a:r>
            <a:r>
              <a:rPr lang="ru-RU" sz="1800" dirty="0" smtClean="0">
                <a:effectLst/>
              </a:rPr>
              <a:t>, </a:t>
            </a:r>
            <a:r>
              <a:rPr lang="ru-RU" sz="1800" dirty="0" err="1" smtClean="0">
                <a:effectLst/>
              </a:rPr>
              <a:t>наприклад</a:t>
            </a:r>
            <a:r>
              <a:rPr lang="ru-RU" sz="1800" dirty="0" smtClean="0">
                <a:effectLst/>
              </a:rPr>
              <a:t> </a:t>
            </a:r>
            <a:r>
              <a:rPr lang="ru-RU" sz="1800" dirty="0" err="1" smtClean="0">
                <a:effectLst/>
              </a:rPr>
              <a:t>електронна</a:t>
            </a:r>
            <a:r>
              <a:rPr lang="ru-RU" sz="1800" dirty="0" smtClean="0">
                <a:effectLst/>
              </a:rPr>
              <a:t> </a:t>
            </a:r>
            <a:r>
              <a:rPr lang="ru-RU" sz="1800" dirty="0" err="1" smtClean="0">
                <a:effectLst/>
              </a:rPr>
              <a:t>пошта</a:t>
            </a:r>
            <a:r>
              <a:rPr lang="ru-RU" sz="1800" dirty="0" smtClean="0">
                <a:effectLst/>
              </a:rPr>
              <a:t>, номер телефону, </a:t>
            </a:r>
            <a:r>
              <a:rPr lang="ru-RU" sz="1800" dirty="0" err="1" smtClean="0">
                <a:effectLst/>
              </a:rPr>
              <a:t>мобільний</a:t>
            </a:r>
            <a:r>
              <a:rPr lang="ru-RU" sz="1800" dirty="0" smtClean="0">
                <a:effectLst/>
              </a:rPr>
              <a:t> </a:t>
            </a:r>
            <a:r>
              <a:rPr lang="ru-RU" sz="1800" dirty="0" err="1" smtClean="0">
                <a:effectLst/>
              </a:rPr>
              <a:t>додаток</a:t>
            </a:r>
            <a:r>
              <a:rPr lang="ru-RU" sz="1800" dirty="0" smtClean="0">
                <a:effectLst/>
              </a:rPr>
              <a:t> </a:t>
            </a:r>
            <a:r>
              <a:rPr lang="ru-RU" sz="1800" dirty="0" err="1" smtClean="0">
                <a:effectLst/>
              </a:rPr>
              <a:t>тощо</a:t>
            </a:r>
            <a:r>
              <a:rPr lang="ru-RU" sz="1800" dirty="0" smtClean="0">
                <a:effectLst/>
              </a:rPr>
              <a:t>);</a:t>
            </a:r>
          </a:p>
          <a:p>
            <a:pPr>
              <a:defRPr/>
            </a:pPr>
            <a:r>
              <a:rPr lang="ru-RU" sz="1800" dirty="0" smtClean="0">
                <a:effectLst/>
              </a:rPr>
              <a:t>- </a:t>
            </a:r>
            <a:r>
              <a:rPr lang="ru-RU" sz="1800" dirty="0" err="1" smtClean="0">
                <a:effectLst/>
              </a:rPr>
              <a:t>умови</a:t>
            </a:r>
            <a:r>
              <a:rPr lang="ru-RU" sz="1800" dirty="0" smtClean="0">
                <a:effectLst/>
              </a:rPr>
              <a:t> </a:t>
            </a:r>
            <a:r>
              <a:rPr lang="ru-RU" sz="1800" dirty="0" err="1" smtClean="0">
                <a:effectLst/>
              </a:rPr>
              <a:t>звітності</a:t>
            </a:r>
            <a:r>
              <a:rPr lang="ru-RU" sz="1800" dirty="0" smtClean="0">
                <a:effectLst/>
              </a:rPr>
              <a:t> </a:t>
            </a:r>
            <a:r>
              <a:rPr lang="ru-RU" sz="1800" dirty="0" err="1" smtClean="0">
                <a:effectLst/>
              </a:rPr>
              <a:t>працівника</a:t>
            </a:r>
            <a:r>
              <a:rPr lang="ru-RU" sz="1800" dirty="0" smtClean="0">
                <a:effectLst/>
              </a:rPr>
              <a:t> про </a:t>
            </a:r>
            <a:r>
              <a:rPr lang="ru-RU" sz="1800" dirty="0" err="1" smtClean="0">
                <a:effectLst/>
              </a:rPr>
              <a:t>виконану</a:t>
            </a:r>
            <a:r>
              <a:rPr lang="ru-RU" sz="1800" dirty="0" smtClean="0">
                <a:effectLst/>
              </a:rPr>
              <a:t> роботу (</a:t>
            </a:r>
            <a:r>
              <a:rPr lang="ru-RU" sz="1800" dirty="0" err="1" smtClean="0">
                <a:effectLst/>
              </a:rPr>
              <a:t>якщо</a:t>
            </a:r>
            <a:r>
              <a:rPr lang="ru-RU" sz="1800" dirty="0" smtClean="0">
                <a:effectLst/>
              </a:rPr>
              <a:t> </a:t>
            </a:r>
            <a:r>
              <a:rPr lang="ru-RU" sz="1800" dirty="0" err="1" smtClean="0">
                <a:effectLst/>
              </a:rPr>
              <a:t>це</a:t>
            </a:r>
            <a:r>
              <a:rPr lang="ru-RU" sz="1800" dirty="0" smtClean="0">
                <a:effectLst/>
              </a:rPr>
              <a:t> </a:t>
            </a:r>
            <a:r>
              <a:rPr lang="ru-RU" sz="1800" dirty="0" err="1" smtClean="0">
                <a:effectLst/>
              </a:rPr>
              <a:t>необхідно</a:t>
            </a:r>
            <a:r>
              <a:rPr lang="ru-RU" sz="1800" dirty="0" smtClean="0">
                <a:effectLst/>
              </a:rPr>
              <a:t>);</a:t>
            </a:r>
          </a:p>
          <a:p>
            <a:pPr>
              <a:defRPr/>
            </a:pPr>
            <a:r>
              <a:rPr lang="ru-RU" sz="1800" dirty="0" smtClean="0">
                <a:effectLst/>
              </a:rPr>
              <a:t>- </a:t>
            </a:r>
            <a:r>
              <a:rPr lang="ru-RU" sz="1800" dirty="0" err="1" smtClean="0">
                <a:effectLst/>
              </a:rPr>
              <a:t>умови</a:t>
            </a:r>
            <a:r>
              <a:rPr lang="ru-RU" sz="1800" dirty="0" smtClean="0">
                <a:effectLst/>
              </a:rPr>
              <a:t> </a:t>
            </a:r>
            <a:r>
              <a:rPr lang="ru-RU" sz="1800" dirty="0" err="1" smtClean="0">
                <a:effectLst/>
              </a:rPr>
              <a:t>повідомлення</a:t>
            </a:r>
            <a:r>
              <a:rPr lang="ru-RU" sz="1800" dirty="0" smtClean="0">
                <a:effectLst/>
              </a:rPr>
              <a:t> </a:t>
            </a:r>
            <a:r>
              <a:rPr lang="ru-RU" sz="1800" dirty="0" err="1" smtClean="0">
                <a:effectLst/>
              </a:rPr>
              <a:t>працівником</a:t>
            </a:r>
            <a:r>
              <a:rPr lang="ru-RU" sz="1800" dirty="0" smtClean="0">
                <a:effectLst/>
              </a:rPr>
              <a:t> про </a:t>
            </a:r>
            <a:r>
              <a:rPr lang="ru-RU" sz="1800" dirty="0" err="1" smtClean="0">
                <a:effectLst/>
              </a:rPr>
              <a:t>виникнення</a:t>
            </a:r>
            <a:r>
              <a:rPr lang="ru-RU" sz="1800" dirty="0" smtClean="0">
                <a:effectLst/>
              </a:rPr>
              <a:t> </a:t>
            </a:r>
            <a:r>
              <a:rPr lang="ru-RU" sz="1800" dirty="0" err="1" smtClean="0">
                <a:effectLst/>
              </a:rPr>
              <a:t>ситуацій</a:t>
            </a:r>
            <a:r>
              <a:rPr lang="ru-RU" sz="1800" dirty="0" smtClean="0">
                <a:effectLst/>
              </a:rPr>
              <a:t>, </a:t>
            </a:r>
            <a:r>
              <a:rPr lang="ru-RU" sz="1800" dirty="0" err="1" smtClean="0">
                <a:effectLst/>
              </a:rPr>
              <a:t>що</a:t>
            </a:r>
            <a:r>
              <a:rPr lang="ru-RU" sz="1800" dirty="0" smtClean="0">
                <a:effectLst/>
              </a:rPr>
              <a:t> </a:t>
            </a:r>
            <a:r>
              <a:rPr lang="ru-RU" sz="1800" dirty="0" err="1" smtClean="0">
                <a:effectLst/>
              </a:rPr>
              <a:t>унеможливлюють</a:t>
            </a:r>
            <a:r>
              <a:rPr lang="ru-RU" sz="1800" dirty="0" smtClean="0">
                <a:effectLst/>
              </a:rPr>
              <a:t> </a:t>
            </a:r>
            <a:r>
              <a:rPr lang="ru-RU" sz="1800" dirty="0" err="1" smtClean="0">
                <a:effectLst/>
              </a:rPr>
              <a:t>належне</a:t>
            </a:r>
            <a:r>
              <a:rPr lang="ru-RU" sz="1800" dirty="0" smtClean="0">
                <a:effectLst/>
              </a:rPr>
              <a:t> </a:t>
            </a:r>
            <a:r>
              <a:rPr lang="ru-RU" sz="1800" dirty="0" err="1" smtClean="0">
                <a:effectLst/>
              </a:rPr>
              <a:t>виконання</a:t>
            </a:r>
            <a:r>
              <a:rPr lang="ru-RU" sz="1800" dirty="0" smtClean="0">
                <a:effectLst/>
              </a:rPr>
              <a:t> </a:t>
            </a:r>
            <a:r>
              <a:rPr lang="ru-RU" sz="1800" dirty="0" err="1" smtClean="0">
                <a:effectLst/>
              </a:rPr>
              <a:t>дистанційної</a:t>
            </a:r>
            <a:r>
              <a:rPr lang="ru-RU" sz="1800" dirty="0" smtClean="0">
                <a:effectLst/>
              </a:rPr>
              <a:t> </a:t>
            </a:r>
            <a:r>
              <a:rPr lang="ru-RU" sz="1800" dirty="0" err="1" smtClean="0">
                <a:effectLst/>
              </a:rPr>
              <a:t>роботи</a:t>
            </a:r>
            <a:endParaRPr lang="ru-RU" sz="1800" dirty="0" smtClean="0">
              <a:effectLst/>
            </a:endParaRPr>
          </a:p>
          <a:p>
            <a:pPr>
              <a:defRPr/>
            </a:pPr>
            <a:r>
              <a:rPr lang="ru-RU" sz="1800" dirty="0" smtClean="0">
                <a:effectLst/>
              </a:rPr>
              <a:t>- </a:t>
            </a:r>
            <a:r>
              <a:rPr lang="ru-RU" sz="1800" dirty="0" err="1" smtClean="0">
                <a:effectLst/>
              </a:rPr>
              <a:t>інші</a:t>
            </a:r>
            <a:r>
              <a:rPr lang="ru-RU" sz="1800" dirty="0" smtClean="0">
                <a:effectLst/>
              </a:rPr>
              <a:t> </a:t>
            </a:r>
            <a:r>
              <a:rPr lang="ru-RU" sz="1800" dirty="0" err="1" smtClean="0">
                <a:effectLst/>
              </a:rPr>
              <a:t>умови</a:t>
            </a:r>
            <a:r>
              <a:rPr lang="ru-RU" sz="1800" dirty="0" smtClean="0">
                <a:effectLst/>
              </a:rPr>
              <a:t> </a:t>
            </a:r>
            <a:r>
              <a:rPr lang="ru-RU" sz="1800" dirty="0" err="1" smtClean="0">
                <a:effectLst/>
              </a:rPr>
              <a:t>щодо</a:t>
            </a:r>
            <a:r>
              <a:rPr lang="ru-RU" sz="1800" dirty="0" smtClean="0">
                <a:effectLst/>
              </a:rPr>
              <a:t> </a:t>
            </a:r>
            <a:r>
              <a:rPr lang="ru-RU" sz="1800" dirty="0" err="1" smtClean="0">
                <a:effectLst/>
              </a:rPr>
              <a:t>комунікації</a:t>
            </a:r>
            <a:r>
              <a:rPr lang="ru-RU" sz="1800" dirty="0" smtClean="0">
                <a:effectLst/>
              </a:rPr>
              <a:t> та </a:t>
            </a:r>
            <a:r>
              <a:rPr lang="ru-RU" sz="1800" dirty="0" err="1" smtClean="0">
                <a:effectLst/>
              </a:rPr>
              <a:t>взаємодії</a:t>
            </a:r>
            <a:r>
              <a:rPr lang="ru-RU" sz="1800" dirty="0" smtClean="0">
                <a:effectLst/>
              </a:rPr>
              <a:t> </a:t>
            </a:r>
            <a:r>
              <a:rPr lang="ru-RU" sz="1800" dirty="0" err="1" smtClean="0">
                <a:effectLst/>
              </a:rPr>
              <a:t>сторін</a:t>
            </a:r>
            <a:r>
              <a:rPr lang="ru-RU" sz="1800" dirty="0" smtClean="0">
                <a:effectLst/>
              </a:rPr>
              <a:t>.</a:t>
            </a:r>
          </a:p>
          <a:p>
            <a:pPr>
              <a:defRPr/>
            </a:pPr>
            <a:endParaRPr lang="ru-RU" dirty="0"/>
          </a:p>
        </p:txBody>
      </p:sp>
      <p:pic>
        <p:nvPicPr>
          <p:cNvPr id="17411" name="Рисунок 3"/>
          <p:cNvPicPr>
            <a:picLocks noChangeAspect="1"/>
          </p:cNvPicPr>
          <p:nvPr/>
        </p:nvPicPr>
        <p:blipFill>
          <a:blip r:embed="rId2" cstate="print"/>
          <a:srcRect/>
          <a:stretch>
            <a:fillRect/>
          </a:stretch>
        </p:blipFill>
        <p:spPr bwMode="auto">
          <a:xfrm>
            <a:off x="5943600" y="685800"/>
            <a:ext cx="3014663" cy="2209800"/>
          </a:xfrm>
          <a:prstGeom prst="rect">
            <a:avLst/>
          </a:prstGeom>
          <a:noFill/>
          <a:ln w="9525">
            <a:noFill/>
            <a:miter lim="800000"/>
            <a:headEnd/>
            <a:tailEnd/>
          </a:ln>
        </p:spPr>
      </p:pic>
      <p:pic>
        <p:nvPicPr>
          <p:cNvPr id="17412" name="Рисунок 4"/>
          <p:cNvPicPr>
            <a:picLocks noChangeAspect="1"/>
          </p:cNvPicPr>
          <p:nvPr/>
        </p:nvPicPr>
        <p:blipFill>
          <a:blip r:embed="rId3" cstate="print"/>
          <a:srcRect/>
          <a:stretch>
            <a:fillRect/>
          </a:stretch>
        </p:blipFill>
        <p:spPr bwMode="auto">
          <a:xfrm>
            <a:off x="5943600" y="4114800"/>
            <a:ext cx="3122613" cy="17907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400" y="228600"/>
            <a:ext cx="8534400" cy="5902325"/>
          </a:xfrm>
        </p:spPr>
        <p:txBody>
          <a:bodyPr/>
          <a:lstStyle/>
          <a:p>
            <a:pPr algn="ctr">
              <a:defRPr/>
            </a:pPr>
            <a:r>
              <a:rPr lang="ru-RU" sz="2000" dirty="0" err="1" smtClean="0">
                <a:solidFill>
                  <a:srgbClr val="FFFF00"/>
                </a:solidFill>
                <a:effectLst/>
              </a:rPr>
              <a:t>Оголошення</a:t>
            </a:r>
            <a:r>
              <a:rPr lang="ru-RU" sz="2000" dirty="0" smtClean="0">
                <a:solidFill>
                  <a:srgbClr val="FFFF00"/>
                </a:solidFill>
                <a:effectLst/>
              </a:rPr>
              <a:t> простою.</a:t>
            </a:r>
          </a:p>
          <a:p>
            <a:pPr>
              <a:defRPr/>
            </a:pPr>
            <a:r>
              <a:rPr lang="ru-RU" sz="1600" dirty="0" err="1" smtClean="0">
                <a:solidFill>
                  <a:srgbClr val="FFFF00"/>
                </a:solidFill>
                <a:effectLst/>
              </a:rPr>
              <a:t>Відповідно</a:t>
            </a:r>
            <a:r>
              <a:rPr lang="ru-RU" sz="1600" dirty="0" smtClean="0">
                <a:solidFill>
                  <a:srgbClr val="FFFF00"/>
                </a:solidFill>
                <a:effectLst/>
              </a:rPr>
              <a:t> до </a:t>
            </a:r>
            <a:r>
              <a:rPr lang="ru-RU" sz="1600" dirty="0" err="1" smtClean="0">
                <a:solidFill>
                  <a:srgbClr val="FFFF00"/>
                </a:solidFill>
                <a:effectLst/>
              </a:rPr>
              <a:t>статті</a:t>
            </a:r>
            <a:r>
              <a:rPr lang="ru-RU" sz="1600" dirty="0" smtClean="0">
                <a:solidFill>
                  <a:srgbClr val="FFFF00"/>
                </a:solidFill>
                <a:effectLst/>
              </a:rPr>
              <a:t> 34 </a:t>
            </a:r>
            <a:r>
              <a:rPr lang="ru-RU" sz="1600" dirty="0" err="1" smtClean="0">
                <a:solidFill>
                  <a:srgbClr val="FFFF00"/>
                </a:solidFill>
                <a:effectLst/>
              </a:rPr>
              <a:t>КЗпП</a:t>
            </a:r>
            <a:r>
              <a:rPr lang="ru-RU" sz="1600" dirty="0" smtClean="0">
                <a:solidFill>
                  <a:srgbClr val="FFFF00"/>
                </a:solidFill>
                <a:effectLst/>
              </a:rPr>
              <a:t> </a:t>
            </a:r>
            <a:r>
              <a:rPr lang="ru-RU" sz="1600" dirty="0" err="1" smtClean="0">
                <a:solidFill>
                  <a:srgbClr val="FFFF00"/>
                </a:solidFill>
                <a:effectLst/>
              </a:rPr>
              <a:t>простій</a:t>
            </a:r>
            <a:r>
              <a:rPr lang="ru-RU" sz="1600" dirty="0" smtClean="0">
                <a:solidFill>
                  <a:srgbClr val="FFFF00"/>
                </a:solidFill>
                <a:effectLst/>
              </a:rPr>
              <a:t> - </a:t>
            </a:r>
            <a:r>
              <a:rPr lang="ru-RU" sz="1600" dirty="0" err="1" smtClean="0">
                <a:solidFill>
                  <a:srgbClr val="FFFF00"/>
                </a:solidFill>
                <a:effectLst/>
              </a:rPr>
              <a:t>це</a:t>
            </a:r>
            <a:r>
              <a:rPr lang="ru-RU" sz="1600" dirty="0" smtClean="0">
                <a:solidFill>
                  <a:srgbClr val="FFFF00"/>
                </a:solidFill>
                <a:effectLst/>
              </a:rPr>
              <a:t> </a:t>
            </a:r>
            <a:r>
              <a:rPr lang="ru-RU" sz="1600" dirty="0" err="1" smtClean="0">
                <a:solidFill>
                  <a:srgbClr val="FFFF00"/>
                </a:solidFill>
                <a:effectLst/>
              </a:rPr>
              <a:t>зупинення</a:t>
            </a:r>
            <a:r>
              <a:rPr lang="ru-RU" sz="1600" dirty="0" smtClean="0">
                <a:solidFill>
                  <a:srgbClr val="FFFF00"/>
                </a:solidFill>
                <a:effectLst/>
              </a:rPr>
              <a:t> </a:t>
            </a:r>
            <a:r>
              <a:rPr lang="ru-RU" sz="1600" dirty="0" err="1" smtClean="0">
                <a:solidFill>
                  <a:srgbClr val="FFFF00"/>
                </a:solidFill>
                <a:effectLst/>
              </a:rPr>
              <a:t>роботи</a:t>
            </a:r>
            <a:r>
              <a:rPr lang="ru-RU" sz="1600" dirty="0" smtClean="0">
                <a:solidFill>
                  <a:srgbClr val="FFFF00"/>
                </a:solidFill>
                <a:effectLst/>
              </a:rPr>
              <a:t>, </a:t>
            </a:r>
            <a:r>
              <a:rPr lang="ru-RU" sz="1600" dirty="0" err="1" smtClean="0">
                <a:solidFill>
                  <a:srgbClr val="FFFF00"/>
                </a:solidFill>
                <a:effectLst/>
              </a:rPr>
              <a:t>викликане</a:t>
            </a:r>
            <a:r>
              <a:rPr lang="ru-RU" sz="1600" dirty="0" smtClean="0">
                <a:solidFill>
                  <a:srgbClr val="FFFF00"/>
                </a:solidFill>
                <a:effectLst/>
              </a:rPr>
              <a:t> </a:t>
            </a:r>
            <a:r>
              <a:rPr lang="ru-RU" sz="1600" dirty="0" err="1" smtClean="0">
                <a:solidFill>
                  <a:srgbClr val="FFFF00"/>
                </a:solidFill>
                <a:effectLst/>
              </a:rPr>
              <a:t>відсутністю</a:t>
            </a:r>
            <a:r>
              <a:rPr lang="ru-RU" sz="1600" dirty="0" smtClean="0">
                <a:solidFill>
                  <a:srgbClr val="FFFF00"/>
                </a:solidFill>
                <a:effectLst/>
              </a:rPr>
              <a:t> </a:t>
            </a:r>
            <a:r>
              <a:rPr lang="ru-RU" sz="1600" dirty="0" err="1" smtClean="0">
                <a:solidFill>
                  <a:srgbClr val="FFFF00"/>
                </a:solidFill>
                <a:effectLst/>
              </a:rPr>
              <a:t>організаційних</a:t>
            </a:r>
            <a:r>
              <a:rPr lang="ru-RU" sz="1600" dirty="0" smtClean="0">
                <a:solidFill>
                  <a:srgbClr val="FFFF00"/>
                </a:solidFill>
                <a:effectLst/>
              </a:rPr>
              <a:t> </a:t>
            </a:r>
            <a:r>
              <a:rPr lang="ru-RU" sz="1600" dirty="0" err="1" smtClean="0">
                <a:solidFill>
                  <a:srgbClr val="FFFF00"/>
                </a:solidFill>
                <a:effectLst/>
              </a:rPr>
              <a:t>або</a:t>
            </a:r>
            <a:r>
              <a:rPr lang="ru-RU" sz="1600" dirty="0" smtClean="0">
                <a:solidFill>
                  <a:srgbClr val="FFFF00"/>
                </a:solidFill>
                <a:effectLst/>
              </a:rPr>
              <a:t> </a:t>
            </a:r>
            <a:r>
              <a:rPr lang="ru-RU" sz="1600" dirty="0" err="1" smtClean="0">
                <a:solidFill>
                  <a:srgbClr val="FFFF00"/>
                </a:solidFill>
                <a:effectLst/>
              </a:rPr>
              <a:t>технічних</a:t>
            </a:r>
            <a:r>
              <a:rPr lang="ru-RU" sz="1600" dirty="0" smtClean="0">
                <a:solidFill>
                  <a:srgbClr val="FFFF00"/>
                </a:solidFill>
                <a:effectLst/>
              </a:rPr>
              <a:t> умов, </a:t>
            </a:r>
            <a:r>
              <a:rPr lang="ru-RU" sz="1600" dirty="0" err="1" smtClean="0">
                <a:solidFill>
                  <a:srgbClr val="FFFF00"/>
                </a:solidFill>
                <a:effectLst/>
              </a:rPr>
              <a:t>необхідних</a:t>
            </a:r>
            <a:r>
              <a:rPr lang="ru-RU" sz="1600" dirty="0" smtClean="0">
                <a:solidFill>
                  <a:srgbClr val="FFFF00"/>
                </a:solidFill>
                <a:effectLst/>
              </a:rPr>
              <a:t> для </a:t>
            </a:r>
            <a:r>
              <a:rPr lang="ru-RU" sz="1600" dirty="0" err="1" smtClean="0">
                <a:solidFill>
                  <a:srgbClr val="FFFF00"/>
                </a:solidFill>
                <a:effectLst/>
              </a:rPr>
              <a:t>виконання</a:t>
            </a:r>
            <a:r>
              <a:rPr lang="ru-RU" sz="1600" dirty="0" smtClean="0">
                <a:solidFill>
                  <a:srgbClr val="FFFF00"/>
                </a:solidFill>
                <a:effectLst/>
              </a:rPr>
              <a:t> </a:t>
            </a:r>
            <a:r>
              <a:rPr lang="ru-RU" sz="1600" dirty="0" err="1" smtClean="0">
                <a:solidFill>
                  <a:srgbClr val="FFFF00"/>
                </a:solidFill>
                <a:effectLst/>
              </a:rPr>
              <a:t>роботи</a:t>
            </a:r>
            <a:r>
              <a:rPr lang="ru-RU" sz="1600" dirty="0" smtClean="0">
                <a:solidFill>
                  <a:srgbClr val="FFFF00"/>
                </a:solidFill>
                <a:effectLst/>
              </a:rPr>
              <a:t>, </a:t>
            </a:r>
            <a:r>
              <a:rPr lang="ru-RU" sz="1600" dirty="0" err="1" smtClean="0">
                <a:solidFill>
                  <a:srgbClr val="FFFF00"/>
                </a:solidFill>
                <a:effectLst/>
              </a:rPr>
              <a:t>невідворотною</a:t>
            </a:r>
            <a:r>
              <a:rPr lang="ru-RU" sz="1600" dirty="0" smtClean="0">
                <a:solidFill>
                  <a:srgbClr val="FFFF00"/>
                </a:solidFill>
                <a:effectLst/>
              </a:rPr>
              <a:t> силою </a:t>
            </a:r>
            <a:r>
              <a:rPr lang="ru-RU" sz="1600" dirty="0" err="1" smtClean="0">
                <a:solidFill>
                  <a:srgbClr val="FFFF00"/>
                </a:solidFill>
                <a:effectLst/>
              </a:rPr>
              <a:t>або</a:t>
            </a:r>
            <a:r>
              <a:rPr lang="ru-RU" sz="1600" dirty="0" smtClean="0">
                <a:solidFill>
                  <a:srgbClr val="FFFF00"/>
                </a:solidFill>
                <a:effectLst/>
              </a:rPr>
              <a:t> </a:t>
            </a:r>
            <a:r>
              <a:rPr lang="ru-RU" sz="1600" dirty="0" err="1" smtClean="0">
                <a:solidFill>
                  <a:srgbClr val="FFFF00"/>
                </a:solidFill>
                <a:effectLst/>
              </a:rPr>
              <a:t>іншими</a:t>
            </a:r>
            <a:r>
              <a:rPr lang="ru-RU" sz="1600" dirty="0" smtClean="0">
                <a:solidFill>
                  <a:srgbClr val="FFFF00"/>
                </a:solidFill>
                <a:effectLst/>
              </a:rPr>
              <a:t> </a:t>
            </a:r>
            <a:r>
              <a:rPr lang="ru-RU" sz="1600" dirty="0" err="1" smtClean="0">
                <a:solidFill>
                  <a:srgbClr val="FFFF00"/>
                </a:solidFill>
                <a:effectLst/>
              </a:rPr>
              <a:t>обставинами</a:t>
            </a:r>
            <a:r>
              <a:rPr lang="ru-RU" sz="1600" dirty="0" smtClean="0">
                <a:solidFill>
                  <a:srgbClr val="FFFF00"/>
                </a:solidFill>
                <a:effectLst/>
              </a:rPr>
              <a:t>.</a:t>
            </a:r>
          </a:p>
          <a:p>
            <a:pPr>
              <a:defRPr/>
            </a:pPr>
            <a:r>
              <a:rPr lang="ru-RU" sz="1600" dirty="0" smtClean="0">
                <a:solidFill>
                  <a:srgbClr val="FFFF00"/>
                </a:solidFill>
                <a:effectLst/>
              </a:rPr>
              <a:t>У </a:t>
            </a:r>
            <a:r>
              <a:rPr lang="ru-RU" sz="1600" dirty="0" err="1" smtClean="0">
                <a:solidFill>
                  <a:srgbClr val="FFFF00"/>
                </a:solidFill>
                <a:effectLst/>
              </a:rPr>
              <a:t>разі</a:t>
            </a:r>
            <a:r>
              <a:rPr lang="ru-RU" sz="1600" dirty="0" smtClean="0">
                <a:solidFill>
                  <a:srgbClr val="FFFF00"/>
                </a:solidFill>
                <a:effectLst/>
              </a:rPr>
              <a:t> простою </a:t>
            </a:r>
            <a:r>
              <a:rPr lang="ru-RU" sz="1600" dirty="0" err="1" smtClean="0">
                <a:solidFill>
                  <a:srgbClr val="FFFF00"/>
                </a:solidFill>
                <a:effectLst/>
              </a:rPr>
              <a:t>працівники</a:t>
            </a:r>
            <a:r>
              <a:rPr lang="ru-RU" sz="1600" dirty="0" smtClean="0">
                <a:solidFill>
                  <a:srgbClr val="FFFF00"/>
                </a:solidFill>
                <a:effectLst/>
              </a:rPr>
              <a:t> </a:t>
            </a:r>
            <a:r>
              <a:rPr lang="ru-RU" sz="1600" dirty="0" err="1" smtClean="0">
                <a:solidFill>
                  <a:srgbClr val="FFFF00"/>
                </a:solidFill>
                <a:effectLst/>
              </a:rPr>
              <a:t>можуть</a:t>
            </a:r>
            <a:r>
              <a:rPr lang="ru-RU" sz="1600" dirty="0" smtClean="0">
                <a:solidFill>
                  <a:srgbClr val="FFFF00"/>
                </a:solidFill>
                <a:effectLst/>
              </a:rPr>
              <a:t> бути </a:t>
            </a:r>
            <a:r>
              <a:rPr lang="ru-RU" sz="1600" dirty="0" err="1" smtClean="0">
                <a:solidFill>
                  <a:srgbClr val="FFFF00"/>
                </a:solidFill>
                <a:effectLst/>
              </a:rPr>
              <a:t>переведені</a:t>
            </a:r>
            <a:r>
              <a:rPr lang="ru-RU" sz="1600" dirty="0" smtClean="0">
                <a:solidFill>
                  <a:srgbClr val="FFFF00"/>
                </a:solidFill>
                <a:effectLst/>
              </a:rPr>
              <a:t> за </a:t>
            </a:r>
            <a:r>
              <a:rPr lang="ru-RU" sz="1600" dirty="0" err="1" smtClean="0">
                <a:solidFill>
                  <a:srgbClr val="FFFF00"/>
                </a:solidFill>
                <a:effectLst/>
              </a:rPr>
              <a:t>їх</a:t>
            </a:r>
            <a:r>
              <a:rPr lang="ru-RU" sz="1600" dirty="0" smtClean="0">
                <a:solidFill>
                  <a:srgbClr val="FFFF00"/>
                </a:solidFill>
                <a:effectLst/>
              </a:rPr>
              <a:t> </a:t>
            </a:r>
            <a:r>
              <a:rPr lang="ru-RU" sz="1600" dirty="0" err="1" smtClean="0">
                <a:solidFill>
                  <a:srgbClr val="FFFF00"/>
                </a:solidFill>
                <a:effectLst/>
              </a:rPr>
              <a:t>згодою</a:t>
            </a:r>
            <a:r>
              <a:rPr lang="ru-RU" sz="1600" dirty="0" smtClean="0">
                <a:solidFill>
                  <a:srgbClr val="FFFF00"/>
                </a:solidFill>
                <a:effectLst/>
              </a:rPr>
              <a:t> з </a:t>
            </a:r>
            <a:r>
              <a:rPr lang="ru-RU" sz="1600" dirty="0" err="1" smtClean="0">
                <a:solidFill>
                  <a:srgbClr val="FFFF00"/>
                </a:solidFill>
                <a:effectLst/>
              </a:rPr>
              <a:t>урахуванням</a:t>
            </a:r>
            <a:r>
              <a:rPr lang="ru-RU" sz="1600" dirty="0" smtClean="0">
                <a:solidFill>
                  <a:srgbClr val="FFFF00"/>
                </a:solidFill>
                <a:effectLst/>
              </a:rPr>
              <a:t> </a:t>
            </a:r>
            <a:r>
              <a:rPr lang="ru-RU" sz="1600" dirty="0" err="1" smtClean="0">
                <a:solidFill>
                  <a:srgbClr val="FFFF00"/>
                </a:solidFill>
                <a:effectLst/>
              </a:rPr>
              <a:t>спеціальності</a:t>
            </a:r>
            <a:r>
              <a:rPr lang="ru-RU" sz="1600" dirty="0" smtClean="0">
                <a:solidFill>
                  <a:srgbClr val="FFFF00"/>
                </a:solidFill>
                <a:effectLst/>
              </a:rPr>
              <a:t> і </a:t>
            </a:r>
            <a:r>
              <a:rPr lang="ru-RU" sz="1600" dirty="0" err="1" smtClean="0">
                <a:solidFill>
                  <a:srgbClr val="FFFF00"/>
                </a:solidFill>
                <a:effectLst/>
              </a:rPr>
              <a:t>кваліфікації</a:t>
            </a:r>
            <a:r>
              <a:rPr lang="ru-RU" sz="1600" dirty="0" smtClean="0">
                <a:solidFill>
                  <a:srgbClr val="FFFF00"/>
                </a:solidFill>
                <a:effectLst/>
              </a:rPr>
              <a:t> на </a:t>
            </a:r>
            <a:r>
              <a:rPr lang="ru-RU" sz="1600" dirty="0" err="1" smtClean="0">
                <a:solidFill>
                  <a:srgbClr val="FFFF00"/>
                </a:solidFill>
                <a:effectLst/>
              </a:rPr>
              <a:t>іншу</a:t>
            </a:r>
            <a:r>
              <a:rPr lang="ru-RU" sz="1600" dirty="0" smtClean="0">
                <a:solidFill>
                  <a:srgbClr val="FFFF00"/>
                </a:solidFill>
                <a:effectLst/>
              </a:rPr>
              <a:t> роботу на тому ж </a:t>
            </a:r>
            <a:r>
              <a:rPr lang="ru-RU" sz="1600" dirty="0" err="1" smtClean="0">
                <a:solidFill>
                  <a:srgbClr val="FFFF00"/>
                </a:solidFill>
                <a:effectLst/>
              </a:rPr>
              <a:t>підприємстві</a:t>
            </a:r>
            <a:r>
              <a:rPr lang="ru-RU" sz="1600" dirty="0" smtClean="0">
                <a:solidFill>
                  <a:srgbClr val="FFFF00"/>
                </a:solidFill>
                <a:effectLst/>
              </a:rPr>
              <a:t>, в </a:t>
            </a:r>
            <a:r>
              <a:rPr lang="ru-RU" sz="1600" dirty="0" err="1" smtClean="0">
                <a:solidFill>
                  <a:srgbClr val="FFFF00"/>
                </a:solidFill>
                <a:effectLst/>
              </a:rPr>
              <a:t>установі</a:t>
            </a:r>
            <a:r>
              <a:rPr lang="ru-RU" sz="1600" dirty="0" smtClean="0">
                <a:solidFill>
                  <a:srgbClr val="FFFF00"/>
                </a:solidFill>
                <a:effectLst/>
              </a:rPr>
              <a:t>, </a:t>
            </a:r>
            <a:r>
              <a:rPr lang="ru-RU" sz="1600" dirty="0" err="1" smtClean="0">
                <a:solidFill>
                  <a:srgbClr val="FFFF00"/>
                </a:solidFill>
                <a:effectLst/>
              </a:rPr>
              <a:t>організації</a:t>
            </a:r>
            <a:r>
              <a:rPr lang="ru-RU" sz="1600" dirty="0" smtClean="0">
                <a:solidFill>
                  <a:srgbClr val="FFFF00"/>
                </a:solidFill>
                <a:effectLst/>
              </a:rPr>
              <a:t> на весь час простою </a:t>
            </a:r>
            <a:r>
              <a:rPr lang="ru-RU" sz="1600" dirty="0" err="1" smtClean="0">
                <a:solidFill>
                  <a:srgbClr val="FFFF00"/>
                </a:solidFill>
                <a:effectLst/>
              </a:rPr>
              <a:t>або</a:t>
            </a:r>
            <a:r>
              <a:rPr lang="ru-RU" sz="1600" dirty="0" smtClean="0">
                <a:solidFill>
                  <a:srgbClr val="FFFF00"/>
                </a:solidFill>
                <a:effectLst/>
              </a:rPr>
              <a:t> на </a:t>
            </a:r>
            <a:r>
              <a:rPr lang="ru-RU" sz="1600" dirty="0" err="1" smtClean="0">
                <a:solidFill>
                  <a:srgbClr val="FFFF00"/>
                </a:solidFill>
                <a:effectLst/>
              </a:rPr>
              <a:t>інше</a:t>
            </a:r>
            <a:r>
              <a:rPr lang="ru-RU" sz="1600" dirty="0" smtClean="0">
                <a:solidFill>
                  <a:srgbClr val="FFFF00"/>
                </a:solidFill>
                <a:effectLst/>
              </a:rPr>
              <a:t> </a:t>
            </a:r>
            <a:r>
              <a:rPr lang="ru-RU" sz="1600" dirty="0" err="1" smtClean="0">
                <a:solidFill>
                  <a:srgbClr val="FFFF00"/>
                </a:solidFill>
                <a:effectLst/>
              </a:rPr>
              <a:t>підприємство</a:t>
            </a:r>
            <a:r>
              <a:rPr lang="ru-RU" sz="1600" dirty="0" smtClean="0">
                <a:solidFill>
                  <a:srgbClr val="FFFF00"/>
                </a:solidFill>
                <a:effectLst/>
              </a:rPr>
              <a:t>, в </a:t>
            </a:r>
            <a:r>
              <a:rPr lang="ru-RU" sz="1600" dirty="0" err="1" smtClean="0">
                <a:solidFill>
                  <a:srgbClr val="FFFF00"/>
                </a:solidFill>
                <a:effectLst/>
              </a:rPr>
              <a:t>установу</a:t>
            </a:r>
            <a:r>
              <a:rPr lang="ru-RU" sz="1600" dirty="0" smtClean="0">
                <a:solidFill>
                  <a:srgbClr val="FFFF00"/>
                </a:solidFill>
                <a:effectLst/>
              </a:rPr>
              <a:t>, </a:t>
            </a:r>
            <a:r>
              <a:rPr lang="ru-RU" sz="1600" dirty="0" err="1" smtClean="0">
                <a:solidFill>
                  <a:srgbClr val="FFFF00"/>
                </a:solidFill>
                <a:effectLst/>
              </a:rPr>
              <a:t>організацію</a:t>
            </a:r>
            <a:r>
              <a:rPr lang="ru-RU" sz="1600" dirty="0" smtClean="0">
                <a:solidFill>
                  <a:srgbClr val="FFFF00"/>
                </a:solidFill>
                <a:effectLst/>
              </a:rPr>
              <a:t>, але в </a:t>
            </a:r>
            <a:r>
              <a:rPr lang="ru-RU" sz="1600" dirty="0" err="1" smtClean="0">
                <a:solidFill>
                  <a:srgbClr val="FFFF00"/>
                </a:solidFill>
                <a:effectLst/>
              </a:rPr>
              <a:t>тій</a:t>
            </a:r>
            <a:r>
              <a:rPr lang="ru-RU" sz="1600" dirty="0" smtClean="0">
                <a:solidFill>
                  <a:srgbClr val="FFFF00"/>
                </a:solidFill>
                <a:effectLst/>
              </a:rPr>
              <a:t> </a:t>
            </a:r>
            <a:r>
              <a:rPr lang="ru-RU" sz="1600" dirty="0" err="1" smtClean="0">
                <a:solidFill>
                  <a:srgbClr val="FFFF00"/>
                </a:solidFill>
                <a:effectLst/>
              </a:rPr>
              <a:t>самій</a:t>
            </a:r>
            <a:r>
              <a:rPr lang="ru-RU" sz="1600" dirty="0" smtClean="0">
                <a:solidFill>
                  <a:srgbClr val="FFFF00"/>
                </a:solidFill>
                <a:effectLst/>
              </a:rPr>
              <a:t> </a:t>
            </a:r>
            <a:r>
              <a:rPr lang="ru-RU" sz="1600" dirty="0" err="1" smtClean="0">
                <a:solidFill>
                  <a:srgbClr val="FFFF00"/>
                </a:solidFill>
                <a:effectLst/>
              </a:rPr>
              <a:t>місцевості</a:t>
            </a:r>
            <a:r>
              <a:rPr lang="ru-RU" sz="1600" dirty="0" smtClean="0">
                <a:solidFill>
                  <a:srgbClr val="FFFF00"/>
                </a:solidFill>
                <a:effectLst/>
              </a:rPr>
              <a:t> на строк до одного </a:t>
            </a:r>
            <a:r>
              <a:rPr lang="ru-RU" sz="1600" dirty="0" err="1" smtClean="0">
                <a:solidFill>
                  <a:srgbClr val="FFFF00"/>
                </a:solidFill>
                <a:effectLst/>
              </a:rPr>
              <a:t>місяця</a:t>
            </a:r>
            <a:r>
              <a:rPr lang="ru-RU" sz="1600" dirty="0" smtClean="0">
                <a:solidFill>
                  <a:srgbClr val="FFFF00"/>
                </a:solidFill>
                <a:effectLst/>
              </a:rPr>
              <a:t>.</a:t>
            </a:r>
          </a:p>
          <a:p>
            <a:pPr>
              <a:defRPr/>
            </a:pPr>
            <a:r>
              <a:rPr lang="ru-RU" sz="1600" dirty="0" err="1" smtClean="0">
                <a:solidFill>
                  <a:srgbClr val="FFFF00"/>
                </a:solidFill>
                <a:effectLst/>
              </a:rPr>
              <a:t>Відповідно</a:t>
            </a:r>
            <a:r>
              <a:rPr lang="ru-RU" sz="1600" dirty="0" smtClean="0">
                <a:solidFill>
                  <a:srgbClr val="FFFF00"/>
                </a:solidFill>
                <a:effectLst/>
              </a:rPr>
              <a:t> до </a:t>
            </a:r>
            <a:r>
              <a:rPr lang="ru-RU" sz="1600" dirty="0" err="1" smtClean="0">
                <a:solidFill>
                  <a:srgbClr val="FFFF00"/>
                </a:solidFill>
                <a:effectLst/>
              </a:rPr>
              <a:t>статті</a:t>
            </a:r>
            <a:r>
              <a:rPr lang="ru-RU" sz="1600" dirty="0" smtClean="0">
                <a:solidFill>
                  <a:srgbClr val="FFFF00"/>
                </a:solidFill>
                <a:effectLst/>
              </a:rPr>
              <a:t> 113 </a:t>
            </a:r>
            <a:r>
              <a:rPr lang="ru-RU" sz="1600" dirty="0" err="1" smtClean="0">
                <a:solidFill>
                  <a:srgbClr val="FFFF00"/>
                </a:solidFill>
                <a:effectLst/>
              </a:rPr>
              <a:t>КЗпП</a:t>
            </a:r>
            <a:r>
              <a:rPr lang="ru-RU" sz="1600" dirty="0" smtClean="0">
                <a:solidFill>
                  <a:srgbClr val="FFFF00"/>
                </a:solidFill>
                <a:effectLst/>
              </a:rPr>
              <a:t> Про початок простою, </a:t>
            </a:r>
            <a:r>
              <a:rPr lang="ru-RU" sz="1600" dirty="0" err="1" smtClean="0">
                <a:solidFill>
                  <a:srgbClr val="FFFF00"/>
                </a:solidFill>
                <a:effectLst/>
              </a:rPr>
              <a:t>крім</a:t>
            </a:r>
            <a:r>
              <a:rPr lang="ru-RU" sz="1600" dirty="0" smtClean="0">
                <a:solidFill>
                  <a:srgbClr val="FFFF00"/>
                </a:solidFill>
                <a:effectLst/>
              </a:rPr>
              <a:t> простою структурного </a:t>
            </a:r>
            <a:r>
              <a:rPr lang="ru-RU" sz="1600" dirty="0" err="1" smtClean="0">
                <a:solidFill>
                  <a:srgbClr val="FFFF00"/>
                </a:solidFill>
                <a:effectLst/>
              </a:rPr>
              <a:t>підрозділу</a:t>
            </a:r>
            <a:r>
              <a:rPr lang="ru-RU" sz="1600" dirty="0" smtClean="0">
                <a:solidFill>
                  <a:srgbClr val="FFFF00"/>
                </a:solidFill>
                <a:effectLst/>
              </a:rPr>
              <a:t> </a:t>
            </a:r>
            <a:r>
              <a:rPr lang="ru-RU" sz="1600" dirty="0" err="1" smtClean="0">
                <a:solidFill>
                  <a:srgbClr val="FFFF00"/>
                </a:solidFill>
                <a:effectLst/>
              </a:rPr>
              <a:t>чи</a:t>
            </a:r>
            <a:r>
              <a:rPr lang="ru-RU" sz="1600" dirty="0" smtClean="0">
                <a:solidFill>
                  <a:srgbClr val="FFFF00"/>
                </a:solidFill>
                <a:effectLst/>
              </a:rPr>
              <a:t> </a:t>
            </a:r>
            <a:r>
              <a:rPr lang="ru-RU" sz="1600" dirty="0" err="1" smtClean="0">
                <a:solidFill>
                  <a:srgbClr val="FFFF00"/>
                </a:solidFill>
                <a:effectLst/>
              </a:rPr>
              <a:t>всього</a:t>
            </a:r>
            <a:r>
              <a:rPr lang="ru-RU" sz="1600" dirty="0" smtClean="0">
                <a:solidFill>
                  <a:srgbClr val="FFFF00"/>
                </a:solidFill>
                <a:effectLst/>
              </a:rPr>
              <a:t> </a:t>
            </a:r>
            <a:r>
              <a:rPr lang="ru-RU" sz="1600" dirty="0" err="1" smtClean="0">
                <a:solidFill>
                  <a:srgbClr val="FFFF00"/>
                </a:solidFill>
                <a:effectLst/>
              </a:rPr>
              <a:t>підприємства</a:t>
            </a:r>
            <a:r>
              <a:rPr lang="ru-RU" sz="1600" dirty="0" smtClean="0">
                <a:solidFill>
                  <a:srgbClr val="FFFF00"/>
                </a:solidFill>
                <a:effectLst/>
              </a:rPr>
              <a:t>, </a:t>
            </a:r>
            <a:r>
              <a:rPr lang="ru-RU" sz="1600" dirty="0" err="1" smtClean="0">
                <a:solidFill>
                  <a:srgbClr val="FFFF00"/>
                </a:solidFill>
                <a:effectLst/>
              </a:rPr>
              <a:t>працівник</a:t>
            </a:r>
            <a:r>
              <a:rPr lang="ru-RU" sz="1600" dirty="0" smtClean="0">
                <a:solidFill>
                  <a:srgbClr val="FFFF00"/>
                </a:solidFill>
                <a:effectLst/>
              </a:rPr>
              <a:t> повинен </a:t>
            </a:r>
            <a:r>
              <a:rPr lang="ru-RU" sz="1600" dirty="0" err="1" smtClean="0">
                <a:solidFill>
                  <a:srgbClr val="FFFF00"/>
                </a:solidFill>
                <a:effectLst/>
              </a:rPr>
              <a:t>попередити</a:t>
            </a:r>
            <a:r>
              <a:rPr lang="ru-RU" sz="1600" dirty="0" smtClean="0">
                <a:solidFill>
                  <a:srgbClr val="FFFF00"/>
                </a:solidFill>
                <a:effectLst/>
              </a:rPr>
              <a:t> </a:t>
            </a:r>
            <a:r>
              <a:rPr lang="ru-RU" sz="1600" dirty="0" err="1" smtClean="0">
                <a:solidFill>
                  <a:srgbClr val="FFFF00"/>
                </a:solidFill>
                <a:effectLst/>
              </a:rPr>
              <a:t>власника</a:t>
            </a:r>
            <a:r>
              <a:rPr lang="ru-RU" sz="1600" dirty="0" smtClean="0">
                <a:solidFill>
                  <a:srgbClr val="FFFF00"/>
                </a:solidFill>
                <a:effectLst/>
              </a:rPr>
              <a:t> </a:t>
            </a:r>
            <a:r>
              <a:rPr lang="ru-RU" sz="1600" dirty="0" err="1" smtClean="0">
                <a:solidFill>
                  <a:srgbClr val="FFFF00"/>
                </a:solidFill>
                <a:effectLst/>
              </a:rPr>
              <a:t>або</a:t>
            </a:r>
            <a:r>
              <a:rPr lang="ru-RU" sz="1600" dirty="0" smtClean="0">
                <a:solidFill>
                  <a:srgbClr val="FFFF00"/>
                </a:solidFill>
                <a:effectLst/>
              </a:rPr>
              <a:t> </a:t>
            </a:r>
            <a:r>
              <a:rPr lang="ru-RU" sz="1600" dirty="0" err="1" smtClean="0">
                <a:solidFill>
                  <a:srgbClr val="FFFF00"/>
                </a:solidFill>
                <a:effectLst/>
              </a:rPr>
              <a:t>уповноважений</a:t>
            </a:r>
            <a:r>
              <a:rPr lang="ru-RU" sz="1600" dirty="0" smtClean="0">
                <a:solidFill>
                  <a:srgbClr val="FFFF00"/>
                </a:solidFill>
                <a:effectLst/>
              </a:rPr>
              <a:t> ним орган </a:t>
            </a:r>
            <a:r>
              <a:rPr lang="ru-RU" sz="1600" dirty="0" err="1" smtClean="0">
                <a:solidFill>
                  <a:srgbClr val="FFFF00"/>
                </a:solidFill>
                <a:effectLst/>
              </a:rPr>
              <a:t>чи</a:t>
            </a:r>
            <a:r>
              <a:rPr lang="ru-RU" sz="1600" dirty="0" smtClean="0">
                <a:solidFill>
                  <a:srgbClr val="FFFF00"/>
                </a:solidFill>
                <a:effectLst/>
              </a:rPr>
              <a:t> бригадира, </a:t>
            </a:r>
            <a:r>
              <a:rPr lang="ru-RU" sz="1600" dirty="0" err="1" smtClean="0">
                <a:solidFill>
                  <a:srgbClr val="FFFF00"/>
                </a:solidFill>
                <a:effectLst/>
              </a:rPr>
              <a:t>майстра</a:t>
            </a:r>
            <a:r>
              <a:rPr lang="ru-RU" sz="1600" dirty="0" smtClean="0">
                <a:solidFill>
                  <a:srgbClr val="FFFF00"/>
                </a:solidFill>
                <a:effectLst/>
              </a:rPr>
              <a:t> </a:t>
            </a:r>
            <a:r>
              <a:rPr lang="ru-RU" sz="1600" dirty="0" err="1" smtClean="0">
                <a:solidFill>
                  <a:srgbClr val="FFFF00"/>
                </a:solidFill>
                <a:effectLst/>
              </a:rPr>
              <a:t>або</a:t>
            </a:r>
            <a:r>
              <a:rPr lang="ru-RU" sz="1600" dirty="0" smtClean="0">
                <a:solidFill>
                  <a:srgbClr val="FFFF00"/>
                </a:solidFill>
                <a:effectLst/>
              </a:rPr>
              <a:t> </a:t>
            </a:r>
            <a:r>
              <a:rPr lang="ru-RU" sz="1600" dirty="0" err="1" smtClean="0">
                <a:solidFill>
                  <a:srgbClr val="FFFF00"/>
                </a:solidFill>
                <a:effectLst/>
              </a:rPr>
              <a:t>посадових</a:t>
            </a:r>
            <a:r>
              <a:rPr lang="ru-RU" sz="1600" dirty="0" smtClean="0">
                <a:solidFill>
                  <a:srgbClr val="FFFF00"/>
                </a:solidFill>
                <a:effectLst/>
              </a:rPr>
              <a:t> </a:t>
            </a:r>
            <a:r>
              <a:rPr lang="ru-RU" sz="1600" dirty="0" err="1" smtClean="0">
                <a:solidFill>
                  <a:srgbClr val="FFFF00"/>
                </a:solidFill>
                <a:effectLst/>
              </a:rPr>
              <a:t>осіб</a:t>
            </a:r>
            <a:r>
              <a:rPr lang="ru-RU" sz="1600" dirty="0" smtClean="0">
                <a:solidFill>
                  <a:srgbClr val="FFFF00"/>
                </a:solidFill>
                <a:effectLst/>
              </a:rPr>
              <a:t>.</a:t>
            </a:r>
          </a:p>
          <a:p>
            <a:pPr>
              <a:defRPr/>
            </a:pPr>
            <a:r>
              <a:rPr lang="ru-RU" sz="1600" dirty="0" smtClean="0">
                <a:solidFill>
                  <a:srgbClr val="FFFF00"/>
                </a:solidFill>
                <a:effectLst/>
              </a:rPr>
              <a:t>У </a:t>
            </a:r>
            <a:r>
              <a:rPr lang="ru-RU" sz="1600" dirty="0" err="1" smtClean="0">
                <a:solidFill>
                  <a:srgbClr val="FFFF00"/>
                </a:solidFill>
                <a:effectLst/>
              </a:rPr>
              <a:t>випадку</a:t>
            </a:r>
            <a:r>
              <a:rPr lang="ru-RU" sz="1600" dirty="0" smtClean="0">
                <a:solidFill>
                  <a:srgbClr val="FFFF00"/>
                </a:solidFill>
                <a:effectLst/>
              </a:rPr>
              <a:t> </a:t>
            </a:r>
            <a:r>
              <a:rPr lang="ru-RU" sz="1600" dirty="0" err="1" smtClean="0">
                <a:solidFill>
                  <a:srgbClr val="FFFF00"/>
                </a:solidFill>
                <a:effectLst/>
              </a:rPr>
              <a:t>виникнення</a:t>
            </a:r>
            <a:r>
              <a:rPr lang="ru-RU" sz="1600" dirty="0" smtClean="0">
                <a:solidFill>
                  <a:srgbClr val="FFFF00"/>
                </a:solidFill>
                <a:effectLst/>
              </a:rPr>
              <a:t> простою не з вини </a:t>
            </a:r>
            <a:r>
              <a:rPr lang="ru-RU" sz="1600" dirty="0" err="1" smtClean="0">
                <a:solidFill>
                  <a:srgbClr val="FFFF00"/>
                </a:solidFill>
                <a:effectLst/>
              </a:rPr>
              <a:t>працівника</a:t>
            </a:r>
            <a:r>
              <a:rPr lang="ru-RU" sz="1600" dirty="0" smtClean="0">
                <a:solidFill>
                  <a:srgbClr val="FFFF00"/>
                </a:solidFill>
                <a:effectLst/>
              </a:rPr>
              <a:t> </a:t>
            </a:r>
            <a:r>
              <a:rPr lang="ru-RU" sz="1600" dirty="0" err="1" smtClean="0">
                <a:solidFill>
                  <a:srgbClr val="FFFF00"/>
                </a:solidFill>
                <a:effectLst/>
              </a:rPr>
              <a:t>доцільно</a:t>
            </a:r>
            <a:r>
              <a:rPr lang="ru-RU" sz="1600" dirty="0" smtClean="0">
                <a:solidFill>
                  <a:srgbClr val="FFFF00"/>
                </a:solidFill>
                <a:effectLst/>
              </a:rPr>
              <a:t>  </a:t>
            </a:r>
            <a:r>
              <a:rPr lang="ru-RU" sz="1600" dirty="0" err="1" smtClean="0">
                <a:solidFill>
                  <a:srgbClr val="FFFF00"/>
                </a:solidFill>
                <a:effectLst/>
              </a:rPr>
              <a:t>оформити</a:t>
            </a:r>
            <a:r>
              <a:rPr lang="ru-RU" sz="1600" dirty="0" smtClean="0">
                <a:solidFill>
                  <a:srgbClr val="FFFF00"/>
                </a:solidFill>
                <a:effectLst/>
              </a:rPr>
              <a:t>:</a:t>
            </a:r>
          </a:p>
          <a:p>
            <a:pPr>
              <a:defRPr/>
            </a:pPr>
            <a:r>
              <a:rPr lang="ru-RU" sz="1600" dirty="0" smtClean="0">
                <a:solidFill>
                  <a:srgbClr val="FFFF00"/>
                </a:solidFill>
                <a:effectLst/>
              </a:rPr>
              <a:t>- акт простою, в </a:t>
            </a:r>
            <a:r>
              <a:rPr lang="ru-RU" sz="1600" dirty="0" err="1" smtClean="0">
                <a:solidFill>
                  <a:srgbClr val="FFFF00"/>
                </a:solidFill>
                <a:effectLst/>
              </a:rPr>
              <a:t>якому</a:t>
            </a:r>
            <a:r>
              <a:rPr lang="ru-RU" sz="1600" dirty="0" smtClean="0">
                <a:solidFill>
                  <a:srgbClr val="FFFF00"/>
                </a:solidFill>
                <a:effectLst/>
              </a:rPr>
              <a:t> </a:t>
            </a:r>
            <a:r>
              <a:rPr lang="ru-RU" sz="1600" dirty="0" err="1" smtClean="0">
                <a:solidFill>
                  <a:srgbClr val="FFFF00"/>
                </a:solidFill>
                <a:effectLst/>
              </a:rPr>
              <a:t>зафіксувати</a:t>
            </a:r>
            <a:r>
              <a:rPr lang="ru-RU" sz="1600" dirty="0" smtClean="0">
                <a:solidFill>
                  <a:srgbClr val="FFFF00"/>
                </a:solidFill>
                <a:effectLst/>
              </a:rPr>
              <a:t> </a:t>
            </a:r>
            <a:r>
              <a:rPr lang="ru-RU" sz="1600" dirty="0" err="1" smtClean="0">
                <a:solidFill>
                  <a:srgbClr val="FFFF00"/>
                </a:solidFill>
                <a:effectLst/>
              </a:rPr>
              <a:t>обставини</a:t>
            </a:r>
            <a:r>
              <a:rPr lang="ru-RU" sz="1600" dirty="0" smtClean="0">
                <a:solidFill>
                  <a:srgbClr val="FFFF00"/>
                </a:solidFill>
                <a:effectLst/>
              </a:rPr>
              <a:t>, в </a:t>
            </a:r>
            <a:r>
              <a:rPr lang="ru-RU" sz="1600" dirty="0" err="1" smtClean="0">
                <a:solidFill>
                  <a:srgbClr val="FFFF00"/>
                </a:solidFill>
                <a:effectLst/>
              </a:rPr>
              <a:t>наслідок</a:t>
            </a:r>
            <a:r>
              <a:rPr lang="ru-RU" sz="1600" dirty="0" smtClean="0">
                <a:solidFill>
                  <a:srgbClr val="FFFF00"/>
                </a:solidFill>
                <a:effectLst/>
              </a:rPr>
              <a:t> </a:t>
            </a:r>
            <a:r>
              <a:rPr lang="ru-RU" sz="1600" dirty="0" err="1" smtClean="0">
                <a:solidFill>
                  <a:srgbClr val="FFFF00"/>
                </a:solidFill>
                <a:effectLst/>
              </a:rPr>
              <a:t>яких</a:t>
            </a:r>
            <a:r>
              <a:rPr lang="ru-RU" sz="1600" dirty="0" smtClean="0">
                <a:solidFill>
                  <a:srgbClr val="FFFF00"/>
                </a:solidFill>
                <a:effectLst/>
              </a:rPr>
              <a:t> </a:t>
            </a:r>
            <a:r>
              <a:rPr lang="ru-RU" sz="1600" dirty="0" err="1" smtClean="0">
                <a:solidFill>
                  <a:srgbClr val="FFFF00"/>
                </a:solidFill>
                <a:effectLst/>
              </a:rPr>
              <a:t>виник</a:t>
            </a:r>
            <a:r>
              <a:rPr lang="ru-RU" sz="1600" dirty="0" smtClean="0">
                <a:solidFill>
                  <a:srgbClr val="FFFF00"/>
                </a:solidFill>
                <a:effectLst/>
              </a:rPr>
              <a:t> </a:t>
            </a:r>
            <a:r>
              <a:rPr lang="ru-RU" sz="1600" dirty="0" err="1" smtClean="0">
                <a:solidFill>
                  <a:srgbClr val="FFFF00"/>
                </a:solidFill>
                <a:effectLst/>
              </a:rPr>
              <a:t>простій</a:t>
            </a:r>
            <a:r>
              <a:rPr lang="ru-RU" sz="1600" dirty="0" smtClean="0">
                <a:solidFill>
                  <a:srgbClr val="FFFF00"/>
                </a:solidFill>
                <a:effectLst/>
              </a:rPr>
              <a:t>, дату </a:t>
            </a:r>
            <a:r>
              <a:rPr lang="ru-RU" sz="1600" dirty="0" err="1" smtClean="0">
                <a:solidFill>
                  <a:srgbClr val="FFFF00"/>
                </a:solidFill>
                <a:effectLst/>
              </a:rPr>
              <a:t>виникнення</a:t>
            </a:r>
            <a:r>
              <a:rPr lang="ru-RU" sz="1600" dirty="0" smtClean="0">
                <a:solidFill>
                  <a:srgbClr val="FFFF00"/>
                </a:solidFill>
                <a:effectLst/>
              </a:rPr>
              <a:t> простою, </a:t>
            </a:r>
            <a:r>
              <a:rPr lang="ru-RU" sz="1600" dirty="0" err="1" smtClean="0">
                <a:solidFill>
                  <a:srgbClr val="FFFF00"/>
                </a:solidFill>
                <a:effectLst/>
              </a:rPr>
              <a:t>тощо</a:t>
            </a:r>
            <a:r>
              <a:rPr lang="ru-RU" sz="1600" dirty="0" smtClean="0">
                <a:solidFill>
                  <a:srgbClr val="FFFF00"/>
                </a:solidFill>
                <a:effectLst/>
              </a:rPr>
              <a:t>.</a:t>
            </a:r>
          </a:p>
          <a:p>
            <a:pPr>
              <a:defRPr/>
            </a:pPr>
            <a:r>
              <a:rPr lang="ru-RU" sz="1600" dirty="0" smtClean="0">
                <a:solidFill>
                  <a:srgbClr val="FFFF00"/>
                </a:solidFill>
                <a:effectLst/>
              </a:rPr>
              <a:t>- наказ </a:t>
            </a:r>
            <a:r>
              <a:rPr lang="ru-RU" sz="1600" dirty="0" err="1" smtClean="0">
                <a:solidFill>
                  <a:srgbClr val="FFFF00"/>
                </a:solidFill>
                <a:effectLst/>
              </a:rPr>
              <a:t>власника</a:t>
            </a:r>
            <a:r>
              <a:rPr lang="ru-RU" sz="1600" dirty="0" smtClean="0">
                <a:solidFill>
                  <a:srgbClr val="FFFF00"/>
                </a:solidFill>
                <a:effectLst/>
              </a:rPr>
              <a:t> </a:t>
            </a:r>
            <a:r>
              <a:rPr lang="ru-RU" sz="1600" dirty="0" err="1" smtClean="0">
                <a:solidFill>
                  <a:srgbClr val="FFFF00"/>
                </a:solidFill>
                <a:effectLst/>
              </a:rPr>
              <a:t>або</a:t>
            </a:r>
            <a:r>
              <a:rPr lang="ru-RU" sz="1600" dirty="0" smtClean="0">
                <a:solidFill>
                  <a:srgbClr val="FFFF00"/>
                </a:solidFill>
                <a:effectLst/>
              </a:rPr>
              <a:t> </a:t>
            </a:r>
            <a:r>
              <a:rPr lang="ru-RU" sz="1600" dirty="0" err="1" smtClean="0">
                <a:solidFill>
                  <a:srgbClr val="FFFF00"/>
                </a:solidFill>
                <a:effectLst/>
              </a:rPr>
              <a:t>уповноваженого</a:t>
            </a:r>
            <a:r>
              <a:rPr lang="ru-RU" sz="1600" dirty="0" smtClean="0">
                <a:solidFill>
                  <a:srgbClr val="FFFF00"/>
                </a:solidFill>
                <a:effectLst/>
              </a:rPr>
              <a:t> ним органу, </a:t>
            </a:r>
            <a:r>
              <a:rPr lang="ru-RU" sz="1600" dirty="0" err="1" smtClean="0">
                <a:solidFill>
                  <a:srgbClr val="FFFF00"/>
                </a:solidFill>
                <a:effectLst/>
              </a:rPr>
              <a:t>який</a:t>
            </a:r>
            <a:r>
              <a:rPr lang="ru-RU" sz="1600" dirty="0" smtClean="0">
                <a:solidFill>
                  <a:srgbClr val="FFFF00"/>
                </a:solidFill>
                <a:effectLst/>
              </a:rPr>
              <a:t> </a:t>
            </a:r>
            <a:r>
              <a:rPr lang="ru-RU" sz="1600" dirty="0" err="1" smtClean="0">
                <a:solidFill>
                  <a:srgbClr val="FFFF00"/>
                </a:solidFill>
                <a:effectLst/>
              </a:rPr>
              <a:t>міститиме</a:t>
            </a:r>
            <a:r>
              <a:rPr lang="ru-RU" sz="1600" dirty="0" smtClean="0">
                <a:solidFill>
                  <a:srgbClr val="FFFF00"/>
                </a:solidFill>
                <a:effectLst/>
              </a:rPr>
              <a:t> </a:t>
            </a:r>
            <a:r>
              <a:rPr lang="ru-RU" sz="1600" dirty="0" err="1" smtClean="0">
                <a:solidFill>
                  <a:srgbClr val="FFFF00"/>
                </a:solidFill>
                <a:effectLst/>
              </a:rPr>
              <a:t>перелік</a:t>
            </a:r>
            <a:r>
              <a:rPr lang="ru-RU" sz="1600" dirty="0" smtClean="0">
                <a:solidFill>
                  <a:srgbClr val="FFFF00"/>
                </a:solidFill>
                <a:effectLst/>
              </a:rPr>
              <a:t> </a:t>
            </a:r>
            <a:r>
              <a:rPr lang="ru-RU" sz="1600" dirty="0" err="1" smtClean="0">
                <a:solidFill>
                  <a:srgbClr val="FFFF00"/>
                </a:solidFill>
                <a:effectLst/>
              </a:rPr>
              <a:t>структурних</a:t>
            </a:r>
            <a:r>
              <a:rPr lang="ru-RU" sz="1600" dirty="0" smtClean="0">
                <a:solidFill>
                  <a:srgbClr val="FFFF00"/>
                </a:solidFill>
                <a:effectLst/>
              </a:rPr>
              <a:t> </a:t>
            </a:r>
            <a:r>
              <a:rPr lang="ru-RU" sz="1600" dirty="0" err="1" smtClean="0">
                <a:solidFill>
                  <a:srgbClr val="FFFF00"/>
                </a:solidFill>
                <a:effectLst/>
              </a:rPr>
              <a:t>підрозділів</a:t>
            </a:r>
            <a:r>
              <a:rPr lang="ru-RU" sz="1600" dirty="0" smtClean="0">
                <a:solidFill>
                  <a:srgbClr val="FFFF00"/>
                </a:solidFill>
                <a:effectLst/>
              </a:rPr>
              <a:t>, на </a:t>
            </a:r>
            <a:r>
              <a:rPr lang="ru-RU" sz="1600" dirty="0" err="1" smtClean="0">
                <a:solidFill>
                  <a:srgbClr val="FFFF00"/>
                </a:solidFill>
                <a:effectLst/>
              </a:rPr>
              <a:t>які</a:t>
            </a:r>
            <a:r>
              <a:rPr lang="ru-RU" sz="1600" dirty="0" smtClean="0">
                <a:solidFill>
                  <a:srgbClr val="FFFF00"/>
                </a:solidFill>
                <a:effectLst/>
              </a:rPr>
              <a:t> </a:t>
            </a:r>
            <a:r>
              <a:rPr lang="ru-RU" sz="1600" dirty="0" err="1" smtClean="0">
                <a:solidFill>
                  <a:srgbClr val="FFFF00"/>
                </a:solidFill>
                <a:effectLst/>
              </a:rPr>
              <a:t>поширюється</a:t>
            </a:r>
            <a:r>
              <a:rPr lang="ru-RU" sz="1600" dirty="0" smtClean="0">
                <a:solidFill>
                  <a:srgbClr val="FFFF00"/>
                </a:solidFill>
                <a:effectLst/>
              </a:rPr>
              <a:t> </a:t>
            </a:r>
            <a:r>
              <a:rPr lang="ru-RU" sz="1600" dirty="0" err="1" smtClean="0">
                <a:solidFill>
                  <a:srgbClr val="FFFF00"/>
                </a:solidFill>
                <a:effectLst/>
              </a:rPr>
              <a:t>простій</a:t>
            </a:r>
            <a:r>
              <a:rPr lang="ru-RU" sz="1600" dirty="0" smtClean="0">
                <a:solidFill>
                  <a:srgbClr val="FFFF00"/>
                </a:solidFill>
                <a:effectLst/>
              </a:rPr>
              <a:t>, у </a:t>
            </a:r>
            <a:r>
              <a:rPr lang="ru-RU" sz="1600" dirty="0" err="1" smtClean="0">
                <a:solidFill>
                  <a:srgbClr val="FFFF00"/>
                </a:solidFill>
                <a:effectLst/>
              </a:rPr>
              <a:t>випадку</a:t>
            </a:r>
            <a:r>
              <a:rPr lang="ru-RU" sz="1600" dirty="0" smtClean="0">
                <a:solidFill>
                  <a:srgbClr val="FFFF00"/>
                </a:solidFill>
                <a:effectLst/>
              </a:rPr>
              <a:t>, </a:t>
            </a:r>
            <a:r>
              <a:rPr lang="ru-RU" sz="1600" dirty="0" err="1" smtClean="0">
                <a:solidFill>
                  <a:srgbClr val="FFFF00"/>
                </a:solidFill>
                <a:effectLst/>
              </a:rPr>
              <a:t>якщо</a:t>
            </a:r>
            <a:r>
              <a:rPr lang="ru-RU" sz="1600" dirty="0" smtClean="0">
                <a:solidFill>
                  <a:srgbClr val="FFFF00"/>
                </a:solidFill>
                <a:effectLst/>
              </a:rPr>
              <a:t> </a:t>
            </a:r>
            <a:r>
              <a:rPr lang="ru-RU" sz="1600" dirty="0" err="1" smtClean="0">
                <a:solidFill>
                  <a:srgbClr val="FFFF00"/>
                </a:solidFill>
                <a:effectLst/>
              </a:rPr>
              <a:t>простій</a:t>
            </a:r>
            <a:r>
              <a:rPr lang="ru-RU" sz="1600" dirty="0" smtClean="0">
                <a:solidFill>
                  <a:srgbClr val="FFFF00"/>
                </a:solidFill>
                <a:effectLst/>
              </a:rPr>
              <a:t> не </a:t>
            </a:r>
            <a:r>
              <a:rPr lang="ru-RU" sz="1600" dirty="0" err="1" smtClean="0">
                <a:solidFill>
                  <a:srgbClr val="FFFF00"/>
                </a:solidFill>
                <a:effectLst/>
              </a:rPr>
              <a:t>поширюватиметься</a:t>
            </a:r>
            <a:r>
              <a:rPr lang="ru-RU" sz="1600" dirty="0" smtClean="0">
                <a:solidFill>
                  <a:srgbClr val="FFFF00"/>
                </a:solidFill>
                <a:effectLst/>
              </a:rPr>
              <a:t> на все </a:t>
            </a:r>
            <a:r>
              <a:rPr lang="ru-RU" sz="1600" dirty="0" err="1" smtClean="0">
                <a:solidFill>
                  <a:srgbClr val="FFFF00"/>
                </a:solidFill>
                <a:effectLst/>
              </a:rPr>
              <a:t>підприємство</a:t>
            </a:r>
            <a:r>
              <a:rPr lang="ru-RU" sz="1600" dirty="0" smtClean="0">
                <a:solidFill>
                  <a:srgbClr val="FFFF00"/>
                </a:solidFill>
                <a:effectLst/>
              </a:rPr>
              <a:t>, а </a:t>
            </a:r>
            <a:r>
              <a:rPr lang="ru-RU" sz="1600" dirty="0" err="1" smtClean="0">
                <a:solidFill>
                  <a:srgbClr val="FFFF00"/>
                </a:solidFill>
                <a:effectLst/>
              </a:rPr>
              <a:t>також</a:t>
            </a:r>
            <a:r>
              <a:rPr lang="ru-RU" sz="1600" dirty="0" smtClean="0">
                <a:solidFill>
                  <a:srgbClr val="FFFF00"/>
                </a:solidFill>
                <a:effectLst/>
              </a:rPr>
              <a:t> дату початку та, за </a:t>
            </a:r>
            <a:r>
              <a:rPr lang="ru-RU" sz="1600" dirty="0" err="1" smtClean="0">
                <a:solidFill>
                  <a:srgbClr val="FFFF00"/>
                </a:solidFill>
                <a:effectLst/>
              </a:rPr>
              <a:t>можливості</a:t>
            </a:r>
            <a:r>
              <a:rPr lang="ru-RU" sz="1600" dirty="0" smtClean="0">
                <a:solidFill>
                  <a:srgbClr val="FFFF00"/>
                </a:solidFill>
                <a:effectLst/>
              </a:rPr>
              <a:t>, дату </a:t>
            </a:r>
            <a:r>
              <a:rPr lang="ru-RU" sz="1600" dirty="0" err="1" smtClean="0">
                <a:solidFill>
                  <a:srgbClr val="FFFF00"/>
                </a:solidFill>
                <a:effectLst/>
              </a:rPr>
              <a:t>закінчення</a:t>
            </a:r>
            <a:r>
              <a:rPr lang="ru-RU" sz="1600" dirty="0" smtClean="0">
                <a:solidFill>
                  <a:srgbClr val="FFFF00"/>
                </a:solidFill>
                <a:effectLst/>
              </a:rPr>
              <a:t> простою </a:t>
            </a:r>
            <a:r>
              <a:rPr lang="ru-RU" sz="1600" dirty="0" err="1" smtClean="0">
                <a:solidFill>
                  <a:srgbClr val="FFFF00"/>
                </a:solidFill>
                <a:effectLst/>
              </a:rPr>
              <a:t>або</a:t>
            </a:r>
            <a:r>
              <a:rPr lang="ru-RU" sz="1600" dirty="0" smtClean="0">
                <a:solidFill>
                  <a:srgbClr val="FFFF00"/>
                </a:solidFill>
                <a:effectLst/>
              </a:rPr>
              <a:t> ж </a:t>
            </a:r>
            <a:r>
              <a:rPr lang="ru-RU" sz="1600" dirty="0" err="1" smtClean="0">
                <a:solidFill>
                  <a:srgbClr val="FFFF00"/>
                </a:solidFill>
                <a:effectLst/>
              </a:rPr>
              <a:t>подію</a:t>
            </a:r>
            <a:r>
              <a:rPr lang="ru-RU" sz="1600" dirty="0" smtClean="0">
                <a:solidFill>
                  <a:srgbClr val="FFFF00"/>
                </a:solidFill>
                <a:effectLst/>
              </a:rPr>
              <a:t>, з </a:t>
            </a:r>
            <a:r>
              <a:rPr lang="ru-RU" sz="1600" dirty="0" err="1" smtClean="0">
                <a:solidFill>
                  <a:srgbClr val="FFFF00"/>
                </a:solidFill>
                <a:effectLst/>
              </a:rPr>
              <a:t>якою</a:t>
            </a:r>
            <a:r>
              <a:rPr lang="ru-RU" sz="1600" dirty="0" smtClean="0">
                <a:solidFill>
                  <a:srgbClr val="FFFF00"/>
                </a:solidFill>
                <a:effectLst/>
              </a:rPr>
              <a:t> </a:t>
            </a:r>
            <a:r>
              <a:rPr lang="ru-RU" sz="1600" dirty="0" err="1" smtClean="0">
                <a:solidFill>
                  <a:srgbClr val="FFFF00"/>
                </a:solidFill>
                <a:effectLst/>
              </a:rPr>
              <a:t>пов’язане</a:t>
            </a:r>
            <a:r>
              <a:rPr lang="ru-RU" sz="1600" dirty="0" smtClean="0">
                <a:solidFill>
                  <a:srgbClr val="FFFF00"/>
                </a:solidFill>
                <a:effectLst/>
              </a:rPr>
              <a:t> </a:t>
            </a:r>
            <a:r>
              <a:rPr lang="ru-RU" sz="1600" dirty="0" err="1" smtClean="0">
                <a:solidFill>
                  <a:srgbClr val="FFFF00"/>
                </a:solidFill>
                <a:effectLst/>
              </a:rPr>
              <a:t>закінчення</a:t>
            </a:r>
            <a:r>
              <a:rPr lang="ru-RU" sz="1600" dirty="0" smtClean="0">
                <a:solidFill>
                  <a:srgbClr val="FFFF00"/>
                </a:solidFill>
                <a:effectLst/>
              </a:rPr>
              <a:t> простою.</a:t>
            </a:r>
          </a:p>
          <a:p>
            <a:pPr>
              <a:defRPr/>
            </a:pPr>
            <a:endParaRPr lang="ru-RU"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400" y="304800"/>
            <a:ext cx="8610600" cy="4038600"/>
          </a:xfrm>
        </p:spPr>
        <p:txBody>
          <a:bodyPr/>
          <a:lstStyle/>
          <a:p>
            <a:pPr>
              <a:defRPr/>
            </a:pPr>
            <a:r>
              <a:rPr lang="ru-RU" dirty="0" err="1" smtClean="0"/>
              <a:t>Згідно</a:t>
            </a:r>
            <a:r>
              <a:rPr lang="ru-RU" dirty="0" smtClean="0"/>
              <a:t> з </a:t>
            </a:r>
            <a:r>
              <a:rPr lang="ru-RU" dirty="0" err="1" smtClean="0"/>
              <a:t>вимогами</a:t>
            </a:r>
            <a:r>
              <a:rPr lang="ru-RU" dirty="0" smtClean="0"/>
              <a:t> </a:t>
            </a:r>
            <a:r>
              <a:rPr lang="ru-RU" dirty="0" err="1" smtClean="0"/>
              <a:t>статті</a:t>
            </a:r>
            <a:r>
              <a:rPr lang="ru-RU" dirty="0" smtClean="0"/>
              <a:t> 113 </a:t>
            </a:r>
            <a:r>
              <a:rPr lang="ru-RU" dirty="0" err="1" smtClean="0"/>
              <a:t>КЗпП</a:t>
            </a:r>
            <a:r>
              <a:rPr lang="ru-RU" dirty="0" smtClean="0"/>
              <a:t> час простою не з вини </a:t>
            </a:r>
            <a:r>
              <a:rPr lang="ru-RU" dirty="0" err="1" smtClean="0"/>
              <a:t>працівника</a:t>
            </a:r>
            <a:r>
              <a:rPr lang="ru-RU" dirty="0" smtClean="0"/>
              <a:t>, в тому </a:t>
            </a:r>
            <a:r>
              <a:rPr lang="ru-RU" dirty="0" err="1" smtClean="0"/>
              <a:t>числі</a:t>
            </a:r>
            <a:r>
              <a:rPr lang="ru-RU" dirty="0" smtClean="0"/>
              <a:t> на </a:t>
            </a:r>
            <a:r>
              <a:rPr lang="ru-RU" dirty="0" err="1" smtClean="0"/>
              <a:t>період</a:t>
            </a:r>
            <a:r>
              <a:rPr lang="ru-RU" dirty="0" smtClean="0"/>
              <a:t> </a:t>
            </a:r>
            <a:r>
              <a:rPr lang="ru-RU" dirty="0" err="1" smtClean="0"/>
              <a:t>оголошення</a:t>
            </a:r>
            <a:r>
              <a:rPr lang="ru-RU" dirty="0" smtClean="0"/>
              <a:t> карантину, </a:t>
            </a:r>
            <a:r>
              <a:rPr lang="ru-RU" dirty="0" err="1" smtClean="0"/>
              <a:t>встановленого</a:t>
            </a:r>
            <a:r>
              <a:rPr lang="ru-RU" dirty="0" smtClean="0"/>
              <a:t> </a:t>
            </a:r>
            <a:r>
              <a:rPr lang="ru-RU" dirty="0" err="1" smtClean="0"/>
              <a:t>Кабінетом</a:t>
            </a:r>
            <a:r>
              <a:rPr lang="ru-RU" dirty="0" smtClean="0"/>
              <a:t> </a:t>
            </a:r>
            <a:r>
              <a:rPr lang="ru-RU" dirty="0" err="1" smtClean="0"/>
              <a:t>Міністрів</a:t>
            </a:r>
            <a:r>
              <a:rPr lang="ru-RU" dirty="0" smtClean="0"/>
              <a:t> </a:t>
            </a:r>
            <a:r>
              <a:rPr lang="ru-RU" dirty="0" err="1" smtClean="0"/>
              <a:t>України</a:t>
            </a:r>
            <a:r>
              <a:rPr lang="ru-RU" dirty="0" smtClean="0"/>
              <a:t>, </a:t>
            </a:r>
            <a:r>
              <a:rPr lang="ru-RU" dirty="0" err="1" smtClean="0"/>
              <a:t>оплачується</a:t>
            </a:r>
            <a:r>
              <a:rPr lang="ru-RU" dirty="0" smtClean="0"/>
              <a:t> з </a:t>
            </a:r>
            <a:r>
              <a:rPr lang="ru-RU" dirty="0" err="1" smtClean="0"/>
              <a:t>розрахунку</a:t>
            </a:r>
            <a:r>
              <a:rPr lang="ru-RU" dirty="0" smtClean="0"/>
              <a:t> не </a:t>
            </a:r>
            <a:r>
              <a:rPr lang="ru-RU" dirty="0" err="1" smtClean="0"/>
              <a:t>нижче</a:t>
            </a:r>
            <a:r>
              <a:rPr lang="ru-RU" dirty="0" smtClean="0"/>
              <a:t> </a:t>
            </a:r>
            <a:r>
              <a:rPr lang="ru-RU" dirty="0" err="1" smtClean="0"/>
              <a:t>від</a:t>
            </a:r>
            <a:r>
              <a:rPr lang="ru-RU" dirty="0" smtClean="0"/>
              <a:t> </a:t>
            </a:r>
            <a:r>
              <a:rPr lang="ru-RU" dirty="0" err="1" smtClean="0"/>
              <a:t>двох</a:t>
            </a:r>
            <a:r>
              <a:rPr lang="ru-RU" dirty="0" smtClean="0"/>
              <a:t> </a:t>
            </a:r>
            <a:r>
              <a:rPr lang="ru-RU" dirty="0" err="1" smtClean="0"/>
              <a:t>третин</a:t>
            </a:r>
            <a:r>
              <a:rPr lang="ru-RU" dirty="0" smtClean="0"/>
              <a:t> </a:t>
            </a:r>
            <a:r>
              <a:rPr lang="ru-RU" dirty="0" err="1" smtClean="0"/>
              <a:t>тарифної</a:t>
            </a:r>
            <a:r>
              <a:rPr lang="ru-RU" dirty="0" smtClean="0"/>
              <a:t> ставки </a:t>
            </a:r>
            <a:r>
              <a:rPr lang="ru-RU" dirty="0" err="1" smtClean="0"/>
              <a:t>встановленого</a:t>
            </a:r>
            <a:r>
              <a:rPr lang="ru-RU" dirty="0" smtClean="0"/>
              <a:t> </a:t>
            </a:r>
            <a:r>
              <a:rPr lang="ru-RU" dirty="0" err="1" smtClean="0"/>
              <a:t>працівникові</a:t>
            </a:r>
            <a:r>
              <a:rPr lang="ru-RU" dirty="0" smtClean="0"/>
              <a:t> </a:t>
            </a:r>
            <a:r>
              <a:rPr lang="ru-RU" dirty="0" err="1" smtClean="0"/>
              <a:t>розряду</a:t>
            </a:r>
            <a:r>
              <a:rPr lang="ru-RU" dirty="0" smtClean="0"/>
              <a:t> (окладу).</a:t>
            </a:r>
            <a:endParaRPr lang="ru-RU" dirty="0"/>
          </a:p>
        </p:txBody>
      </p:sp>
      <p:pic>
        <p:nvPicPr>
          <p:cNvPr id="19459" name="Рисунок 4"/>
          <p:cNvPicPr>
            <a:picLocks noChangeAspect="1"/>
          </p:cNvPicPr>
          <p:nvPr/>
        </p:nvPicPr>
        <p:blipFill>
          <a:blip r:embed="rId2" cstate="print"/>
          <a:srcRect/>
          <a:stretch>
            <a:fillRect/>
          </a:stretch>
        </p:blipFill>
        <p:spPr bwMode="auto">
          <a:xfrm>
            <a:off x="685800" y="4495800"/>
            <a:ext cx="2971800" cy="1935163"/>
          </a:xfrm>
          <a:prstGeom prst="rect">
            <a:avLst/>
          </a:prstGeom>
          <a:noFill/>
          <a:ln w="9525">
            <a:noFill/>
            <a:miter lim="800000"/>
            <a:headEnd/>
            <a:tailEnd/>
          </a:ln>
        </p:spPr>
      </p:pic>
      <p:pic>
        <p:nvPicPr>
          <p:cNvPr id="19460" name="Рисунок 5"/>
          <p:cNvPicPr>
            <a:picLocks noChangeAspect="1"/>
          </p:cNvPicPr>
          <p:nvPr/>
        </p:nvPicPr>
        <p:blipFill>
          <a:blip r:embed="rId3" cstate="print"/>
          <a:srcRect/>
          <a:stretch>
            <a:fillRect/>
          </a:stretch>
        </p:blipFill>
        <p:spPr bwMode="auto">
          <a:xfrm>
            <a:off x="4464050" y="4413250"/>
            <a:ext cx="3613150" cy="203041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sz="2000" b="1" dirty="0" smtClean="0">
                <a:solidFill>
                  <a:srgbClr val="FFFF00"/>
                </a:solidFill>
                <a:effectLst/>
              </a:rPr>
              <a:t>Як </a:t>
            </a:r>
            <a:r>
              <a:rPr lang="ru-RU" sz="2000" b="1" dirty="0" err="1" smtClean="0">
                <a:solidFill>
                  <a:srgbClr val="FFFF00"/>
                </a:solidFill>
                <a:effectLst/>
              </a:rPr>
              <a:t>виплачувати</a:t>
            </a:r>
            <a:r>
              <a:rPr lang="ru-RU" sz="2000" b="1" dirty="0" smtClean="0">
                <a:solidFill>
                  <a:srgbClr val="FFFF00"/>
                </a:solidFill>
                <a:effectLst/>
              </a:rPr>
              <a:t> зарплату, </a:t>
            </a:r>
            <a:r>
              <a:rPr lang="ru-RU" sz="2000" b="1" dirty="0" err="1" smtClean="0">
                <a:solidFill>
                  <a:srgbClr val="FFFF00"/>
                </a:solidFill>
                <a:effectLst/>
              </a:rPr>
              <a:t>якщо</a:t>
            </a:r>
            <a:r>
              <a:rPr lang="ru-RU" sz="2000" b="1" dirty="0" smtClean="0">
                <a:solidFill>
                  <a:srgbClr val="FFFF00"/>
                </a:solidFill>
                <a:effectLst/>
              </a:rPr>
              <a:t> у бухгалтера нема </a:t>
            </a:r>
            <a:r>
              <a:rPr lang="ru-RU" sz="2000" b="1" dirty="0" err="1" smtClean="0">
                <a:solidFill>
                  <a:srgbClr val="FFFF00"/>
                </a:solidFill>
                <a:effectLst/>
              </a:rPr>
              <a:t>можливості</a:t>
            </a:r>
            <a:r>
              <a:rPr lang="ru-RU" sz="2000" b="1" dirty="0" smtClean="0">
                <a:solidFill>
                  <a:srgbClr val="FFFF00"/>
                </a:solidFill>
                <a:effectLst/>
              </a:rPr>
              <a:t> </a:t>
            </a:r>
            <a:r>
              <a:rPr lang="ru-RU" sz="2000" b="1" dirty="0" err="1" smtClean="0">
                <a:solidFill>
                  <a:srgbClr val="FFFF00"/>
                </a:solidFill>
                <a:effectLst/>
              </a:rPr>
              <a:t>її</a:t>
            </a:r>
            <a:r>
              <a:rPr lang="ru-RU" sz="2000" b="1" dirty="0" smtClean="0">
                <a:solidFill>
                  <a:srgbClr val="FFFF00"/>
                </a:solidFill>
                <a:effectLst/>
              </a:rPr>
              <a:t> </a:t>
            </a:r>
            <a:r>
              <a:rPr lang="ru-RU" sz="2000" b="1" dirty="0" err="1" smtClean="0">
                <a:solidFill>
                  <a:srgbClr val="FFFF00"/>
                </a:solidFill>
                <a:effectLst/>
              </a:rPr>
              <a:t>нарахувати</a:t>
            </a:r>
            <a:r>
              <a:rPr lang="ru-RU" sz="2000" b="1" dirty="0" smtClean="0">
                <a:solidFill>
                  <a:srgbClr val="FFFF00"/>
                </a:solidFill>
                <a:effectLst/>
              </a:rPr>
              <a:t>. І </a:t>
            </a:r>
            <a:r>
              <a:rPr lang="ru-RU" sz="2000" b="1" dirty="0" err="1" smtClean="0">
                <a:solidFill>
                  <a:srgbClr val="FFFF00"/>
                </a:solidFill>
                <a:effectLst/>
              </a:rPr>
              <a:t>чи</a:t>
            </a:r>
            <a:r>
              <a:rPr lang="ru-RU" sz="2000" b="1" dirty="0" smtClean="0">
                <a:solidFill>
                  <a:srgbClr val="FFFF00"/>
                </a:solidFill>
                <a:effectLst/>
              </a:rPr>
              <a:t> </a:t>
            </a:r>
            <a:r>
              <a:rPr lang="ru-RU" sz="2000" b="1" dirty="0" err="1" smtClean="0">
                <a:solidFill>
                  <a:srgbClr val="FFFF00"/>
                </a:solidFill>
                <a:effectLst/>
              </a:rPr>
              <a:t>будуть</a:t>
            </a:r>
            <a:r>
              <a:rPr lang="ru-RU" sz="2000" b="1" dirty="0" smtClean="0">
                <a:solidFill>
                  <a:srgbClr val="FFFF00"/>
                </a:solidFill>
                <a:effectLst/>
              </a:rPr>
              <a:t> за </a:t>
            </a:r>
            <a:r>
              <a:rPr lang="ru-RU" sz="2000" b="1" dirty="0" err="1" smtClean="0">
                <a:solidFill>
                  <a:srgbClr val="FFFF00"/>
                </a:solidFill>
                <a:effectLst/>
              </a:rPr>
              <a:t>це</a:t>
            </a:r>
            <a:r>
              <a:rPr lang="ru-RU" sz="2000" b="1" dirty="0" smtClean="0">
                <a:solidFill>
                  <a:srgbClr val="FFFF00"/>
                </a:solidFill>
                <a:effectLst/>
              </a:rPr>
              <a:t> </a:t>
            </a:r>
            <a:r>
              <a:rPr lang="ru-RU" sz="2000" b="1" dirty="0" err="1" smtClean="0">
                <a:solidFill>
                  <a:srgbClr val="FFFF00"/>
                </a:solidFill>
                <a:effectLst/>
              </a:rPr>
              <a:t>санкції</a:t>
            </a:r>
            <a:r>
              <a:rPr lang="ru-RU" sz="2000" b="1" dirty="0" smtClean="0">
                <a:solidFill>
                  <a:srgbClr val="FFFF00"/>
                </a:solidFill>
                <a:effectLst/>
              </a:rPr>
              <a:t> </a:t>
            </a:r>
            <a:r>
              <a:rPr lang="ru-RU" sz="2000" b="1" dirty="0" err="1" smtClean="0">
                <a:solidFill>
                  <a:srgbClr val="FFFF00"/>
                </a:solidFill>
                <a:effectLst/>
              </a:rPr>
              <a:t>після</a:t>
            </a:r>
            <a:r>
              <a:rPr lang="ru-RU" sz="2000" b="1" dirty="0" smtClean="0">
                <a:solidFill>
                  <a:srgbClr val="FFFF00"/>
                </a:solidFill>
                <a:effectLst/>
              </a:rPr>
              <a:t> </a:t>
            </a:r>
            <a:r>
              <a:rPr lang="ru-RU" sz="2000" b="1" dirty="0" err="1" smtClean="0">
                <a:solidFill>
                  <a:srgbClr val="FFFF00"/>
                </a:solidFill>
                <a:effectLst/>
              </a:rPr>
              <a:t>закінчення</a:t>
            </a:r>
            <a:r>
              <a:rPr lang="ru-RU" sz="2000" b="1" dirty="0" smtClean="0">
                <a:solidFill>
                  <a:srgbClr val="FFFF00"/>
                </a:solidFill>
                <a:effectLst/>
              </a:rPr>
              <a:t> </a:t>
            </a:r>
            <a:r>
              <a:rPr lang="ru-RU" sz="2000" b="1" dirty="0" err="1" smtClean="0">
                <a:solidFill>
                  <a:srgbClr val="FFFF00"/>
                </a:solidFill>
                <a:effectLst/>
              </a:rPr>
              <a:t>воєнного</a:t>
            </a:r>
            <a:r>
              <a:rPr lang="ru-RU" sz="2000" b="1" dirty="0" smtClean="0">
                <a:solidFill>
                  <a:srgbClr val="FFFF00"/>
                </a:solidFill>
                <a:effectLst/>
              </a:rPr>
              <a:t> часу?</a:t>
            </a:r>
            <a:br>
              <a:rPr lang="ru-RU" sz="2000" b="1" dirty="0" smtClean="0">
                <a:solidFill>
                  <a:srgbClr val="FFFF00"/>
                </a:solidFill>
                <a:effectLst/>
              </a:rPr>
            </a:br>
            <a:endParaRPr lang="ru-RU" sz="2000" dirty="0">
              <a:solidFill>
                <a:srgbClr val="FFFF00"/>
              </a:solidFill>
            </a:endParaRPr>
          </a:p>
        </p:txBody>
      </p:sp>
      <p:sp>
        <p:nvSpPr>
          <p:cNvPr id="3" name="Объект 2"/>
          <p:cNvSpPr>
            <a:spLocks noGrp="1"/>
          </p:cNvSpPr>
          <p:nvPr>
            <p:ph idx="1"/>
          </p:nvPr>
        </p:nvSpPr>
        <p:spPr/>
        <p:txBody>
          <a:bodyPr/>
          <a:lstStyle/>
          <a:p>
            <a:pPr>
              <a:defRPr/>
            </a:pPr>
            <a:r>
              <a:rPr lang="ru-RU" sz="1600" dirty="0" smtClean="0">
                <a:effectLst/>
              </a:rPr>
              <a:t>На </a:t>
            </a:r>
            <a:r>
              <a:rPr lang="ru-RU" sz="1600" dirty="0" err="1" smtClean="0">
                <a:effectLst/>
              </a:rPr>
              <a:t>сьогодні</a:t>
            </a:r>
            <a:r>
              <a:rPr lang="ru-RU" sz="1600" dirty="0" smtClean="0">
                <a:effectLst/>
              </a:rPr>
              <a:t> </a:t>
            </a:r>
            <a:r>
              <a:rPr lang="ru-RU" sz="1600" dirty="0" err="1" smtClean="0">
                <a:effectLst/>
              </a:rPr>
              <a:t>законодавством</a:t>
            </a:r>
            <a:r>
              <a:rPr lang="ru-RU" sz="1600" dirty="0" smtClean="0">
                <a:effectLst/>
              </a:rPr>
              <a:t> </a:t>
            </a:r>
            <a:r>
              <a:rPr lang="ru-RU" sz="1600" dirty="0" err="1" smtClean="0">
                <a:effectLst/>
              </a:rPr>
              <a:t>передбачено</a:t>
            </a:r>
            <a:r>
              <a:rPr lang="ru-RU" sz="1600" dirty="0" smtClean="0">
                <a:effectLst/>
              </a:rPr>
              <a:t> </a:t>
            </a:r>
            <a:r>
              <a:rPr lang="ru-RU" sz="1600" b="1" dirty="0" smtClean="0">
                <a:effectLst/>
              </a:rPr>
              <a:t>5 </a:t>
            </a:r>
            <a:r>
              <a:rPr lang="ru-RU" sz="1600" b="1" dirty="0" err="1" smtClean="0">
                <a:effectLst/>
              </a:rPr>
              <a:t>видів</a:t>
            </a:r>
            <a:r>
              <a:rPr lang="ru-RU" sz="1600" b="1" dirty="0" smtClean="0">
                <a:effectLst/>
              </a:rPr>
              <a:t> </a:t>
            </a:r>
            <a:r>
              <a:rPr lang="ru-RU" sz="1600" b="1" dirty="0" err="1" smtClean="0">
                <a:effectLst/>
              </a:rPr>
              <a:t>відповідальності</a:t>
            </a:r>
            <a:r>
              <a:rPr lang="ru-RU" sz="1600" dirty="0" smtClean="0">
                <a:effectLst/>
              </a:rPr>
              <a:t>: </a:t>
            </a:r>
            <a:r>
              <a:rPr lang="ru-RU" sz="1600" dirty="0" err="1" smtClean="0">
                <a:effectLst/>
              </a:rPr>
              <a:t>дисциплінарна</a:t>
            </a:r>
            <a:r>
              <a:rPr lang="ru-RU" sz="1600" dirty="0" smtClean="0">
                <a:effectLst/>
              </a:rPr>
              <a:t>, </a:t>
            </a:r>
            <a:r>
              <a:rPr lang="ru-RU" sz="1600" dirty="0" err="1" smtClean="0">
                <a:effectLst/>
              </a:rPr>
              <a:t>матеріальна</a:t>
            </a:r>
            <a:r>
              <a:rPr lang="ru-RU" sz="1600" dirty="0" smtClean="0">
                <a:effectLst/>
              </a:rPr>
              <a:t>, </a:t>
            </a:r>
            <a:r>
              <a:rPr lang="ru-RU" sz="1600" dirty="0" err="1" smtClean="0">
                <a:effectLst/>
              </a:rPr>
              <a:t>адміністративна</a:t>
            </a:r>
            <a:r>
              <a:rPr lang="ru-RU" sz="1600" dirty="0" smtClean="0">
                <a:effectLst/>
              </a:rPr>
              <a:t>, </a:t>
            </a:r>
            <a:r>
              <a:rPr lang="ru-RU" sz="1600" dirty="0" err="1" smtClean="0">
                <a:effectLst/>
              </a:rPr>
              <a:t>фінансова</a:t>
            </a:r>
            <a:r>
              <a:rPr lang="ru-RU" sz="1600" dirty="0" smtClean="0">
                <a:effectLst/>
              </a:rPr>
              <a:t> та </a:t>
            </a:r>
            <a:r>
              <a:rPr lang="ru-RU" sz="1600" dirty="0" err="1" smtClean="0">
                <a:effectLst/>
              </a:rPr>
              <a:t>кримінальна</a:t>
            </a:r>
            <a:r>
              <a:rPr lang="ru-RU" sz="1600" dirty="0" smtClean="0">
                <a:effectLst/>
              </a:rPr>
              <a:t>.</a:t>
            </a:r>
          </a:p>
          <a:p>
            <a:pPr>
              <a:defRPr/>
            </a:pPr>
            <a:r>
              <a:rPr lang="ru-RU" sz="1600" dirty="0" err="1" smtClean="0">
                <a:effectLst/>
              </a:rPr>
              <a:t>Однією</a:t>
            </a:r>
            <a:r>
              <a:rPr lang="ru-RU" sz="1600" dirty="0" smtClean="0">
                <a:effectLst/>
              </a:rPr>
              <a:t> з </a:t>
            </a:r>
            <a:r>
              <a:rPr lang="ru-RU" sz="1600" dirty="0" err="1" smtClean="0">
                <a:effectLst/>
              </a:rPr>
              <a:t>головних</a:t>
            </a:r>
            <a:r>
              <a:rPr lang="ru-RU" sz="1600" dirty="0" smtClean="0">
                <a:effectLst/>
              </a:rPr>
              <a:t> умов </a:t>
            </a:r>
            <a:r>
              <a:rPr lang="ru-RU" sz="1600" dirty="0" err="1" smtClean="0">
                <a:effectLst/>
              </a:rPr>
              <a:t>притягнення</a:t>
            </a:r>
            <a:r>
              <a:rPr lang="ru-RU" sz="1600" dirty="0" smtClean="0">
                <a:effectLst/>
              </a:rPr>
              <a:t> до кожного </a:t>
            </a:r>
            <a:r>
              <a:rPr lang="ru-RU" sz="1600" dirty="0" err="1" smtClean="0">
                <a:effectLst/>
              </a:rPr>
              <a:t>із</a:t>
            </a:r>
            <a:r>
              <a:rPr lang="ru-RU" sz="1600" dirty="0" smtClean="0">
                <a:effectLst/>
              </a:rPr>
              <a:t> </a:t>
            </a:r>
            <a:r>
              <a:rPr lang="ru-RU" sz="1600" dirty="0" err="1" smtClean="0">
                <a:effectLst/>
              </a:rPr>
              <a:t>вищезазначених</a:t>
            </a:r>
            <a:r>
              <a:rPr lang="ru-RU" sz="1600" dirty="0" smtClean="0">
                <a:effectLst/>
              </a:rPr>
              <a:t> </a:t>
            </a:r>
            <a:r>
              <a:rPr lang="ru-RU" sz="1600" dirty="0" err="1" smtClean="0">
                <a:effectLst/>
              </a:rPr>
              <a:t>видів</a:t>
            </a:r>
            <a:r>
              <a:rPr lang="ru-RU" sz="1600" dirty="0" smtClean="0">
                <a:effectLst/>
              </a:rPr>
              <a:t> </a:t>
            </a:r>
            <a:r>
              <a:rPr lang="ru-RU" sz="1600" dirty="0" err="1" smtClean="0">
                <a:effectLst/>
              </a:rPr>
              <a:t>відповідальності</a:t>
            </a:r>
            <a:r>
              <a:rPr lang="ru-RU" sz="1600" dirty="0" smtClean="0">
                <a:effectLst/>
              </a:rPr>
              <a:t> є </a:t>
            </a:r>
            <a:r>
              <a:rPr lang="ru-RU" sz="1600" dirty="0" err="1" smtClean="0">
                <a:effectLst/>
              </a:rPr>
              <a:t>наявність</a:t>
            </a:r>
            <a:r>
              <a:rPr lang="ru-RU" sz="1600" dirty="0" smtClean="0">
                <a:effectLst/>
              </a:rPr>
              <a:t> вини особи в </a:t>
            </a:r>
            <a:r>
              <a:rPr lang="ru-RU" sz="1600" dirty="0" err="1" smtClean="0">
                <a:effectLst/>
              </a:rPr>
              <a:t>діях</a:t>
            </a:r>
            <a:r>
              <a:rPr lang="ru-RU" sz="1600" dirty="0" smtClean="0">
                <a:effectLst/>
              </a:rPr>
              <a:t>, </a:t>
            </a:r>
            <a:r>
              <a:rPr lang="ru-RU" sz="1600" dirty="0" err="1" smtClean="0">
                <a:effectLst/>
              </a:rPr>
              <a:t>що</a:t>
            </a:r>
            <a:r>
              <a:rPr lang="ru-RU" sz="1600" dirty="0" smtClean="0">
                <a:effectLst/>
              </a:rPr>
              <a:t> </a:t>
            </a:r>
            <a:r>
              <a:rPr lang="ru-RU" sz="1600" dirty="0" err="1" smtClean="0">
                <a:effectLst/>
              </a:rPr>
              <a:t>носять</a:t>
            </a:r>
            <a:r>
              <a:rPr lang="ru-RU" sz="1600" dirty="0" smtClean="0">
                <a:effectLst/>
              </a:rPr>
              <a:t> </a:t>
            </a:r>
            <a:r>
              <a:rPr lang="ru-RU" sz="1600" dirty="0" err="1" smtClean="0">
                <a:effectLst/>
              </a:rPr>
              <a:t>протиправний</a:t>
            </a:r>
            <a:r>
              <a:rPr lang="ru-RU" sz="1600" dirty="0" smtClean="0">
                <a:effectLst/>
              </a:rPr>
              <a:t> характер.</a:t>
            </a:r>
          </a:p>
          <a:p>
            <a:pPr>
              <a:defRPr/>
            </a:pPr>
            <a:r>
              <a:rPr lang="ru-RU" sz="1600" dirty="0" err="1" smtClean="0">
                <a:effectLst/>
              </a:rPr>
              <a:t>Якщо</a:t>
            </a:r>
            <a:r>
              <a:rPr lang="ru-RU" sz="1600" dirty="0" smtClean="0">
                <a:effectLst/>
              </a:rPr>
              <a:t> у </a:t>
            </a:r>
            <a:r>
              <a:rPr lang="ru-RU" sz="1600" dirty="0" err="1" smtClean="0">
                <a:effectLst/>
              </a:rPr>
              <a:t>зв’язку</a:t>
            </a:r>
            <a:r>
              <a:rPr lang="ru-RU" sz="1600" dirty="0" smtClean="0">
                <a:effectLst/>
              </a:rPr>
              <a:t> з </a:t>
            </a:r>
            <a:r>
              <a:rPr lang="ru-RU" sz="1600" dirty="0" err="1" smtClean="0">
                <a:effectLst/>
              </a:rPr>
              <a:t>воєнними</a:t>
            </a:r>
            <a:r>
              <a:rPr lang="ru-RU" sz="1600" dirty="0" smtClean="0">
                <a:effectLst/>
              </a:rPr>
              <a:t> </a:t>
            </a:r>
            <a:r>
              <a:rPr lang="ru-RU" sz="1600" dirty="0" err="1" smtClean="0">
                <a:effectLst/>
              </a:rPr>
              <a:t>діями</a:t>
            </a:r>
            <a:r>
              <a:rPr lang="ru-RU" sz="1600" dirty="0" smtClean="0">
                <a:effectLst/>
              </a:rPr>
              <a:t> </a:t>
            </a:r>
            <a:r>
              <a:rPr lang="ru-RU" sz="1600" dirty="0" err="1" smtClean="0">
                <a:effectLst/>
              </a:rPr>
              <a:t>відповідальна</a:t>
            </a:r>
            <a:r>
              <a:rPr lang="ru-RU" sz="1600" dirty="0" smtClean="0">
                <a:effectLst/>
              </a:rPr>
              <a:t> </a:t>
            </a:r>
            <a:r>
              <a:rPr lang="ru-RU" sz="1600" dirty="0" err="1" smtClean="0">
                <a:effectLst/>
              </a:rPr>
              <a:t>посадова</a:t>
            </a:r>
            <a:r>
              <a:rPr lang="ru-RU" sz="1600" dirty="0" smtClean="0">
                <a:effectLst/>
              </a:rPr>
              <a:t> особа не </a:t>
            </a:r>
            <a:r>
              <a:rPr lang="ru-RU" sz="1600" dirty="0" err="1" smtClean="0">
                <a:effectLst/>
              </a:rPr>
              <a:t>має</a:t>
            </a:r>
            <a:r>
              <a:rPr lang="ru-RU" sz="1600" dirty="0" smtClean="0">
                <a:effectLst/>
              </a:rPr>
              <a:t> </a:t>
            </a:r>
            <a:r>
              <a:rPr lang="ru-RU" sz="1600" dirty="0" err="1" smtClean="0">
                <a:effectLst/>
              </a:rPr>
              <a:t>фактичної</a:t>
            </a:r>
            <a:r>
              <a:rPr lang="ru-RU" sz="1600" dirty="0" smtClean="0">
                <a:effectLst/>
              </a:rPr>
              <a:t> </a:t>
            </a:r>
            <a:r>
              <a:rPr lang="ru-RU" sz="1600" dirty="0" err="1" smtClean="0">
                <a:effectLst/>
              </a:rPr>
              <a:t>можливості</a:t>
            </a:r>
            <a:r>
              <a:rPr lang="ru-RU" sz="1600" dirty="0" smtClean="0">
                <a:effectLst/>
              </a:rPr>
              <a:t> </a:t>
            </a:r>
            <a:r>
              <a:rPr lang="ru-RU" sz="1600" dirty="0" err="1" smtClean="0">
                <a:effectLst/>
              </a:rPr>
              <a:t>здійснювати</a:t>
            </a:r>
            <a:r>
              <a:rPr lang="ru-RU" sz="1600" dirty="0" smtClean="0">
                <a:effectLst/>
              </a:rPr>
              <a:t> </a:t>
            </a:r>
            <a:r>
              <a:rPr lang="ru-RU" sz="1600" dirty="0" err="1" smtClean="0">
                <a:effectLst/>
              </a:rPr>
              <a:t>нарахування</a:t>
            </a:r>
            <a:r>
              <a:rPr lang="ru-RU" sz="1600" dirty="0" smtClean="0">
                <a:effectLst/>
              </a:rPr>
              <a:t> </a:t>
            </a:r>
            <a:r>
              <a:rPr lang="ru-RU" sz="1600" dirty="0" err="1" smtClean="0">
                <a:effectLst/>
              </a:rPr>
              <a:t>заробітної</a:t>
            </a:r>
            <a:r>
              <a:rPr lang="ru-RU" sz="1600" dirty="0" smtClean="0">
                <a:effectLst/>
              </a:rPr>
              <a:t> плати  у </a:t>
            </a:r>
            <a:r>
              <a:rPr lang="ru-RU" sz="1600" dirty="0" err="1" smtClean="0">
                <a:effectLst/>
              </a:rPr>
              <a:t>встановлені</a:t>
            </a:r>
            <a:r>
              <a:rPr lang="ru-RU" sz="1600" dirty="0" smtClean="0">
                <a:effectLst/>
              </a:rPr>
              <a:t> строки - вона не </a:t>
            </a:r>
            <a:r>
              <a:rPr lang="ru-RU" sz="1600" dirty="0" err="1" smtClean="0">
                <a:effectLst/>
              </a:rPr>
              <a:t>може</a:t>
            </a:r>
            <a:r>
              <a:rPr lang="ru-RU" sz="1600" dirty="0" smtClean="0">
                <a:effectLst/>
              </a:rPr>
              <a:t> бути </a:t>
            </a:r>
            <a:r>
              <a:rPr lang="ru-RU" sz="1600" dirty="0" err="1" smtClean="0">
                <a:effectLst/>
              </a:rPr>
              <a:t>притягнута</a:t>
            </a:r>
            <a:r>
              <a:rPr lang="ru-RU" sz="1600" dirty="0" smtClean="0">
                <a:effectLst/>
              </a:rPr>
              <a:t> до будь-</a:t>
            </a:r>
            <a:r>
              <a:rPr lang="ru-RU" sz="1600" dirty="0" err="1" smtClean="0">
                <a:effectLst/>
              </a:rPr>
              <a:t>якого</a:t>
            </a:r>
            <a:r>
              <a:rPr lang="ru-RU" sz="1600" dirty="0" smtClean="0">
                <a:effectLst/>
              </a:rPr>
              <a:t> з </a:t>
            </a:r>
            <a:r>
              <a:rPr lang="ru-RU" sz="1600" dirty="0" err="1" smtClean="0">
                <a:effectLst/>
              </a:rPr>
              <a:t>вищезазначених</a:t>
            </a:r>
            <a:r>
              <a:rPr lang="ru-RU" sz="1600" dirty="0" smtClean="0">
                <a:effectLst/>
              </a:rPr>
              <a:t> </a:t>
            </a:r>
            <a:r>
              <a:rPr lang="ru-RU" sz="1600" dirty="0" err="1" smtClean="0">
                <a:effectLst/>
              </a:rPr>
              <a:t>видів</a:t>
            </a:r>
            <a:r>
              <a:rPr lang="ru-RU" sz="1600" dirty="0" smtClean="0">
                <a:effectLst/>
              </a:rPr>
              <a:t> </a:t>
            </a:r>
            <a:r>
              <a:rPr lang="ru-RU" sz="1600" dirty="0" err="1" smtClean="0">
                <a:effectLst/>
              </a:rPr>
              <a:t>відповідальності</a:t>
            </a:r>
            <a:r>
              <a:rPr lang="ru-RU" sz="1600" dirty="0" smtClean="0">
                <a:effectLst/>
              </a:rPr>
              <a:t>.</a:t>
            </a:r>
          </a:p>
          <a:p>
            <a:pPr>
              <a:defRPr/>
            </a:pPr>
            <a:r>
              <a:rPr lang="ru-RU" sz="1600" dirty="0" smtClean="0">
                <a:effectLst/>
              </a:rPr>
              <a:t>Разом з </a:t>
            </a:r>
            <a:r>
              <a:rPr lang="ru-RU" sz="1600" dirty="0" err="1" smtClean="0">
                <a:effectLst/>
              </a:rPr>
              <a:t>тим</a:t>
            </a:r>
            <a:r>
              <a:rPr lang="ru-RU" sz="1600" dirty="0" smtClean="0">
                <a:effectLst/>
              </a:rPr>
              <a:t> </a:t>
            </a:r>
            <a:r>
              <a:rPr lang="ru-RU" sz="1600" dirty="0" err="1" smtClean="0">
                <a:effectLst/>
              </a:rPr>
              <a:t>вважаємо</a:t>
            </a:r>
            <a:r>
              <a:rPr lang="ru-RU" sz="1600" dirty="0" smtClean="0">
                <a:effectLst/>
              </a:rPr>
              <a:t>, </a:t>
            </a:r>
            <a:r>
              <a:rPr lang="ru-RU" sz="1600" dirty="0" err="1" smtClean="0">
                <a:effectLst/>
              </a:rPr>
              <a:t>що</a:t>
            </a:r>
            <a:r>
              <a:rPr lang="ru-RU" sz="1600" dirty="0" smtClean="0">
                <a:effectLst/>
              </a:rPr>
              <a:t> </a:t>
            </a:r>
            <a:r>
              <a:rPr lang="ru-RU" sz="1600" dirty="0" err="1" smtClean="0">
                <a:effectLst/>
              </a:rPr>
              <a:t>роботодавці</a:t>
            </a:r>
            <a:r>
              <a:rPr lang="ru-RU" sz="1600" dirty="0" smtClean="0">
                <a:effectLst/>
              </a:rPr>
              <a:t> </a:t>
            </a:r>
            <a:r>
              <a:rPr lang="ru-RU" sz="1600" dirty="0" err="1" smtClean="0">
                <a:effectLst/>
              </a:rPr>
              <a:t>повинні</a:t>
            </a:r>
            <a:r>
              <a:rPr lang="ru-RU" sz="1600" dirty="0" smtClean="0">
                <a:effectLst/>
              </a:rPr>
              <a:t> </a:t>
            </a:r>
            <a:r>
              <a:rPr lang="ru-RU" sz="1600" dirty="0" err="1" smtClean="0">
                <a:effectLst/>
              </a:rPr>
              <a:t>вживати</a:t>
            </a:r>
            <a:r>
              <a:rPr lang="ru-RU" sz="1600" dirty="0" smtClean="0">
                <a:effectLst/>
              </a:rPr>
              <a:t> </a:t>
            </a:r>
            <a:r>
              <a:rPr lang="ru-RU" sz="1600" dirty="0" err="1" smtClean="0">
                <a:effectLst/>
              </a:rPr>
              <a:t>усіх</a:t>
            </a:r>
            <a:r>
              <a:rPr lang="ru-RU" sz="1600" dirty="0" smtClean="0">
                <a:effectLst/>
              </a:rPr>
              <a:t> </a:t>
            </a:r>
            <a:r>
              <a:rPr lang="ru-RU" sz="1600" dirty="0" err="1" smtClean="0">
                <a:effectLst/>
              </a:rPr>
              <a:t>можливих</a:t>
            </a:r>
            <a:r>
              <a:rPr lang="ru-RU" sz="1600" dirty="0" smtClean="0">
                <a:effectLst/>
              </a:rPr>
              <a:t> </a:t>
            </a:r>
            <a:r>
              <a:rPr lang="ru-RU" sz="1600" dirty="0" err="1" smtClean="0">
                <a:effectLst/>
              </a:rPr>
              <a:t>заходів</a:t>
            </a:r>
            <a:r>
              <a:rPr lang="ru-RU" sz="1600" dirty="0" smtClean="0">
                <a:effectLst/>
              </a:rPr>
              <a:t> </a:t>
            </a:r>
            <a:r>
              <a:rPr lang="ru-RU" sz="1600" dirty="0" err="1" smtClean="0">
                <a:effectLst/>
              </a:rPr>
              <a:t>щодо</a:t>
            </a:r>
            <a:r>
              <a:rPr lang="ru-RU" sz="1600" dirty="0" smtClean="0">
                <a:effectLst/>
              </a:rPr>
              <a:t> </a:t>
            </a:r>
            <a:r>
              <a:rPr lang="ru-RU" sz="1600" dirty="0" err="1" smtClean="0">
                <a:effectLst/>
              </a:rPr>
              <a:t>забезпечення</a:t>
            </a:r>
            <a:r>
              <a:rPr lang="ru-RU" sz="1600" dirty="0" smtClean="0">
                <a:effectLst/>
              </a:rPr>
              <a:t> </a:t>
            </a:r>
            <a:r>
              <a:rPr lang="ru-RU" sz="1600" dirty="0" err="1" smtClean="0">
                <a:effectLst/>
              </a:rPr>
              <a:t>реалізації</a:t>
            </a:r>
            <a:r>
              <a:rPr lang="ru-RU" sz="1600" dirty="0" smtClean="0">
                <a:effectLst/>
              </a:rPr>
              <a:t> права </a:t>
            </a:r>
            <a:r>
              <a:rPr lang="ru-RU" sz="1600" dirty="0" err="1" smtClean="0">
                <a:effectLst/>
              </a:rPr>
              <a:t>працівників</a:t>
            </a:r>
            <a:r>
              <a:rPr lang="ru-RU" sz="1600" dirty="0" smtClean="0">
                <a:effectLst/>
              </a:rPr>
              <a:t> на </a:t>
            </a:r>
            <a:r>
              <a:rPr lang="ru-RU" sz="1600" dirty="0" err="1" smtClean="0">
                <a:effectLst/>
              </a:rPr>
              <a:t>своєчасне</a:t>
            </a:r>
            <a:r>
              <a:rPr lang="ru-RU" sz="1600" dirty="0" smtClean="0">
                <a:effectLst/>
              </a:rPr>
              <a:t> </a:t>
            </a:r>
            <a:r>
              <a:rPr lang="ru-RU" sz="1600" dirty="0" err="1" smtClean="0">
                <a:effectLst/>
              </a:rPr>
              <a:t>отримання</a:t>
            </a:r>
            <a:r>
              <a:rPr lang="ru-RU" sz="1600" dirty="0" smtClean="0">
                <a:effectLst/>
              </a:rPr>
              <a:t> </a:t>
            </a:r>
            <a:r>
              <a:rPr lang="ru-RU" sz="1600" dirty="0" err="1" smtClean="0">
                <a:effectLst/>
              </a:rPr>
              <a:t>заробітної</a:t>
            </a:r>
            <a:r>
              <a:rPr lang="ru-RU" sz="1600" dirty="0" smtClean="0">
                <a:effectLst/>
              </a:rPr>
              <a:t> плати (</a:t>
            </a:r>
            <a:r>
              <a:rPr lang="ru-RU" sz="1600" dirty="0" err="1" smtClean="0">
                <a:effectLst/>
              </a:rPr>
              <a:t>наприклад</a:t>
            </a:r>
            <a:r>
              <a:rPr lang="ru-RU" sz="1600" dirty="0" smtClean="0">
                <a:effectLst/>
              </a:rPr>
              <a:t>, шляхом </a:t>
            </a:r>
            <a:r>
              <a:rPr lang="ru-RU" sz="1600" dirty="0" err="1" smtClean="0">
                <a:effectLst/>
              </a:rPr>
              <a:t>переведення</a:t>
            </a:r>
            <a:r>
              <a:rPr lang="ru-RU" sz="1600" dirty="0" smtClean="0">
                <a:effectLst/>
              </a:rPr>
              <a:t> </a:t>
            </a:r>
            <a:r>
              <a:rPr lang="ru-RU" sz="1600" dirty="0" err="1" smtClean="0">
                <a:effectLst/>
              </a:rPr>
              <a:t>бухгалтерів</a:t>
            </a:r>
            <a:r>
              <a:rPr lang="ru-RU" sz="1600" dirty="0" smtClean="0">
                <a:effectLst/>
              </a:rPr>
              <a:t> на </a:t>
            </a:r>
            <a:r>
              <a:rPr lang="ru-RU" sz="1600" dirty="0" err="1" smtClean="0">
                <a:effectLst/>
              </a:rPr>
              <a:t>дистанційну</a:t>
            </a:r>
            <a:r>
              <a:rPr lang="ru-RU" sz="1600" dirty="0" smtClean="0">
                <a:effectLst/>
              </a:rPr>
              <a:t> роботу та </a:t>
            </a:r>
            <a:r>
              <a:rPr lang="ru-RU" sz="1600" dirty="0" err="1" smtClean="0">
                <a:effectLst/>
              </a:rPr>
              <a:t>забезпечення</a:t>
            </a:r>
            <a:r>
              <a:rPr lang="ru-RU" sz="1600" dirty="0" smtClean="0">
                <a:effectLst/>
              </a:rPr>
              <a:t> </a:t>
            </a:r>
            <a:r>
              <a:rPr lang="ru-RU" sz="1600" dirty="0" err="1" smtClean="0">
                <a:effectLst/>
              </a:rPr>
              <a:t>програмно-технічними</a:t>
            </a:r>
            <a:r>
              <a:rPr lang="ru-RU" sz="1600" dirty="0" smtClean="0">
                <a:effectLst/>
              </a:rPr>
              <a:t> </a:t>
            </a:r>
            <a:r>
              <a:rPr lang="ru-RU" sz="1600" dirty="0" err="1" smtClean="0">
                <a:effectLst/>
              </a:rPr>
              <a:t>засобами</a:t>
            </a:r>
            <a:r>
              <a:rPr lang="ru-RU" sz="1600" dirty="0" smtClean="0">
                <a:effectLst/>
              </a:rPr>
              <a:t> для </a:t>
            </a:r>
            <a:r>
              <a:rPr lang="ru-RU" sz="1600" dirty="0" err="1" smtClean="0">
                <a:effectLst/>
              </a:rPr>
              <a:t>ведення</a:t>
            </a:r>
            <a:r>
              <a:rPr lang="ru-RU" sz="1600" dirty="0" smtClean="0">
                <a:effectLst/>
              </a:rPr>
              <a:t> </a:t>
            </a:r>
            <a:r>
              <a:rPr lang="ru-RU" sz="1600" dirty="0" err="1" smtClean="0">
                <a:effectLst/>
              </a:rPr>
              <a:t>бухгалтерського</a:t>
            </a:r>
            <a:r>
              <a:rPr lang="ru-RU" sz="1600" dirty="0" smtClean="0">
                <a:effectLst/>
              </a:rPr>
              <a:t> </a:t>
            </a:r>
            <a:r>
              <a:rPr lang="ru-RU" sz="1600" dirty="0" err="1" smtClean="0">
                <a:effectLst/>
              </a:rPr>
              <a:t>обліку</a:t>
            </a:r>
            <a:r>
              <a:rPr lang="ru-RU" sz="1600" dirty="0" smtClean="0">
                <a:effectLst/>
              </a:rPr>
              <a:t> та </a:t>
            </a:r>
            <a:r>
              <a:rPr lang="ru-RU" sz="1600" dirty="0" err="1" smtClean="0">
                <a:effectLst/>
              </a:rPr>
              <a:t>фінансової</a:t>
            </a:r>
            <a:r>
              <a:rPr lang="ru-RU" sz="1600" dirty="0" smtClean="0">
                <a:effectLst/>
              </a:rPr>
              <a:t> </a:t>
            </a:r>
            <a:r>
              <a:rPr lang="ru-RU" sz="1600" dirty="0" err="1" smtClean="0">
                <a:effectLst/>
              </a:rPr>
              <a:t>звітності</a:t>
            </a:r>
            <a:r>
              <a:rPr lang="ru-RU" sz="1600" dirty="0" smtClean="0">
                <a:effectLst/>
              </a:rPr>
              <a:t>).</a:t>
            </a:r>
          </a:p>
          <a:p>
            <a:pPr>
              <a:defRPr/>
            </a:pP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smtClean="0">
                <a:solidFill>
                  <a:srgbClr val="FFFF00"/>
                </a:solidFill>
              </a:rPr>
              <a:t>ВІДСТОРОНЕННЯ</a:t>
            </a:r>
            <a:endParaRPr lang="ru-RU" dirty="0">
              <a:solidFill>
                <a:srgbClr val="FFFF00"/>
              </a:solidFill>
            </a:endParaRPr>
          </a:p>
        </p:txBody>
      </p:sp>
      <p:sp>
        <p:nvSpPr>
          <p:cNvPr id="3" name="Объект 2"/>
          <p:cNvSpPr>
            <a:spLocks noGrp="1"/>
          </p:cNvSpPr>
          <p:nvPr>
            <p:ph idx="1"/>
          </p:nvPr>
        </p:nvSpPr>
        <p:spPr>
          <a:xfrm>
            <a:off x="152400" y="1143000"/>
            <a:ext cx="8686800" cy="5562600"/>
          </a:xfrm>
        </p:spPr>
        <p:txBody>
          <a:bodyPr/>
          <a:lstStyle/>
          <a:p>
            <a:pPr>
              <a:defRPr/>
            </a:pPr>
            <a:r>
              <a:rPr lang="ru-RU" sz="2800" dirty="0" smtClean="0"/>
              <a:t>Наказом </a:t>
            </a:r>
            <a:r>
              <a:rPr lang="ru-RU" sz="2800" dirty="0" err="1" smtClean="0"/>
              <a:t>Міністерства</a:t>
            </a:r>
            <a:r>
              <a:rPr lang="ru-RU" sz="2800" dirty="0" smtClean="0"/>
              <a:t> </a:t>
            </a:r>
            <a:r>
              <a:rPr lang="ru-RU" sz="2800" dirty="0" err="1" smtClean="0"/>
              <a:t>охорони</a:t>
            </a:r>
            <a:r>
              <a:rPr lang="ru-RU" sz="2800" dirty="0" smtClean="0"/>
              <a:t> </a:t>
            </a:r>
            <a:r>
              <a:rPr lang="ru-RU" sz="2800" dirty="0" err="1" smtClean="0"/>
              <a:t>здоров’я</a:t>
            </a:r>
            <a:r>
              <a:rPr lang="ru-RU" sz="2800" dirty="0" smtClean="0"/>
              <a:t> (</a:t>
            </a:r>
            <a:r>
              <a:rPr lang="ru-RU" sz="2800" dirty="0" err="1" smtClean="0"/>
              <a:t>далі</a:t>
            </a:r>
            <a:r>
              <a:rPr lang="ru-RU" sz="2800" dirty="0" smtClean="0"/>
              <a:t> – МОЗ) </a:t>
            </a:r>
            <a:r>
              <a:rPr lang="ru-RU" sz="2800" dirty="0" err="1" smtClean="0"/>
              <a:t>від</a:t>
            </a:r>
            <a:r>
              <a:rPr lang="ru-RU" sz="2800" dirty="0" smtClean="0"/>
              <a:t> 25 лютого 2022 року № 380, </a:t>
            </a:r>
            <a:r>
              <a:rPr lang="ru-RU" sz="2800" dirty="0" err="1" smtClean="0"/>
              <a:t>зареєстрованим</a:t>
            </a:r>
            <a:r>
              <a:rPr lang="ru-RU" sz="2800" dirty="0" smtClean="0"/>
              <a:t> в </a:t>
            </a:r>
            <a:r>
              <a:rPr lang="ru-RU" sz="2800" dirty="0" err="1" smtClean="0"/>
              <a:t>Міністерстві</a:t>
            </a:r>
            <a:r>
              <a:rPr lang="ru-RU" sz="2800" dirty="0" smtClean="0"/>
              <a:t> </a:t>
            </a:r>
            <a:r>
              <a:rPr lang="ru-RU" sz="2800" dirty="0" err="1" smtClean="0"/>
              <a:t>юстиції</a:t>
            </a:r>
            <a:r>
              <a:rPr lang="ru-RU" sz="2800" dirty="0" smtClean="0"/>
              <a:t> </a:t>
            </a:r>
            <a:r>
              <a:rPr lang="ru-RU" sz="2800" dirty="0" err="1" smtClean="0"/>
              <a:t>України</a:t>
            </a:r>
            <a:r>
              <a:rPr lang="ru-RU" sz="2800" dirty="0" smtClean="0"/>
              <a:t> 26 лютого 2022 року за № 256/37592, </a:t>
            </a:r>
            <a:r>
              <a:rPr lang="ru-RU" sz="2800" dirty="0" err="1" smtClean="0"/>
              <a:t>зупинено</a:t>
            </a:r>
            <a:r>
              <a:rPr lang="ru-RU" sz="2800" dirty="0" smtClean="0"/>
              <a:t> </a:t>
            </a:r>
            <a:r>
              <a:rPr lang="ru-RU" sz="2800" dirty="0" err="1" smtClean="0"/>
              <a:t>дію</a:t>
            </a:r>
            <a:r>
              <a:rPr lang="ru-RU" sz="2800" dirty="0" smtClean="0"/>
              <a:t> наказу МОЗ </a:t>
            </a:r>
            <a:r>
              <a:rPr lang="ru-RU" sz="2800" dirty="0" err="1" smtClean="0"/>
              <a:t>від</a:t>
            </a:r>
            <a:r>
              <a:rPr lang="ru-RU" sz="2800" dirty="0" smtClean="0"/>
              <a:t> 04 </a:t>
            </a:r>
            <a:r>
              <a:rPr lang="ru-RU" sz="2800" dirty="0" err="1" smtClean="0"/>
              <a:t>жовтня</a:t>
            </a:r>
            <a:r>
              <a:rPr lang="ru-RU" sz="2800" dirty="0" smtClean="0"/>
              <a:t> 2021 року № 2153 «Про </a:t>
            </a:r>
            <a:r>
              <a:rPr lang="ru-RU" sz="2800" dirty="0" err="1" smtClean="0"/>
              <a:t>затвердження</a:t>
            </a:r>
            <a:r>
              <a:rPr lang="ru-RU" sz="2800" dirty="0" smtClean="0"/>
              <a:t> </a:t>
            </a:r>
            <a:r>
              <a:rPr lang="ru-RU" sz="2800" dirty="0" err="1" smtClean="0"/>
              <a:t>Переліку</a:t>
            </a:r>
            <a:r>
              <a:rPr lang="ru-RU" sz="2800" dirty="0" smtClean="0"/>
              <a:t> </a:t>
            </a:r>
            <a:r>
              <a:rPr lang="ru-RU" sz="2800" dirty="0" err="1" smtClean="0"/>
              <a:t>професій</a:t>
            </a:r>
            <a:r>
              <a:rPr lang="ru-RU" sz="2800" dirty="0" smtClean="0"/>
              <a:t>, </a:t>
            </a:r>
            <a:r>
              <a:rPr lang="ru-RU" sz="2800" dirty="0" err="1" smtClean="0"/>
              <a:t>виробництв</a:t>
            </a:r>
            <a:r>
              <a:rPr lang="ru-RU" sz="2800" dirty="0" smtClean="0"/>
              <a:t> та </a:t>
            </a:r>
            <a:r>
              <a:rPr lang="ru-RU" sz="2800" dirty="0" err="1" smtClean="0"/>
              <a:t>організацій</a:t>
            </a:r>
            <a:r>
              <a:rPr lang="ru-RU" sz="2800" dirty="0" smtClean="0"/>
              <a:t>, </a:t>
            </a:r>
            <a:r>
              <a:rPr lang="ru-RU" sz="2800" dirty="0" err="1" smtClean="0"/>
              <a:t>працівники</a:t>
            </a:r>
            <a:r>
              <a:rPr lang="ru-RU" sz="2800" dirty="0" smtClean="0"/>
              <a:t> </a:t>
            </a:r>
            <a:r>
              <a:rPr lang="ru-RU" sz="2800" dirty="0" err="1" smtClean="0"/>
              <a:t>яких</a:t>
            </a:r>
            <a:r>
              <a:rPr lang="ru-RU" sz="2800" dirty="0" smtClean="0"/>
              <a:t> </a:t>
            </a:r>
            <a:r>
              <a:rPr lang="ru-RU" sz="2800" dirty="0" err="1" smtClean="0"/>
              <a:t>підлягають</a:t>
            </a:r>
            <a:r>
              <a:rPr lang="ru-RU" sz="2800" dirty="0" smtClean="0"/>
              <a:t> </a:t>
            </a:r>
            <a:r>
              <a:rPr lang="ru-RU" sz="2800" dirty="0" err="1" smtClean="0"/>
              <a:t>обов'язковим</a:t>
            </a:r>
            <a:r>
              <a:rPr lang="ru-RU" sz="2800" dirty="0" smtClean="0"/>
              <a:t> </a:t>
            </a:r>
            <a:r>
              <a:rPr lang="ru-RU" sz="2800" dirty="0" err="1" smtClean="0"/>
              <a:t>профілактичним</a:t>
            </a:r>
            <a:r>
              <a:rPr lang="ru-RU" sz="2800" dirty="0" smtClean="0"/>
              <a:t> </a:t>
            </a:r>
            <a:r>
              <a:rPr lang="ru-RU" sz="2800" dirty="0" err="1" smtClean="0"/>
              <a:t>щепленням</a:t>
            </a:r>
            <a:r>
              <a:rPr lang="ru-RU" sz="2800" dirty="0" smtClean="0"/>
              <a:t>», до </a:t>
            </a:r>
            <a:r>
              <a:rPr lang="ru-RU" sz="2800" dirty="0" err="1" smtClean="0"/>
              <a:t>завершення</a:t>
            </a:r>
            <a:r>
              <a:rPr lang="ru-RU" sz="2800" dirty="0" smtClean="0"/>
              <a:t> </a:t>
            </a:r>
            <a:r>
              <a:rPr lang="ru-RU" sz="2800" dirty="0" err="1" smtClean="0"/>
              <a:t>воєнного</a:t>
            </a:r>
            <a:r>
              <a:rPr lang="ru-RU" sz="2800" dirty="0" smtClean="0"/>
              <a:t> стану в </a:t>
            </a:r>
            <a:r>
              <a:rPr lang="ru-RU" sz="2800" dirty="0" err="1" smtClean="0"/>
              <a:t>Україні</a:t>
            </a:r>
            <a:r>
              <a:rPr lang="ru-RU" sz="2800" dirty="0" smtClean="0"/>
              <a:t>.</a:t>
            </a:r>
            <a:endParaRPr lang="ru-RU"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3"/>
          <p:cNvPicPr>
            <a:picLocks noChangeAspect="1"/>
          </p:cNvPicPr>
          <p:nvPr/>
        </p:nvPicPr>
        <p:blipFill>
          <a:blip r:embed="rId2" cstate="print"/>
          <a:srcRect/>
          <a:stretch>
            <a:fillRect/>
          </a:stretch>
        </p:blipFill>
        <p:spPr bwMode="auto">
          <a:xfrm>
            <a:off x="198438" y="190500"/>
            <a:ext cx="5364162" cy="2971800"/>
          </a:xfrm>
          <a:prstGeom prst="rect">
            <a:avLst/>
          </a:prstGeom>
          <a:noFill/>
          <a:ln w="9525">
            <a:noFill/>
            <a:miter lim="800000"/>
            <a:headEnd/>
            <a:tailEnd/>
          </a:ln>
        </p:spPr>
      </p:pic>
      <p:pic>
        <p:nvPicPr>
          <p:cNvPr id="4099" name="Рисунок 4"/>
          <p:cNvPicPr>
            <a:picLocks noChangeAspect="1"/>
          </p:cNvPicPr>
          <p:nvPr/>
        </p:nvPicPr>
        <p:blipFill>
          <a:blip r:embed="rId3" cstate="print"/>
          <a:srcRect/>
          <a:stretch>
            <a:fillRect/>
          </a:stretch>
        </p:blipFill>
        <p:spPr bwMode="auto">
          <a:xfrm>
            <a:off x="3276600" y="2062163"/>
            <a:ext cx="5867400" cy="2589212"/>
          </a:xfrm>
          <a:prstGeom prst="rect">
            <a:avLst/>
          </a:prstGeom>
          <a:noFill/>
          <a:ln w="9525">
            <a:noFill/>
            <a:miter lim="800000"/>
            <a:headEnd/>
            <a:tailEnd/>
          </a:ln>
        </p:spPr>
      </p:pic>
      <p:pic>
        <p:nvPicPr>
          <p:cNvPr id="4100" name="Рисунок 5"/>
          <p:cNvPicPr>
            <a:picLocks noChangeAspect="1"/>
          </p:cNvPicPr>
          <p:nvPr/>
        </p:nvPicPr>
        <p:blipFill>
          <a:blip r:embed="rId4" cstate="print"/>
          <a:srcRect/>
          <a:stretch>
            <a:fillRect/>
          </a:stretch>
        </p:blipFill>
        <p:spPr bwMode="auto">
          <a:xfrm>
            <a:off x="198438" y="4651375"/>
            <a:ext cx="5364162" cy="2085975"/>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152400"/>
            <a:ext cx="8534400" cy="838200"/>
          </a:xfrm>
        </p:spPr>
        <p:txBody>
          <a:bodyPr/>
          <a:lstStyle/>
          <a:p>
            <a:pPr>
              <a:defRPr/>
            </a:pPr>
            <a:r>
              <a:rPr lang="uk-UA" dirty="0" smtClean="0">
                <a:solidFill>
                  <a:srgbClr val="FFFF00"/>
                </a:solidFill>
              </a:rPr>
              <a:t>Трудові книжки</a:t>
            </a:r>
            <a:endParaRPr lang="ru-RU" dirty="0">
              <a:solidFill>
                <a:srgbClr val="FFFF00"/>
              </a:solidFill>
            </a:endParaRPr>
          </a:p>
        </p:txBody>
      </p:sp>
      <p:sp>
        <p:nvSpPr>
          <p:cNvPr id="3" name="Объект 2"/>
          <p:cNvSpPr>
            <a:spLocks noGrp="1"/>
          </p:cNvSpPr>
          <p:nvPr>
            <p:ph idx="1"/>
          </p:nvPr>
        </p:nvSpPr>
        <p:spPr>
          <a:xfrm>
            <a:off x="152400" y="990600"/>
            <a:ext cx="6705600" cy="5562600"/>
          </a:xfrm>
        </p:spPr>
        <p:txBody>
          <a:bodyPr/>
          <a:lstStyle/>
          <a:p>
            <a:pPr>
              <a:defRPr/>
            </a:pPr>
            <a:r>
              <a:rPr lang="ru-RU" sz="2000" dirty="0" smtClean="0">
                <a:solidFill>
                  <a:srgbClr val="FFFF00"/>
                </a:solidFill>
              </a:rPr>
              <a:t>з </a:t>
            </a:r>
            <a:r>
              <a:rPr lang="ru-RU" sz="2000" dirty="0" err="1" smtClean="0">
                <a:solidFill>
                  <a:srgbClr val="FFFF00"/>
                </a:solidFill>
              </a:rPr>
              <a:t>набранням</a:t>
            </a:r>
            <a:r>
              <a:rPr lang="ru-RU" sz="2000" dirty="0" smtClean="0">
                <a:solidFill>
                  <a:srgbClr val="FFFF00"/>
                </a:solidFill>
              </a:rPr>
              <a:t> </a:t>
            </a:r>
            <a:r>
              <a:rPr lang="ru-RU" sz="2000" dirty="0" err="1" smtClean="0">
                <a:solidFill>
                  <a:srgbClr val="FFFF00"/>
                </a:solidFill>
              </a:rPr>
              <a:t>чинності</a:t>
            </a:r>
            <a:r>
              <a:rPr lang="ru-RU" sz="2000" dirty="0" smtClean="0">
                <a:solidFill>
                  <a:srgbClr val="FFFF00"/>
                </a:solidFill>
              </a:rPr>
              <a:t> Законом </a:t>
            </a:r>
          </a:p>
          <a:p>
            <a:pPr marL="0" indent="0">
              <a:buFont typeface="Wingdings" pitchFamily="2" charset="2"/>
              <a:buNone/>
              <a:defRPr/>
            </a:pPr>
            <a:r>
              <a:rPr lang="ru-RU" sz="2000" dirty="0" err="1" smtClean="0">
                <a:solidFill>
                  <a:srgbClr val="FFFF00"/>
                </a:solidFill>
              </a:rPr>
              <a:t>України</a:t>
            </a:r>
            <a:r>
              <a:rPr lang="ru-RU" sz="2000" dirty="0" smtClean="0">
                <a:solidFill>
                  <a:srgbClr val="FFFF00"/>
                </a:solidFill>
              </a:rPr>
              <a:t> «Про </a:t>
            </a:r>
            <a:r>
              <a:rPr lang="ru-RU" sz="2000" dirty="0" err="1" smtClean="0">
                <a:solidFill>
                  <a:srgbClr val="FFFF00"/>
                </a:solidFill>
              </a:rPr>
              <a:t>внесення</a:t>
            </a:r>
            <a:r>
              <a:rPr lang="ru-RU" sz="2000" dirty="0" smtClean="0">
                <a:solidFill>
                  <a:srgbClr val="FFFF00"/>
                </a:solidFill>
              </a:rPr>
              <a:t> </a:t>
            </a:r>
            <a:r>
              <a:rPr lang="ru-RU" sz="2000" dirty="0" err="1" smtClean="0">
                <a:solidFill>
                  <a:srgbClr val="FFFF00"/>
                </a:solidFill>
              </a:rPr>
              <a:t>змін</a:t>
            </a:r>
            <a:r>
              <a:rPr lang="ru-RU" sz="2000" dirty="0" smtClean="0">
                <a:solidFill>
                  <a:srgbClr val="FFFF00"/>
                </a:solidFill>
              </a:rPr>
              <a:t> до </a:t>
            </a:r>
            <a:r>
              <a:rPr lang="ru-RU" sz="2000" dirty="0" err="1" smtClean="0">
                <a:solidFill>
                  <a:srgbClr val="FFFF00"/>
                </a:solidFill>
              </a:rPr>
              <a:t>деяких</a:t>
            </a:r>
            <a:r>
              <a:rPr lang="ru-RU" sz="2000" dirty="0" smtClean="0">
                <a:solidFill>
                  <a:srgbClr val="FFFF00"/>
                </a:solidFill>
              </a:rPr>
              <a:t> </a:t>
            </a:r>
            <a:r>
              <a:rPr lang="ru-RU" sz="2000" dirty="0" err="1" smtClean="0">
                <a:solidFill>
                  <a:srgbClr val="FFFF00"/>
                </a:solidFill>
              </a:rPr>
              <a:t>законодавчих</a:t>
            </a:r>
            <a:r>
              <a:rPr lang="ru-RU" sz="2000" dirty="0" smtClean="0">
                <a:solidFill>
                  <a:srgbClr val="FFFF00"/>
                </a:solidFill>
              </a:rPr>
              <a:t> </a:t>
            </a:r>
            <a:r>
              <a:rPr lang="ru-RU" sz="2000" dirty="0" err="1" smtClean="0">
                <a:solidFill>
                  <a:srgbClr val="FFFF00"/>
                </a:solidFill>
              </a:rPr>
              <a:t>актів</a:t>
            </a:r>
            <a:r>
              <a:rPr lang="ru-RU" sz="2000" dirty="0" smtClean="0">
                <a:solidFill>
                  <a:srgbClr val="FFFF00"/>
                </a:solidFill>
              </a:rPr>
              <a:t> </a:t>
            </a:r>
            <a:r>
              <a:rPr lang="ru-RU" sz="2000" dirty="0" err="1" smtClean="0">
                <a:solidFill>
                  <a:srgbClr val="FFFF00"/>
                </a:solidFill>
              </a:rPr>
              <a:t>України</a:t>
            </a:r>
            <a:r>
              <a:rPr lang="ru-RU" sz="2000" dirty="0" smtClean="0">
                <a:solidFill>
                  <a:srgbClr val="FFFF00"/>
                </a:solidFill>
              </a:rPr>
              <a:t> </a:t>
            </a:r>
            <a:r>
              <a:rPr lang="ru-RU" sz="2000" dirty="0" err="1" smtClean="0">
                <a:solidFill>
                  <a:srgbClr val="FFFF00"/>
                </a:solidFill>
              </a:rPr>
              <a:t>щодо</a:t>
            </a:r>
            <a:r>
              <a:rPr lang="ru-RU" sz="2000" dirty="0" smtClean="0">
                <a:solidFill>
                  <a:srgbClr val="FFFF00"/>
                </a:solidFill>
              </a:rPr>
              <a:t> </a:t>
            </a:r>
            <a:r>
              <a:rPr lang="ru-RU" sz="2000" dirty="0" err="1" smtClean="0">
                <a:solidFill>
                  <a:srgbClr val="FFFF00"/>
                </a:solidFill>
              </a:rPr>
              <a:t>обліку</a:t>
            </a:r>
            <a:r>
              <a:rPr lang="ru-RU" sz="2000" dirty="0" smtClean="0">
                <a:solidFill>
                  <a:srgbClr val="FFFF00"/>
                </a:solidFill>
              </a:rPr>
              <a:t> </a:t>
            </a:r>
            <a:r>
              <a:rPr lang="ru-RU" sz="2000" dirty="0" err="1" smtClean="0">
                <a:solidFill>
                  <a:srgbClr val="FFFF00"/>
                </a:solidFill>
              </a:rPr>
              <a:t>трудової</a:t>
            </a:r>
            <a:r>
              <a:rPr lang="ru-RU" sz="2000" dirty="0" smtClean="0">
                <a:solidFill>
                  <a:srgbClr val="FFFF00"/>
                </a:solidFill>
              </a:rPr>
              <a:t> </a:t>
            </a:r>
            <a:r>
              <a:rPr lang="ru-RU" sz="2000" dirty="0" err="1" smtClean="0">
                <a:solidFill>
                  <a:srgbClr val="FFFF00"/>
                </a:solidFill>
              </a:rPr>
              <a:t>діяльності</a:t>
            </a:r>
            <a:r>
              <a:rPr lang="ru-RU" sz="2000" dirty="0" smtClean="0">
                <a:solidFill>
                  <a:srgbClr val="FFFF00"/>
                </a:solidFill>
              </a:rPr>
              <a:t> </a:t>
            </a:r>
            <a:r>
              <a:rPr lang="ru-RU" sz="2000" dirty="0" err="1" smtClean="0">
                <a:solidFill>
                  <a:srgbClr val="FFFF00"/>
                </a:solidFill>
              </a:rPr>
              <a:t>працівника</a:t>
            </a:r>
            <a:r>
              <a:rPr lang="ru-RU" sz="2000" dirty="0" smtClean="0">
                <a:solidFill>
                  <a:srgbClr val="FFFF00"/>
                </a:solidFill>
              </a:rPr>
              <a:t> в </a:t>
            </a:r>
            <a:r>
              <a:rPr lang="ru-RU" sz="2000" dirty="0" err="1" smtClean="0">
                <a:solidFill>
                  <a:srgbClr val="FFFF00"/>
                </a:solidFill>
              </a:rPr>
              <a:t>електронній</a:t>
            </a:r>
            <a:r>
              <a:rPr lang="ru-RU" sz="2000" dirty="0" smtClean="0">
                <a:solidFill>
                  <a:srgbClr val="FFFF00"/>
                </a:solidFill>
              </a:rPr>
              <a:t> </a:t>
            </a:r>
            <a:r>
              <a:rPr lang="ru-RU" sz="2000" dirty="0" err="1" smtClean="0">
                <a:solidFill>
                  <a:srgbClr val="FFFF00"/>
                </a:solidFill>
              </a:rPr>
              <a:t>формі</a:t>
            </a:r>
            <a:r>
              <a:rPr lang="ru-RU" sz="2000" dirty="0" smtClean="0">
                <a:solidFill>
                  <a:srgbClr val="FFFF00"/>
                </a:solidFill>
              </a:rPr>
              <a:t>» </a:t>
            </a:r>
            <a:r>
              <a:rPr lang="ru-RU" sz="2000" dirty="0" err="1" smtClean="0">
                <a:solidFill>
                  <a:srgbClr val="FFFF00"/>
                </a:solidFill>
              </a:rPr>
              <a:t>від</a:t>
            </a:r>
            <a:r>
              <a:rPr lang="ru-RU" sz="2000" dirty="0" smtClean="0">
                <a:solidFill>
                  <a:srgbClr val="FFFF00"/>
                </a:solidFill>
              </a:rPr>
              <a:t> 5 лютого 2021 року № 1217-</a:t>
            </a:r>
            <a:r>
              <a:rPr lang="en-US" sz="2000" dirty="0" smtClean="0">
                <a:solidFill>
                  <a:srgbClr val="FFFF00"/>
                </a:solidFill>
              </a:rPr>
              <a:t>IX </a:t>
            </a:r>
            <a:r>
              <a:rPr lang="ru-RU" sz="2000" dirty="0" err="1" smtClean="0">
                <a:solidFill>
                  <a:srgbClr val="FFFF00"/>
                </a:solidFill>
              </a:rPr>
              <a:t>облік</a:t>
            </a:r>
            <a:r>
              <a:rPr lang="ru-RU" sz="2000" dirty="0" smtClean="0">
                <a:solidFill>
                  <a:srgbClr val="FFFF00"/>
                </a:solidFill>
              </a:rPr>
              <a:t> </a:t>
            </a:r>
            <a:r>
              <a:rPr lang="ru-RU" sz="2000" dirty="0" err="1" smtClean="0">
                <a:solidFill>
                  <a:srgbClr val="FFFF00"/>
                </a:solidFill>
              </a:rPr>
              <a:t>трудової</a:t>
            </a:r>
            <a:r>
              <a:rPr lang="ru-RU" sz="2000" dirty="0" smtClean="0">
                <a:solidFill>
                  <a:srgbClr val="FFFF00"/>
                </a:solidFill>
              </a:rPr>
              <a:t> </a:t>
            </a:r>
            <a:r>
              <a:rPr lang="ru-RU" sz="2000" dirty="0" err="1" smtClean="0">
                <a:solidFill>
                  <a:srgbClr val="FFFF00"/>
                </a:solidFill>
              </a:rPr>
              <a:t>діяльності</a:t>
            </a:r>
            <a:r>
              <a:rPr lang="ru-RU" sz="2000" dirty="0" smtClean="0">
                <a:solidFill>
                  <a:srgbClr val="FFFF00"/>
                </a:solidFill>
              </a:rPr>
              <a:t> </a:t>
            </a:r>
            <a:r>
              <a:rPr lang="ru-RU" sz="2000" dirty="0" err="1" smtClean="0">
                <a:solidFill>
                  <a:srgbClr val="FFFF00"/>
                </a:solidFill>
              </a:rPr>
              <a:t>працівника</a:t>
            </a:r>
            <a:r>
              <a:rPr lang="ru-RU" sz="2000" dirty="0" smtClean="0">
                <a:solidFill>
                  <a:srgbClr val="FFFF00"/>
                </a:solidFill>
              </a:rPr>
              <a:t> </a:t>
            </a:r>
            <a:r>
              <a:rPr lang="ru-RU" sz="2000" dirty="0" err="1" smtClean="0">
                <a:solidFill>
                  <a:srgbClr val="FFFF00"/>
                </a:solidFill>
              </a:rPr>
              <a:t>здійснюється</a:t>
            </a:r>
            <a:r>
              <a:rPr lang="ru-RU" sz="2000" dirty="0" smtClean="0">
                <a:solidFill>
                  <a:srgbClr val="FFFF00"/>
                </a:solidFill>
              </a:rPr>
              <a:t> в </a:t>
            </a:r>
            <a:r>
              <a:rPr lang="ru-RU" sz="2000" dirty="0" err="1" smtClean="0">
                <a:solidFill>
                  <a:srgbClr val="FFFF00"/>
                </a:solidFill>
              </a:rPr>
              <a:t>електронній</a:t>
            </a:r>
            <a:r>
              <a:rPr lang="ru-RU" sz="2000" dirty="0" smtClean="0">
                <a:solidFill>
                  <a:srgbClr val="FFFF00"/>
                </a:solidFill>
              </a:rPr>
              <a:t> </a:t>
            </a:r>
            <a:r>
              <a:rPr lang="ru-RU" sz="2000" dirty="0" err="1" smtClean="0">
                <a:solidFill>
                  <a:srgbClr val="FFFF00"/>
                </a:solidFill>
              </a:rPr>
              <a:t>формі</a:t>
            </a:r>
            <a:r>
              <a:rPr lang="ru-RU" sz="2000" dirty="0" smtClean="0">
                <a:solidFill>
                  <a:srgbClr val="FFFF00"/>
                </a:solidFill>
              </a:rPr>
              <a:t> в </a:t>
            </a:r>
            <a:r>
              <a:rPr lang="ru-RU" sz="2000" dirty="0" err="1" smtClean="0">
                <a:solidFill>
                  <a:srgbClr val="FFFF00"/>
                </a:solidFill>
              </a:rPr>
              <a:t>реєстрі</a:t>
            </a:r>
            <a:r>
              <a:rPr lang="ru-RU" sz="2000" dirty="0" smtClean="0">
                <a:solidFill>
                  <a:srgbClr val="FFFF00"/>
                </a:solidFill>
              </a:rPr>
              <a:t> </a:t>
            </a:r>
            <a:r>
              <a:rPr lang="ru-RU" sz="2000" dirty="0" err="1" smtClean="0">
                <a:solidFill>
                  <a:srgbClr val="FFFF00"/>
                </a:solidFill>
              </a:rPr>
              <a:t>застрахованих</a:t>
            </a:r>
            <a:r>
              <a:rPr lang="ru-RU" sz="2000" dirty="0" smtClean="0">
                <a:solidFill>
                  <a:srgbClr val="FFFF00"/>
                </a:solidFill>
              </a:rPr>
              <a:t> </a:t>
            </a:r>
            <a:r>
              <a:rPr lang="ru-RU" sz="2000" dirty="0" err="1" smtClean="0">
                <a:solidFill>
                  <a:srgbClr val="FFFF00"/>
                </a:solidFill>
              </a:rPr>
              <a:t>осіб</a:t>
            </a:r>
            <a:r>
              <a:rPr lang="ru-RU" sz="2000" dirty="0" smtClean="0">
                <a:solidFill>
                  <a:srgbClr val="FFFF00"/>
                </a:solidFill>
              </a:rPr>
              <a:t> Державного </a:t>
            </a:r>
            <a:r>
              <a:rPr lang="ru-RU" sz="2000" dirty="0" err="1" smtClean="0">
                <a:solidFill>
                  <a:srgbClr val="FFFF00"/>
                </a:solidFill>
              </a:rPr>
              <a:t>реєстру</a:t>
            </a:r>
            <a:r>
              <a:rPr lang="ru-RU" sz="2000" dirty="0" smtClean="0">
                <a:solidFill>
                  <a:srgbClr val="FFFF00"/>
                </a:solidFill>
              </a:rPr>
              <a:t> </a:t>
            </a:r>
            <a:r>
              <a:rPr lang="ru-RU" sz="2000" dirty="0" err="1" smtClean="0">
                <a:solidFill>
                  <a:srgbClr val="FFFF00"/>
                </a:solidFill>
              </a:rPr>
              <a:t>загальнообов’язкового</a:t>
            </a:r>
            <a:r>
              <a:rPr lang="ru-RU" sz="2000" dirty="0" smtClean="0">
                <a:solidFill>
                  <a:srgbClr val="FFFF00"/>
                </a:solidFill>
              </a:rPr>
              <a:t> державного </a:t>
            </a:r>
            <a:r>
              <a:rPr lang="ru-RU" sz="2000" dirty="0" err="1" smtClean="0">
                <a:solidFill>
                  <a:srgbClr val="FFFF00"/>
                </a:solidFill>
              </a:rPr>
              <a:t>соціального</a:t>
            </a:r>
            <a:r>
              <a:rPr lang="ru-RU" sz="2000" dirty="0" smtClean="0">
                <a:solidFill>
                  <a:srgbClr val="FFFF00"/>
                </a:solidFill>
              </a:rPr>
              <a:t> </a:t>
            </a:r>
            <a:r>
              <a:rPr lang="ru-RU" sz="2000" dirty="0" err="1" smtClean="0">
                <a:solidFill>
                  <a:srgbClr val="FFFF00"/>
                </a:solidFill>
              </a:rPr>
              <a:t>страхування</a:t>
            </a:r>
            <a:r>
              <a:rPr lang="ru-RU" sz="2000" dirty="0" smtClean="0">
                <a:solidFill>
                  <a:srgbClr val="FFFF00"/>
                </a:solidFill>
              </a:rPr>
              <a:t> у порядку, </a:t>
            </a:r>
            <a:r>
              <a:rPr lang="ru-RU" sz="2000" dirty="0" err="1" smtClean="0">
                <a:solidFill>
                  <a:srgbClr val="FFFF00"/>
                </a:solidFill>
              </a:rPr>
              <a:t>визначеному</a:t>
            </a:r>
            <a:r>
              <a:rPr lang="ru-RU" sz="2000" dirty="0" smtClean="0">
                <a:solidFill>
                  <a:srgbClr val="FFFF00"/>
                </a:solidFill>
              </a:rPr>
              <a:t> Законом </a:t>
            </a:r>
            <a:r>
              <a:rPr lang="ru-RU" sz="2000" dirty="0" err="1" smtClean="0">
                <a:solidFill>
                  <a:srgbClr val="FFFF00"/>
                </a:solidFill>
              </a:rPr>
              <a:t>України</a:t>
            </a:r>
            <a:r>
              <a:rPr lang="ru-RU" sz="2000" dirty="0" smtClean="0">
                <a:solidFill>
                  <a:srgbClr val="FFFF00"/>
                </a:solidFill>
              </a:rPr>
              <a:t> «Про </a:t>
            </a:r>
            <a:r>
              <a:rPr lang="ru-RU" sz="2000" dirty="0" err="1" smtClean="0">
                <a:solidFill>
                  <a:srgbClr val="FFFF00"/>
                </a:solidFill>
              </a:rPr>
              <a:t>збір</a:t>
            </a:r>
            <a:r>
              <a:rPr lang="ru-RU" sz="2000" dirty="0" smtClean="0">
                <a:solidFill>
                  <a:srgbClr val="FFFF00"/>
                </a:solidFill>
              </a:rPr>
              <a:t> та </a:t>
            </a:r>
            <a:r>
              <a:rPr lang="ru-RU" sz="2000" dirty="0" err="1" smtClean="0">
                <a:solidFill>
                  <a:srgbClr val="FFFF00"/>
                </a:solidFill>
              </a:rPr>
              <a:t>облік</a:t>
            </a:r>
            <a:r>
              <a:rPr lang="ru-RU" sz="2000" dirty="0" smtClean="0">
                <a:solidFill>
                  <a:srgbClr val="FFFF00"/>
                </a:solidFill>
              </a:rPr>
              <a:t> </a:t>
            </a:r>
            <a:r>
              <a:rPr lang="ru-RU" sz="2000" dirty="0" err="1" smtClean="0">
                <a:solidFill>
                  <a:srgbClr val="FFFF00"/>
                </a:solidFill>
              </a:rPr>
              <a:t>єдиного</a:t>
            </a:r>
            <a:r>
              <a:rPr lang="ru-RU" sz="2000" dirty="0" smtClean="0">
                <a:solidFill>
                  <a:srgbClr val="FFFF00"/>
                </a:solidFill>
              </a:rPr>
              <a:t> </a:t>
            </a:r>
            <a:r>
              <a:rPr lang="ru-RU" sz="2000" dirty="0" err="1" smtClean="0">
                <a:solidFill>
                  <a:srgbClr val="FFFF00"/>
                </a:solidFill>
              </a:rPr>
              <a:t>внеску</a:t>
            </a:r>
            <a:r>
              <a:rPr lang="ru-RU" sz="2000" dirty="0" smtClean="0">
                <a:solidFill>
                  <a:srgbClr val="FFFF00"/>
                </a:solidFill>
              </a:rPr>
              <a:t> на </a:t>
            </a:r>
            <a:r>
              <a:rPr lang="ru-RU" sz="2000" dirty="0" err="1" smtClean="0">
                <a:solidFill>
                  <a:srgbClr val="FFFF00"/>
                </a:solidFill>
              </a:rPr>
              <a:t>загальнообов’язкове</a:t>
            </a:r>
            <a:r>
              <a:rPr lang="ru-RU" sz="2000" dirty="0" smtClean="0">
                <a:solidFill>
                  <a:srgbClr val="FFFF00"/>
                </a:solidFill>
              </a:rPr>
              <a:t> </a:t>
            </a:r>
            <a:r>
              <a:rPr lang="ru-RU" sz="2000" dirty="0" err="1" smtClean="0">
                <a:solidFill>
                  <a:srgbClr val="FFFF00"/>
                </a:solidFill>
              </a:rPr>
              <a:t>державне</a:t>
            </a:r>
            <a:r>
              <a:rPr lang="ru-RU" sz="2000" dirty="0" smtClean="0">
                <a:solidFill>
                  <a:srgbClr val="FFFF00"/>
                </a:solidFill>
              </a:rPr>
              <a:t> </a:t>
            </a:r>
            <a:r>
              <a:rPr lang="ru-RU" sz="2000" dirty="0" err="1" smtClean="0">
                <a:solidFill>
                  <a:srgbClr val="FFFF00"/>
                </a:solidFill>
              </a:rPr>
              <a:t>соціальне</a:t>
            </a:r>
            <a:r>
              <a:rPr lang="ru-RU" sz="2000" dirty="0" smtClean="0">
                <a:solidFill>
                  <a:srgbClr val="FFFF00"/>
                </a:solidFill>
              </a:rPr>
              <a:t> </a:t>
            </a:r>
            <a:r>
              <a:rPr lang="ru-RU" sz="2000" dirty="0" err="1" smtClean="0">
                <a:solidFill>
                  <a:srgbClr val="FFFF00"/>
                </a:solidFill>
              </a:rPr>
              <a:t>страхування</a:t>
            </a:r>
            <a:r>
              <a:rPr lang="ru-RU" sz="2000" dirty="0" smtClean="0">
                <a:solidFill>
                  <a:srgbClr val="FFFF00"/>
                </a:solidFill>
              </a:rPr>
              <a:t>».</a:t>
            </a:r>
          </a:p>
          <a:p>
            <a:pPr>
              <a:defRPr/>
            </a:pPr>
            <a:r>
              <a:rPr lang="ru-RU" sz="2000" dirty="0" err="1" smtClean="0">
                <a:solidFill>
                  <a:srgbClr val="FFFF00"/>
                </a:solidFill>
              </a:rPr>
              <a:t>Ведення</a:t>
            </a:r>
            <a:r>
              <a:rPr lang="ru-RU" sz="2000" dirty="0" smtClean="0">
                <a:solidFill>
                  <a:srgbClr val="FFFF00"/>
                </a:solidFill>
              </a:rPr>
              <a:t> </a:t>
            </a:r>
            <a:r>
              <a:rPr lang="ru-RU" sz="2000" dirty="0" err="1" smtClean="0">
                <a:solidFill>
                  <a:srgbClr val="FFFF00"/>
                </a:solidFill>
              </a:rPr>
              <a:t>трудової</a:t>
            </a:r>
            <a:r>
              <a:rPr lang="ru-RU" sz="2000" dirty="0" smtClean="0">
                <a:solidFill>
                  <a:srgbClr val="FFFF00"/>
                </a:solidFill>
              </a:rPr>
              <a:t> книжки при </a:t>
            </a:r>
            <a:r>
              <a:rPr lang="ru-RU" sz="2000" dirty="0" err="1" smtClean="0">
                <a:solidFill>
                  <a:srgbClr val="FFFF00"/>
                </a:solidFill>
              </a:rPr>
              <a:t>цьому</a:t>
            </a:r>
            <a:r>
              <a:rPr lang="ru-RU" sz="2000" dirty="0" smtClean="0">
                <a:solidFill>
                  <a:srgbClr val="FFFF00"/>
                </a:solidFill>
              </a:rPr>
              <a:t> </a:t>
            </a:r>
            <a:r>
              <a:rPr lang="ru-RU" sz="2000" dirty="0" err="1" smtClean="0">
                <a:solidFill>
                  <a:srgbClr val="FFFF00"/>
                </a:solidFill>
              </a:rPr>
              <a:t>здійснюється</a:t>
            </a:r>
            <a:r>
              <a:rPr lang="ru-RU" sz="2000" dirty="0" smtClean="0">
                <a:solidFill>
                  <a:srgbClr val="FFFF00"/>
                </a:solidFill>
              </a:rPr>
              <a:t> </a:t>
            </a:r>
            <a:r>
              <a:rPr lang="ru-RU" sz="2000" dirty="0" err="1" smtClean="0">
                <a:solidFill>
                  <a:srgbClr val="FFFF00"/>
                </a:solidFill>
              </a:rPr>
              <a:t>роботодавцем</a:t>
            </a:r>
            <a:r>
              <a:rPr lang="ru-RU" sz="2000" dirty="0" smtClean="0">
                <a:solidFill>
                  <a:srgbClr val="FFFF00"/>
                </a:solidFill>
              </a:rPr>
              <a:t> </a:t>
            </a:r>
            <a:r>
              <a:rPr lang="ru-RU" sz="2000" dirty="0" err="1" smtClean="0">
                <a:solidFill>
                  <a:srgbClr val="FFFF00"/>
                </a:solidFill>
              </a:rPr>
              <a:t>виключно</a:t>
            </a:r>
            <a:r>
              <a:rPr lang="ru-RU" sz="2000" dirty="0" smtClean="0">
                <a:solidFill>
                  <a:srgbClr val="FFFF00"/>
                </a:solidFill>
              </a:rPr>
              <a:t> за </a:t>
            </a:r>
            <a:r>
              <a:rPr lang="ru-RU" sz="2000" dirty="0" err="1" smtClean="0">
                <a:solidFill>
                  <a:srgbClr val="FFFF00"/>
                </a:solidFill>
              </a:rPr>
              <a:t>бажанням</a:t>
            </a:r>
            <a:r>
              <a:rPr lang="ru-RU" sz="2000" dirty="0" smtClean="0">
                <a:solidFill>
                  <a:srgbClr val="FFFF00"/>
                </a:solidFill>
              </a:rPr>
              <a:t> </a:t>
            </a:r>
            <a:r>
              <a:rPr lang="ru-RU" sz="2000" dirty="0" err="1" smtClean="0">
                <a:solidFill>
                  <a:srgbClr val="FFFF00"/>
                </a:solidFill>
              </a:rPr>
              <a:t>працівника</a:t>
            </a:r>
            <a:r>
              <a:rPr lang="ru-RU" sz="2000" dirty="0" smtClean="0">
                <a:solidFill>
                  <a:srgbClr val="FFFF00"/>
                </a:solidFill>
              </a:rPr>
              <a:t>.</a:t>
            </a:r>
            <a:endParaRPr lang="ru-RU" sz="2000" dirty="0">
              <a:solidFill>
                <a:srgbClr val="FFFF00"/>
              </a:solidFill>
            </a:endParaRPr>
          </a:p>
        </p:txBody>
      </p:sp>
      <p:pic>
        <p:nvPicPr>
          <p:cNvPr id="22532" name="Рисунок 3"/>
          <p:cNvPicPr>
            <a:picLocks noChangeAspect="1"/>
          </p:cNvPicPr>
          <p:nvPr/>
        </p:nvPicPr>
        <p:blipFill>
          <a:blip r:embed="rId2" cstate="print"/>
          <a:srcRect/>
          <a:stretch>
            <a:fillRect/>
          </a:stretch>
        </p:blipFill>
        <p:spPr bwMode="auto">
          <a:xfrm>
            <a:off x="6096000" y="4638675"/>
            <a:ext cx="2862263" cy="1905000"/>
          </a:xfrm>
          <a:prstGeom prst="rect">
            <a:avLst/>
          </a:prstGeom>
          <a:noFill/>
          <a:ln w="9525">
            <a:noFill/>
            <a:miter lim="800000"/>
            <a:headEnd/>
            <a:tailEnd/>
          </a:ln>
        </p:spPr>
      </p:pic>
      <p:pic>
        <p:nvPicPr>
          <p:cNvPr id="22533" name="Рисунок 4"/>
          <p:cNvPicPr>
            <a:picLocks noChangeAspect="1"/>
          </p:cNvPicPr>
          <p:nvPr/>
        </p:nvPicPr>
        <p:blipFill>
          <a:blip r:embed="rId3" cstate="print"/>
          <a:srcRect/>
          <a:stretch>
            <a:fillRect/>
          </a:stretch>
        </p:blipFill>
        <p:spPr bwMode="auto">
          <a:xfrm>
            <a:off x="6488113" y="828675"/>
            <a:ext cx="2470150" cy="131445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304800"/>
            <a:ext cx="8458200" cy="5826125"/>
          </a:xfrm>
        </p:spPr>
        <p:txBody>
          <a:bodyPr/>
          <a:lstStyle/>
          <a:p>
            <a:pPr>
              <a:defRPr/>
            </a:pPr>
            <a:r>
              <a:rPr lang="ru-RU" sz="1800" dirty="0" err="1" smtClean="0">
                <a:effectLst/>
              </a:rPr>
              <a:t>Наразі</a:t>
            </a:r>
            <a:r>
              <a:rPr lang="ru-RU" sz="1800" dirty="0" smtClean="0">
                <a:effectLst/>
              </a:rPr>
              <a:t>, </a:t>
            </a:r>
            <a:r>
              <a:rPr lang="ru-RU" sz="1800" dirty="0" err="1" smtClean="0">
                <a:effectLst/>
              </a:rPr>
              <a:t>законодавство</a:t>
            </a:r>
            <a:r>
              <a:rPr lang="ru-RU" sz="1800" dirty="0" smtClean="0">
                <a:effectLst/>
              </a:rPr>
              <a:t> про </a:t>
            </a:r>
            <a:r>
              <a:rPr lang="ru-RU" sz="1800" dirty="0" err="1" smtClean="0">
                <a:effectLst/>
              </a:rPr>
              <a:t>працю</a:t>
            </a:r>
            <a:r>
              <a:rPr lang="ru-RU" sz="1800" dirty="0" smtClean="0">
                <a:effectLst/>
              </a:rPr>
              <a:t> не </a:t>
            </a:r>
            <a:r>
              <a:rPr lang="ru-RU" sz="1800" dirty="0" err="1" smtClean="0">
                <a:effectLst/>
              </a:rPr>
              <a:t>передбачає</a:t>
            </a:r>
            <a:r>
              <a:rPr lang="ru-RU" sz="1800" dirty="0" smtClean="0">
                <a:effectLst/>
              </a:rPr>
              <a:t> </a:t>
            </a:r>
            <a:r>
              <a:rPr lang="ru-RU" sz="1800" dirty="0" err="1" smtClean="0">
                <a:effectLst/>
              </a:rPr>
              <a:t>обов’язку</a:t>
            </a:r>
            <a:r>
              <a:rPr lang="ru-RU" sz="1800" dirty="0" smtClean="0">
                <a:effectLst/>
              </a:rPr>
              <a:t> </a:t>
            </a:r>
            <a:r>
              <a:rPr lang="ru-RU" sz="1800" dirty="0" err="1" smtClean="0">
                <a:effectLst/>
              </a:rPr>
              <a:t>роботодавця</a:t>
            </a:r>
            <a:r>
              <a:rPr lang="ru-RU" sz="1800" dirty="0" smtClean="0">
                <a:effectLst/>
              </a:rPr>
              <a:t> </a:t>
            </a:r>
            <a:r>
              <a:rPr lang="ru-RU" sz="1800" dirty="0" err="1" smtClean="0">
                <a:effectLst/>
              </a:rPr>
              <a:t>зберігати</a:t>
            </a:r>
            <a:r>
              <a:rPr lang="ru-RU" sz="1800" dirty="0" smtClean="0">
                <a:effectLst/>
              </a:rPr>
              <a:t> </a:t>
            </a:r>
            <a:r>
              <a:rPr lang="ru-RU" sz="1800" dirty="0" err="1" smtClean="0">
                <a:effectLst/>
              </a:rPr>
              <a:t>трудові</a:t>
            </a:r>
            <a:r>
              <a:rPr lang="ru-RU" sz="1800" dirty="0" smtClean="0">
                <a:effectLst/>
              </a:rPr>
              <a:t> книжки </a:t>
            </a:r>
            <a:r>
              <a:rPr lang="ru-RU" sz="1800" dirty="0" err="1" smtClean="0">
                <a:effectLst/>
              </a:rPr>
              <a:t>працівників</a:t>
            </a:r>
            <a:r>
              <a:rPr lang="ru-RU" sz="1800" dirty="0" smtClean="0">
                <a:effectLst/>
              </a:rPr>
              <a:t>. Але, </a:t>
            </a:r>
            <a:r>
              <a:rPr lang="ru-RU" sz="1800" dirty="0" err="1" smtClean="0">
                <a:effectLst/>
              </a:rPr>
              <a:t>відповідно</a:t>
            </a:r>
            <a:r>
              <a:rPr lang="ru-RU" sz="1800" dirty="0" smtClean="0">
                <a:effectLst/>
              </a:rPr>
              <a:t> до </a:t>
            </a:r>
            <a:r>
              <a:rPr lang="ru-RU" sz="1800" dirty="0" err="1" smtClean="0">
                <a:effectLst/>
              </a:rPr>
              <a:t>прикінцевих</a:t>
            </a:r>
            <a:r>
              <a:rPr lang="ru-RU" sz="1800" dirty="0" smtClean="0">
                <a:effectLst/>
              </a:rPr>
              <a:t> та </a:t>
            </a:r>
            <a:r>
              <a:rPr lang="ru-RU" sz="1800" dirty="0" err="1" smtClean="0">
                <a:effectLst/>
              </a:rPr>
              <a:t>перехідних</a:t>
            </a:r>
            <a:r>
              <a:rPr lang="ru-RU" sz="1800" dirty="0" smtClean="0">
                <a:effectLst/>
              </a:rPr>
              <a:t> </a:t>
            </a:r>
            <a:r>
              <a:rPr lang="ru-RU" sz="1800" dirty="0" err="1" smtClean="0">
                <a:effectLst/>
              </a:rPr>
              <a:t>положень</a:t>
            </a:r>
            <a:r>
              <a:rPr lang="ru-RU" sz="1800" dirty="0" smtClean="0">
                <a:effectLst/>
              </a:rPr>
              <a:t> Закону </a:t>
            </a:r>
            <a:r>
              <a:rPr lang="ru-RU" sz="1800" dirty="0" err="1" smtClean="0">
                <a:effectLst/>
              </a:rPr>
              <a:t>України</a:t>
            </a:r>
            <a:r>
              <a:rPr lang="ru-RU" sz="1800" dirty="0" smtClean="0">
                <a:effectLst/>
              </a:rPr>
              <a:t> «Про </a:t>
            </a:r>
            <a:r>
              <a:rPr lang="ru-RU" sz="1800" dirty="0" err="1" smtClean="0">
                <a:effectLst/>
              </a:rPr>
              <a:t>внесення</a:t>
            </a:r>
            <a:r>
              <a:rPr lang="ru-RU" sz="1800" dirty="0" smtClean="0">
                <a:effectLst/>
              </a:rPr>
              <a:t> </a:t>
            </a:r>
            <a:r>
              <a:rPr lang="ru-RU" sz="1800" dirty="0" err="1" smtClean="0">
                <a:effectLst/>
              </a:rPr>
              <a:t>змін</a:t>
            </a:r>
            <a:r>
              <a:rPr lang="ru-RU" sz="1800" dirty="0" smtClean="0">
                <a:effectLst/>
              </a:rPr>
              <a:t> до </a:t>
            </a:r>
            <a:r>
              <a:rPr lang="ru-RU" sz="1800" dirty="0" err="1" smtClean="0">
                <a:effectLst/>
              </a:rPr>
              <a:t>деяких</a:t>
            </a:r>
            <a:r>
              <a:rPr lang="ru-RU" sz="1800" dirty="0" smtClean="0">
                <a:effectLst/>
              </a:rPr>
              <a:t> </a:t>
            </a:r>
            <a:r>
              <a:rPr lang="ru-RU" sz="1800" dirty="0" err="1" smtClean="0">
                <a:effectLst/>
              </a:rPr>
              <a:t>законодавчих</a:t>
            </a:r>
            <a:r>
              <a:rPr lang="ru-RU" sz="1800" dirty="0" smtClean="0">
                <a:effectLst/>
              </a:rPr>
              <a:t> </a:t>
            </a:r>
            <a:r>
              <a:rPr lang="ru-RU" sz="1800" dirty="0" err="1" smtClean="0">
                <a:effectLst/>
              </a:rPr>
              <a:t>актів</a:t>
            </a:r>
            <a:r>
              <a:rPr lang="ru-RU" sz="1800" dirty="0" smtClean="0">
                <a:effectLst/>
              </a:rPr>
              <a:t> </a:t>
            </a:r>
            <a:r>
              <a:rPr lang="ru-RU" sz="1800" dirty="0" err="1" smtClean="0">
                <a:effectLst/>
              </a:rPr>
              <a:t>України</a:t>
            </a:r>
            <a:r>
              <a:rPr lang="ru-RU" sz="1800" dirty="0" smtClean="0">
                <a:effectLst/>
              </a:rPr>
              <a:t> </a:t>
            </a:r>
            <a:r>
              <a:rPr lang="ru-RU" sz="1800" dirty="0" err="1" smtClean="0">
                <a:effectLst/>
              </a:rPr>
              <a:t>щодо</a:t>
            </a:r>
            <a:r>
              <a:rPr lang="ru-RU" sz="1800" dirty="0" smtClean="0">
                <a:effectLst/>
              </a:rPr>
              <a:t> </a:t>
            </a:r>
            <a:r>
              <a:rPr lang="ru-RU" sz="1800" dirty="0" err="1" smtClean="0">
                <a:effectLst/>
              </a:rPr>
              <a:t>обліку</a:t>
            </a:r>
            <a:r>
              <a:rPr lang="ru-RU" sz="1800" dirty="0" smtClean="0">
                <a:effectLst/>
              </a:rPr>
              <a:t> </a:t>
            </a:r>
            <a:r>
              <a:rPr lang="ru-RU" sz="1800" dirty="0" err="1" smtClean="0">
                <a:effectLst/>
              </a:rPr>
              <a:t>трудової</a:t>
            </a:r>
            <a:r>
              <a:rPr lang="ru-RU" sz="1800" dirty="0" smtClean="0">
                <a:effectLst/>
              </a:rPr>
              <a:t> </a:t>
            </a:r>
            <a:r>
              <a:rPr lang="ru-RU" sz="1800" dirty="0" err="1" smtClean="0">
                <a:effectLst/>
              </a:rPr>
              <a:t>діяльності</a:t>
            </a:r>
            <a:r>
              <a:rPr lang="ru-RU" sz="1800" dirty="0" smtClean="0">
                <a:effectLst/>
              </a:rPr>
              <a:t> </a:t>
            </a:r>
            <a:r>
              <a:rPr lang="ru-RU" sz="1800" dirty="0" err="1" smtClean="0">
                <a:effectLst/>
              </a:rPr>
              <a:t>працівника</a:t>
            </a:r>
            <a:r>
              <a:rPr lang="ru-RU" sz="1800" dirty="0" smtClean="0">
                <a:effectLst/>
              </a:rPr>
              <a:t> в </a:t>
            </a:r>
            <a:r>
              <a:rPr lang="ru-RU" sz="1800" dirty="0" err="1" smtClean="0">
                <a:effectLst/>
              </a:rPr>
              <a:t>електронній</a:t>
            </a:r>
            <a:r>
              <a:rPr lang="ru-RU" sz="1800" dirty="0" smtClean="0">
                <a:effectLst/>
              </a:rPr>
              <a:t> </a:t>
            </a:r>
            <a:r>
              <a:rPr lang="ru-RU" sz="1800" dirty="0" err="1" smtClean="0">
                <a:effectLst/>
              </a:rPr>
              <a:t>формі</a:t>
            </a:r>
            <a:r>
              <a:rPr lang="ru-RU" sz="1800" dirty="0" smtClean="0">
                <a:effectLst/>
              </a:rPr>
              <a:t>» </a:t>
            </a:r>
            <a:r>
              <a:rPr lang="ru-RU" sz="1800" dirty="0" err="1" smtClean="0">
                <a:effectLst/>
              </a:rPr>
              <a:t>включення</a:t>
            </a:r>
            <a:r>
              <a:rPr lang="ru-RU" sz="1800" dirty="0" smtClean="0">
                <a:effectLst/>
              </a:rPr>
              <a:t> </a:t>
            </a:r>
            <a:r>
              <a:rPr lang="ru-RU" sz="1800" dirty="0" err="1" smtClean="0">
                <a:effectLst/>
              </a:rPr>
              <a:t>Пенсійним</a:t>
            </a:r>
            <a:r>
              <a:rPr lang="ru-RU" sz="1800" dirty="0" smtClean="0">
                <a:effectLst/>
              </a:rPr>
              <a:t> фондом </a:t>
            </a:r>
            <a:r>
              <a:rPr lang="ru-RU" sz="1800" dirty="0" err="1" smtClean="0">
                <a:effectLst/>
              </a:rPr>
              <a:t>України</a:t>
            </a:r>
            <a:r>
              <a:rPr lang="ru-RU" sz="1800" dirty="0" smtClean="0">
                <a:effectLst/>
              </a:rPr>
              <a:t> до </a:t>
            </a:r>
            <a:r>
              <a:rPr lang="ru-RU" sz="1800" dirty="0" err="1" smtClean="0">
                <a:effectLst/>
              </a:rPr>
              <a:t>реєстру</a:t>
            </a:r>
            <a:r>
              <a:rPr lang="ru-RU" sz="1800" dirty="0" smtClean="0">
                <a:effectLst/>
              </a:rPr>
              <a:t> </a:t>
            </a:r>
            <a:r>
              <a:rPr lang="ru-RU" sz="1800" dirty="0" err="1" smtClean="0">
                <a:effectLst/>
              </a:rPr>
              <a:t>застрахованих</a:t>
            </a:r>
            <a:r>
              <a:rPr lang="ru-RU" sz="1800" dirty="0" smtClean="0">
                <a:effectLst/>
              </a:rPr>
              <a:t> </a:t>
            </a:r>
            <a:r>
              <a:rPr lang="ru-RU" sz="1800" dirty="0" err="1" smtClean="0">
                <a:effectLst/>
              </a:rPr>
              <a:t>осіб</a:t>
            </a:r>
            <a:r>
              <a:rPr lang="ru-RU" sz="1800" dirty="0" smtClean="0">
                <a:effectLst/>
              </a:rPr>
              <a:t> Державного </a:t>
            </a:r>
            <a:r>
              <a:rPr lang="ru-RU" sz="1800" dirty="0" err="1" smtClean="0">
                <a:effectLst/>
              </a:rPr>
              <a:t>реєстру</a:t>
            </a:r>
            <a:r>
              <a:rPr lang="ru-RU" sz="1800" dirty="0" smtClean="0">
                <a:effectLst/>
              </a:rPr>
              <a:t> </a:t>
            </a:r>
            <a:r>
              <a:rPr lang="ru-RU" sz="1800" dirty="0" err="1" smtClean="0">
                <a:effectLst/>
              </a:rPr>
              <a:t>загальнообов’язкового</a:t>
            </a:r>
            <a:r>
              <a:rPr lang="ru-RU" sz="1800" dirty="0" smtClean="0">
                <a:effectLst/>
              </a:rPr>
              <a:t> державного </a:t>
            </a:r>
            <a:r>
              <a:rPr lang="ru-RU" sz="1800" dirty="0" err="1" smtClean="0">
                <a:effectLst/>
              </a:rPr>
              <a:t>соціального</a:t>
            </a:r>
            <a:r>
              <a:rPr lang="ru-RU" sz="1800" dirty="0" smtClean="0">
                <a:effectLst/>
              </a:rPr>
              <a:t> </a:t>
            </a:r>
            <a:r>
              <a:rPr lang="ru-RU" sz="1800" dirty="0" err="1" smtClean="0">
                <a:effectLst/>
              </a:rPr>
              <a:t>страхування</a:t>
            </a:r>
            <a:r>
              <a:rPr lang="ru-RU" sz="1800" dirty="0" smtClean="0">
                <a:effectLst/>
              </a:rPr>
              <a:t> </a:t>
            </a:r>
            <a:r>
              <a:rPr lang="ru-RU" sz="1800" dirty="0" err="1" smtClean="0">
                <a:effectLst/>
              </a:rPr>
              <a:t>відсутніх</a:t>
            </a:r>
            <a:r>
              <a:rPr lang="ru-RU" sz="1800" dirty="0" smtClean="0">
                <a:effectLst/>
              </a:rPr>
              <a:t> </a:t>
            </a:r>
            <a:r>
              <a:rPr lang="ru-RU" sz="1800" dirty="0" err="1" smtClean="0">
                <a:effectLst/>
              </a:rPr>
              <a:t>відомостей</a:t>
            </a:r>
            <a:r>
              <a:rPr lang="ru-RU" sz="1800" dirty="0" smtClean="0">
                <a:effectLst/>
              </a:rPr>
              <a:t> про </a:t>
            </a:r>
            <a:r>
              <a:rPr lang="ru-RU" sz="1800" dirty="0" err="1" smtClean="0">
                <a:effectLst/>
              </a:rPr>
              <a:t>трудову</a:t>
            </a:r>
            <a:r>
              <a:rPr lang="ru-RU" sz="1800" dirty="0" smtClean="0">
                <a:effectLst/>
              </a:rPr>
              <a:t> </a:t>
            </a:r>
            <a:r>
              <a:rPr lang="ru-RU" sz="1800" dirty="0" err="1" smtClean="0">
                <a:effectLst/>
              </a:rPr>
              <a:t>діяльність</a:t>
            </a:r>
            <a:r>
              <a:rPr lang="ru-RU" sz="1800" dirty="0" smtClean="0">
                <a:effectLst/>
              </a:rPr>
              <a:t> </a:t>
            </a:r>
            <a:r>
              <a:rPr lang="ru-RU" sz="1800" dirty="0" err="1" smtClean="0">
                <a:effectLst/>
              </a:rPr>
              <a:t>працівників</a:t>
            </a:r>
            <a:r>
              <a:rPr lang="ru-RU" sz="1800" dirty="0" smtClean="0">
                <a:effectLst/>
              </a:rPr>
              <a:t> </a:t>
            </a:r>
            <a:r>
              <a:rPr lang="ru-RU" sz="1800" dirty="0" err="1" smtClean="0">
                <a:effectLst/>
              </a:rPr>
              <a:t>здійснюється</a:t>
            </a:r>
            <a:r>
              <a:rPr lang="ru-RU" sz="1800" dirty="0" smtClean="0">
                <a:effectLst/>
              </a:rPr>
              <a:t> </a:t>
            </a:r>
            <a:r>
              <a:rPr lang="ru-RU" sz="1800" dirty="0" err="1" smtClean="0">
                <a:effectLst/>
              </a:rPr>
              <a:t>протягом</a:t>
            </a:r>
            <a:r>
              <a:rPr lang="ru-RU" sz="1800" dirty="0" smtClean="0">
                <a:effectLst/>
              </a:rPr>
              <a:t> </a:t>
            </a:r>
            <a:r>
              <a:rPr lang="ru-RU" sz="1800" dirty="0" err="1" smtClean="0">
                <a:effectLst/>
              </a:rPr>
              <a:t>п’яти</a:t>
            </a:r>
            <a:r>
              <a:rPr lang="ru-RU" sz="1800" dirty="0" smtClean="0">
                <a:effectLst/>
              </a:rPr>
              <a:t> </a:t>
            </a:r>
            <a:r>
              <a:rPr lang="ru-RU" sz="1800" dirty="0" err="1" smtClean="0">
                <a:effectLst/>
              </a:rPr>
              <a:t>років</a:t>
            </a:r>
            <a:r>
              <a:rPr lang="ru-RU" sz="1800" dirty="0" smtClean="0">
                <a:effectLst/>
              </a:rPr>
              <a:t> з дня </a:t>
            </a:r>
            <a:r>
              <a:rPr lang="ru-RU" sz="1800" dirty="0" err="1" smtClean="0">
                <a:effectLst/>
              </a:rPr>
              <a:t>набрання</a:t>
            </a:r>
            <a:r>
              <a:rPr lang="ru-RU" sz="1800" dirty="0" smtClean="0">
                <a:effectLst/>
              </a:rPr>
              <a:t> </a:t>
            </a:r>
            <a:r>
              <a:rPr lang="ru-RU" sz="1800" dirty="0" err="1" smtClean="0">
                <a:effectLst/>
              </a:rPr>
              <a:t>чинності</a:t>
            </a:r>
            <a:r>
              <a:rPr lang="ru-RU" sz="1800" dirty="0" smtClean="0">
                <a:effectLst/>
              </a:rPr>
              <a:t> </a:t>
            </a:r>
            <a:r>
              <a:rPr lang="ru-RU" sz="1800" dirty="0" err="1" smtClean="0">
                <a:effectLst/>
              </a:rPr>
              <a:t>цим</a:t>
            </a:r>
            <a:r>
              <a:rPr lang="ru-RU" sz="1800" dirty="0" smtClean="0">
                <a:effectLst/>
              </a:rPr>
              <a:t> Законом на </a:t>
            </a:r>
            <a:r>
              <a:rPr lang="ru-RU" sz="1800" dirty="0" err="1" smtClean="0">
                <a:effectLst/>
              </a:rPr>
              <a:t>підставі</a:t>
            </a:r>
            <a:r>
              <a:rPr lang="ru-RU" sz="1800" dirty="0" smtClean="0">
                <a:effectLst/>
              </a:rPr>
              <a:t> </a:t>
            </a:r>
            <a:r>
              <a:rPr lang="ru-RU" sz="1800" dirty="0" err="1" smtClean="0">
                <a:effectLst/>
              </a:rPr>
              <a:t>відомостей</a:t>
            </a:r>
            <a:r>
              <a:rPr lang="ru-RU" sz="1800" dirty="0" smtClean="0">
                <a:effectLst/>
              </a:rPr>
              <a:t>, </a:t>
            </a:r>
            <a:r>
              <a:rPr lang="ru-RU" sz="1800" dirty="0" err="1" smtClean="0">
                <a:effectLst/>
              </a:rPr>
              <a:t>поданих</a:t>
            </a:r>
            <a:r>
              <a:rPr lang="ru-RU" sz="1800" dirty="0" smtClean="0">
                <a:effectLst/>
              </a:rPr>
              <a:t> </a:t>
            </a:r>
            <a:r>
              <a:rPr lang="ru-RU" sz="1800" dirty="0" err="1" smtClean="0">
                <a:effectLst/>
              </a:rPr>
              <a:t>страхувальником</a:t>
            </a:r>
            <a:r>
              <a:rPr lang="ru-RU" sz="1800" dirty="0" smtClean="0">
                <a:effectLst/>
              </a:rPr>
              <a:t> </a:t>
            </a:r>
            <a:r>
              <a:rPr lang="ru-RU" sz="1800" dirty="0" err="1" smtClean="0">
                <a:effectLst/>
              </a:rPr>
              <a:t>або</a:t>
            </a:r>
            <a:r>
              <a:rPr lang="ru-RU" sz="1800" dirty="0" smtClean="0">
                <a:effectLst/>
              </a:rPr>
              <a:t> </a:t>
            </a:r>
            <a:r>
              <a:rPr lang="ru-RU" sz="1800" dirty="0" err="1" smtClean="0">
                <a:effectLst/>
              </a:rPr>
              <a:t>застрахованою</a:t>
            </a:r>
            <a:r>
              <a:rPr lang="ru-RU" sz="1800" dirty="0" smtClean="0">
                <a:effectLst/>
              </a:rPr>
              <a:t> особою у порядку та строки, </a:t>
            </a:r>
            <a:r>
              <a:rPr lang="ru-RU" sz="1800" dirty="0" err="1" smtClean="0">
                <a:effectLst/>
              </a:rPr>
              <a:t>встановлені</a:t>
            </a:r>
            <a:r>
              <a:rPr lang="ru-RU" sz="1800" dirty="0" smtClean="0">
                <a:effectLst/>
              </a:rPr>
              <a:t> </a:t>
            </a:r>
            <a:r>
              <a:rPr lang="ru-RU" sz="1800" dirty="0" err="1" smtClean="0">
                <a:effectLst/>
              </a:rPr>
              <a:t>Пенсійним</a:t>
            </a:r>
            <a:r>
              <a:rPr lang="ru-RU" sz="1800" dirty="0" smtClean="0">
                <a:effectLst/>
              </a:rPr>
              <a:t> фондом </a:t>
            </a:r>
            <a:r>
              <a:rPr lang="ru-RU" sz="1800" dirty="0" err="1" smtClean="0">
                <a:effectLst/>
              </a:rPr>
              <a:t>України</a:t>
            </a:r>
            <a:r>
              <a:rPr lang="ru-RU" sz="1800" dirty="0" smtClean="0">
                <a:effectLst/>
              </a:rPr>
              <a:t> за </a:t>
            </a:r>
            <a:r>
              <a:rPr lang="ru-RU" sz="1800" dirty="0" err="1" smtClean="0">
                <a:effectLst/>
              </a:rPr>
              <a:t>погодженням</a:t>
            </a:r>
            <a:r>
              <a:rPr lang="ru-RU" sz="1800" dirty="0" smtClean="0">
                <a:effectLst/>
              </a:rPr>
              <a:t> </a:t>
            </a:r>
            <a:r>
              <a:rPr lang="ru-RU" sz="1800" dirty="0" err="1" smtClean="0">
                <a:effectLst/>
              </a:rPr>
              <a:t>із</a:t>
            </a:r>
            <a:r>
              <a:rPr lang="ru-RU" sz="1800" dirty="0" smtClean="0">
                <a:effectLst/>
              </a:rPr>
              <a:t> </a:t>
            </a:r>
            <a:r>
              <a:rPr lang="ru-RU" sz="1800" dirty="0" err="1" smtClean="0">
                <a:effectLst/>
              </a:rPr>
              <a:t>Міністерством</a:t>
            </a:r>
            <a:r>
              <a:rPr lang="ru-RU" sz="1800" dirty="0" smtClean="0">
                <a:effectLst/>
              </a:rPr>
              <a:t> </a:t>
            </a:r>
            <a:r>
              <a:rPr lang="ru-RU" sz="1800" dirty="0" err="1" smtClean="0">
                <a:effectLst/>
              </a:rPr>
              <a:t>соціальної</a:t>
            </a:r>
            <a:r>
              <a:rPr lang="ru-RU" sz="1800" dirty="0" smtClean="0">
                <a:effectLst/>
              </a:rPr>
              <a:t> </a:t>
            </a:r>
            <a:r>
              <a:rPr lang="ru-RU" sz="1800" dirty="0" err="1" smtClean="0">
                <a:effectLst/>
              </a:rPr>
              <a:t>політики</a:t>
            </a:r>
            <a:r>
              <a:rPr lang="ru-RU" sz="1800" dirty="0" smtClean="0">
                <a:effectLst/>
              </a:rPr>
              <a:t> і </a:t>
            </a:r>
            <a:r>
              <a:rPr lang="ru-RU" sz="1800" dirty="0" err="1" smtClean="0">
                <a:effectLst/>
              </a:rPr>
              <a:t>Міністерством</a:t>
            </a:r>
            <a:r>
              <a:rPr lang="ru-RU" sz="1800" dirty="0" smtClean="0">
                <a:effectLst/>
              </a:rPr>
              <a:t> </a:t>
            </a:r>
            <a:r>
              <a:rPr lang="ru-RU" sz="1800" dirty="0" err="1" smtClean="0">
                <a:effectLst/>
              </a:rPr>
              <a:t>економіки</a:t>
            </a:r>
            <a:r>
              <a:rPr lang="ru-RU" sz="1800" dirty="0" smtClean="0">
                <a:effectLst/>
              </a:rPr>
              <a:t>. </a:t>
            </a:r>
            <a:r>
              <a:rPr lang="ru-RU" sz="1800" dirty="0" err="1" smtClean="0">
                <a:effectLst/>
              </a:rPr>
              <a:t>Після</a:t>
            </a:r>
            <a:r>
              <a:rPr lang="ru-RU" sz="1800" dirty="0" smtClean="0">
                <a:effectLst/>
              </a:rPr>
              <a:t> </a:t>
            </a:r>
            <a:r>
              <a:rPr lang="ru-RU" sz="1800" dirty="0" err="1" smtClean="0">
                <a:effectLst/>
              </a:rPr>
              <a:t>завершення</a:t>
            </a:r>
            <a:r>
              <a:rPr lang="ru-RU" sz="1800" dirty="0" smtClean="0">
                <a:effectLst/>
              </a:rPr>
              <a:t> </a:t>
            </a:r>
            <a:r>
              <a:rPr lang="ru-RU" sz="1800" dirty="0" err="1" smtClean="0">
                <a:effectLst/>
              </a:rPr>
              <a:t>цих</a:t>
            </a:r>
            <a:r>
              <a:rPr lang="ru-RU" sz="1800" dirty="0" smtClean="0">
                <a:effectLst/>
              </a:rPr>
              <a:t> </a:t>
            </a:r>
            <a:r>
              <a:rPr lang="ru-RU" sz="1800" dirty="0" err="1" smtClean="0">
                <a:effectLst/>
              </a:rPr>
              <a:t>робіт</a:t>
            </a:r>
            <a:r>
              <a:rPr lang="ru-RU" sz="1800" dirty="0" smtClean="0">
                <a:effectLst/>
              </a:rPr>
              <a:t> </a:t>
            </a:r>
            <a:r>
              <a:rPr lang="ru-RU" sz="1800" dirty="0" err="1" smtClean="0">
                <a:effectLst/>
              </a:rPr>
              <a:t>наявні</a:t>
            </a:r>
            <a:r>
              <a:rPr lang="ru-RU" sz="1800" dirty="0" smtClean="0">
                <a:effectLst/>
              </a:rPr>
              <a:t> </a:t>
            </a:r>
            <a:r>
              <a:rPr lang="ru-RU" sz="1800" dirty="0" err="1" smtClean="0">
                <a:effectLst/>
              </a:rPr>
              <a:t>трудові</a:t>
            </a:r>
            <a:r>
              <a:rPr lang="ru-RU" sz="1800" dirty="0" smtClean="0">
                <a:effectLst/>
              </a:rPr>
              <a:t> книжки </a:t>
            </a:r>
            <a:r>
              <a:rPr lang="ru-RU" sz="1800" dirty="0" err="1" smtClean="0">
                <a:effectLst/>
              </a:rPr>
              <a:t>видаються</a:t>
            </a:r>
            <a:r>
              <a:rPr lang="ru-RU" sz="1800" dirty="0" smtClean="0">
                <a:effectLst/>
              </a:rPr>
              <a:t> </a:t>
            </a:r>
            <a:r>
              <a:rPr lang="ru-RU" sz="1800" dirty="0" err="1" smtClean="0">
                <a:effectLst/>
              </a:rPr>
              <a:t>працівникам</a:t>
            </a:r>
            <a:r>
              <a:rPr lang="ru-RU" sz="1800" dirty="0" smtClean="0">
                <a:effectLst/>
              </a:rPr>
              <a:t> </a:t>
            </a:r>
            <a:r>
              <a:rPr lang="ru-RU" sz="1800" dirty="0" err="1" smtClean="0">
                <a:effectLst/>
              </a:rPr>
              <a:t>особисто</a:t>
            </a:r>
            <a:r>
              <a:rPr lang="ru-RU" sz="1800" dirty="0" smtClean="0">
                <a:effectLst/>
              </a:rPr>
              <a:t> </a:t>
            </a:r>
            <a:r>
              <a:rPr lang="ru-RU" sz="1800" dirty="0" err="1" smtClean="0">
                <a:effectLst/>
              </a:rPr>
              <a:t>під</a:t>
            </a:r>
            <a:r>
              <a:rPr lang="ru-RU" sz="1800" dirty="0" smtClean="0">
                <a:effectLst/>
              </a:rPr>
              <a:t> </a:t>
            </a:r>
            <a:r>
              <a:rPr lang="ru-RU" sz="1800" dirty="0" err="1" smtClean="0">
                <a:effectLst/>
              </a:rPr>
              <a:t>підпис</a:t>
            </a:r>
            <a:r>
              <a:rPr lang="ru-RU" sz="1800" dirty="0" smtClean="0">
                <a:effectLst/>
              </a:rPr>
              <a:t>. </a:t>
            </a:r>
            <a:r>
              <a:rPr lang="ru-RU" sz="1800" dirty="0" err="1" smtClean="0">
                <a:effectLst/>
              </a:rPr>
              <a:t>Тобто</a:t>
            </a:r>
            <a:r>
              <a:rPr lang="ru-RU" sz="1800" dirty="0" smtClean="0">
                <a:effectLst/>
              </a:rPr>
              <a:t>, </a:t>
            </a:r>
            <a:r>
              <a:rPr lang="ru-RU" sz="1800" dirty="0" err="1" smtClean="0">
                <a:effectLst/>
              </a:rPr>
              <a:t>якщо</a:t>
            </a:r>
            <a:r>
              <a:rPr lang="ru-RU" sz="1800" dirty="0" smtClean="0">
                <a:effectLst/>
              </a:rPr>
              <a:t> </a:t>
            </a:r>
            <a:r>
              <a:rPr lang="ru-RU" sz="1800" dirty="0" err="1" smtClean="0">
                <a:effectLst/>
              </a:rPr>
              <a:t>роботи</a:t>
            </a:r>
            <a:r>
              <a:rPr lang="ru-RU" sz="1800" dirty="0" smtClean="0">
                <a:effectLst/>
              </a:rPr>
              <a:t> по </a:t>
            </a:r>
            <a:r>
              <a:rPr lang="ru-RU" sz="1800" dirty="0" err="1" smtClean="0">
                <a:effectLst/>
              </a:rPr>
              <a:t>включенню</a:t>
            </a:r>
            <a:r>
              <a:rPr lang="ru-RU" sz="1800" dirty="0" smtClean="0">
                <a:effectLst/>
              </a:rPr>
              <a:t> </a:t>
            </a:r>
            <a:r>
              <a:rPr lang="ru-RU" sz="1800" dirty="0" err="1" smtClean="0">
                <a:effectLst/>
              </a:rPr>
              <a:t>відсутніх</a:t>
            </a:r>
            <a:r>
              <a:rPr lang="ru-RU" sz="1800" dirty="0" smtClean="0">
                <a:effectLst/>
              </a:rPr>
              <a:t> </a:t>
            </a:r>
            <a:r>
              <a:rPr lang="ru-RU" sz="1800" dirty="0" err="1" smtClean="0">
                <a:effectLst/>
              </a:rPr>
              <a:t>відомостей</a:t>
            </a:r>
            <a:r>
              <a:rPr lang="ru-RU" sz="1800" dirty="0" smtClean="0">
                <a:effectLst/>
              </a:rPr>
              <a:t> про </a:t>
            </a:r>
            <a:r>
              <a:rPr lang="ru-RU" sz="1800" dirty="0" err="1" smtClean="0">
                <a:effectLst/>
              </a:rPr>
              <a:t>трудову</a:t>
            </a:r>
            <a:r>
              <a:rPr lang="ru-RU" sz="1800" dirty="0" smtClean="0">
                <a:effectLst/>
              </a:rPr>
              <a:t> </a:t>
            </a:r>
            <a:r>
              <a:rPr lang="ru-RU" sz="1800" dirty="0" err="1" smtClean="0">
                <a:effectLst/>
              </a:rPr>
              <a:t>діяльність</a:t>
            </a:r>
            <a:r>
              <a:rPr lang="ru-RU" sz="1800" dirty="0" smtClean="0">
                <a:effectLst/>
              </a:rPr>
              <a:t> </a:t>
            </a:r>
            <a:r>
              <a:rPr lang="ru-RU" sz="1800" dirty="0" err="1" smtClean="0">
                <a:effectLst/>
              </a:rPr>
              <a:t>працівників</a:t>
            </a:r>
            <a:r>
              <a:rPr lang="ru-RU" sz="1800" dirty="0" smtClean="0">
                <a:effectLst/>
              </a:rPr>
              <a:t> до </a:t>
            </a:r>
            <a:r>
              <a:rPr lang="ru-RU" sz="1800" dirty="0" err="1" smtClean="0">
                <a:effectLst/>
              </a:rPr>
              <a:t>реєстру</a:t>
            </a:r>
            <a:r>
              <a:rPr lang="ru-RU" sz="1800" dirty="0" smtClean="0">
                <a:effectLst/>
              </a:rPr>
              <a:t> </a:t>
            </a:r>
            <a:r>
              <a:rPr lang="ru-RU" sz="1800" dirty="0" err="1" smtClean="0">
                <a:effectLst/>
              </a:rPr>
              <a:t>застрахованих</a:t>
            </a:r>
            <a:r>
              <a:rPr lang="ru-RU" sz="1800" dirty="0" smtClean="0">
                <a:effectLst/>
              </a:rPr>
              <a:t> </a:t>
            </a:r>
            <a:r>
              <a:rPr lang="ru-RU" sz="1800" dirty="0" err="1" smtClean="0">
                <a:effectLst/>
              </a:rPr>
              <a:t>осіб</a:t>
            </a:r>
            <a:r>
              <a:rPr lang="ru-RU" sz="1800" dirty="0" smtClean="0">
                <a:effectLst/>
              </a:rPr>
              <a:t> не </a:t>
            </a:r>
            <a:r>
              <a:rPr lang="ru-RU" sz="1800" dirty="0" err="1" smtClean="0">
                <a:effectLst/>
              </a:rPr>
              <a:t>завершені</a:t>
            </a:r>
            <a:r>
              <a:rPr lang="ru-RU" sz="1800" dirty="0" smtClean="0">
                <a:effectLst/>
              </a:rPr>
              <a:t>, </a:t>
            </a:r>
            <a:r>
              <a:rPr lang="ru-RU" sz="1800" dirty="0" err="1" smtClean="0">
                <a:effectLst/>
              </a:rPr>
              <a:t>відсутні</a:t>
            </a:r>
            <a:r>
              <a:rPr lang="ru-RU" sz="1800" dirty="0" smtClean="0">
                <a:effectLst/>
              </a:rPr>
              <a:t> </a:t>
            </a:r>
            <a:r>
              <a:rPr lang="ru-RU" sz="1800" dirty="0" err="1" smtClean="0">
                <a:effectLst/>
              </a:rPr>
              <a:t>підстави</a:t>
            </a:r>
            <a:r>
              <a:rPr lang="ru-RU" sz="1800" dirty="0" smtClean="0">
                <a:effectLst/>
              </a:rPr>
              <a:t> для </a:t>
            </a:r>
            <a:r>
              <a:rPr lang="ru-RU" sz="1800" dirty="0" err="1" smtClean="0">
                <a:effectLst/>
              </a:rPr>
              <a:t>видачі</a:t>
            </a:r>
            <a:r>
              <a:rPr lang="ru-RU" sz="1800" dirty="0" smtClean="0">
                <a:effectLst/>
              </a:rPr>
              <a:t> </a:t>
            </a:r>
            <a:r>
              <a:rPr lang="ru-RU" sz="1800" dirty="0" err="1" smtClean="0">
                <a:effectLst/>
              </a:rPr>
              <a:t>трудових</a:t>
            </a:r>
            <a:r>
              <a:rPr lang="ru-RU" sz="1800" dirty="0" smtClean="0">
                <a:effectLst/>
              </a:rPr>
              <a:t> </a:t>
            </a:r>
            <a:r>
              <a:rPr lang="ru-RU" sz="1800" dirty="0" err="1" smtClean="0">
                <a:effectLst/>
              </a:rPr>
              <a:t>книжок</a:t>
            </a:r>
            <a:r>
              <a:rPr lang="ru-RU" sz="1800" dirty="0" smtClean="0">
                <a:effectLst/>
              </a:rPr>
              <a:t> </a:t>
            </a:r>
            <a:r>
              <a:rPr lang="ru-RU" sz="1800" dirty="0" err="1" smtClean="0">
                <a:effectLst/>
              </a:rPr>
              <a:t>працівникам</a:t>
            </a:r>
            <a:r>
              <a:rPr lang="ru-RU" sz="1800" dirty="0" smtClean="0">
                <a:effectLst/>
              </a:rPr>
              <a:t>. </a:t>
            </a:r>
            <a:r>
              <a:rPr lang="ru-RU" sz="1800" dirty="0" err="1" smtClean="0">
                <a:effectLst/>
              </a:rPr>
              <a:t>Натомість</a:t>
            </a:r>
            <a:r>
              <a:rPr lang="ru-RU" sz="1800" dirty="0" smtClean="0">
                <a:effectLst/>
              </a:rPr>
              <a:t>, </a:t>
            </a:r>
            <a:r>
              <a:rPr lang="ru-RU" sz="1800" dirty="0" err="1" smtClean="0">
                <a:effectLst/>
              </a:rPr>
              <a:t>працівник</a:t>
            </a:r>
            <a:r>
              <a:rPr lang="ru-RU" sz="1800" dirty="0" smtClean="0">
                <a:effectLst/>
              </a:rPr>
              <a:t> </a:t>
            </a:r>
            <a:r>
              <a:rPr lang="ru-RU" sz="1800" dirty="0" err="1" smtClean="0">
                <a:effectLst/>
              </a:rPr>
              <a:t>завжди</a:t>
            </a:r>
            <a:r>
              <a:rPr lang="ru-RU" sz="1800" dirty="0" smtClean="0">
                <a:effectLst/>
              </a:rPr>
              <a:t> </a:t>
            </a:r>
            <a:r>
              <a:rPr lang="ru-RU" sz="1800" dirty="0" err="1" smtClean="0">
                <a:effectLst/>
              </a:rPr>
              <a:t>має</a:t>
            </a:r>
            <a:r>
              <a:rPr lang="ru-RU" sz="1800" dirty="0" smtClean="0">
                <a:effectLst/>
              </a:rPr>
              <a:t> </a:t>
            </a:r>
            <a:r>
              <a:rPr lang="ru-RU" sz="1800" dirty="0" err="1" smtClean="0">
                <a:effectLst/>
              </a:rPr>
              <a:t>можливість</a:t>
            </a:r>
            <a:r>
              <a:rPr lang="ru-RU" sz="1800" dirty="0" smtClean="0">
                <a:effectLst/>
              </a:rPr>
              <a:t> </a:t>
            </a:r>
            <a:r>
              <a:rPr lang="ru-RU" sz="1800" dirty="0" err="1" smtClean="0">
                <a:effectLst/>
              </a:rPr>
              <a:t>одержати</a:t>
            </a:r>
            <a:r>
              <a:rPr lang="ru-RU" sz="1800" dirty="0" smtClean="0">
                <a:effectLst/>
              </a:rPr>
              <a:t> </a:t>
            </a:r>
            <a:r>
              <a:rPr lang="ru-RU" sz="1800" dirty="0" err="1" smtClean="0">
                <a:effectLst/>
              </a:rPr>
              <a:t>завірену</a:t>
            </a:r>
            <a:r>
              <a:rPr lang="ru-RU" sz="1800" dirty="0" smtClean="0">
                <a:effectLst/>
              </a:rPr>
              <a:t> </a:t>
            </a:r>
            <a:r>
              <a:rPr lang="ru-RU" sz="1800" dirty="0" err="1" smtClean="0">
                <a:effectLst/>
              </a:rPr>
              <a:t>належним</a:t>
            </a:r>
            <a:r>
              <a:rPr lang="ru-RU" sz="1800" dirty="0" smtClean="0">
                <a:effectLst/>
              </a:rPr>
              <a:t> чином </a:t>
            </a:r>
            <a:r>
              <a:rPr lang="ru-RU" sz="1800" dirty="0" err="1" smtClean="0">
                <a:effectLst/>
              </a:rPr>
              <a:t>копію</a:t>
            </a:r>
            <a:r>
              <a:rPr lang="ru-RU" sz="1800" dirty="0" smtClean="0">
                <a:effectLst/>
              </a:rPr>
              <a:t> </a:t>
            </a:r>
            <a:r>
              <a:rPr lang="ru-RU" sz="1800" dirty="0" err="1" smtClean="0">
                <a:effectLst/>
              </a:rPr>
              <a:t>трудової</a:t>
            </a:r>
            <a:r>
              <a:rPr lang="ru-RU" sz="1800" dirty="0" smtClean="0">
                <a:effectLst/>
              </a:rPr>
              <a:t> книжки </a:t>
            </a:r>
            <a:r>
              <a:rPr lang="ru-RU" sz="1800" dirty="0" err="1" smtClean="0">
                <a:effectLst/>
              </a:rPr>
              <a:t>або</a:t>
            </a:r>
            <a:r>
              <a:rPr lang="ru-RU" sz="1800" dirty="0" smtClean="0">
                <a:effectLst/>
              </a:rPr>
              <a:t> </a:t>
            </a:r>
            <a:r>
              <a:rPr lang="ru-RU" sz="1800" dirty="0" err="1" smtClean="0">
                <a:effectLst/>
              </a:rPr>
              <a:t>витяг</a:t>
            </a:r>
            <a:r>
              <a:rPr lang="ru-RU" sz="1800" dirty="0" smtClean="0">
                <a:effectLst/>
              </a:rPr>
              <a:t> </a:t>
            </a:r>
            <a:r>
              <a:rPr lang="ru-RU" sz="1800" dirty="0" err="1" smtClean="0">
                <a:effectLst/>
              </a:rPr>
              <a:t>із</a:t>
            </a:r>
            <a:r>
              <a:rPr lang="ru-RU" sz="1800" dirty="0" smtClean="0">
                <a:effectLst/>
              </a:rPr>
              <a:t> </a:t>
            </a:r>
            <a:r>
              <a:rPr lang="ru-RU" sz="1800" dirty="0" err="1" smtClean="0">
                <a:effectLst/>
              </a:rPr>
              <a:t>неї</a:t>
            </a:r>
            <a:r>
              <a:rPr lang="ru-RU" sz="1800" dirty="0" smtClean="0">
                <a:effectLst/>
              </a:rPr>
              <a:t>.</a:t>
            </a:r>
          </a:p>
          <a:p>
            <a:pPr>
              <a:defRPr/>
            </a:pPr>
            <a:endParaRPr lang="ru-RU" sz="1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ъект 2"/>
          <p:cNvSpPr>
            <a:spLocks noGrp="1"/>
          </p:cNvSpPr>
          <p:nvPr>
            <p:ph idx="1"/>
          </p:nvPr>
        </p:nvSpPr>
        <p:spPr>
          <a:xfrm>
            <a:off x="76200" y="0"/>
            <a:ext cx="8610600" cy="6130925"/>
          </a:xfrm>
        </p:spPr>
        <p:txBody>
          <a:bodyPr/>
          <a:lstStyle/>
          <a:p>
            <a:r>
              <a:rPr lang="ru-RU" altLang="ru-RU" sz="1800" smtClean="0">
                <a:effectLst/>
              </a:rPr>
              <a:t>Торгово-промислова палата України (ТПП) повідомила про засвідчення факту настання форс-мажорних обставин (обставин непереборної сили) з 24 лютого 2022 року.</a:t>
            </a:r>
          </a:p>
          <a:p>
            <a:r>
              <a:rPr lang="ru-RU" altLang="ru-RU" sz="1800" smtClean="0">
                <a:effectLst/>
              </a:rPr>
              <a:t>Так, згідно з листа ТПП від 28.08.2022 № 2024/02.0-7.1 Торгово-промислова палата України (далі - ТПП України) на підставі статетй 14 та 14</a:t>
            </a:r>
            <a:r>
              <a:rPr lang="ru-RU" altLang="ru-RU" sz="1800" baseline="30000" smtClean="0">
                <a:effectLst/>
              </a:rPr>
              <a:t>1</a:t>
            </a:r>
            <a:r>
              <a:rPr lang="ru-RU" altLang="ru-RU" sz="1800" smtClean="0">
                <a:effectLst/>
              </a:rPr>
              <a:t> Закону України «Про торгово-промислові палати в Україні» в</a:t>
            </a:r>
            <a:r>
              <a:rPr lang="en-US" altLang="ru-RU" sz="1800" smtClean="0">
                <a:effectLst/>
              </a:rPr>
              <a:t>i</a:t>
            </a:r>
            <a:r>
              <a:rPr lang="ru-RU" altLang="ru-RU" sz="1800" smtClean="0">
                <a:effectLst/>
              </a:rPr>
              <a:t>д 02.12.1997 № 671/97-</a:t>
            </a:r>
            <a:r>
              <a:rPr lang="en-US" altLang="ru-RU" sz="1800" smtClean="0">
                <a:effectLst/>
              </a:rPr>
              <a:t>BP, </a:t>
            </a:r>
            <a:r>
              <a:rPr lang="ru-RU" altLang="ru-RU" sz="1800" smtClean="0">
                <a:effectLst/>
              </a:rPr>
              <a:t>Статуту ТПП України, цим засвідчує форс мажорні обставини (обставини непереборної сили): військову агресію Російської Федерації проти України, що стало підставою введення воєнного стану із 05 години 30 хвилин 24 лютого 2022 року строком на 30 діб, відповідно до Указу Президента України від 24 лютого 2022 року №64/2022 «Про введення воєнного стану в Україні».</a:t>
            </a:r>
          </a:p>
          <a:p>
            <a:r>
              <a:rPr lang="ru-RU" altLang="ru-RU" sz="1800" smtClean="0">
                <a:effectLst/>
              </a:rPr>
              <a:t>Враховуючи це, ТПП України підтверджує, що зазначені обставини з 24 лютого 2022 року до їх офіційного закінчення, </a:t>
            </a:r>
            <a:r>
              <a:rPr lang="ru-RU" altLang="ru-RU" sz="1800" u="sng" smtClean="0">
                <a:effectLst/>
              </a:rPr>
              <a:t>є надзвичайними, невідворотними та об'єктивними обставинами для суб'єктів господарської д</a:t>
            </a:r>
            <a:r>
              <a:rPr lang="en-US" altLang="ru-RU" sz="1800" u="sng" smtClean="0">
                <a:effectLst/>
              </a:rPr>
              <a:t>i</a:t>
            </a:r>
            <a:r>
              <a:rPr lang="ru-RU" altLang="ru-RU" sz="1800" u="sng" smtClean="0">
                <a:effectLst/>
              </a:rPr>
              <a:t>яльност</a:t>
            </a:r>
            <a:r>
              <a:rPr lang="en-US" altLang="ru-RU" sz="1800" u="sng" smtClean="0">
                <a:effectLst/>
              </a:rPr>
              <a:t>i </a:t>
            </a:r>
            <a:r>
              <a:rPr lang="ru-RU" altLang="ru-RU" sz="1800" u="sng" smtClean="0">
                <a:effectLst/>
              </a:rPr>
              <a:t>та/або фізичних осіб по договору, окремим податковим та чи іншим зобов'язанням/обов'язком, виконання яких/-го настало згідно з умовами договору, контракту, угоди, законодавчих чи інших нормативних актів і виконання відповідно яких/-го стало неможливим у встановлений термін внаслідок настання таких форс-мажорних обставин (обставин непереборної сили).</a:t>
            </a:r>
            <a:endParaRPr lang="ru-RU" altLang="ru-RU" sz="1800" smtClean="0">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304800"/>
            <a:ext cx="8534400" cy="6096000"/>
          </a:xfrm>
        </p:spPr>
        <p:txBody>
          <a:bodyPr/>
          <a:lstStyle/>
          <a:p>
            <a:pPr>
              <a:defRPr/>
            </a:pPr>
            <a:r>
              <a:rPr lang="ru-RU" sz="1800" dirty="0" err="1" smtClean="0">
                <a:effectLst/>
              </a:rPr>
              <a:t>Згідно</a:t>
            </a:r>
            <a:r>
              <a:rPr lang="ru-RU" sz="1800" dirty="0" smtClean="0">
                <a:effectLst/>
              </a:rPr>
              <a:t> з </a:t>
            </a:r>
            <a:r>
              <a:rPr lang="ru-RU" sz="1800" dirty="0" err="1" smtClean="0">
                <a:effectLst/>
              </a:rPr>
              <a:t>частиною</a:t>
            </a:r>
            <a:r>
              <a:rPr lang="ru-RU" sz="1800" dirty="0" smtClean="0">
                <a:effectLst/>
              </a:rPr>
              <a:t> </a:t>
            </a:r>
            <a:r>
              <a:rPr lang="ru-RU" sz="1800" dirty="0" err="1" smtClean="0">
                <a:effectLst/>
              </a:rPr>
              <a:t>першою</a:t>
            </a:r>
            <a:r>
              <a:rPr lang="ru-RU" sz="1800" dirty="0" smtClean="0">
                <a:effectLst/>
              </a:rPr>
              <a:t> </a:t>
            </a:r>
            <a:r>
              <a:rPr lang="ru-RU" sz="1800" dirty="0" err="1" smtClean="0">
                <a:effectLst/>
              </a:rPr>
              <a:t>статті</a:t>
            </a:r>
            <a:r>
              <a:rPr lang="ru-RU" sz="1800" dirty="0" smtClean="0">
                <a:effectLst/>
              </a:rPr>
              <a:t> 9 </a:t>
            </a:r>
            <a:r>
              <a:rPr lang="ru-RU" sz="1800" dirty="0" err="1" smtClean="0">
                <a:effectLst/>
              </a:rPr>
              <a:t>Цивільного</a:t>
            </a:r>
            <a:r>
              <a:rPr lang="ru-RU" sz="1800" dirty="0" smtClean="0">
                <a:effectLst/>
              </a:rPr>
              <a:t> кодексу </a:t>
            </a:r>
            <a:r>
              <a:rPr lang="ru-RU" sz="1800" dirty="0" err="1" smtClean="0">
                <a:effectLst/>
              </a:rPr>
              <a:t>України</a:t>
            </a:r>
            <a:r>
              <a:rPr lang="ru-RU" sz="1800" dirty="0" smtClean="0">
                <a:effectLst/>
              </a:rPr>
              <a:t> (</a:t>
            </a:r>
            <a:r>
              <a:rPr lang="ru-RU" sz="1800" dirty="0" err="1" smtClean="0">
                <a:effectLst/>
              </a:rPr>
              <a:t>далі</a:t>
            </a:r>
            <a:r>
              <a:rPr lang="ru-RU" sz="1800" dirty="0" smtClean="0">
                <a:effectLst/>
              </a:rPr>
              <a:t> - ЦК) </a:t>
            </a:r>
            <a:r>
              <a:rPr lang="ru-RU" sz="1800" dirty="0" err="1" smtClean="0">
                <a:effectLst/>
              </a:rPr>
              <a:t>Положення</a:t>
            </a:r>
            <a:r>
              <a:rPr lang="ru-RU" sz="1800" dirty="0" smtClean="0">
                <a:effectLst/>
              </a:rPr>
              <a:t> </a:t>
            </a:r>
            <a:r>
              <a:rPr lang="ru-RU" sz="1800" dirty="0" err="1" smtClean="0">
                <a:effectLst/>
              </a:rPr>
              <a:t>цього</a:t>
            </a:r>
            <a:r>
              <a:rPr lang="ru-RU" sz="1800" dirty="0" smtClean="0">
                <a:effectLst/>
              </a:rPr>
              <a:t> Кодексу </a:t>
            </a:r>
            <a:r>
              <a:rPr lang="ru-RU" sz="1800" dirty="0" err="1" smtClean="0">
                <a:effectLst/>
              </a:rPr>
              <a:t>застосовуються</a:t>
            </a:r>
            <a:r>
              <a:rPr lang="ru-RU" sz="1800" dirty="0" smtClean="0">
                <a:effectLst/>
              </a:rPr>
              <a:t> до </a:t>
            </a:r>
            <a:r>
              <a:rPr lang="ru-RU" sz="1800" dirty="0" err="1" smtClean="0">
                <a:effectLst/>
              </a:rPr>
              <a:t>врегулювання</a:t>
            </a:r>
            <a:r>
              <a:rPr lang="ru-RU" sz="1800" dirty="0" smtClean="0">
                <a:effectLst/>
              </a:rPr>
              <a:t> </a:t>
            </a:r>
            <a:r>
              <a:rPr lang="ru-RU" sz="1800" dirty="0" err="1" smtClean="0">
                <a:effectLst/>
              </a:rPr>
              <a:t>відносин</a:t>
            </a:r>
            <a:r>
              <a:rPr lang="ru-RU" sz="1800" dirty="0" smtClean="0">
                <a:effectLst/>
              </a:rPr>
              <a:t>, </a:t>
            </a:r>
            <a:r>
              <a:rPr lang="ru-RU" sz="1800" dirty="0" err="1" smtClean="0">
                <a:effectLst/>
              </a:rPr>
              <a:t>які</a:t>
            </a:r>
            <a:r>
              <a:rPr lang="ru-RU" sz="1800" dirty="0" smtClean="0">
                <a:effectLst/>
              </a:rPr>
              <a:t> </a:t>
            </a:r>
            <a:r>
              <a:rPr lang="ru-RU" sz="1800" dirty="0" err="1" smtClean="0">
                <a:effectLst/>
              </a:rPr>
              <a:t>виникають</a:t>
            </a:r>
            <a:r>
              <a:rPr lang="ru-RU" sz="1800" dirty="0" smtClean="0">
                <a:effectLst/>
              </a:rPr>
              <a:t> у сферах </a:t>
            </a:r>
            <a:r>
              <a:rPr lang="ru-RU" sz="1800" dirty="0" err="1" smtClean="0">
                <a:effectLst/>
              </a:rPr>
              <a:t>використання</a:t>
            </a:r>
            <a:r>
              <a:rPr lang="ru-RU" sz="1800" dirty="0" smtClean="0">
                <a:effectLst/>
              </a:rPr>
              <a:t> </a:t>
            </a:r>
            <a:r>
              <a:rPr lang="ru-RU" sz="1800" dirty="0" err="1" smtClean="0">
                <a:effectLst/>
              </a:rPr>
              <a:t>природних</a:t>
            </a:r>
            <a:r>
              <a:rPr lang="ru-RU" sz="1800" dirty="0" smtClean="0">
                <a:effectLst/>
              </a:rPr>
              <a:t> </a:t>
            </a:r>
            <a:r>
              <a:rPr lang="ru-RU" sz="1800" dirty="0" err="1" smtClean="0">
                <a:effectLst/>
              </a:rPr>
              <a:t>ресурсів</a:t>
            </a:r>
            <a:r>
              <a:rPr lang="ru-RU" sz="1800" dirty="0" smtClean="0">
                <a:effectLst/>
              </a:rPr>
              <a:t> та </a:t>
            </a:r>
            <a:r>
              <a:rPr lang="ru-RU" sz="1800" dirty="0" err="1" smtClean="0">
                <a:effectLst/>
              </a:rPr>
              <a:t>охорони</a:t>
            </a:r>
            <a:r>
              <a:rPr lang="ru-RU" sz="1800" dirty="0" smtClean="0">
                <a:effectLst/>
              </a:rPr>
              <a:t> </a:t>
            </a:r>
            <a:r>
              <a:rPr lang="ru-RU" sz="1800" dirty="0" err="1" smtClean="0">
                <a:effectLst/>
              </a:rPr>
              <a:t>довкілля</a:t>
            </a:r>
            <a:r>
              <a:rPr lang="ru-RU" sz="1800" dirty="0" smtClean="0">
                <a:effectLst/>
              </a:rPr>
              <a:t>, а </a:t>
            </a:r>
            <a:r>
              <a:rPr lang="ru-RU" sz="1800" dirty="0" err="1" smtClean="0">
                <a:effectLst/>
              </a:rPr>
              <a:t>також</a:t>
            </a:r>
            <a:r>
              <a:rPr lang="ru-RU" sz="1800" dirty="0" smtClean="0">
                <a:effectLst/>
              </a:rPr>
              <a:t> до </a:t>
            </a:r>
            <a:r>
              <a:rPr lang="ru-RU" sz="1800" dirty="0" err="1" smtClean="0">
                <a:effectLst/>
              </a:rPr>
              <a:t>трудових</a:t>
            </a:r>
            <a:r>
              <a:rPr lang="ru-RU" sz="1800" dirty="0" smtClean="0">
                <a:effectLst/>
              </a:rPr>
              <a:t> та </a:t>
            </a:r>
            <a:r>
              <a:rPr lang="ru-RU" sz="1800" dirty="0" err="1" smtClean="0">
                <a:effectLst/>
              </a:rPr>
              <a:t>сімейних</a:t>
            </a:r>
            <a:r>
              <a:rPr lang="ru-RU" sz="1800" dirty="0" smtClean="0">
                <a:effectLst/>
              </a:rPr>
              <a:t> </a:t>
            </a:r>
            <a:r>
              <a:rPr lang="ru-RU" sz="1800" dirty="0" err="1" smtClean="0">
                <a:effectLst/>
              </a:rPr>
              <a:t>відносин</a:t>
            </a:r>
            <a:r>
              <a:rPr lang="ru-RU" sz="1800" dirty="0" smtClean="0">
                <a:effectLst/>
              </a:rPr>
              <a:t>, </a:t>
            </a:r>
            <a:r>
              <a:rPr lang="ru-RU" sz="1800" dirty="0" err="1" smtClean="0">
                <a:effectLst/>
              </a:rPr>
              <a:t>якщо</a:t>
            </a:r>
            <a:r>
              <a:rPr lang="ru-RU" sz="1800" dirty="0" smtClean="0">
                <a:effectLst/>
              </a:rPr>
              <a:t> вони не </a:t>
            </a:r>
            <a:r>
              <a:rPr lang="ru-RU" sz="1800" dirty="0" err="1" smtClean="0">
                <a:effectLst/>
              </a:rPr>
              <a:t>врегульовані</a:t>
            </a:r>
            <a:r>
              <a:rPr lang="ru-RU" sz="1800" dirty="0" smtClean="0">
                <a:effectLst/>
              </a:rPr>
              <a:t> </a:t>
            </a:r>
            <a:r>
              <a:rPr lang="ru-RU" sz="1800" dirty="0" err="1" smtClean="0">
                <a:effectLst/>
              </a:rPr>
              <a:t>іншими</a:t>
            </a:r>
            <a:r>
              <a:rPr lang="ru-RU" sz="1800" dirty="0" smtClean="0">
                <a:effectLst/>
              </a:rPr>
              <a:t> актами </a:t>
            </a:r>
            <a:r>
              <a:rPr lang="ru-RU" sz="1800" dirty="0" err="1" smtClean="0">
                <a:effectLst/>
              </a:rPr>
              <a:t>законодавства</a:t>
            </a:r>
            <a:r>
              <a:rPr lang="ru-RU" sz="1800" dirty="0" smtClean="0">
                <a:effectLst/>
              </a:rPr>
              <a:t>.</a:t>
            </a:r>
          </a:p>
          <a:p>
            <a:pPr>
              <a:defRPr/>
            </a:pPr>
            <a:r>
              <a:rPr lang="ru-RU" sz="1800" dirty="0" err="1" smtClean="0">
                <a:effectLst/>
              </a:rPr>
              <a:t>Відповідно</a:t>
            </a:r>
            <a:r>
              <a:rPr lang="ru-RU" sz="1800" dirty="0" smtClean="0">
                <a:effectLst/>
              </a:rPr>
              <a:t> до </a:t>
            </a:r>
            <a:r>
              <a:rPr lang="ru-RU" sz="1800" dirty="0" err="1" smtClean="0">
                <a:effectLst/>
              </a:rPr>
              <a:t>частини</a:t>
            </a:r>
            <a:r>
              <a:rPr lang="ru-RU" sz="1800" dirty="0" smtClean="0">
                <a:effectLst/>
              </a:rPr>
              <a:t> </a:t>
            </a:r>
            <a:r>
              <a:rPr lang="ru-RU" sz="1800" dirty="0" err="1" smtClean="0">
                <a:effectLst/>
              </a:rPr>
              <a:t>першої</a:t>
            </a:r>
            <a:r>
              <a:rPr lang="ru-RU" sz="1800" dirty="0" smtClean="0">
                <a:effectLst/>
              </a:rPr>
              <a:t> </a:t>
            </a:r>
            <a:r>
              <a:rPr lang="ru-RU" sz="1800" dirty="0" err="1" smtClean="0">
                <a:effectLst/>
              </a:rPr>
              <a:t>статті</a:t>
            </a:r>
            <a:r>
              <a:rPr lang="ru-RU" sz="1800" dirty="0" smtClean="0">
                <a:effectLst/>
              </a:rPr>
              <a:t> 617 ЦК особа, яка порушила </a:t>
            </a:r>
            <a:r>
              <a:rPr lang="ru-RU" sz="1800" dirty="0" err="1" smtClean="0">
                <a:effectLst/>
              </a:rPr>
              <a:t>зобов'язання</a:t>
            </a:r>
            <a:r>
              <a:rPr lang="ru-RU" sz="1800" dirty="0" smtClean="0">
                <a:effectLst/>
              </a:rPr>
              <a:t>, </a:t>
            </a:r>
            <a:r>
              <a:rPr lang="ru-RU" sz="1800" dirty="0" err="1" smtClean="0">
                <a:effectLst/>
              </a:rPr>
              <a:t>звільняється</a:t>
            </a:r>
            <a:r>
              <a:rPr lang="ru-RU" sz="1800" dirty="0" smtClean="0">
                <a:effectLst/>
              </a:rPr>
              <a:t> </a:t>
            </a:r>
            <a:r>
              <a:rPr lang="ru-RU" sz="1800" dirty="0" err="1" smtClean="0">
                <a:effectLst/>
              </a:rPr>
              <a:t>від</a:t>
            </a:r>
            <a:r>
              <a:rPr lang="ru-RU" sz="1800" dirty="0" smtClean="0">
                <a:effectLst/>
              </a:rPr>
              <a:t> </a:t>
            </a:r>
            <a:r>
              <a:rPr lang="ru-RU" sz="1800" dirty="0" err="1" smtClean="0">
                <a:effectLst/>
              </a:rPr>
              <a:t>відповідальності</a:t>
            </a:r>
            <a:r>
              <a:rPr lang="ru-RU" sz="1800" dirty="0" smtClean="0">
                <a:effectLst/>
              </a:rPr>
              <a:t> за </a:t>
            </a:r>
            <a:r>
              <a:rPr lang="ru-RU" sz="1800" dirty="0" err="1" smtClean="0">
                <a:effectLst/>
              </a:rPr>
              <a:t>порушення</a:t>
            </a:r>
            <a:r>
              <a:rPr lang="ru-RU" sz="1800" dirty="0" smtClean="0">
                <a:effectLst/>
              </a:rPr>
              <a:t> </a:t>
            </a:r>
            <a:r>
              <a:rPr lang="ru-RU" sz="1800" dirty="0" err="1" smtClean="0">
                <a:effectLst/>
              </a:rPr>
              <a:t>зобов'язання</a:t>
            </a:r>
            <a:r>
              <a:rPr lang="ru-RU" sz="1800" dirty="0" smtClean="0">
                <a:effectLst/>
              </a:rPr>
              <a:t>, </a:t>
            </a:r>
            <a:r>
              <a:rPr lang="ru-RU" sz="1800" dirty="0" err="1" smtClean="0">
                <a:effectLst/>
              </a:rPr>
              <a:t>якщо</a:t>
            </a:r>
            <a:r>
              <a:rPr lang="ru-RU" sz="1800" dirty="0" smtClean="0">
                <a:effectLst/>
              </a:rPr>
              <a:t> вона </a:t>
            </a:r>
            <a:r>
              <a:rPr lang="ru-RU" sz="1800" dirty="0" err="1" smtClean="0">
                <a:effectLst/>
              </a:rPr>
              <a:t>доведе</a:t>
            </a:r>
            <a:r>
              <a:rPr lang="ru-RU" sz="1800" dirty="0" smtClean="0">
                <a:effectLst/>
              </a:rPr>
              <a:t>, </a:t>
            </a:r>
            <a:r>
              <a:rPr lang="ru-RU" sz="1800" dirty="0" err="1" smtClean="0">
                <a:effectLst/>
              </a:rPr>
              <a:t>що</a:t>
            </a:r>
            <a:r>
              <a:rPr lang="ru-RU" sz="1800" dirty="0" smtClean="0">
                <a:effectLst/>
              </a:rPr>
              <a:t> </a:t>
            </a:r>
            <a:r>
              <a:rPr lang="ru-RU" sz="1800" dirty="0" err="1" smtClean="0">
                <a:effectLst/>
              </a:rPr>
              <a:t>це</a:t>
            </a:r>
            <a:r>
              <a:rPr lang="ru-RU" sz="1800" dirty="0" smtClean="0">
                <a:effectLst/>
              </a:rPr>
              <a:t> </a:t>
            </a:r>
            <a:r>
              <a:rPr lang="ru-RU" sz="1800" dirty="0" err="1" smtClean="0">
                <a:effectLst/>
              </a:rPr>
              <a:t>порушення</a:t>
            </a:r>
            <a:r>
              <a:rPr lang="ru-RU" sz="1800" dirty="0" smtClean="0">
                <a:effectLst/>
              </a:rPr>
              <a:t> </a:t>
            </a:r>
            <a:r>
              <a:rPr lang="ru-RU" sz="1800" dirty="0" err="1" smtClean="0">
                <a:effectLst/>
              </a:rPr>
              <a:t>сталося</a:t>
            </a:r>
            <a:r>
              <a:rPr lang="ru-RU" sz="1800" dirty="0" smtClean="0">
                <a:effectLst/>
              </a:rPr>
              <a:t> </a:t>
            </a:r>
            <a:r>
              <a:rPr lang="ru-RU" sz="1800" dirty="0" err="1" smtClean="0">
                <a:effectLst/>
              </a:rPr>
              <a:t>внаслідок</a:t>
            </a:r>
            <a:r>
              <a:rPr lang="ru-RU" sz="1800" dirty="0" smtClean="0">
                <a:effectLst/>
              </a:rPr>
              <a:t> </a:t>
            </a:r>
            <a:r>
              <a:rPr lang="ru-RU" sz="1800" dirty="0" err="1" smtClean="0">
                <a:effectLst/>
              </a:rPr>
              <a:t>випадку</a:t>
            </a:r>
            <a:r>
              <a:rPr lang="ru-RU" sz="1800" dirty="0" smtClean="0">
                <a:effectLst/>
              </a:rPr>
              <a:t> </a:t>
            </a:r>
            <a:r>
              <a:rPr lang="ru-RU" sz="1800" dirty="0" err="1" smtClean="0">
                <a:effectLst/>
              </a:rPr>
              <a:t>або</a:t>
            </a:r>
            <a:r>
              <a:rPr lang="ru-RU" sz="1800" dirty="0" smtClean="0">
                <a:effectLst/>
              </a:rPr>
              <a:t> </a:t>
            </a:r>
            <a:r>
              <a:rPr lang="ru-RU" sz="1800" dirty="0" err="1" smtClean="0">
                <a:effectLst/>
              </a:rPr>
              <a:t>непереборної</a:t>
            </a:r>
            <a:r>
              <a:rPr lang="ru-RU" sz="1800" dirty="0" smtClean="0">
                <a:effectLst/>
              </a:rPr>
              <a:t> </a:t>
            </a:r>
            <a:r>
              <a:rPr lang="ru-RU" sz="1800" dirty="0" err="1" smtClean="0">
                <a:effectLst/>
              </a:rPr>
              <a:t>сили</a:t>
            </a:r>
            <a:r>
              <a:rPr lang="ru-RU" sz="1800" dirty="0" smtClean="0">
                <a:effectLst/>
              </a:rPr>
              <a:t>.</a:t>
            </a:r>
          </a:p>
          <a:p>
            <a:pPr>
              <a:defRPr/>
            </a:pPr>
            <a:r>
              <a:rPr lang="ru-RU" sz="1800" dirty="0" smtClean="0">
                <a:effectLst/>
              </a:rPr>
              <a:t>З </a:t>
            </a:r>
            <a:r>
              <a:rPr lang="ru-RU" sz="1800" dirty="0" err="1" smtClean="0">
                <a:effectLst/>
              </a:rPr>
              <a:t>огляду</a:t>
            </a:r>
            <a:r>
              <a:rPr lang="ru-RU" sz="1800" dirty="0" smtClean="0">
                <a:effectLst/>
              </a:rPr>
              <a:t> на </a:t>
            </a:r>
            <a:r>
              <a:rPr lang="ru-RU" sz="1800" dirty="0" err="1" smtClean="0">
                <a:effectLst/>
              </a:rPr>
              <a:t>вищевикладене</a:t>
            </a:r>
            <a:r>
              <a:rPr lang="ru-RU" sz="1800" dirty="0" smtClean="0">
                <a:effectLst/>
              </a:rPr>
              <a:t>, </a:t>
            </a:r>
            <a:r>
              <a:rPr lang="ru-RU" sz="1800" dirty="0" err="1" smtClean="0">
                <a:effectLst/>
              </a:rPr>
              <a:t>вважаємо</a:t>
            </a:r>
            <a:r>
              <a:rPr lang="ru-RU" sz="1800" dirty="0" smtClean="0">
                <a:effectLst/>
              </a:rPr>
              <a:t>, </a:t>
            </a:r>
            <a:r>
              <a:rPr lang="ru-RU" sz="1800" dirty="0" err="1" smtClean="0">
                <a:effectLst/>
              </a:rPr>
              <a:t>що</a:t>
            </a:r>
            <a:r>
              <a:rPr lang="ru-RU" sz="1800" dirty="0" smtClean="0">
                <a:effectLst/>
              </a:rPr>
              <a:t> в </a:t>
            </a:r>
            <a:r>
              <a:rPr lang="ru-RU" sz="1800" dirty="0" err="1" smtClean="0">
                <a:effectLst/>
              </a:rPr>
              <a:t>умовах</a:t>
            </a:r>
            <a:r>
              <a:rPr lang="ru-RU" sz="1800" dirty="0" smtClean="0">
                <a:effectLst/>
              </a:rPr>
              <a:t> </a:t>
            </a:r>
            <a:r>
              <a:rPr lang="ru-RU" sz="1800" dirty="0" err="1" smtClean="0">
                <a:effectLst/>
              </a:rPr>
              <a:t>воєнного</a:t>
            </a:r>
            <a:r>
              <a:rPr lang="ru-RU" sz="1800" dirty="0" smtClean="0">
                <a:effectLst/>
              </a:rPr>
              <a:t> стану </a:t>
            </a:r>
            <a:r>
              <a:rPr lang="ru-RU" sz="1800" dirty="0" err="1" smtClean="0">
                <a:effectLst/>
              </a:rPr>
              <a:t>положення</a:t>
            </a:r>
            <a:r>
              <a:rPr lang="ru-RU" sz="1800" dirty="0" smtClean="0">
                <a:effectLst/>
              </a:rPr>
              <a:t> ЦК </a:t>
            </a:r>
            <a:r>
              <a:rPr lang="ru-RU" sz="1800" dirty="0" err="1" smtClean="0">
                <a:effectLst/>
              </a:rPr>
              <a:t>щодо</a:t>
            </a:r>
            <a:r>
              <a:rPr lang="ru-RU" sz="1800" dirty="0" smtClean="0">
                <a:effectLst/>
              </a:rPr>
              <a:t> </a:t>
            </a:r>
            <a:r>
              <a:rPr lang="ru-RU" sz="1800" dirty="0" err="1" smtClean="0">
                <a:effectLst/>
              </a:rPr>
              <a:t>звільнення</a:t>
            </a:r>
            <a:r>
              <a:rPr lang="ru-RU" sz="1800" dirty="0" smtClean="0">
                <a:effectLst/>
              </a:rPr>
              <a:t> </a:t>
            </a:r>
            <a:r>
              <a:rPr lang="ru-RU" sz="1800" dirty="0" err="1" smtClean="0">
                <a:effectLst/>
              </a:rPr>
              <a:t>від</a:t>
            </a:r>
            <a:r>
              <a:rPr lang="ru-RU" sz="1800" dirty="0" smtClean="0">
                <a:effectLst/>
              </a:rPr>
              <a:t> </a:t>
            </a:r>
            <a:r>
              <a:rPr lang="ru-RU" sz="1800" dirty="0" err="1" smtClean="0">
                <a:effectLst/>
              </a:rPr>
              <a:t>відповідальності</a:t>
            </a:r>
            <a:r>
              <a:rPr lang="ru-RU" sz="1800" dirty="0" smtClean="0">
                <a:effectLst/>
              </a:rPr>
              <a:t> за </a:t>
            </a:r>
            <a:r>
              <a:rPr lang="ru-RU" sz="1800" dirty="0" err="1" smtClean="0">
                <a:effectLst/>
              </a:rPr>
              <a:t>порушення</a:t>
            </a:r>
            <a:r>
              <a:rPr lang="ru-RU" sz="1800" dirty="0" smtClean="0">
                <a:effectLst/>
              </a:rPr>
              <a:t> </a:t>
            </a:r>
            <a:r>
              <a:rPr lang="ru-RU" sz="1800" dirty="0" err="1" smtClean="0">
                <a:effectLst/>
              </a:rPr>
              <a:t>зобов'язання</a:t>
            </a:r>
            <a:r>
              <a:rPr lang="ru-RU" sz="1800" dirty="0" smtClean="0">
                <a:effectLst/>
              </a:rPr>
              <a:t> </a:t>
            </a:r>
            <a:r>
              <a:rPr lang="ru-RU" sz="1800" dirty="0" err="1" smtClean="0">
                <a:effectLst/>
              </a:rPr>
              <a:t>має</a:t>
            </a:r>
            <a:r>
              <a:rPr lang="ru-RU" sz="1800" dirty="0" smtClean="0">
                <a:effectLst/>
              </a:rPr>
              <a:t> </a:t>
            </a:r>
            <a:r>
              <a:rPr lang="ru-RU" sz="1800" dirty="0" err="1" smtClean="0">
                <a:effectLst/>
              </a:rPr>
              <a:t>застосовуватися</a:t>
            </a:r>
            <a:r>
              <a:rPr lang="ru-RU" sz="1800" dirty="0" smtClean="0">
                <a:effectLst/>
              </a:rPr>
              <a:t> і до </a:t>
            </a:r>
            <a:r>
              <a:rPr lang="ru-RU" sz="1800" dirty="0" err="1" smtClean="0">
                <a:effectLst/>
              </a:rPr>
              <a:t>зобов’язань</a:t>
            </a:r>
            <a:r>
              <a:rPr lang="ru-RU" sz="1800" dirty="0" smtClean="0">
                <a:effectLst/>
              </a:rPr>
              <a:t> за </a:t>
            </a:r>
            <a:r>
              <a:rPr lang="ru-RU" sz="1800" dirty="0" err="1" smtClean="0">
                <a:effectLst/>
              </a:rPr>
              <a:t>трудовими</a:t>
            </a:r>
            <a:r>
              <a:rPr lang="ru-RU" sz="1800" dirty="0" smtClean="0">
                <a:effectLst/>
              </a:rPr>
              <a:t> </a:t>
            </a:r>
            <a:r>
              <a:rPr lang="ru-RU" sz="1800" dirty="0" err="1" smtClean="0">
                <a:effectLst/>
              </a:rPr>
              <a:t>відносинами</a:t>
            </a:r>
            <a:r>
              <a:rPr lang="ru-RU" sz="1800" dirty="0" smtClean="0">
                <a:effectLst/>
              </a:rPr>
              <a:t>.</a:t>
            </a:r>
          </a:p>
          <a:p>
            <a:pPr>
              <a:defRPr/>
            </a:pPr>
            <a:r>
              <a:rPr lang="ru-RU" sz="1800" dirty="0" smtClean="0">
                <a:effectLst/>
              </a:rPr>
              <a:t>Разом з </a:t>
            </a:r>
            <a:r>
              <a:rPr lang="ru-RU" sz="1800" dirty="0" err="1" smtClean="0">
                <a:effectLst/>
              </a:rPr>
              <a:t>тим</a:t>
            </a:r>
            <a:r>
              <a:rPr lang="ru-RU" sz="1800" dirty="0" smtClean="0">
                <a:effectLst/>
              </a:rPr>
              <a:t> </a:t>
            </a:r>
            <a:r>
              <a:rPr lang="ru-RU" sz="1800" dirty="0" err="1" smtClean="0">
                <a:effectLst/>
              </a:rPr>
              <a:t>звертаємо</a:t>
            </a:r>
            <a:r>
              <a:rPr lang="ru-RU" sz="1800" dirty="0" smtClean="0">
                <a:effectLst/>
              </a:rPr>
              <a:t> </a:t>
            </a:r>
            <a:r>
              <a:rPr lang="ru-RU" sz="1800" dirty="0" err="1" smtClean="0">
                <a:effectLst/>
              </a:rPr>
              <a:t>увагу</a:t>
            </a:r>
            <a:r>
              <a:rPr lang="ru-RU" sz="1800" dirty="0" smtClean="0">
                <a:effectLst/>
              </a:rPr>
              <a:t>, </a:t>
            </a:r>
            <a:r>
              <a:rPr lang="ru-RU" sz="1800" dirty="0" err="1" smtClean="0">
                <a:effectLst/>
              </a:rPr>
              <a:t>що</a:t>
            </a:r>
            <a:r>
              <a:rPr lang="ru-RU" sz="1800" dirty="0" smtClean="0">
                <a:effectLst/>
              </a:rPr>
              <a:t> </a:t>
            </a:r>
            <a:r>
              <a:rPr lang="ru-RU" sz="1800" dirty="0" err="1" smtClean="0">
                <a:effectLst/>
              </a:rPr>
              <a:t>звільнення</a:t>
            </a:r>
            <a:r>
              <a:rPr lang="ru-RU" sz="1800" dirty="0" smtClean="0">
                <a:effectLst/>
              </a:rPr>
              <a:t> </a:t>
            </a:r>
            <a:r>
              <a:rPr lang="ru-RU" sz="1800" dirty="0" err="1" smtClean="0">
                <a:effectLst/>
              </a:rPr>
              <a:t>від</a:t>
            </a:r>
            <a:r>
              <a:rPr lang="ru-RU" sz="1800" dirty="0" smtClean="0">
                <a:effectLst/>
              </a:rPr>
              <a:t> </a:t>
            </a:r>
            <a:r>
              <a:rPr lang="ru-RU" sz="1800" dirty="0" err="1" smtClean="0">
                <a:effectLst/>
              </a:rPr>
              <a:t>відповідальності</a:t>
            </a:r>
            <a:r>
              <a:rPr lang="ru-RU" sz="1800" dirty="0" smtClean="0">
                <a:effectLst/>
              </a:rPr>
              <a:t> за </a:t>
            </a:r>
            <a:r>
              <a:rPr lang="ru-RU" sz="1800" dirty="0" err="1" smtClean="0">
                <a:effectLst/>
              </a:rPr>
              <a:t>порушення</a:t>
            </a:r>
            <a:r>
              <a:rPr lang="ru-RU" sz="1800" dirty="0" smtClean="0">
                <a:effectLst/>
              </a:rPr>
              <a:t> </a:t>
            </a:r>
            <a:r>
              <a:rPr lang="ru-RU" sz="1800" dirty="0" err="1" smtClean="0">
                <a:effectLst/>
              </a:rPr>
              <a:t>зобов'язання</a:t>
            </a:r>
            <a:r>
              <a:rPr lang="ru-RU" sz="1800" dirty="0" smtClean="0">
                <a:effectLst/>
              </a:rPr>
              <a:t> </a:t>
            </a:r>
            <a:r>
              <a:rPr lang="ru-RU" sz="1800" dirty="0" err="1" smtClean="0">
                <a:effectLst/>
              </a:rPr>
              <a:t>внаслідок</a:t>
            </a:r>
            <a:r>
              <a:rPr lang="ru-RU" sz="1800" dirty="0" smtClean="0">
                <a:effectLst/>
              </a:rPr>
              <a:t> форс-</a:t>
            </a:r>
            <a:r>
              <a:rPr lang="ru-RU" sz="1800" dirty="0" err="1" smtClean="0">
                <a:effectLst/>
              </a:rPr>
              <a:t>мажорних</a:t>
            </a:r>
            <a:r>
              <a:rPr lang="ru-RU" sz="1800" dirty="0" smtClean="0">
                <a:effectLst/>
              </a:rPr>
              <a:t> </a:t>
            </a:r>
            <a:r>
              <a:rPr lang="ru-RU" sz="1800" dirty="0" err="1" smtClean="0">
                <a:effectLst/>
              </a:rPr>
              <a:t>обставин</a:t>
            </a:r>
            <a:r>
              <a:rPr lang="ru-RU" sz="1800" dirty="0" smtClean="0">
                <a:effectLst/>
              </a:rPr>
              <a:t> (</a:t>
            </a:r>
            <a:r>
              <a:rPr lang="ru-RU" sz="1800" dirty="0" err="1" smtClean="0">
                <a:effectLst/>
              </a:rPr>
              <a:t>непереборної</a:t>
            </a:r>
            <a:r>
              <a:rPr lang="ru-RU" sz="1800" dirty="0" smtClean="0">
                <a:effectLst/>
              </a:rPr>
              <a:t> </a:t>
            </a:r>
            <a:r>
              <a:rPr lang="ru-RU" sz="1800" dirty="0" err="1" smtClean="0">
                <a:effectLst/>
              </a:rPr>
              <a:t>сили</a:t>
            </a:r>
            <a:r>
              <a:rPr lang="ru-RU" sz="1800" dirty="0" smtClean="0">
                <a:effectLst/>
              </a:rPr>
              <a:t>) не </a:t>
            </a:r>
            <a:r>
              <a:rPr lang="ru-RU" sz="1800" dirty="0" err="1" smtClean="0">
                <a:effectLst/>
              </a:rPr>
              <a:t>звільняє</a:t>
            </a:r>
            <a:r>
              <a:rPr lang="ru-RU" sz="1800" dirty="0" smtClean="0">
                <a:effectLst/>
              </a:rPr>
              <a:t> </a:t>
            </a:r>
            <a:r>
              <a:rPr lang="ru-RU" sz="1800" dirty="0" err="1" smtClean="0">
                <a:effectLst/>
              </a:rPr>
              <a:t>від</a:t>
            </a:r>
            <a:r>
              <a:rPr lang="ru-RU" sz="1800" dirty="0" smtClean="0">
                <a:effectLst/>
              </a:rPr>
              <a:t> </a:t>
            </a:r>
            <a:r>
              <a:rPr lang="ru-RU" sz="1800" dirty="0" err="1" smtClean="0">
                <a:effectLst/>
              </a:rPr>
              <a:t>виконання</a:t>
            </a:r>
            <a:r>
              <a:rPr lang="ru-RU" sz="1800" dirty="0" smtClean="0">
                <a:effectLst/>
              </a:rPr>
              <a:t> самого </a:t>
            </a:r>
            <a:r>
              <a:rPr lang="ru-RU" sz="1800" dirty="0" err="1" smtClean="0">
                <a:effectLst/>
              </a:rPr>
              <a:t>зобов’язання</a:t>
            </a:r>
            <a:r>
              <a:rPr lang="ru-RU" sz="1800" dirty="0" smtClean="0">
                <a:effectLst/>
              </a:rPr>
              <a:t>.</a:t>
            </a:r>
          </a:p>
          <a:p>
            <a:pPr>
              <a:defRPr/>
            </a:pPr>
            <a:r>
              <a:rPr lang="ru-RU" sz="1800" dirty="0" smtClean="0">
                <a:effectLst/>
              </a:rPr>
              <a:t>Таким чином </a:t>
            </a:r>
            <a:r>
              <a:rPr lang="ru-RU" sz="1800" dirty="0" err="1" smtClean="0">
                <a:effectLst/>
              </a:rPr>
              <a:t>після</a:t>
            </a:r>
            <a:r>
              <a:rPr lang="ru-RU" sz="1800" dirty="0" smtClean="0">
                <a:effectLst/>
              </a:rPr>
              <a:t> </a:t>
            </a:r>
            <a:r>
              <a:rPr lang="ru-RU" sz="1800" dirty="0" err="1" smtClean="0">
                <a:effectLst/>
              </a:rPr>
              <a:t>усунення</a:t>
            </a:r>
            <a:r>
              <a:rPr lang="ru-RU" sz="1800" dirty="0" smtClean="0">
                <a:effectLst/>
              </a:rPr>
              <a:t> </a:t>
            </a:r>
            <a:r>
              <a:rPr lang="ru-RU" sz="1800" dirty="0" err="1" smtClean="0">
                <a:effectLst/>
              </a:rPr>
              <a:t>вищезгаданих</a:t>
            </a:r>
            <a:r>
              <a:rPr lang="ru-RU" sz="1800" dirty="0" smtClean="0">
                <a:effectLst/>
              </a:rPr>
              <a:t> </a:t>
            </a:r>
            <a:r>
              <a:rPr lang="ru-RU" sz="1800" dirty="0" err="1" smtClean="0">
                <a:effectLst/>
              </a:rPr>
              <a:t>обставин</a:t>
            </a:r>
            <a:r>
              <a:rPr lang="ru-RU" sz="1800" dirty="0" smtClean="0">
                <a:effectLst/>
              </a:rPr>
              <a:t>, особа </a:t>
            </a:r>
            <a:r>
              <a:rPr lang="ru-RU" sz="1800" dirty="0" err="1" smtClean="0">
                <a:effectLst/>
              </a:rPr>
              <a:t>зобов’язана</a:t>
            </a:r>
            <a:r>
              <a:rPr lang="ru-RU" sz="1800" dirty="0" smtClean="0">
                <a:effectLst/>
              </a:rPr>
              <a:t> </a:t>
            </a:r>
            <a:r>
              <a:rPr lang="ru-RU" sz="1800" dirty="0" err="1" smtClean="0">
                <a:effectLst/>
              </a:rPr>
              <a:t>виконати</a:t>
            </a:r>
            <a:r>
              <a:rPr lang="ru-RU" sz="1800" dirty="0" smtClean="0">
                <a:effectLst/>
              </a:rPr>
              <a:t> </a:t>
            </a:r>
            <a:r>
              <a:rPr lang="ru-RU" sz="1800" dirty="0" err="1" smtClean="0">
                <a:effectLst/>
              </a:rPr>
              <a:t>всі</a:t>
            </a:r>
            <a:r>
              <a:rPr lang="ru-RU" sz="1800" dirty="0" smtClean="0">
                <a:effectLst/>
              </a:rPr>
              <a:t> </a:t>
            </a:r>
            <a:r>
              <a:rPr lang="ru-RU" sz="1800" dirty="0" err="1" smtClean="0">
                <a:effectLst/>
              </a:rPr>
              <a:t>свої</a:t>
            </a:r>
            <a:r>
              <a:rPr lang="ru-RU" sz="1800" dirty="0" smtClean="0">
                <a:effectLst/>
              </a:rPr>
              <a:t> </a:t>
            </a:r>
            <a:r>
              <a:rPr lang="ru-RU" sz="1800" dirty="0" err="1" smtClean="0">
                <a:effectLst/>
              </a:rPr>
              <a:t>зобов’язання</a:t>
            </a:r>
            <a:r>
              <a:rPr lang="ru-RU" sz="1800" dirty="0" smtClean="0">
                <a:effectLst/>
              </a:rPr>
              <a:t> перед </a:t>
            </a:r>
            <a:r>
              <a:rPr lang="ru-RU" sz="1800" dirty="0" err="1" smtClean="0">
                <a:effectLst/>
              </a:rPr>
              <a:t>іншою</a:t>
            </a:r>
            <a:r>
              <a:rPr lang="ru-RU" sz="1800" dirty="0" smtClean="0">
                <a:effectLst/>
              </a:rPr>
              <a:t> стороною.</a:t>
            </a:r>
          </a:p>
          <a:p>
            <a:pPr>
              <a:defRPr/>
            </a:pPr>
            <a:endParaRPr lang="ru-RU"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304800"/>
            <a:ext cx="8458200" cy="5826125"/>
          </a:xfrm>
        </p:spPr>
        <p:txBody>
          <a:bodyPr/>
          <a:lstStyle/>
          <a:p>
            <a:pPr>
              <a:defRPr/>
            </a:pPr>
            <a:r>
              <a:rPr lang="ru-RU" sz="2000" dirty="0" smtClean="0">
                <a:effectLst/>
              </a:rPr>
              <a:t>Заборона на </a:t>
            </a:r>
            <a:r>
              <a:rPr lang="ru-RU" sz="2000" dirty="0" err="1" smtClean="0">
                <a:effectLst/>
              </a:rPr>
              <a:t>звільнення</a:t>
            </a:r>
            <a:r>
              <a:rPr lang="ru-RU" sz="2000" dirty="0" smtClean="0">
                <a:effectLst/>
              </a:rPr>
              <a:t> </a:t>
            </a:r>
            <a:r>
              <a:rPr lang="ru-RU" sz="2000" dirty="0" err="1" smtClean="0">
                <a:effectLst/>
              </a:rPr>
              <a:t>працівників</a:t>
            </a:r>
            <a:r>
              <a:rPr lang="ru-RU" sz="2000" dirty="0" smtClean="0">
                <a:effectLst/>
              </a:rPr>
              <a:t> з </a:t>
            </a:r>
            <a:r>
              <a:rPr lang="ru-RU" sz="2000" dirty="0" err="1" smtClean="0">
                <a:effectLst/>
              </a:rPr>
              <a:t>роботи</a:t>
            </a:r>
            <a:r>
              <a:rPr lang="ru-RU" sz="2000" dirty="0" smtClean="0">
                <a:effectLst/>
              </a:rPr>
              <a:t> за </a:t>
            </a:r>
            <a:r>
              <a:rPr lang="ru-RU" sz="2000" dirty="0" err="1" smtClean="0">
                <a:effectLst/>
              </a:rPr>
              <a:t>власним</a:t>
            </a:r>
            <a:r>
              <a:rPr lang="ru-RU" sz="2000" dirty="0" smtClean="0">
                <a:effectLst/>
              </a:rPr>
              <a:t> </a:t>
            </a:r>
            <a:r>
              <a:rPr lang="ru-RU" sz="2000" dirty="0" err="1" smtClean="0">
                <a:effectLst/>
              </a:rPr>
              <a:t>бажанням</a:t>
            </a:r>
            <a:r>
              <a:rPr lang="ru-RU" sz="2000" dirty="0" smtClean="0">
                <a:effectLst/>
              </a:rPr>
              <a:t> </a:t>
            </a:r>
            <a:r>
              <a:rPr lang="ru-RU" sz="2000" dirty="0" err="1" smtClean="0">
                <a:effectLst/>
              </a:rPr>
              <a:t>наразі</a:t>
            </a:r>
            <a:r>
              <a:rPr lang="ru-RU" sz="2000" dirty="0" smtClean="0">
                <a:effectLst/>
              </a:rPr>
              <a:t> </a:t>
            </a:r>
            <a:r>
              <a:rPr lang="ru-RU" sz="2000" dirty="0" err="1" smtClean="0">
                <a:effectLst/>
              </a:rPr>
              <a:t>відсутня</a:t>
            </a:r>
            <a:r>
              <a:rPr lang="ru-RU" sz="2000" dirty="0" smtClean="0">
                <a:effectLst/>
              </a:rPr>
              <a:t>. </a:t>
            </a:r>
            <a:r>
              <a:rPr lang="ru-RU" sz="2000" dirty="0" err="1" smtClean="0">
                <a:effectLst/>
              </a:rPr>
              <a:t>Якщо</a:t>
            </a:r>
            <a:r>
              <a:rPr lang="ru-RU" sz="2000" dirty="0" smtClean="0">
                <a:effectLst/>
              </a:rPr>
              <a:t> </a:t>
            </a:r>
            <a:r>
              <a:rPr lang="ru-RU" sz="2000" dirty="0" err="1" smtClean="0">
                <a:effectLst/>
              </a:rPr>
              <a:t>працівник</a:t>
            </a:r>
            <a:r>
              <a:rPr lang="ru-RU" sz="2000" dirty="0" smtClean="0">
                <a:effectLst/>
              </a:rPr>
              <a:t> </a:t>
            </a:r>
            <a:r>
              <a:rPr lang="ru-RU" sz="2000" dirty="0" err="1" smtClean="0">
                <a:effectLst/>
              </a:rPr>
              <a:t>залишив</a:t>
            </a:r>
            <a:r>
              <a:rPr lang="ru-RU" sz="2000" dirty="0" smtClean="0">
                <a:effectLst/>
              </a:rPr>
              <a:t> </a:t>
            </a:r>
            <a:r>
              <a:rPr lang="ru-RU" sz="2000" dirty="0" err="1" smtClean="0">
                <a:effectLst/>
              </a:rPr>
              <a:t>робоче</a:t>
            </a:r>
            <a:r>
              <a:rPr lang="ru-RU" sz="2000" dirty="0" smtClean="0">
                <a:effectLst/>
              </a:rPr>
              <a:t> </a:t>
            </a:r>
            <a:r>
              <a:rPr lang="ru-RU" sz="2000" dirty="0" err="1" smtClean="0">
                <a:effectLst/>
              </a:rPr>
              <a:t>місце</a:t>
            </a:r>
            <a:r>
              <a:rPr lang="ru-RU" sz="2000" dirty="0" smtClean="0">
                <a:effectLst/>
              </a:rPr>
              <a:t> </a:t>
            </a:r>
            <a:r>
              <a:rPr lang="ru-RU" sz="2000" dirty="0" err="1" smtClean="0">
                <a:effectLst/>
              </a:rPr>
              <a:t>виїхав</a:t>
            </a:r>
            <a:r>
              <a:rPr lang="ru-RU" sz="2000" dirty="0" smtClean="0">
                <a:effectLst/>
              </a:rPr>
              <a:t> з </a:t>
            </a:r>
            <a:r>
              <a:rPr lang="ru-RU" sz="2000" dirty="0" err="1" smtClean="0">
                <a:effectLst/>
              </a:rPr>
              <a:t>місця</a:t>
            </a:r>
            <a:r>
              <a:rPr lang="ru-RU" sz="2000" dirty="0" smtClean="0">
                <a:effectLst/>
              </a:rPr>
              <a:t> </a:t>
            </a:r>
            <a:r>
              <a:rPr lang="ru-RU" sz="2000" dirty="0" err="1" smtClean="0">
                <a:effectLst/>
              </a:rPr>
              <a:t>проживання</a:t>
            </a:r>
            <a:r>
              <a:rPr lang="ru-RU" sz="2000" dirty="0" smtClean="0">
                <a:effectLst/>
              </a:rPr>
              <a:t> у </a:t>
            </a:r>
            <a:r>
              <a:rPr lang="ru-RU" sz="2000" dirty="0" err="1" smtClean="0">
                <a:effectLst/>
              </a:rPr>
              <a:t>зв’язку</a:t>
            </a:r>
            <a:r>
              <a:rPr lang="ru-RU" sz="2000" dirty="0" smtClean="0">
                <a:effectLst/>
              </a:rPr>
              <a:t> </a:t>
            </a:r>
            <a:r>
              <a:rPr lang="ru-RU" sz="2000" dirty="0" err="1" smtClean="0">
                <a:effectLst/>
              </a:rPr>
              <a:t>із</a:t>
            </a:r>
            <a:r>
              <a:rPr lang="ru-RU" sz="2000" dirty="0" smtClean="0">
                <a:effectLst/>
              </a:rPr>
              <a:t> </a:t>
            </a:r>
            <a:r>
              <a:rPr lang="ru-RU" sz="2000" dirty="0" err="1" smtClean="0">
                <a:effectLst/>
              </a:rPr>
              <a:t>бойовими</a:t>
            </a:r>
            <a:r>
              <a:rPr lang="ru-RU" sz="2000" dirty="0" smtClean="0">
                <a:effectLst/>
              </a:rPr>
              <a:t> </a:t>
            </a:r>
            <a:r>
              <a:rPr lang="ru-RU" sz="2000" dirty="0" err="1" smtClean="0">
                <a:effectLst/>
              </a:rPr>
              <a:t>діями</a:t>
            </a:r>
            <a:r>
              <a:rPr lang="ru-RU" sz="2000" dirty="0" smtClean="0">
                <a:effectLst/>
              </a:rPr>
              <a:t> – </a:t>
            </a:r>
            <a:r>
              <a:rPr lang="ru-RU" sz="2000" dirty="0" err="1" smtClean="0">
                <a:effectLst/>
              </a:rPr>
              <a:t>відсутні</a:t>
            </a:r>
            <a:r>
              <a:rPr lang="ru-RU" sz="2000" dirty="0" smtClean="0">
                <a:effectLst/>
              </a:rPr>
              <a:t> </a:t>
            </a:r>
            <a:r>
              <a:rPr lang="ru-RU" sz="2000" dirty="0" err="1" smtClean="0">
                <a:effectLst/>
              </a:rPr>
              <a:t>підстави</a:t>
            </a:r>
            <a:r>
              <a:rPr lang="ru-RU" sz="2000" dirty="0" smtClean="0">
                <a:effectLst/>
              </a:rPr>
              <a:t> для </a:t>
            </a:r>
            <a:r>
              <a:rPr lang="ru-RU" sz="2000" dirty="0" err="1" smtClean="0">
                <a:effectLst/>
              </a:rPr>
              <a:t>звільнення</a:t>
            </a:r>
            <a:r>
              <a:rPr lang="ru-RU" sz="2000" dirty="0" smtClean="0">
                <a:effectLst/>
              </a:rPr>
              <a:t> </a:t>
            </a:r>
            <a:r>
              <a:rPr lang="ru-RU" sz="2000" dirty="0" err="1" smtClean="0">
                <a:effectLst/>
              </a:rPr>
              <a:t>працівника</a:t>
            </a:r>
            <a:r>
              <a:rPr lang="ru-RU" sz="2000" dirty="0" smtClean="0">
                <a:effectLst/>
              </a:rPr>
              <a:t> з </a:t>
            </a:r>
            <a:r>
              <a:rPr lang="ru-RU" sz="2000" dirty="0" err="1" smtClean="0">
                <a:effectLst/>
              </a:rPr>
              <a:t>роботи</a:t>
            </a:r>
            <a:r>
              <a:rPr lang="ru-RU" sz="2000" dirty="0" smtClean="0">
                <a:effectLst/>
              </a:rPr>
              <a:t> за прогул, але і </a:t>
            </a:r>
            <a:r>
              <a:rPr lang="ru-RU" sz="2000" dirty="0" err="1" smtClean="0">
                <a:effectLst/>
              </a:rPr>
              <a:t>зберігати</a:t>
            </a:r>
            <a:r>
              <a:rPr lang="ru-RU" sz="2000" dirty="0" smtClean="0">
                <a:effectLst/>
              </a:rPr>
              <a:t> за таким </a:t>
            </a:r>
            <a:r>
              <a:rPr lang="ru-RU" sz="2000" dirty="0" err="1" smtClean="0">
                <a:effectLst/>
              </a:rPr>
              <a:t>працівником</a:t>
            </a:r>
            <a:r>
              <a:rPr lang="ru-RU" sz="2000" dirty="0" smtClean="0">
                <a:effectLst/>
              </a:rPr>
              <a:t> </a:t>
            </a:r>
            <a:r>
              <a:rPr lang="ru-RU" sz="2000" dirty="0" err="1" smtClean="0">
                <a:effectLst/>
              </a:rPr>
              <a:t>середній</a:t>
            </a:r>
            <a:r>
              <a:rPr lang="ru-RU" sz="2000" dirty="0" smtClean="0">
                <a:effectLst/>
              </a:rPr>
              <a:t> </a:t>
            </a:r>
            <a:r>
              <a:rPr lang="ru-RU" sz="2000" dirty="0" err="1" smtClean="0">
                <a:effectLst/>
              </a:rPr>
              <a:t>заробіток</a:t>
            </a:r>
            <a:r>
              <a:rPr lang="ru-RU" sz="2000" dirty="0" smtClean="0">
                <a:effectLst/>
              </a:rPr>
              <a:t> </a:t>
            </a:r>
            <a:r>
              <a:rPr lang="ru-RU" sz="2000" dirty="0" err="1" smtClean="0">
                <a:effectLst/>
              </a:rPr>
              <a:t>немає</a:t>
            </a:r>
            <a:r>
              <a:rPr lang="ru-RU" sz="2000" dirty="0" smtClean="0">
                <a:effectLst/>
              </a:rPr>
              <a:t> </a:t>
            </a:r>
            <a:r>
              <a:rPr lang="ru-RU" sz="2000" dirty="0" err="1" smtClean="0">
                <a:effectLst/>
              </a:rPr>
              <a:t>підстав</a:t>
            </a:r>
            <a:r>
              <a:rPr lang="ru-RU" sz="2000" dirty="0" smtClean="0">
                <a:effectLst/>
              </a:rPr>
              <a:t>.</a:t>
            </a:r>
            <a:endParaRPr lang="ru-RU" sz="2000" dirty="0"/>
          </a:p>
        </p:txBody>
      </p:sp>
      <p:pic>
        <p:nvPicPr>
          <p:cNvPr id="26627" name="Рисунок 3"/>
          <p:cNvPicPr>
            <a:picLocks noChangeAspect="1"/>
          </p:cNvPicPr>
          <p:nvPr/>
        </p:nvPicPr>
        <p:blipFill>
          <a:blip r:embed="rId2" cstate="print"/>
          <a:srcRect/>
          <a:stretch>
            <a:fillRect/>
          </a:stretch>
        </p:blipFill>
        <p:spPr bwMode="auto">
          <a:xfrm>
            <a:off x="2057400" y="2895600"/>
            <a:ext cx="5202238" cy="3462338"/>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304800"/>
            <a:ext cx="8458200" cy="4724400"/>
          </a:xfrm>
        </p:spPr>
        <p:txBody>
          <a:bodyPr/>
          <a:lstStyle/>
          <a:p>
            <a:pPr>
              <a:defRPr/>
            </a:pPr>
            <a:r>
              <a:rPr lang="ru-RU" sz="2000" dirty="0" err="1" smtClean="0">
                <a:effectLst/>
              </a:rPr>
              <a:t>Зарплатня</a:t>
            </a:r>
            <a:r>
              <a:rPr lang="ru-RU" sz="2000" dirty="0" smtClean="0">
                <a:effectLst/>
              </a:rPr>
              <a:t> </a:t>
            </a:r>
            <a:r>
              <a:rPr lang="ru-RU" sz="2000" dirty="0" err="1" smtClean="0">
                <a:effectLst/>
              </a:rPr>
              <a:t>має</a:t>
            </a:r>
            <a:r>
              <a:rPr lang="ru-RU" sz="2000" dirty="0" smtClean="0">
                <a:effectLst/>
              </a:rPr>
              <a:t> </a:t>
            </a:r>
            <a:r>
              <a:rPr lang="ru-RU" sz="2000" dirty="0" err="1" smtClean="0">
                <a:effectLst/>
              </a:rPr>
              <a:t>виплачуватися</a:t>
            </a:r>
            <a:r>
              <a:rPr lang="ru-RU" sz="2000" dirty="0" smtClean="0">
                <a:effectLst/>
              </a:rPr>
              <a:t> не </a:t>
            </a:r>
            <a:r>
              <a:rPr lang="ru-RU" sz="2000" dirty="0" err="1" smtClean="0">
                <a:effectLst/>
              </a:rPr>
              <a:t>менше</a:t>
            </a:r>
            <a:r>
              <a:rPr lang="ru-RU" sz="2000" dirty="0" smtClean="0">
                <a:effectLst/>
              </a:rPr>
              <a:t> </a:t>
            </a:r>
            <a:r>
              <a:rPr lang="ru-RU" sz="2000" dirty="0" err="1" smtClean="0">
                <a:effectLst/>
              </a:rPr>
              <a:t>двох</a:t>
            </a:r>
            <a:r>
              <a:rPr lang="ru-RU" sz="2000" dirty="0" smtClean="0">
                <a:effectLst/>
              </a:rPr>
              <a:t> </a:t>
            </a:r>
            <a:r>
              <a:rPr lang="ru-RU" sz="2000" dirty="0" err="1" smtClean="0">
                <a:effectLst/>
              </a:rPr>
              <a:t>разів</a:t>
            </a:r>
            <a:r>
              <a:rPr lang="ru-RU" sz="2000" dirty="0" smtClean="0">
                <a:effectLst/>
              </a:rPr>
              <a:t> на </a:t>
            </a:r>
            <a:r>
              <a:rPr lang="ru-RU" sz="2000" dirty="0" err="1" smtClean="0">
                <a:effectLst/>
              </a:rPr>
              <a:t>місяць</a:t>
            </a:r>
            <a:r>
              <a:rPr lang="ru-RU" sz="2000" dirty="0" smtClean="0">
                <a:effectLst/>
              </a:rPr>
              <a:t>. </a:t>
            </a:r>
            <a:r>
              <a:rPr lang="ru-RU" sz="2000" dirty="0" err="1" smtClean="0">
                <a:effectLst/>
              </a:rPr>
              <a:t>Це</a:t>
            </a:r>
            <a:r>
              <a:rPr lang="ru-RU" sz="2000" dirty="0" smtClean="0">
                <a:effectLst/>
              </a:rPr>
              <a:t> норма. Але зараз ми </a:t>
            </a:r>
            <a:r>
              <a:rPr lang="ru-RU" sz="2000" dirty="0" err="1" smtClean="0">
                <a:effectLst/>
              </a:rPr>
              <a:t>маємо</a:t>
            </a:r>
            <a:r>
              <a:rPr lang="ru-RU" sz="2000" dirty="0" smtClean="0">
                <a:effectLst/>
              </a:rPr>
              <a:t> справу </a:t>
            </a:r>
            <a:r>
              <a:rPr lang="ru-RU" sz="2000" dirty="0" err="1" smtClean="0">
                <a:effectLst/>
              </a:rPr>
              <a:t>із</a:t>
            </a:r>
            <a:r>
              <a:rPr lang="ru-RU" sz="2000" dirty="0" smtClean="0">
                <a:effectLst/>
              </a:rPr>
              <a:t> форс-</a:t>
            </a:r>
            <a:r>
              <a:rPr lang="ru-RU" sz="2000" dirty="0" err="1" smtClean="0">
                <a:effectLst/>
              </a:rPr>
              <a:t>мажорними</a:t>
            </a:r>
            <a:r>
              <a:rPr lang="ru-RU" sz="2000" dirty="0" smtClean="0">
                <a:effectLst/>
              </a:rPr>
              <a:t> </a:t>
            </a:r>
            <a:r>
              <a:rPr lang="ru-RU" sz="2000" dirty="0" err="1" smtClean="0">
                <a:effectLst/>
              </a:rPr>
              <a:t>обставинами</a:t>
            </a:r>
            <a:r>
              <a:rPr lang="ru-RU" sz="2000" dirty="0" smtClean="0">
                <a:effectLst/>
              </a:rPr>
              <a:t>. </a:t>
            </a:r>
            <a:r>
              <a:rPr lang="ru-RU" sz="2000" dirty="0" err="1" smtClean="0">
                <a:effectLst/>
              </a:rPr>
              <a:t>Якщо</a:t>
            </a:r>
            <a:r>
              <a:rPr lang="ru-RU" sz="2000" dirty="0" smtClean="0">
                <a:effectLst/>
              </a:rPr>
              <a:t> </a:t>
            </a:r>
            <a:r>
              <a:rPr lang="ru-RU" sz="2000" dirty="0" err="1" smtClean="0">
                <a:effectLst/>
              </a:rPr>
              <a:t>виплата</a:t>
            </a:r>
            <a:r>
              <a:rPr lang="ru-RU" sz="2000" dirty="0" smtClean="0">
                <a:effectLst/>
              </a:rPr>
              <a:t> </a:t>
            </a:r>
            <a:r>
              <a:rPr lang="ru-RU" sz="2000" dirty="0" err="1" smtClean="0">
                <a:effectLst/>
              </a:rPr>
              <a:t>здійснюється</a:t>
            </a:r>
            <a:r>
              <a:rPr lang="ru-RU" sz="2000" dirty="0" smtClean="0">
                <a:effectLst/>
              </a:rPr>
              <a:t> через установи </a:t>
            </a:r>
            <a:r>
              <a:rPr lang="ru-RU" sz="2000" dirty="0" err="1" smtClean="0">
                <a:effectLst/>
              </a:rPr>
              <a:t>банків</a:t>
            </a:r>
            <a:r>
              <a:rPr lang="ru-RU" sz="2000" dirty="0" smtClean="0">
                <a:effectLst/>
              </a:rPr>
              <a:t> - то </a:t>
            </a:r>
            <a:r>
              <a:rPr lang="ru-RU" sz="2000" dirty="0" err="1" smtClean="0">
                <a:effectLst/>
              </a:rPr>
              <a:t>об’єктивних</a:t>
            </a:r>
            <a:r>
              <a:rPr lang="ru-RU" sz="2000" dirty="0" smtClean="0">
                <a:effectLst/>
              </a:rPr>
              <a:t> </a:t>
            </a:r>
            <a:r>
              <a:rPr lang="ru-RU" sz="2000" dirty="0" err="1" smtClean="0">
                <a:effectLst/>
              </a:rPr>
              <a:t>підстав</a:t>
            </a:r>
            <a:r>
              <a:rPr lang="ru-RU" sz="2000" dirty="0" smtClean="0">
                <a:effectLst/>
              </a:rPr>
              <a:t> для </a:t>
            </a:r>
            <a:r>
              <a:rPr lang="ru-RU" sz="2000" dirty="0" err="1" smtClean="0">
                <a:effectLst/>
              </a:rPr>
              <a:t>невиплати</a:t>
            </a:r>
            <a:r>
              <a:rPr lang="ru-RU" sz="2000" dirty="0" smtClean="0">
                <a:effectLst/>
              </a:rPr>
              <a:t> </a:t>
            </a:r>
            <a:r>
              <a:rPr lang="ru-RU" sz="2000" dirty="0" err="1" smtClean="0">
                <a:effectLst/>
              </a:rPr>
              <a:t>заробітної</a:t>
            </a:r>
            <a:r>
              <a:rPr lang="ru-RU" sz="2000" dirty="0" smtClean="0">
                <a:effectLst/>
              </a:rPr>
              <a:t> плати </a:t>
            </a:r>
            <a:r>
              <a:rPr lang="ru-RU" sz="2000" dirty="0" err="1" smtClean="0">
                <a:effectLst/>
              </a:rPr>
              <a:t>набагато</a:t>
            </a:r>
            <a:r>
              <a:rPr lang="ru-RU" sz="2000" dirty="0" smtClean="0">
                <a:effectLst/>
              </a:rPr>
              <a:t> </a:t>
            </a:r>
            <a:r>
              <a:rPr lang="ru-RU" sz="2000" dirty="0" err="1" smtClean="0">
                <a:effectLst/>
              </a:rPr>
              <a:t>менше</a:t>
            </a:r>
            <a:r>
              <a:rPr lang="ru-RU" sz="2000" dirty="0" smtClean="0">
                <a:effectLst/>
              </a:rPr>
              <a:t>, </a:t>
            </a:r>
            <a:r>
              <a:rPr lang="ru-RU" sz="2000" dirty="0" err="1" smtClean="0">
                <a:effectLst/>
              </a:rPr>
              <a:t>ніж</a:t>
            </a:r>
            <a:r>
              <a:rPr lang="ru-RU" sz="2000" dirty="0" smtClean="0">
                <a:effectLst/>
              </a:rPr>
              <a:t> при </a:t>
            </a:r>
            <a:r>
              <a:rPr lang="ru-RU" sz="2000" dirty="0" err="1" smtClean="0">
                <a:effectLst/>
              </a:rPr>
              <a:t>виплаті</a:t>
            </a:r>
            <a:r>
              <a:rPr lang="ru-RU" sz="2000" dirty="0" smtClean="0">
                <a:effectLst/>
              </a:rPr>
              <a:t> </a:t>
            </a:r>
            <a:r>
              <a:rPr lang="ru-RU" sz="2000" dirty="0" err="1" smtClean="0">
                <a:effectLst/>
              </a:rPr>
              <a:t>заробітної</a:t>
            </a:r>
            <a:r>
              <a:rPr lang="ru-RU" sz="2000" dirty="0" smtClean="0">
                <a:effectLst/>
              </a:rPr>
              <a:t> плати у </a:t>
            </a:r>
            <a:r>
              <a:rPr lang="ru-RU" sz="2000" dirty="0" err="1" smtClean="0">
                <a:effectLst/>
              </a:rPr>
              <a:t>касі</a:t>
            </a:r>
            <a:r>
              <a:rPr lang="ru-RU" sz="2000" dirty="0" smtClean="0">
                <a:effectLst/>
              </a:rPr>
              <a:t> </a:t>
            </a:r>
            <a:r>
              <a:rPr lang="ru-RU" sz="2000" dirty="0" err="1" smtClean="0">
                <a:effectLst/>
              </a:rPr>
              <a:t>підприємства</a:t>
            </a:r>
            <a:r>
              <a:rPr lang="ru-RU" sz="2000" dirty="0" smtClean="0">
                <a:effectLst/>
              </a:rPr>
              <a:t>. </a:t>
            </a:r>
            <a:r>
              <a:rPr lang="ru-RU" sz="2000" dirty="0" err="1" smtClean="0">
                <a:effectLst/>
              </a:rPr>
              <a:t>Що</a:t>
            </a:r>
            <a:r>
              <a:rPr lang="ru-RU" sz="2000" dirty="0" smtClean="0">
                <a:effectLst/>
              </a:rPr>
              <a:t> </a:t>
            </a:r>
            <a:r>
              <a:rPr lang="ru-RU" sz="2000" dirty="0" err="1" smtClean="0">
                <a:effectLst/>
              </a:rPr>
              <a:t>стосується</a:t>
            </a:r>
            <a:r>
              <a:rPr lang="ru-RU" sz="2000" dirty="0" smtClean="0">
                <a:effectLst/>
              </a:rPr>
              <a:t> </a:t>
            </a:r>
            <a:r>
              <a:rPr lang="ru-RU" sz="2000" dirty="0" err="1" smtClean="0">
                <a:effectLst/>
              </a:rPr>
              <a:t>відповідальності</a:t>
            </a:r>
            <a:r>
              <a:rPr lang="ru-RU" sz="2000" dirty="0" smtClean="0">
                <a:effectLst/>
              </a:rPr>
              <a:t> за </a:t>
            </a:r>
            <a:r>
              <a:rPr lang="ru-RU" sz="2000" dirty="0" err="1" smtClean="0">
                <a:effectLst/>
              </a:rPr>
              <a:t>порушення</a:t>
            </a:r>
            <a:r>
              <a:rPr lang="ru-RU" sz="2000" dirty="0" smtClean="0">
                <a:effectLst/>
              </a:rPr>
              <a:t> </a:t>
            </a:r>
            <a:r>
              <a:rPr lang="ru-RU" sz="2000" dirty="0" err="1" smtClean="0">
                <a:effectLst/>
              </a:rPr>
              <a:t>строків</a:t>
            </a:r>
            <a:r>
              <a:rPr lang="ru-RU" sz="2000" dirty="0" smtClean="0">
                <a:effectLst/>
              </a:rPr>
              <a:t> </a:t>
            </a:r>
            <a:r>
              <a:rPr lang="ru-RU" sz="2000" dirty="0" err="1" smtClean="0">
                <a:effectLst/>
              </a:rPr>
              <a:t>виплати</a:t>
            </a:r>
            <a:r>
              <a:rPr lang="ru-RU" sz="2000" dirty="0" smtClean="0">
                <a:effectLst/>
              </a:rPr>
              <a:t>, то </a:t>
            </a:r>
            <a:r>
              <a:rPr lang="ru-RU" sz="2000" dirty="0" err="1" smtClean="0">
                <a:effectLst/>
              </a:rPr>
              <a:t>вирішальною</a:t>
            </a:r>
            <a:r>
              <a:rPr lang="ru-RU" sz="2000" dirty="0" smtClean="0">
                <a:effectLst/>
              </a:rPr>
              <a:t> є </a:t>
            </a:r>
            <a:r>
              <a:rPr lang="ru-RU" sz="2000" dirty="0" err="1" smtClean="0">
                <a:effectLst/>
              </a:rPr>
              <a:t>наявність</a:t>
            </a:r>
            <a:r>
              <a:rPr lang="ru-RU" sz="2000" dirty="0" smtClean="0">
                <a:effectLst/>
              </a:rPr>
              <a:t> складу </a:t>
            </a:r>
            <a:r>
              <a:rPr lang="ru-RU" sz="2000" dirty="0" err="1" smtClean="0">
                <a:effectLst/>
              </a:rPr>
              <a:t>правопорушення</a:t>
            </a:r>
            <a:r>
              <a:rPr lang="ru-RU" sz="2000" dirty="0" smtClean="0">
                <a:effectLst/>
              </a:rPr>
              <a:t> з боку </a:t>
            </a:r>
            <a:r>
              <a:rPr lang="ru-RU" sz="2000" dirty="0" err="1" smtClean="0">
                <a:effectLst/>
              </a:rPr>
              <a:t>роботодавця</a:t>
            </a:r>
            <a:r>
              <a:rPr lang="ru-RU" sz="2000" dirty="0" smtClean="0">
                <a:effectLst/>
              </a:rPr>
              <a:t>. </a:t>
            </a:r>
            <a:r>
              <a:rPr lang="ru-RU" sz="2000" dirty="0" err="1" smtClean="0">
                <a:effectLst/>
              </a:rPr>
              <a:t>Якщо</a:t>
            </a:r>
            <a:r>
              <a:rPr lang="ru-RU" sz="2000" dirty="0" smtClean="0">
                <a:effectLst/>
              </a:rPr>
              <a:t> не </a:t>
            </a:r>
            <a:r>
              <a:rPr lang="ru-RU" sz="2000" dirty="0" err="1" smtClean="0">
                <a:effectLst/>
              </a:rPr>
              <a:t>було</a:t>
            </a:r>
            <a:r>
              <a:rPr lang="ru-RU" sz="2000" dirty="0" smtClean="0">
                <a:effectLst/>
              </a:rPr>
              <a:t> </a:t>
            </a:r>
            <a:r>
              <a:rPr lang="ru-RU" sz="2000" dirty="0" err="1" smtClean="0">
                <a:effectLst/>
              </a:rPr>
              <a:t>об’єктивної</a:t>
            </a:r>
            <a:r>
              <a:rPr lang="ru-RU" sz="2000" dirty="0" smtClean="0">
                <a:effectLst/>
              </a:rPr>
              <a:t> </a:t>
            </a:r>
            <a:r>
              <a:rPr lang="ru-RU" sz="2000" dirty="0" err="1" smtClean="0">
                <a:effectLst/>
              </a:rPr>
              <a:t>можливості</a:t>
            </a:r>
            <a:r>
              <a:rPr lang="ru-RU" sz="2000" dirty="0" smtClean="0">
                <a:effectLst/>
              </a:rPr>
              <a:t> </a:t>
            </a:r>
            <a:r>
              <a:rPr lang="ru-RU" sz="2000" dirty="0" err="1" smtClean="0">
                <a:effectLst/>
              </a:rPr>
              <a:t>виплатити</a:t>
            </a:r>
            <a:r>
              <a:rPr lang="ru-RU" sz="2000" dirty="0" smtClean="0">
                <a:effectLst/>
              </a:rPr>
              <a:t> </a:t>
            </a:r>
            <a:r>
              <a:rPr lang="ru-RU" sz="2000" dirty="0" err="1" smtClean="0">
                <a:effectLst/>
              </a:rPr>
              <a:t>заробітну</a:t>
            </a:r>
            <a:r>
              <a:rPr lang="ru-RU" sz="2000" dirty="0" smtClean="0">
                <a:effectLst/>
              </a:rPr>
              <a:t> плату – </a:t>
            </a:r>
            <a:r>
              <a:rPr lang="ru-RU" sz="2000" dirty="0" err="1" smtClean="0">
                <a:effectLst/>
              </a:rPr>
              <a:t>це</a:t>
            </a:r>
            <a:r>
              <a:rPr lang="ru-RU" sz="2000" dirty="0" smtClean="0">
                <a:effectLst/>
              </a:rPr>
              <a:t> є </a:t>
            </a:r>
            <a:r>
              <a:rPr lang="ru-RU" sz="2000" dirty="0" err="1" smtClean="0">
                <a:effectLst/>
              </a:rPr>
              <a:t>підставою</a:t>
            </a:r>
            <a:r>
              <a:rPr lang="ru-RU" sz="2000" dirty="0" smtClean="0">
                <a:effectLst/>
              </a:rPr>
              <a:t> для </a:t>
            </a:r>
            <a:r>
              <a:rPr lang="ru-RU" sz="2000" dirty="0" err="1" smtClean="0">
                <a:effectLst/>
              </a:rPr>
              <a:t>звільнення</a:t>
            </a:r>
            <a:r>
              <a:rPr lang="ru-RU" sz="2000" dirty="0" smtClean="0">
                <a:effectLst/>
              </a:rPr>
              <a:t> </a:t>
            </a:r>
            <a:r>
              <a:rPr lang="ru-RU" sz="2000" dirty="0" err="1" smtClean="0">
                <a:effectLst/>
              </a:rPr>
              <a:t>від</a:t>
            </a:r>
            <a:r>
              <a:rPr lang="ru-RU" sz="2000" dirty="0" smtClean="0">
                <a:effectLst/>
              </a:rPr>
              <a:t> </a:t>
            </a:r>
            <a:r>
              <a:rPr lang="ru-RU" sz="2000" dirty="0" err="1" smtClean="0">
                <a:effectLst/>
              </a:rPr>
              <a:t>відповідальності</a:t>
            </a:r>
            <a:r>
              <a:rPr lang="ru-RU" sz="2000" dirty="0" smtClean="0">
                <a:effectLst/>
              </a:rPr>
              <a:t>, але не </a:t>
            </a:r>
            <a:r>
              <a:rPr lang="ru-RU" sz="2000" dirty="0" err="1" smtClean="0">
                <a:effectLst/>
              </a:rPr>
              <a:t>скасовує</a:t>
            </a:r>
            <a:r>
              <a:rPr lang="ru-RU" sz="2000" dirty="0" smtClean="0">
                <a:effectLst/>
              </a:rPr>
              <a:t> </a:t>
            </a:r>
            <a:r>
              <a:rPr lang="ru-RU" sz="2000" dirty="0" err="1" smtClean="0">
                <a:effectLst/>
              </a:rPr>
              <a:t>обов’язку</a:t>
            </a:r>
            <a:r>
              <a:rPr lang="ru-RU" sz="2000" dirty="0" smtClean="0">
                <a:effectLst/>
              </a:rPr>
              <a:t> </a:t>
            </a:r>
            <a:r>
              <a:rPr lang="ru-RU" sz="2000" dirty="0" err="1" smtClean="0">
                <a:effectLst/>
              </a:rPr>
              <a:t>виплати</a:t>
            </a:r>
            <a:r>
              <a:rPr lang="ru-RU" sz="2000" dirty="0" smtClean="0">
                <a:effectLst/>
              </a:rPr>
              <a:t> </a:t>
            </a:r>
            <a:r>
              <a:rPr lang="ru-RU" sz="2000" dirty="0" err="1" smtClean="0">
                <a:effectLst/>
              </a:rPr>
              <a:t>працівникам</a:t>
            </a:r>
            <a:r>
              <a:rPr lang="ru-RU" sz="2000" dirty="0" smtClean="0">
                <a:effectLst/>
              </a:rPr>
              <a:t> зарплату у </a:t>
            </a:r>
            <a:r>
              <a:rPr lang="ru-RU" sz="2000" dirty="0" err="1" smtClean="0">
                <a:effectLst/>
              </a:rPr>
              <a:t>повному</a:t>
            </a:r>
            <a:r>
              <a:rPr lang="ru-RU" sz="2000" dirty="0" smtClean="0">
                <a:effectLst/>
              </a:rPr>
              <a:t> </a:t>
            </a:r>
            <a:r>
              <a:rPr lang="ru-RU" sz="2000" dirty="0" err="1" smtClean="0">
                <a:effectLst/>
              </a:rPr>
              <a:t>обсязі</a:t>
            </a:r>
            <a:r>
              <a:rPr lang="ru-RU" sz="2000" dirty="0" smtClean="0">
                <a:effectLst/>
              </a:rPr>
              <a:t>, як </a:t>
            </a:r>
            <a:r>
              <a:rPr lang="ru-RU" sz="2000" dirty="0" err="1" smtClean="0">
                <a:effectLst/>
              </a:rPr>
              <a:t>тільки</a:t>
            </a:r>
            <a:r>
              <a:rPr lang="ru-RU" sz="2000" dirty="0" smtClean="0">
                <a:effectLst/>
              </a:rPr>
              <a:t> </a:t>
            </a:r>
            <a:r>
              <a:rPr lang="ru-RU" sz="2000" dirty="0" err="1" smtClean="0">
                <a:effectLst/>
              </a:rPr>
              <a:t>така</a:t>
            </a:r>
            <a:r>
              <a:rPr lang="ru-RU" sz="2000" dirty="0" smtClean="0">
                <a:effectLst/>
              </a:rPr>
              <a:t> </a:t>
            </a:r>
            <a:r>
              <a:rPr lang="ru-RU" sz="2000" dirty="0" err="1" smtClean="0">
                <a:effectLst/>
              </a:rPr>
              <a:t>можливість</a:t>
            </a:r>
            <a:r>
              <a:rPr lang="ru-RU" sz="2000" dirty="0" smtClean="0">
                <a:effectLst/>
              </a:rPr>
              <a:t> </a:t>
            </a:r>
            <a:r>
              <a:rPr lang="ru-RU" sz="2000" dirty="0" err="1" smtClean="0">
                <a:effectLst/>
              </a:rPr>
              <a:t>з’явиться</a:t>
            </a:r>
            <a:r>
              <a:rPr lang="ru-RU" sz="2000" dirty="0" smtClean="0">
                <a:effectLst/>
              </a:rPr>
              <a:t>. У </a:t>
            </a:r>
            <a:r>
              <a:rPr lang="ru-RU" sz="2000" dirty="0" err="1" smtClean="0">
                <a:effectLst/>
              </a:rPr>
              <a:t>разі</a:t>
            </a:r>
            <a:r>
              <a:rPr lang="ru-RU" sz="2000" dirty="0" smtClean="0">
                <a:effectLst/>
              </a:rPr>
              <a:t> </a:t>
            </a:r>
            <a:r>
              <a:rPr lang="ru-RU" sz="2000" dirty="0" err="1" smtClean="0">
                <a:effectLst/>
              </a:rPr>
              <a:t>виявлення</a:t>
            </a:r>
            <a:r>
              <a:rPr lang="ru-RU" sz="2000" dirty="0" smtClean="0">
                <a:effectLst/>
              </a:rPr>
              <a:t> </a:t>
            </a:r>
            <a:r>
              <a:rPr lang="ru-RU" sz="2000" dirty="0" err="1" smtClean="0">
                <a:effectLst/>
              </a:rPr>
              <a:t>порушення</a:t>
            </a:r>
            <a:r>
              <a:rPr lang="ru-RU" sz="2000" dirty="0" smtClean="0">
                <a:effectLst/>
              </a:rPr>
              <a:t> </a:t>
            </a:r>
            <a:r>
              <a:rPr lang="ru-RU" sz="2000" dirty="0" err="1" smtClean="0">
                <a:effectLst/>
              </a:rPr>
              <a:t>під</a:t>
            </a:r>
            <a:r>
              <a:rPr lang="ru-RU" sz="2000" dirty="0" smtClean="0">
                <a:effectLst/>
              </a:rPr>
              <a:t> час заходу контролю вноситься </a:t>
            </a:r>
            <a:r>
              <a:rPr lang="ru-RU" sz="2000" dirty="0" err="1" smtClean="0">
                <a:effectLst/>
              </a:rPr>
              <a:t>припис</a:t>
            </a:r>
            <a:r>
              <a:rPr lang="ru-RU" sz="2000" dirty="0" smtClean="0">
                <a:effectLst/>
              </a:rPr>
              <a:t> про </a:t>
            </a:r>
            <a:r>
              <a:rPr lang="ru-RU" sz="2000" dirty="0" err="1" smtClean="0">
                <a:effectLst/>
              </a:rPr>
              <a:t>усунення</a:t>
            </a:r>
            <a:r>
              <a:rPr lang="ru-RU" sz="2000" dirty="0" smtClean="0">
                <a:effectLst/>
              </a:rPr>
              <a:t> </a:t>
            </a:r>
            <a:r>
              <a:rPr lang="ru-RU" sz="2000" dirty="0" err="1" smtClean="0">
                <a:effectLst/>
              </a:rPr>
              <a:t>порушень</a:t>
            </a:r>
            <a:r>
              <a:rPr lang="ru-RU" sz="2000" dirty="0" smtClean="0">
                <a:effectLst/>
              </a:rPr>
              <a:t>, заходи </a:t>
            </a:r>
            <a:r>
              <a:rPr lang="ru-RU" sz="2000" dirty="0" err="1" smtClean="0">
                <a:effectLst/>
              </a:rPr>
              <a:t>притягнення</a:t>
            </a:r>
            <a:r>
              <a:rPr lang="ru-RU" sz="2000" dirty="0" smtClean="0">
                <a:effectLst/>
              </a:rPr>
              <a:t> до </a:t>
            </a:r>
            <a:r>
              <a:rPr lang="ru-RU" sz="2000" dirty="0" err="1" smtClean="0">
                <a:effectLst/>
              </a:rPr>
              <a:t>відповідальності</a:t>
            </a:r>
            <a:r>
              <a:rPr lang="ru-RU" sz="2000" dirty="0" smtClean="0">
                <a:effectLst/>
              </a:rPr>
              <a:t> </a:t>
            </a:r>
            <a:r>
              <a:rPr lang="ru-RU" sz="2000" dirty="0" err="1" smtClean="0">
                <a:effectLst/>
              </a:rPr>
              <a:t>застосовуються</a:t>
            </a:r>
            <a:r>
              <a:rPr lang="ru-RU" sz="2000" dirty="0" smtClean="0">
                <a:effectLst/>
              </a:rPr>
              <a:t> у </a:t>
            </a:r>
            <a:r>
              <a:rPr lang="ru-RU" sz="2000" dirty="0" err="1" smtClean="0">
                <a:effectLst/>
              </a:rPr>
              <a:t>разі</a:t>
            </a:r>
            <a:r>
              <a:rPr lang="ru-RU" sz="2000" dirty="0" smtClean="0">
                <a:effectLst/>
              </a:rPr>
              <a:t> </a:t>
            </a:r>
            <a:r>
              <a:rPr lang="ru-RU" sz="2000" dirty="0" err="1" smtClean="0">
                <a:effectLst/>
              </a:rPr>
              <a:t>невиконання</a:t>
            </a:r>
            <a:r>
              <a:rPr lang="ru-RU" sz="2000" dirty="0" smtClean="0">
                <a:effectLst/>
              </a:rPr>
              <a:t> </a:t>
            </a:r>
            <a:r>
              <a:rPr lang="ru-RU" sz="2000" dirty="0" err="1" smtClean="0">
                <a:effectLst/>
              </a:rPr>
              <a:t>припису</a:t>
            </a:r>
            <a:r>
              <a:rPr lang="ru-RU" sz="2000" dirty="0" smtClean="0">
                <a:effectLst/>
              </a:rPr>
              <a:t>.</a:t>
            </a:r>
            <a:endParaRPr lang="ru-RU" sz="2000" dirty="0"/>
          </a:p>
        </p:txBody>
      </p:sp>
      <p:pic>
        <p:nvPicPr>
          <p:cNvPr id="27651" name="Рисунок 3"/>
          <p:cNvPicPr>
            <a:picLocks noChangeAspect="1"/>
          </p:cNvPicPr>
          <p:nvPr/>
        </p:nvPicPr>
        <p:blipFill>
          <a:blip r:embed="rId2" cstate="print"/>
          <a:srcRect/>
          <a:stretch>
            <a:fillRect/>
          </a:stretch>
        </p:blipFill>
        <p:spPr bwMode="auto">
          <a:xfrm>
            <a:off x="6934200" y="5029200"/>
            <a:ext cx="1752600" cy="15748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uk-UA" dirty="0" smtClean="0">
                <a:solidFill>
                  <a:srgbClr val="FFFF00"/>
                </a:solidFill>
              </a:rPr>
              <a:t>Будь-які звільнення не заборонені</a:t>
            </a:r>
            <a:endParaRPr lang="ru-RU" dirty="0">
              <a:solidFill>
                <a:srgbClr val="FFFF00"/>
              </a:solidFill>
            </a:endParaRPr>
          </a:p>
        </p:txBody>
      </p:sp>
      <p:sp>
        <p:nvSpPr>
          <p:cNvPr id="3" name="Объект 2"/>
          <p:cNvSpPr>
            <a:spLocks noGrp="1"/>
          </p:cNvSpPr>
          <p:nvPr>
            <p:ph idx="1"/>
          </p:nvPr>
        </p:nvSpPr>
        <p:spPr/>
        <p:txBody>
          <a:bodyPr/>
          <a:lstStyle/>
          <a:p>
            <a:pPr>
              <a:defRPr/>
            </a:pPr>
            <a:r>
              <a:rPr lang="ru-RU" dirty="0" smtClean="0">
                <a:effectLst/>
              </a:rPr>
              <a:t>Заборони </a:t>
            </a:r>
            <a:r>
              <a:rPr lang="ru-RU" dirty="0" err="1" smtClean="0">
                <a:effectLst/>
              </a:rPr>
              <a:t>щодо</a:t>
            </a:r>
            <a:r>
              <a:rPr lang="ru-RU" dirty="0" smtClean="0">
                <a:effectLst/>
              </a:rPr>
              <a:t> </a:t>
            </a:r>
            <a:r>
              <a:rPr lang="ru-RU" dirty="0" err="1" smtClean="0">
                <a:effectLst/>
              </a:rPr>
              <a:t>звільнення</a:t>
            </a:r>
            <a:r>
              <a:rPr lang="ru-RU" dirty="0" smtClean="0">
                <a:effectLst/>
              </a:rPr>
              <a:t> </a:t>
            </a:r>
            <a:r>
              <a:rPr lang="ru-RU" dirty="0" err="1" smtClean="0">
                <a:effectLst/>
              </a:rPr>
              <a:t>працівників</a:t>
            </a:r>
            <a:r>
              <a:rPr lang="ru-RU" dirty="0" smtClean="0">
                <a:effectLst/>
              </a:rPr>
              <a:t> з </a:t>
            </a:r>
            <a:r>
              <a:rPr lang="ru-RU" dirty="0" err="1" smtClean="0">
                <a:effectLst/>
              </a:rPr>
              <a:t>роботи</a:t>
            </a:r>
            <a:r>
              <a:rPr lang="ru-RU" dirty="0" smtClean="0">
                <a:effectLst/>
              </a:rPr>
              <a:t> у </a:t>
            </a:r>
            <a:r>
              <a:rPr lang="ru-RU" dirty="0" err="1" smtClean="0">
                <a:effectLst/>
              </a:rPr>
              <a:t>зв’язку</a:t>
            </a:r>
            <a:r>
              <a:rPr lang="ru-RU" dirty="0" smtClean="0">
                <a:effectLst/>
              </a:rPr>
              <a:t> </a:t>
            </a:r>
            <a:r>
              <a:rPr lang="ru-RU" dirty="0" err="1" smtClean="0">
                <a:effectLst/>
              </a:rPr>
              <a:t>із</a:t>
            </a:r>
            <a:r>
              <a:rPr lang="ru-RU" dirty="0" smtClean="0">
                <a:effectLst/>
              </a:rPr>
              <a:t> </a:t>
            </a:r>
            <a:r>
              <a:rPr lang="ru-RU" dirty="0" err="1" smtClean="0">
                <a:effectLst/>
              </a:rPr>
              <a:t>скороченням</a:t>
            </a:r>
            <a:r>
              <a:rPr lang="ru-RU" dirty="0" smtClean="0">
                <a:effectLst/>
              </a:rPr>
              <a:t> штату </a:t>
            </a:r>
            <a:r>
              <a:rPr lang="ru-RU" dirty="0" err="1" smtClean="0">
                <a:effectLst/>
              </a:rPr>
              <a:t>або</a:t>
            </a:r>
            <a:r>
              <a:rPr lang="ru-RU" dirty="0" smtClean="0">
                <a:effectLst/>
              </a:rPr>
              <a:t> </a:t>
            </a:r>
            <a:r>
              <a:rPr lang="ru-RU" dirty="0" err="1" smtClean="0">
                <a:effectLst/>
              </a:rPr>
              <a:t>чисельності</a:t>
            </a:r>
            <a:r>
              <a:rPr lang="ru-RU" dirty="0" smtClean="0">
                <a:effectLst/>
              </a:rPr>
              <a:t> </a:t>
            </a:r>
            <a:r>
              <a:rPr lang="ru-RU" dirty="0" err="1" smtClean="0">
                <a:effectLst/>
              </a:rPr>
              <a:t>працівників</a:t>
            </a:r>
            <a:r>
              <a:rPr lang="ru-RU" dirty="0" smtClean="0">
                <a:effectLst/>
              </a:rPr>
              <a:t> </a:t>
            </a:r>
            <a:r>
              <a:rPr lang="ru-RU" dirty="0" err="1" smtClean="0">
                <a:effectLst/>
              </a:rPr>
              <a:t>законодавством</a:t>
            </a:r>
            <a:r>
              <a:rPr lang="ru-RU" dirty="0" smtClean="0">
                <a:effectLst/>
              </a:rPr>
              <a:t> про </a:t>
            </a:r>
            <a:r>
              <a:rPr lang="ru-RU" dirty="0" err="1" smtClean="0">
                <a:effectLst/>
              </a:rPr>
              <a:t>працю</a:t>
            </a:r>
            <a:r>
              <a:rPr lang="ru-RU" dirty="0" smtClean="0">
                <a:effectLst/>
              </a:rPr>
              <a:t> не </a:t>
            </a:r>
            <a:r>
              <a:rPr lang="ru-RU" dirty="0" err="1" smtClean="0">
                <a:effectLst/>
              </a:rPr>
              <a:t>передбачено</a:t>
            </a:r>
            <a:r>
              <a:rPr lang="ru-RU" dirty="0" smtClean="0">
                <a:effectLst/>
              </a:rPr>
              <a:t>. </a:t>
            </a:r>
            <a:r>
              <a:rPr lang="ru-RU" dirty="0" err="1" smtClean="0">
                <a:effectLst/>
              </a:rPr>
              <a:t>Водночас</a:t>
            </a:r>
            <a:r>
              <a:rPr lang="ru-RU" dirty="0" smtClean="0">
                <a:effectLst/>
              </a:rPr>
              <a:t>, </a:t>
            </a:r>
            <a:r>
              <a:rPr lang="ru-RU" dirty="0" err="1" smtClean="0">
                <a:effectLst/>
              </a:rPr>
              <a:t>якщо</a:t>
            </a:r>
            <a:r>
              <a:rPr lang="ru-RU" dirty="0" smtClean="0">
                <a:effectLst/>
              </a:rPr>
              <a:t> є </a:t>
            </a:r>
            <a:r>
              <a:rPr lang="ru-RU" dirty="0" err="1" smtClean="0">
                <a:effectLst/>
              </a:rPr>
              <a:t>можливість</a:t>
            </a:r>
            <a:r>
              <a:rPr lang="ru-RU" dirty="0" smtClean="0">
                <a:effectLst/>
              </a:rPr>
              <a:t> не </a:t>
            </a:r>
            <a:r>
              <a:rPr lang="ru-RU" dirty="0" err="1" smtClean="0">
                <a:effectLst/>
              </a:rPr>
              <a:t>звільняти</a:t>
            </a:r>
            <a:r>
              <a:rPr lang="ru-RU" dirty="0" smtClean="0">
                <a:effectLst/>
              </a:rPr>
              <a:t> такого </a:t>
            </a:r>
            <a:r>
              <a:rPr lang="ru-RU" dirty="0" err="1" smtClean="0">
                <a:effectLst/>
              </a:rPr>
              <a:t>працівника</a:t>
            </a:r>
            <a:r>
              <a:rPr lang="ru-RU" dirty="0" smtClean="0">
                <a:effectLst/>
              </a:rPr>
              <a:t>, то </a:t>
            </a:r>
            <a:r>
              <a:rPr lang="ru-RU" dirty="0" err="1" smtClean="0">
                <a:effectLst/>
              </a:rPr>
              <a:t>краще</a:t>
            </a:r>
            <a:r>
              <a:rPr lang="ru-RU" dirty="0" smtClean="0">
                <a:effectLst/>
              </a:rPr>
              <a:t> </a:t>
            </a:r>
            <a:r>
              <a:rPr lang="ru-RU" dirty="0" err="1" smtClean="0">
                <a:effectLst/>
              </a:rPr>
              <a:t>зачекати</a:t>
            </a:r>
            <a:r>
              <a:rPr lang="ru-RU" dirty="0" smtClean="0">
                <a:effectLst/>
              </a:rPr>
              <a:t> до </a:t>
            </a:r>
            <a:r>
              <a:rPr lang="ru-RU" dirty="0" err="1" smtClean="0">
                <a:effectLst/>
              </a:rPr>
              <a:t>оголошення</a:t>
            </a:r>
            <a:r>
              <a:rPr lang="ru-RU" dirty="0" smtClean="0">
                <a:effectLst/>
              </a:rPr>
              <a:t> </a:t>
            </a:r>
            <a:r>
              <a:rPr lang="ru-RU" dirty="0" err="1" smtClean="0">
                <a:effectLst/>
              </a:rPr>
              <a:t>демобілізації</a:t>
            </a:r>
            <a:r>
              <a:rPr lang="ru-RU" dirty="0" smtClean="0">
                <a:effectLst/>
              </a:rPr>
              <a:t>.</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uk-UA" dirty="0" smtClean="0">
                <a:solidFill>
                  <a:srgbClr val="FFFF00"/>
                </a:solidFill>
              </a:rPr>
              <a:t>ЯКЩО ПРАЦІВНИКА НЕМАЄ!</a:t>
            </a:r>
            <a:endParaRPr lang="ru-RU" dirty="0">
              <a:solidFill>
                <a:srgbClr val="FFFF00"/>
              </a:solidFill>
            </a:endParaRPr>
          </a:p>
        </p:txBody>
      </p:sp>
      <p:sp>
        <p:nvSpPr>
          <p:cNvPr id="3" name="Объект 2"/>
          <p:cNvSpPr>
            <a:spLocks noGrp="1"/>
          </p:cNvSpPr>
          <p:nvPr>
            <p:ph idx="1"/>
          </p:nvPr>
        </p:nvSpPr>
        <p:spPr/>
        <p:txBody>
          <a:bodyPr/>
          <a:lstStyle/>
          <a:p>
            <a:pPr>
              <a:defRPr/>
            </a:pPr>
            <a:r>
              <a:rPr lang="ru-RU" dirty="0" err="1" smtClean="0">
                <a:solidFill>
                  <a:srgbClr val="FFFFCC"/>
                </a:solidFill>
              </a:rPr>
              <a:t>Необхідно</a:t>
            </a:r>
            <a:r>
              <a:rPr lang="ru-RU" dirty="0" smtClean="0">
                <a:solidFill>
                  <a:srgbClr val="FFFFCC"/>
                </a:solidFill>
              </a:rPr>
              <a:t> </a:t>
            </a:r>
            <a:r>
              <a:rPr lang="ru-RU" dirty="0" err="1" smtClean="0">
                <a:solidFill>
                  <a:srgbClr val="FFFFCC"/>
                </a:solidFill>
              </a:rPr>
              <a:t>табелювати</a:t>
            </a:r>
            <a:r>
              <a:rPr lang="ru-RU" dirty="0" smtClean="0">
                <a:solidFill>
                  <a:srgbClr val="FFFFCC"/>
                </a:solidFill>
              </a:rPr>
              <a:t> </a:t>
            </a:r>
            <a:r>
              <a:rPr lang="ru-RU" dirty="0" err="1" smtClean="0">
                <a:solidFill>
                  <a:srgbClr val="FFFFCC"/>
                </a:solidFill>
              </a:rPr>
              <a:t>відсутність</a:t>
            </a:r>
            <a:r>
              <a:rPr lang="ru-RU" dirty="0" smtClean="0">
                <a:solidFill>
                  <a:srgbClr val="FFFFCC"/>
                </a:solidFill>
              </a:rPr>
              <a:t> такого </a:t>
            </a:r>
            <a:r>
              <a:rPr lang="ru-RU" dirty="0" err="1" smtClean="0">
                <a:solidFill>
                  <a:srgbClr val="FFFFCC"/>
                </a:solidFill>
              </a:rPr>
              <a:t>працівника</a:t>
            </a:r>
            <a:r>
              <a:rPr lang="ru-RU" dirty="0" smtClean="0">
                <a:solidFill>
                  <a:srgbClr val="FFFFCC"/>
                </a:solidFill>
              </a:rPr>
              <a:t> </a:t>
            </a:r>
            <a:r>
              <a:rPr lang="ru-RU" dirty="0" err="1" smtClean="0">
                <a:solidFill>
                  <a:srgbClr val="FFFFCC"/>
                </a:solidFill>
              </a:rPr>
              <a:t>умовним</a:t>
            </a:r>
            <a:r>
              <a:rPr lang="ru-RU" dirty="0" smtClean="0">
                <a:solidFill>
                  <a:srgbClr val="FFFFCC"/>
                </a:solidFill>
              </a:rPr>
              <a:t> </a:t>
            </a:r>
            <a:r>
              <a:rPr lang="ru-RU" dirty="0" err="1" smtClean="0">
                <a:solidFill>
                  <a:srgbClr val="FFFFCC"/>
                </a:solidFill>
              </a:rPr>
              <a:t>позначенням</a:t>
            </a:r>
            <a:r>
              <a:rPr lang="ru-RU" dirty="0" smtClean="0">
                <a:solidFill>
                  <a:srgbClr val="FFFFCC"/>
                </a:solidFill>
              </a:rPr>
              <a:t> «НЗ» («</a:t>
            </a:r>
            <a:r>
              <a:rPr lang="ru-RU" dirty="0" err="1" smtClean="0">
                <a:solidFill>
                  <a:srgbClr val="FFFFCC"/>
                </a:solidFill>
              </a:rPr>
              <a:t>відсутність</a:t>
            </a:r>
            <a:r>
              <a:rPr lang="ru-RU" dirty="0" smtClean="0">
                <a:solidFill>
                  <a:srgbClr val="FFFFCC"/>
                </a:solidFill>
              </a:rPr>
              <a:t> з </a:t>
            </a:r>
            <a:r>
              <a:rPr lang="ru-RU" dirty="0" err="1" smtClean="0">
                <a:solidFill>
                  <a:srgbClr val="FFFFCC"/>
                </a:solidFill>
              </a:rPr>
              <a:t>нез’ясованих</a:t>
            </a:r>
            <a:r>
              <a:rPr lang="ru-RU" dirty="0" smtClean="0">
                <a:solidFill>
                  <a:srgbClr val="FFFFCC"/>
                </a:solidFill>
              </a:rPr>
              <a:t> причин») </a:t>
            </a:r>
            <a:r>
              <a:rPr lang="ru-RU" dirty="0" err="1" smtClean="0">
                <a:solidFill>
                  <a:srgbClr val="FFFFCC"/>
                </a:solidFill>
              </a:rPr>
              <a:t>або</a:t>
            </a:r>
            <a:r>
              <a:rPr lang="ru-RU" dirty="0" smtClean="0">
                <a:solidFill>
                  <a:srgbClr val="FFFFCC"/>
                </a:solidFill>
              </a:rPr>
              <a:t> «І» («</a:t>
            </a:r>
            <a:r>
              <a:rPr lang="ru-RU" dirty="0" err="1" smtClean="0">
                <a:solidFill>
                  <a:srgbClr val="FFFFCC"/>
                </a:solidFill>
              </a:rPr>
              <a:t>інші</a:t>
            </a:r>
            <a:r>
              <a:rPr lang="ru-RU" dirty="0" smtClean="0">
                <a:solidFill>
                  <a:srgbClr val="FFFFCC"/>
                </a:solidFill>
              </a:rPr>
              <a:t> причини неявки»). </a:t>
            </a:r>
            <a:r>
              <a:rPr lang="ru-RU" dirty="0" err="1" smtClean="0">
                <a:solidFill>
                  <a:srgbClr val="FFFFCC"/>
                </a:solidFill>
              </a:rPr>
              <a:t>Після</a:t>
            </a:r>
            <a:r>
              <a:rPr lang="ru-RU" dirty="0" smtClean="0">
                <a:solidFill>
                  <a:srgbClr val="FFFFCC"/>
                </a:solidFill>
              </a:rPr>
              <a:t> </a:t>
            </a:r>
            <a:r>
              <a:rPr lang="ru-RU" dirty="0" err="1" smtClean="0">
                <a:solidFill>
                  <a:srgbClr val="FFFFCC"/>
                </a:solidFill>
              </a:rPr>
              <a:t>з’ясування</a:t>
            </a:r>
            <a:r>
              <a:rPr lang="ru-RU" dirty="0" smtClean="0">
                <a:solidFill>
                  <a:srgbClr val="FFFFCC"/>
                </a:solidFill>
              </a:rPr>
              <a:t> </a:t>
            </a:r>
            <a:r>
              <a:rPr lang="ru-RU" dirty="0" err="1" smtClean="0">
                <a:solidFill>
                  <a:srgbClr val="FFFFCC"/>
                </a:solidFill>
              </a:rPr>
              <a:t>обставин</a:t>
            </a:r>
            <a:r>
              <a:rPr lang="ru-RU" dirty="0" smtClean="0">
                <a:solidFill>
                  <a:srgbClr val="FFFFCC"/>
                </a:solidFill>
              </a:rPr>
              <a:t> та </a:t>
            </a:r>
            <a:r>
              <a:rPr lang="ru-RU" dirty="0" err="1" smtClean="0">
                <a:solidFill>
                  <a:srgbClr val="FFFFCC"/>
                </a:solidFill>
              </a:rPr>
              <a:t>виявлення</a:t>
            </a:r>
            <a:r>
              <a:rPr lang="ru-RU" dirty="0" smtClean="0">
                <a:solidFill>
                  <a:srgbClr val="FFFFCC"/>
                </a:solidFill>
              </a:rPr>
              <a:t>, </a:t>
            </a:r>
            <a:r>
              <a:rPr lang="ru-RU" dirty="0" err="1" smtClean="0">
                <a:solidFill>
                  <a:srgbClr val="FFFFCC"/>
                </a:solidFill>
              </a:rPr>
              <a:t>що</a:t>
            </a:r>
            <a:r>
              <a:rPr lang="ru-RU" dirty="0" smtClean="0">
                <a:solidFill>
                  <a:srgbClr val="FFFFCC"/>
                </a:solidFill>
              </a:rPr>
              <a:t> причини </a:t>
            </a:r>
            <a:r>
              <a:rPr lang="ru-RU" dirty="0" err="1" smtClean="0">
                <a:solidFill>
                  <a:srgbClr val="FFFFCC"/>
                </a:solidFill>
              </a:rPr>
              <a:t>були</a:t>
            </a:r>
            <a:r>
              <a:rPr lang="ru-RU" dirty="0" smtClean="0">
                <a:solidFill>
                  <a:srgbClr val="FFFFCC"/>
                </a:solidFill>
              </a:rPr>
              <a:t> </a:t>
            </a:r>
            <a:r>
              <a:rPr lang="ru-RU" dirty="0" err="1" smtClean="0">
                <a:solidFill>
                  <a:srgbClr val="FFFFCC"/>
                </a:solidFill>
              </a:rPr>
              <a:t>поважні</a:t>
            </a:r>
            <a:r>
              <a:rPr lang="ru-RU" dirty="0" smtClean="0">
                <a:solidFill>
                  <a:srgbClr val="FFFFCC"/>
                </a:solidFill>
              </a:rPr>
              <a:t>, табель </a:t>
            </a:r>
            <a:r>
              <a:rPr lang="ru-RU" dirty="0" err="1" smtClean="0">
                <a:solidFill>
                  <a:srgbClr val="FFFFCC"/>
                </a:solidFill>
              </a:rPr>
              <a:t>обліку</a:t>
            </a:r>
            <a:r>
              <a:rPr lang="ru-RU" dirty="0" smtClean="0">
                <a:solidFill>
                  <a:srgbClr val="FFFFCC"/>
                </a:solidFill>
              </a:rPr>
              <a:t> </a:t>
            </a:r>
            <a:r>
              <a:rPr lang="ru-RU" dirty="0" err="1" smtClean="0">
                <a:solidFill>
                  <a:srgbClr val="FFFFCC"/>
                </a:solidFill>
              </a:rPr>
              <a:t>використання</a:t>
            </a:r>
            <a:r>
              <a:rPr lang="ru-RU" dirty="0" smtClean="0">
                <a:solidFill>
                  <a:srgbClr val="FFFFCC"/>
                </a:solidFill>
              </a:rPr>
              <a:t> </a:t>
            </a:r>
            <a:r>
              <a:rPr lang="ru-RU" dirty="0" err="1" smtClean="0">
                <a:solidFill>
                  <a:srgbClr val="FFFFCC"/>
                </a:solidFill>
              </a:rPr>
              <a:t>робочого</a:t>
            </a:r>
            <a:r>
              <a:rPr lang="ru-RU" dirty="0" smtClean="0">
                <a:solidFill>
                  <a:srgbClr val="FFFFCC"/>
                </a:solidFill>
              </a:rPr>
              <a:t> часу </a:t>
            </a:r>
            <a:r>
              <a:rPr lang="ru-RU" dirty="0" err="1" smtClean="0">
                <a:solidFill>
                  <a:srgbClr val="FFFFCC"/>
                </a:solidFill>
              </a:rPr>
              <a:t>можна</a:t>
            </a:r>
            <a:r>
              <a:rPr lang="ru-RU" dirty="0" smtClean="0">
                <a:solidFill>
                  <a:srgbClr val="FFFFCC"/>
                </a:solidFill>
              </a:rPr>
              <a:t> </a:t>
            </a:r>
            <a:r>
              <a:rPr lang="ru-RU" dirty="0" err="1" smtClean="0">
                <a:solidFill>
                  <a:srgbClr val="FFFFCC"/>
                </a:solidFill>
              </a:rPr>
              <a:t>скорегувати</a:t>
            </a:r>
            <a:r>
              <a:rPr lang="ru-RU" dirty="0" smtClean="0">
                <a:solidFill>
                  <a:srgbClr val="FFFFCC"/>
                </a:solidFill>
              </a:rPr>
              <a:t>.</a:t>
            </a:r>
            <a:endParaRPr lang="ru-RU" dirty="0">
              <a:solidFill>
                <a:srgbClr val="FFFFCC"/>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uk-UA" altLang="ru-RU" sz="2800" dirty="0" smtClean="0">
                <a:solidFill>
                  <a:srgbClr val="FFFF00"/>
                </a:solidFill>
              </a:rPr>
              <a:t/>
            </a:r>
            <a:br>
              <a:rPr lang="uk-UA" altLang="ru-RU" sz="2800" dirty="0" smtClean="0">
                <a:solidFill>
                  <a:srgbClr val="FFFF00"/>
                </a:solidFill>
              </a:rPr>
            </a:br>
            <a:r>
              <a:rPr lang="uk-UA" altLang="ru-RU" sz="2800" dirty="0" smtClean="0">
                <a:solidFill>
                  <a:srgbClr val="FFFF00"/>
                </a:solidFill>
              </a:rPr>
              <a:t/>
            </a:r>
            <a:br>
              <a:rPr lang="uk-UA" altLang="ru-RU" sz="2800" dirty="0" smtClean="0">
                <a:solidFill>
                  <a:srgbClr val="FFFF00"/>
                </a:solidFill>
              </a:rPr>
            </a:br>
            <a:endParaRPr lang="ru-RU" altLang="ru-RU" sz="4000" dirty="0" smtClean="0"/>
          </a:p>
        </p:txBody>
      </p:sp>
      <p:sp>
        <p:nvSpPr>
          <p:cNvPr id="93187" name="Rectangle 3"/>
          <p:cNvSpPr>
            <a:spLocks noGrp="1" noChangeArrowheads="1"/>
          </p:cNvSpPr>
          <p:nvPr>
            <p:ph type="body" idx="1"/>
          </p:nvPr>
        </p:nvSpPr>
        <p:spPr>
          <a:xfrm>
            <a:off x="457200" y="609600"/>
            <a:ext cx="8229600" cy="5521325"/>
          </a:xfrm>
        </p:spPr>
        <p:txBody>
          <a:bodyPr/>
          <a:lstStyle/>
          <a:p>
            <a:pPr algn="ctr" eaLnBrk="1" hangingPunct="1">
              <a:buFont typeface="Wingdings" pitchFamily="2" charset="2"/>
              <a:buNone/>
              <a:defRPr/>
            </a:pPr>
            <a:endParaRPr lang="uk-UA" altLang="ru-RU" sz="2800" dirty="0" smtClean="0">
              <a:solidFill>
                <a:srgbClr val="FF9933"/>
              </a:solidFill>
            </a:endParaRPr>
          </a:p>
          <a:p>
            <a:pPr eaLnBrk="1" hangingPunct="1">
              <a:buFont typeface="Wingdings" pitchFamily="2" charset="2"/>
              <a:buNone/>
              <a:defRPr/>
            </a:pPr>
            <a:endParaRPr lang="uk-UA" altLang="ru-RU" sz="2800" dirty="0" smtClean="0">
              <a:solidFill>
                <a:srgbClr val="FF9933"/>
              </a:solidFill>
            </a:endParaRPr>
          </a:p>
          <a:p>
            <a:pPr algn="ctr" eaLnBrk="1" hangingPunct="1">
              <a:buFont typeface="Wingdings" pitchFamily="2" charset="2"/>
              <a:buNone/>
              <a:defRPr/>
            </a:pPr>
            <a:r>
              <a:rPr lang="uk-UA" sz="2800" b="1" i="1" dirty="0">
                <a:solidFill>
                  <a:srgbClr val="FFFF00"/>
                </a:solidFill>
                <a:latin typeface="Bookman Old Style" panose="02050604050505020204" pitchFamily="18" charset="0"/>
              </a:rPr>
              <a:t>Оформлення трудових відносин та гарантії для мобілізованих осіб та добровольців</a:t>
            </a:r>
            <a:endParaRPr lang="uk-UA" altLang="ru-RU" sz="2800" b="1" i="1" dirty="0" smtClean="0">
              <a:solidFill>
                <a:srgbClr val="FFFF00"/>
              </a:solidFill>
              <a:latin typeface="Bookman Old Style" panose="02050604050505020204" pitchFamily="18" charset="0"/>
            </a:endParaRPr>
          </a:p>
          <a:p>
            <a:pPr algn="ctr" eaLnBrk="1" hangingPunct="1">
              <a:buFont typeface="Wingdings" pitchFamily="2" charset="2"/>
              <a:buNone/>
              <a:defRPr/>
            </a:pPr>
            <a:endParaRPr lang="uk-UA" altLang="ru-RU" sz="2800" b="1" i="1" dirty="0" smtClean="0">
              <a:solidFill>
                <a:srgbClr val="FFFF00"/>
              </a:solidFill>
              <a:latin typeface="Bookman Old Style" panose="02050604050505020204" pitchFamily="18" charset="0"/>
            </a:endParaRPr>
          </a:p>
          <a:p>
            <a:pPr algn="ctr" eaLnBrk="1" hangingPunct="1">
              <a:buFont typeface="Wingdings" pitchFamily="2" charset="2"/>
              <a:buNone/>
              <a:defRPr/>
            </a:pPr>
            <a:r>
              <a:rPr lang="uk-UA" altLang="ru-RU" sz="2800" dirty="0" smtClean="0"/>
              <a:t>	</a:t>
            </a:r>
          </a:p>
          <a:p>
            <a:pPr algn="ctr" eaLnBrk="1" hangingPunct="1">
              <a:buFont typeface="Wingdings" pitchFamily="2" charset="2"/>
              <a:buNone/>
              <a:defRPr/>
            </a:pPr>
            <a:endParaRPr lang="uk-UA" altLang="ru-RU" sz="2800" dirty="0" smtClean="0"/>
          </a:p>
          <a:p>
            <a:pPr eaLnBrk="1" hangingPunct="1">
              <a:defRPr/>
            </a:pPr>
            <a:endParaRPr lang="ru-RU" altLang="ru-RU" sz="2800" dirty="0" smtClean="0"/>
          </a:p>
        </p:txBody>
      </p:sp>
      <p:pic>
        <p:nvPicPr>
          <p:cNvPr id="30724" name="Рисунок 1"/>
          <p:cNvPicPr>
            <a:picLocks noChangeAspect="1"/>
          </p:cNvPicPr>
          <p:nvPr/>
        </p:nvPicPr>
        <p:blipFill>
          <a:blip r:embed="rId2" cstate="print"/>
          <a:srcRect/>
          <a:stretch>
            <a:fillRect/>
          </a:stretch>
        </p:blipFill>
        <p:spPr bwMode="auto">
          <a:xfrm>
            <a:off x="685800" y="2957513"/>
            <a:ext cx="2336800" cy="3505200"/>
          </a:xfrm>
          <a:prstGeom prst="rect">
            <a:avLst/>
          </a:prstGeom>
          <a:noFill/>
          <a:ln w="9525">
            <a:noFill/>
            <a:miter lim="800000"/>
            <a:headEnd/>
            <a:tailEnd/>
          </a:ln>
        </p:spPr>
      </p:pic>
      <p:pic>
        <p:nvPicPr>
          <p:cNvPr id="30725" name="Рисунок 2"/>
          <p:cNvPicPr>
            <a:picLocks noChangeAspect="1"/>
          </p:cNvPicPr>
          <p:nvPr/>
        </p:nvPicPr>
        <p:blipFill>
          <a:blip r:embed="rId3" cstate="print"/>
          <a:srcRect/>
          <a:stretch>
            <a:fillRect/>
          </a:stretch>
        </p:blipFill>
        <p:spPr bwMode="auto">
          <a:xfrm>
            <a:off x="4191000" y="3227388"/>
            <a:ext cx="4114800" cy="29130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smtClean="0">
                <a:solidFill>
                  <a:srgbClr val="FFFF00"/>
                </a:solidFill>
              </a:rPr>
              <a:t/>
            </a:r>
            <a:br>
              <a:rPr lang="ru-RU" dirty="0" smtClean="0">
                <a:solidFill>
                  <a:srgbClr val="FFFF00"/>
                </a:solidFill>
              </a:rPr>
            </a:br>
            <a:r>
              <a:rPr lang="ru-RU" dirty="0" smtClean="0">
                <a:solidFill>
                  <a:srgbClr val="FFFF00"/>
                </a:solidFill>
              </a:rPr>
              <a:t>Указ Президента </a:t>
            </a:r>
            <a:r>
              <a:rPr lang="ru-RU" dirty="0" err="1" smtClean="0">
                <a:solidFill>
                  <a:srgbClr val="FFFF00"/>
                </a:solidFill>
              </a:rPr>
              <a:t>України</a:t>
            </a:r>
            <a:r>
              <a:rPr lang="ru-RU" dirty="0" smtClean="0">
                <a:solidFill>
                  <a:srgbClr val="FFFF00"/>
                </a:solidFill>
              </a:rPr>
              <a:t> </a:t>
            </a:r>
            <a:r>
              <a:rPr lang="ru-RU" dirty="0" err="1" smtClean="0">
                <a:solidFill>
                  <a:srgbClr val="FFFF00"/>
                </a:solidFill>
              </a:rPr>
              <a:t>від</a:t>
            </a:r>
            <a:r>
              <a:rPr lang="ru-RU" dirty="0" smtClean="0">
                <a:solidFill>
                  <a:srgbClr val="FFFF00"/>
                </a:solidFill>
              </a:rPr>
              <a:t> 24.02.2022 № 69/2022</a:t>
            </a:r>
            <a:r>
              <a:rPr lang="ru-RU" dirty="0" smtClean="0"/>
              <a:t/>
            </a:r>
            <a:br>
              <a:rPr lang="ru-RU" dirty="0" smtClean="0"/>
            </a:br>
            <a:endParaRPr lang="ru-RU" dirty="0"/>
          </a:p>
        </p:txBody>
      </p:sp>
      <p:pic>
        <p:nvPicPr>
          <p:cNvPr id="31747" name="Объект 3"/>
          <p:cNvPicPr>
            <a:picLocks noGrp="1" noChangeAspect="1"/>
          </p:cNvPicPr>
          <p:nvPr>
            <p:ph idx="1"/>
          </p:nvPr>
        </p:nvPicPr>
        <p:blipFill>
          <a:blip r:embed="rId2" cstate="print"/>
          <a:srcRect/>
          <a:stretch>
            <a:fillRect/>
          </a:stretch>
        </p:blipFill>
        <p:spPr>
          <a:xfrm>
            <a:off x="228600" y="1600200"/>
            <a:ext cx="3962400" cy="3768725"/>
          </a:xfrm>
        </p:spPr>
      </p:pic>
      <p:pic>
        <p:nvPicPr>
          <p:cNvPr id="31748" name="Рисунок 4"/>
          <p:cNvPicPr>
            <a:picLocks noChangeAspect="1"/>
          </p:cNvPicPr>
          <p:nvPr/>
        </p:nvPicPr>
        <p:blipFill>
          <a:blip r:embed="rId3" cstate="print"/>
          <a:srcRect/>
          <a:stretch>
            <a:fillRect/>
          </a:stretch>
        </p:blipFill>
        <p:spPr bwMode="auto">
          <a:xfrm>
            <a:off x="4343400" y="2667000"/>
            <a:ext cx="4589463" cy="34829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855787"/>
          </a:xfrm>
        </p:spPr>
        <p:txBody>
          <a:bodyPr/>
          <a:lstStyle/>
          <a:p>
            <a:pPr>
              <a:defRPr/>
            </a:pPr>
            <a:r>
              <a:rPr lang="ru-RU" sz="3600" b="1" i="1" dirty="0" smtClean="0">
                <a:solidFill>
                  <a:srgbClr val="FFFF00"/>
                </a:solidFill>
                <a:latin typeface="Bookman Old Style" panose="02050604050505020204" pitchFamily="18" charset="0"/>
              </a:rPr>
              <a:t>ОЧІКУВАНІ РЕЗУЛЬТАТИ </a:t>
            </a:r>
            <a:r>
              <a:rPr lang="ru-RU" sz="3600" b="1" i="1" dirty="0" err="1" smtClean="0">
                <a:solidFill>
                  <a:srgbClr val="FFFF00"/>
                </a:solidFill>
                <a:latin typeface="Bookman Old Style" panose="02050604050505020204" pitchFamily="18" charset="0"/>
              </a:rPr>
              <a:t>сьогодні</a:t>
            </a:r>
            <a:r>
              <a:rPr lang="ru-RU" sz="3600" b="1" i="1" dirty="0" smtClean="0">
                <a:solidFill>
                  <a:srgbClr val="FFFF00"/>
                </a:solidFill>
                <a:latin typeface="Bookman Old Style" panose="02050604050505020204" pitchFamily="18" charset="0"/>
              </a:rPr>
              <a:t>, 14 </a:t>
            </a:r>
            <a:r>
              <a:rPr lang="ru-RU" sz="3600" b="1" i="1" dirty="0" err="1" smtClean="0">
                <a:solidFill>
                  <a:srgbClr val="FFFF00"/>
                </a:solidFill>
                <a:latin typeface="Bookman Old Style" panose="02050604050505020204" pitchFamily="18" charset="0"/>
              </a:rPr>
              <a:t>березня</a:t>
            </a:r>
            <a:r>
              <a:rPr lang="ru-RU" sz="3600" b="1" i="1" dirty="0" smtClean="0">
                <a:solidFill>
                  <a:srgbClr val="FFFF00"/>
                </a:solidFill>
                <a:latin typeface="Bookman Old Style" panose="02050604050505020204" pitchFamily="18" charset="0"/>
              </a:rPr>
              <a:t>, в ДЕНЬ УКРАЇНСЬКОГО ДОБРОВОЛЬЦЯ</a:t>
            </a:r>
            <a:endParaRPr lang="ru-RU" sz="3600" b="1" i="1" dirty="0">
              <a:solidFill>
                <a:srgbClr val="FFFF00"/>
              </a:solidFill>
              <a:latin typeface="Bookman Old Style" panose="02050604050505020204" pitchFamily="18" charset="0"/>
            </a:endParaRPr>
          </a:p>
        </p:txBody>
      </p:sp>
      <p:sp>
        <p:nvSpPr>
          <p:cNvPr id="3" name="Объект 2"/>
          <p:cNvSpPr>
            <a:spLocks noGrp="1"/>
          </p:cNvSpPr>
          <p:nvPr>
            <p:ph idx="1"/>
          </p:nvPr>
        </p:nvSpPr>
        <p:spPr>
          <a:xfrm>
            <a:off x="228600" y="2667000"/>
            <a:ext cx="8458200" cy="3844925"/>
          </a:xfrm>
        </p:spPr>
        <p:txBody>
          <a:bodyPr/>
          <a:lstStyle/>
          <a:p>
            <a:pPr algn="just">
              <a:defRPr/>
            </a:pPr>
            <a:r>
              <a:rPr lang="uk-UA" dirty="0" smtClean="0"/>
              <a:t>1. Особливості регулювання трудових відносин з цивільним населенням в умовах воєнного стану.</a:t>
            </a:r>
          </a:p>
          <a:p>
            <a:pPr algn="just">
              <a:defRPr/>
            </a:pPr>
            <a:r>
              <a:rPr lang="uk-UA" dirty="0" smtClean="0"/>
              <a:t>2. Оформлення трудових відносин та гарантії для мобілізованих осіб і добровольців.</a:t>
            </a:r>
          </a:p>
          <a:p>
            <a:pPr>
              <a:defRPr/>
            </a:pPr>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Объект 3"/>
          <p:cNvPicPr>
            <a:picLocks noGrp="1" noChangeAspect="1"/>
          </p:cNvPicPr>
          <p:nvPr>
            <p:ph idx="1"/>
          </p:nvPr>
        </p:nvPicPr>
        <p:blipFill>
          <a:blip r:embed="rId2" cstate="print"/>
          <a:srcRect/>
          <a:stretch>
            <a:fillRect/>
          </a:stretch>
        </p:blipFill>
        <p:spPr>
          <a:xfrm>
            <a:off x="609600" y="762000"/>
            <a:ext cx="7578725" cy="5267325"/>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Объект 3"/>
          <p:cNvPicPr>
            <a:picLocks noGrp="1" noChangeAspect="1"/>
          </p:cNvPicPr>
          <p:nvPr>
            <p:ph idx="1"/>
          </p:nvPr>
        </p:nvPicPr>
        <p:blipFill>
          <a:blip r:embed="rId2" cstate="print"/>
          <a:srcRect/>
          <a:stretch>
            <a:fillRect/>
          </a:stretch>
        </p:blipFill>
        <p:spPr>
          <a:xfrm>
            <a:off x="381000" y="228600"/>
            <a:ext cx="4125913" cy="4114800"/>
          </a:xfrm>
        </p:spPr>
      </p:pic>
      <p:pic>
        <p:nvPicPr>
          <p:cNvPr id="33795" name="Рисунок 4"/>
          <p:cNvPicPr>
            <a:picLocks noChangeAspect="1"/>
          </p:cNvPicPr>
          <p:nvPr/>
        </p:nvPicPr>
        <p:blipFill>
          <a:blip r:embed="rId3" cstate="print"/>
          <a:srcRect/>
          <a:stretch>
            <a:fillRect/>
          </a:stretch>
        </p:blipFill>
        <p:spPr bwMode="auto">
          <a:xfrm>
            <a:off x="4267200" y="3886200"/>
            <a:ext cx="4648200" cy="2528888"/>
          </a:xfrm>
          <a:prstGeom prst="rect">
            <a:avLst/>
          </a:prstGeom>
          <a:noFill/>
          <a:ln w="9525">
            <a:noFill/>
            <a:miter lim="800000"/>
            <a:headEnd/>
            <a:tailEnd/>
          </a:ln>
        </p:spPr>
      </p:pic>
      <p:pic>
        <p:nvPicPr>
          <p:cNvPr id="33796" name="Рисунок 1"/>
          <p:cNvPicPr>
            <a:picLocks noChangeAspect="1"/>
          </p:cNvPicPr>
          <p:nvPr/>
        </p:nvPicPr>
        <p:blipFill>
          <a:blip r:embed="rId4" cstate="print"/>
          <a:srcRect/>
          <a:stretch>
            <a:fillRect/>
          </a:stretch>
        </p:blipFill>
        <p:spPr bwMode="auto">
          <a:xfrm>
            <a:off x="4953000" y="685800"/>
            <a:ext cx="3763963" cy="2505075"/>
          </a:xfrm>
          <a:prstGeom prst="rect">
            <a:avLst/>
          </a:prstGeom>
          <a:noFill/>
          <a:ln w="9525">
            <a:noFill/>
            <a:miter lim="800000"/>
            <a:headEnd/>
            <a:tailEnd/>
          </a:ln>
        </p:spPr>
      </p:pic>
      <p:pic>
        <p:nvPicPr>
          <p:cNvPr id="33797" name="Рисунок 2"/>
          <p:cNvPicPr>
            <a:picLocks noChangeAspect="1"/>
          </p:cNvPicPr>
          <p:nvPr/>
        </p:nvPicPr>
        <p:blipFill>
          <a:blip r:embed="rId5" cstate="print"/>
          <a:srcRect/>
          <a:stretch>
            <a:fillRect/>
          </a:stretch>
        </p:blipFill>
        <p:spPr bwMode="auto">
          <a:xfrm>
            <a:off x="685800" y="4419600"/>
            <a:ext cx="3276600" cy="21844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91600" cy="1524000"/>
          </a:xfrm>
        </p:spPr>
        <p:txBody>
          <a:bodyPr/>
          <a:lstStyle/>
          <a:p>
            <a:pPr>
              <a:defRPr/>
            </a:pPr>
            <a:r>
              <a:rPr lang="uk-UA" sz="3600" dirty="0" smtClean="0">
                <a:solidFill>
                  <a:srgbClr val="FFFF00"/>
                </a:solidFill>
              </a:rPr>
              <a:t>1 категорія працівників - мобілізовані</a:t>
            </a:r>
            <a:endParaRPr lang="ru-RU" sz="3600" dirty="0">
              <a:solidFill>
                <a:srgbClr val="FFFF00"/>
              </a:solidFill>
            </a:endParaRPr>
          </a:p>
        </p:txBody>
      </p:sp>
      <p:sp>
        <p:nvSpPr>
          <p:cNvPr id="3" name="Объект 2"/>
          <p:cNvSpPr>
            <a:spLocks noGrp="1"/>
          </p:cNvSpPr>
          <p:nvPr>
            <p:ph idx="1"/>
          </p:nvPr>
        </p:nvSpPr>
        <p:spPr>
          <a:xfrm>
            <a:off x="304800" y="1143000"/>
            <a:ext cx="8610600" cy="5638800"/>
          </a:xfrm>
        </p:spPr>
        <p:txBody>
          <a:bodyPr/>
          <a:lstStyle/>
          <a:p>
            <a:pPr>
              <a:defRPr/>
            </a:pPr>
            <a:r>
              <a:rPr lang="ru-RU" dirty="0" err="1" smtClean="0"/>
              <a:t>працівники</a:t>
            </a:r>
            <a:r>
              <a:rPr lang="ru-RU" dirty="0" smtClean="0"/>
              <a:t>, </a:t>
            </a:r>
            <a:r>
              <a:rPr lang="ru-RU" dirty="0" err="1" smtClean="0"/>
              <a:t>призвані</a:t>
            </a:r>
            <a:r>
              <a:rPr lang="ru-RU" dirty="0" smtClean="0"/>
              <a:t> на </a:t>
            </a:r>
            <a:r>
              <a:rPr lang="ru-RU" dirty="0" err="1" smtClean="0"/>
              <a:t>строкову</a:t>
            </a:r>
            <a:r>
              <a:rPr lang="ru-RU" dirty="0" smtClean="0"/>
              <a:t> </a:t>
            </a:r>
            <a:r>
              <a:rPr lang="ru-RU" dirty="0" err="1" smtClean="0"/>
              <a:t>військову</a:t>
            </a:r>
            <a:r>
              <a:rPr lang="ru-RU" dirty="0" smtClean="0"/>
              <a:t> службу;</a:t>
            </a:r>
          </a:p>
          <a:p>
            <a:pPr>
              <a:defRPr/>
            </a:pPr>
            <a:r>
              <a:rPr lang="ru-RU" dirty="0" err="1" smtClean="0"/>
              <a:t>військову</a:t>
            </a:r>
            <a:r>
              <a:rPr lang="ru-RU" dirty="0" smtClean="0"/>
              <a:t> службу за призовом </a:t>
            </a:r>
            <a:r>
              <a:rPr lang="ru-RU" dirty="0" err="1" smtClean="0"/>
              <a:t>осіб</a:t>
            </a:r>
            <a:r>
              <a:rPr lang="ru-RU" dirty="0" smtClean="0"/>
              <a:t> </a:t>
            </a:r>
            <a:r>
              <a:rPr lang="ru-RU" dirty="0" err="1" smtClean="0"/>
              <a:t>офіцерського</a:t>
            </a:r>
            <a:r>
              <a:rPr lang="ru-RU" dirty="0" smtClean="0"/>
              <a:t> складу;</a:t>
            </a:r>
          </a:p>
          <a:p>
            <a:pPr>
              <a:defRPr/>
            </a:pPr>
            <a:r>
              <a:rPr lang="ru-RU" dirty="0" err="1" smtClean="0"/>
              <a:t>військову</a:t>
            </a:r>
            <a:r>
              <a:rPr lang="ru-RU" dirty="0" smtClean="0"/>
              <a:t> службу за призовом </a:t>
            </a:r>
            <a:r>
              <a:rPr lang="ru-RU" dirty="0" err="1" smtClean="0"/>
              <a:t>під</a:t>
            </a:r>
            <a:r>
              <a:rPr lang="ru-RU" dirty="0" smtClean="0"/>
              <a:t> час </a:t>
            </a:r>
            <a:r>
              <a:rPr lang="ru-RU" dirty="0" err="1" smtClean="0"/>
              <a:t>мобілізації</a:t>
            </a:r>
            <a:r>
              <a:rPr lang="ru-RU" dirty="0" smtClean="0"/>
              <a:t>, на </a:t>
            </a:r>
            <a:r>
              <a:rPr lang="ru-RU" dirty="0" err="1" smtClean="0"/>
              <a:t>особливий</a:t>
            </a:r>
            <a:r>
              <a:rPr lang="ru-RU" dirty="0" smtClean="0"/>
              <a:t> </a:t>
            </a:r>
            <a:r>
              <a:rPr lang="ru-RU" dirty="0" err="1" smtClean="0"/>
              <a:t>період</a:t>
            </a:r>
            <a:r>
              <a:rPr lang="ru-RU" dirty="0" smtClean="0"/>
              <a:t>;</a:t>
            </a:r>
          </a:p>
          <a:p>
            <a:pPr>
              <a:defRPr/>
            </a:pPr>
            <a:r>
              <a:rPr lang="ru-RU" dirty="0" err="1" smtClean="0"/>
              <a:t>прийняті</a:t>
            </a:r>
            <a:r>
              <a:rPr lang="ru-RU" dirty="0" smtClean="0"/>
              <a:t> на </a:t>
            </a:r>
            <a:r>
              <a:rPr lang="ru-RU" dirty="0" err="1" smtClean="0"/>
              <a:t>військову</a:t>
            </a:r>
            <a:r>
              <a:rPr lang="ru-RU" dirty="0" smtClean="0"/>
              <a:t> службу за контрактом, у тому </a:t>
            </a:r>
            <a:r>
              <a:rPr lang="ru-RU" dirty="0" err="1" smtClean="0"/>
              <a:t>числі</a:t>
            </a:r>
            <a:r>
              <a:rPr lang="ru-RU" dirty="0" smtClean="0"/>
              <a:t> шляхом </a:t>
            </a:r>
            <a:r>
              <a:rPr lang="ru-RU" dirty="0" err="1" smtClean="0"/>
              <a:t>укладення</a:t>
            </a:r>
            <a:r>
              <a:rPr lang="ru-RU" dirty="0" smtClean="0"/>
              <a:t> нового контракту на </a:t>
            </a:r>
            <a:r>
              <a:rPr lang="ru-RU" dirty="0" err="1" smtClean="0"/>
              <a:t>проходження</a:t>
            </a:r>
            <a:r>
              <a:rPr lang="ru-RU" dirty="0" smtClean="0"/>
              <a:t> </a:t>
            </a:r>
            <a:r>
              <a:rPr lang="ru-RU" dirty="0" err="1" smtClean="0"/>
              <a:t>військової</a:t>
            </a:r>
            <a:r>
              <a:rPr lang="ru-RU" dirty="0" smtClean="0"/>
              <a:t> </a:t>
            </a:r>
            <a:r>
              <a:rPr lang="ru-RU" dirty="0" err="1" smtClean="0"/>
              <a:t>служби</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76200"/>
            <a:ext cx="8458200" cy="990600"/>
          </a:xfrm>
        </p:spPr>
        <p:txBody>
          <a:bodyPr/>
          <a:lstStyle/>
          <a:p>
            <a:pPr>
              <a:defRPr/>
            </a:pPr>
            <a:r>
              <a:rPr lang="uk-UA" dirty="0" smtClean="0">
                <a:solidFill>
                  <a:srgbClr val="FFFF00"/>
                </a:solidFill>
              </a:rPr>
              <a:t>ПІДСТАВА:</a:t>
            </a:r>
            <a:endParaRPr lang="ru-RU" dirty="0">
              <a:solidFill>
                <a:srgbClr val="FFFF00"/>
              </a:solidFill>
            </a:endParaRPr>
          </a:p>
        </p:txBody>
      </p:sp>
      <p:sp>
        <p:nvSpPr>
          <p:cNvPr id="3" name="Объект 2"/>
          <p:cNvSpPr>
            <a:spLocks noGrp="1"/>
          </p:cNvSpPr>
          <p:nvPr>
            <p:ph idx="1"/>
          </p:nvPr>
        </p:nvSpPr>
        <p:spPr>
          <a:xfrm>
            <a:off x="228600" y="1066800"/>
            <a:ext cx="8610600" cy="5486400"/>
          </a:xfrm>
        </p:spPr>
        <p:txBody>
          <a:bodyPr/>
          <a:lstStyle/>
          <a:p>
            <a:pPr algn="just">
              <a:defRPr/>
            </a:pPr>
            <a:r>
              <a:rPr lang="uk-UA" sz="1800" dirty="0" smtClean="0">
                <a:solidFill>
                  <a:srgbClr val="FFFFCC"/>
                </a:solidFill>
              </a:rPr>
              <a:t>1) військовий квиток з відповідною службовою поміткою;</a:t>
            </a:r>
          </a:p>
          <a:p>
            <a:pPr algn="just">
              <a:defRPr/>
            </a:pPr>
            <a:r>
              <a:rPr lang="ru-RU" sz="1800" dirty="0" smtClean="0">
                <a:solidFill>
                  <a:srgbClr val="FFFFCC"/>
                </a:solidFill>
                <a:effectLst/>
              </a:rPr>
              <a:t>2) </a:t>
            </a:r>
            <a:r>
              <a:rPr lang="ru-RU" sz="1800" dirty="0" err="1" smtClean="0">
                <a:solidFill>
                  <a:srgbClr val="FFFFCC"/>
                </a:solidFill>
                <a:effectLst/>
              </a:rPr>
              <a:t>довідка</a:t>
            </a:r>
            <a:r>
              <a:rPr lang="ru-RU" sz="1800" dirty="0" smtClean="0">
                <a:solidFill>
                  <a:srgbClr val="FFFFCC"/>
                </a:solidFill>
                <a:effectLst/>
              </a:rPr>
              <a:t> </a:t>
            </a:r>
            <a:r>
              <a:rPr lang="ru-RU" sz="1800" dirty="0">
                <a:solidFill>
                  <a:srgbClr val="FFFFCC"/>
                </a:solidFill>
                <a:effectLst/>
              </a:rPr>
              <a:t>про призов </a:t>
            </a:r>
            <a:r>
              <a:rPr lang="ru-RU" sz="1800" dirty="0" err="1">
                <a:solidFill>
                  <a:srgbClr val="FFFFCC"/>
                </a:solidFill>
                <a:effectLst/>
              </a:rPr>
              <a:t>військовозобов’язаного</a:t>
            </a:r>
            <a:r>
              <a:rPr lang="ru-RU" sz="1800" dirty="0">
                <a:solidFill>
                  <a:srgbClr val="FFFFCC"/>
                </a:solidFill>
                <a:effectLst/>
              </a:rPr>
              <a:t> на </a:t>
            </a:r>
            <a:r>
              <a:rPr lang="ru-RU" sz="1800" dirty="0" err="1">
                <a:solidFill>
                  <a:srgbClr val="FFFFCC"/>
                </a:solidFill>
                <a:effectLst/>
              </a:rPr>
              <a:t>військову</a:t>
            </a:r>
            <a:r>
              <a:rPr lang="ru-RU" sz="1800" dirty="0">
                <a:solidFill>
                  <a:srgbClr val="FFFFCC"/>
                </a:solidFill>
                <a:effectLst/>
              </a:rPr>
              <a:t> службу, видана </a:t>
            </a:r>
            <a:r>
              <a:rPr lang="ru-RU" sz="1800" dirty="0" err="1">
                <a:solidFill>
                  <a:srgbClr val="FFFFCC"/>
                </a:solidFill>
                <a:effectLst/>
              </a:rPr>
              <a:t>військовим</a:t>
            </a:r>
            <a:r>
              <a:rPr lang="ru-RU" sz="1800" dirty="0">
                <a:solidFill>
                  <a:srgbClr val="FFFFCC"/>
                </a:solidFill>
                <a:effectLst/>
              </a:rPr>
              <a:t> </a:t>
            </a:r>
            <a:r>
              <a:rPr lang="ru-RU" sz="1800" dirty="0" err="1">
                <a:solidFill>
                  <a:srgbClr val="FFFFCC"/>
                </a:solidFill>
                <a:effectLst/>
              </a:rPr>
              <a:t>комісаріатом</a:t>
            </a:r>
            <a:r>
              <a:rPr lang="ru-RU" sz="1800" dirty="0">
                <a:solidFill>
                  <a:srgbClr val="FFFFCC"/>
                </a:solidFill>
                <a:effectLst/>
              </a:rPr>
              <a:t> </a:t>
            </a:r>
            <a:r>
              <a:rPr lang="ru-RU" sz="1800" dirty="0" err="1">
                <a:solidFill>
                  <a:srgbClr val="FFFFCC"/>
                </a:solidFill>
                <a:effectLst/>
              </a:rPr>
              <a:t>або</a:t>
            </a:r>
            <a:r>
              <a:rPr lang="ru-RU" sz="1800" dirty="0">
                <a:solidFill>
                  <a:srgbClr val="FFFFCC"/>
                </a:solidFill>
                <a:effectLst/>
              </a:rPr>
              <a:t> </a:t>
            </a:r>
            <a:r>
              <a:rPr lang="ru-RU" sz="1800" dirty="0" err="1">
                <a:solidFill>
                  <a:srgbClr val="FFFFCC"/>
                </a:solidFill>
                <a:effectLst/>
              </a:rPr>
              <a:t>військовою</a:t>
            </a:r>
            <a:r>
              <a:rPr lang="ru-RU" sz="1800" dirty="0">
                <a:solidFill>
                  <a:srgbClr val="FFFFCC"/>
                </a:solidFill>
                <a:effectLst/>
              </a:rPr>
              <a:t> </a:t>
            </a:r>
            <a:r>
              <a:rPr lang="ru-RU" sz="1800" dirty="0" err="1" smtClean="0">
                <a:solidFill>
                  <a:srgbClr val="FFFFCC"/>
                </a:solidFill>
                <a:effectLst/>
              </a:rPr>
              <a:t>частиною</a:t>
            </a:r>
            <a:r>
              <a:rPr lang="ru-RU" sz="1800" dirty="0" smtClean="0">
                <a:solidFill>
                  <a:srgbClr val="FFFFCC"/>
                </a:solidFill>
                <a:effectLst/>
              </a:rPr>
              <a:t>;</a:t>
            </a:r>
          </a:p>
          <a:p>
            <a:pPr algn="just">
              <a:defRPr/>
            </a:pPr>
            <a:r>
              <a:rPr lang="ru-RU" sz="1800" dirty="0" smtClean="0">
                <a:solidFill>
                  <a:srgbClr val="FFFFCC"/>
                </a:solidFill>
                <a:effectLst/>
              </a:rPr>
              <a:t>3) </a:t>
            </a:r>
            <a:r>
              <a:rPr lang="ru-RU" sz="1800" dirty="0" err="1" smtClean="0">
                <a:solidFill>
                  <a:srgbClr val="FFFFCC"/>
                </a:solidFill>
                <a:effectLst/>
              </a:rPr>
              <a:t>витяг</a:t>
            </a:r>
            <a:r>
              <a:rPr lang="ru-RU" sz="1800" dirty="0" smtClean="0">
                <a:solidFill>
                  <a:srgbClr val="FFFFCC"/>
                </a:solidFill>
                <a:effectLst/>
              </a:rPr>
              <a:t> </a:t>
            </a:r>
            <a:r>
              <a:rPr lang="ru-RU" sz="1800" dirty="0" err="1">
                <a:solidFill>
                  <a:srgbClr val="FFFFCC"/>
                </a:solidFill>
                <a:effectLst/>
              </a:rPr>
              <a:t>із</a:t>
            </a:r>
            <a:r>
              <a:rPr lang="ru-RU" sz="1800" dirty="0">
                <a:solidFill>
                  <a:srgbClr val="FFFFCC"/>
                </a:solidFill>
                <a:effectLst/>
              </a:rPr>
              <a:t> наказу </a:t>
            </a:r>
            <a:r>
              <a:rPr lang="ru-RU" sz="1800" dirty="0" err="1">
                <a:solidFill>
                  <a:srgbClr val="FFFFCC"/>
                </a:solidFill>
                <a:effectLst/>
              </a:rPr>
              <a:t>або</a:t>
            </a:r>
            <a:r>
              <a:rPr lang="ru-RU" sz="1800" dirty="0">
                <a:solidFill>
                  <a:srgbClr val="FFFFCC"/>
                </a:solidFill>
                <a:effectLst/>
              </a:rPr>
              <a:t> </a:t>
            </a:r>
            <a:r>
              <a:rPr lang="ru-RU" sz="1800" dirty="0" err="1">
                <a:solidFill>
                  <a:srgbClr val="FFFFCC"/>
                </a:solidFill>
                <a:effectLst/>
              </a:rPr>
              <a:t>довідка</a:t>
            </a:r>
            <a:r>
              <a:rPr lang="ru-RU" sz="1800" dirty="0">
                <a:solidFill>
                  <a:srgbClr val="FFFFCC"/>
                </a:solidFill>
                <a:effectLst/>
              </a:rPr>
              <a:t> про </a:t>
            </a:r>
            <a:r>
              <a:rPr lang="ru-RU" sz="1800" dirty="0" err="1">
                <a:solidFill>
                  <a:srgbClr val="FFFFCC"/>
                </a:solidFill>
                <a:effectLst/>
              </a:rPr>
              <a:t>зарахування</a:t>
            </a:r>
            <a:r>
              <a:rPr lang="ru-RU" sz="1800" dirty="0">
                <a:solidFill>
                  <a:srgbClr val="FFFFCC"/>
                </a:solidFill>
                <a:effectLst/>
              </a:rPr>
              <a:t> до </a:t>
            </a:r>
            <a:r>
              <a:rPr lang="ru-RU" sz="1800" dirty="0" err="1">
                <a:solidFill>
                  <a:srgbClr val="FFFFCC"/>
                </a:solidFill>
                <a:effectLst/>
              </a:rPr>
              <a:t>списків</a:t>
            </a:r>
            <a:r>
              <a:rPr lang="ru-RU" sz="1800" dirty="0">
                <a:solidFill>
                  <a:srgbClr val="FFFFCC"/>
                </a:solidFill>
                <a:effectLst/>
              </a:rPr>
              <a:t> </a:t>
            </a:r>
            <a:r>
              <a:rPr lang="ru-RU" sz="1800" dirty="0" err="1">
                <a:solidFill>
                  <a:srgbClr val="FFFFCC"/>
                </a:solidFill>
                <a:effectLst/>
              </a:rPr>
              <a:t>військової</a:t>
            </a:r>
            <a:r>
              <a:rPr lang="ru-RU" sz="1800" dirty="0">
                <a:solidFill>
                  <a:srgbClr val="FFFFCC"/>
                </a:solidFill>
                <a:effectLst/>
              </a:rPr>
              <a:t> </a:t>
            </a:r>
            <a:r>
              <a:rPr lang="ru-RU" sz="1800" dirty="0" err="1">
                <a:solidFill>
                  <a:srgbClr val="FFFFCC"/>
                </a:solidFill>
                <a:effectLst/>
              </a:rPr>
              <a:t>частини</a:t>
            </a:r>
            <a:r>
              <a:rPr lang="ru-RU" sz="1800" dirty="0">
                <a:solidFill>
                  <a:srgbClr val="FFFFCC"/>
                </a:solidFill>
                <a:effectLst/>
              </a:rPr>
              <a:t>, </a:t>
            </a:r>
            <a:r>
              <a:rPr lang="ru-RU" sz="1800" dirty="0" err="1">
                <a:solidFill>
                  <a:srgbClr val="FFFFCC"/>
                </a:solidFill>
                <a:effectLst/>
              </a:rPr>
              <a:t>які</a:t>
            </a:r>
            <a:r>
              <a:rPr lang="ru-RU" sz="1800" dirty="0">
                <a:solidFill>
                  <a:srgbClr val="FFFFCC"/>
                </a:solidFill>
                <a:effectLst/>
              </a:rPr>
              <a:t> </a:t>
            </a:r>
            <a:r>
              <a:rPr lang="ru-RU" sz="1800" dirty="0" err="1">
                <a:solidFill>
                  <a:srgbClr val="FFFFCC"/>
                </a:solidFill>
                <a:effectLst/>
              </a:rPr>
              <a:t>видаються</a:t>
            </a:r>
            <a:r>
              <a:rPr lang="ru-RU" sz="1800" dirty="0">
                <a:solidFill>
                  <a:srgbClr val="FFFFCC"/>
                </a:solidFill>
                <a:effectLst/>
              </a:rPr>
              <a:t> </a:t>
            </a:r>
            <a:r>
              <a:rPr lang="ru-RU" sz="1800" dirty="0" err="1">
                <a:solidFill>
                  <a:srgbClr val="FFFFCC"/>
                </a:solidFill>
                <a:effectLst/>
              </a:rPr>
              <a:t>військовою</a:t>
            </a:r>
            <a:r>
              <a:rPr lang="ru-RU" sz="1800" dirty="0">
                <a:solidFill>
                  <a:srgbClr val="FFFFCC"/>
                </a:solidFill>
                <a:effectLst/>
              </a:rPr>
              <a:t> </a:t>
            </a:r>
            <a:r>
              <a:rPr lang="ru-RU" sz="1800" dirty="0" err="1" smtClean="0">
                <a:solidFill>
                  <a:srgbClr val="FFFFCC"/>
                </a:solidFill>
                <a:effectLst/>
              </a:rPr>
              <a:t>частиною</a:t>
            </a:r>
            <a:r>
              <a:rPr lang="ru-RU" sz="1800" dirty="0" smtClean="0">
                <a:solidFill>
                  <a:srgbClr val="FFFFCC"/>
                </a:solidFill>
                <a:effectLst/>
              </a:rPr>
              <a:t> (для </a:t>
            </a:r>
            <a:r>
              <a:rPr lang="ru-RU" sz="1800" dirty="0" err="1" smtClean="0">
                <a:solidFill>
                  <a:srgbClr val="FFFFCC"/>
                </a:solidFill>
                <a:effectLst/>
              </a:rPr>
              <a:t>резервістів</a:t>
            </a:r>
            <a:r>
              <a:rPr lang="ru-RU" sz="1800" dirty="0" smtClean="0">
                <a:solidFill>
                  <a:srgbClr val="FFFFCC"/>
                </a:solidFill>
                <a:effectLst/>
              </a:rPr>
              <a:t>).</a:t>
            </a:r>
            <a:endParaRPr lang="ru-RU" sz="1800" dirty="0">
              <a:solidFill>
                <a:srgbClr val="FFFFCC"/>
              </a:solidFill>
              <a:effectLst/>
            </a:endParaRPr>
          </a:p>
          <a:p>
            <a:pPr lvl="1">
              <a:defRPr/>
            </a:pPr>
            <a:r>
              <a:rPr lang="ru-RU" sz="1800" dirty="0">
                <a:solidFill>
                  <a:srgbClr val="FFFFCC"/>
                </a:solidFill>
                <a:effectLst/>
              </a:rPr>
              <a:t>Початком </a:t>
            </a:r>
            <a:r>
              <a:rPr lang="ru-RU" sz="1800" dirty="0" err="1">
                <a:solidFill>
                  <a:srgbClr val="FFFFCC"/>
                </a:solidFill>
                <a:effectLst/>
              </a:rPr>
              <a:t>військової</a:t>
            </a:r>
            <a:r>
              <a:rPr lang="ru-RU" sz="1800" dirty="0">
                <a:solidFill>
                  <a:srgbClr val="FFFFCC"/>
                </a:solidFill>
                <a:effectLst/>
              </a:rPr>
              <a:t> </a:t>
            </a:r>
            <a:r>
              <a:rPr lang="ru-RU" sz="1800" dirty="0" err="1">
                <a:solidFill>
                  <a:srgbClr val="FFFFCC"/>
                </a:solidFill>
                <a:effectLst/>
              </a:rPr>
              <a:t>служби</a:t>
            </a:r>
            <a:r>
              <a:rPr lang="ru-RU" sz="1800" dirty="0">
                <a:solidFill>
                  <a:srgbClr val="FFFFCC"/>
                </a:solidFill>
                <a:effectLst/>
              </a:rPr>
              <a:t> </a:t>
            </a:r>
            <a:r>
              <a:rPr lang="ru-RU" sz="1800" dirty="0" err="1">
                <a:solidFill>
                  <a:srgbClr val="FFFFCC"/>
                </a:solidFill>
                <a:effectLst/>
              </a:rPr>
              <a:t>військовозобов’язаних</a:t>
            </a:r>
            <a:r>
              <a:rPr lang="ru-RU" sz="1800" dirty="0">
                <a:solidFill>
                  <a:srgbClr val="FFFFCC"/>
                </a:solidFill>
                <a:effectLst/>
              </a:rPr>
              <a:t> є день призову на </a:t>
            </a:r>
            <a:r>
              <a:rPr lang="ru-RU" sz="1800" dirty="0" err="1">
                <a:solidFill>
                  <a:srgbClr val="FFFFCC"/>
                </a:solidFill>
                <a:effectLst/>
              </a:rPr>
              <a:t>військову</a:t>
            </a:r>
            <a:r>
              <a:rPr lang="ru-RU" sz="1800" dirty="0">
                <a:solidFill>
                  <a:srgbClr val="FFFFCC"/>
                </a:solidFill>
                <a:effectLst/>
              </a:rPr>
              <a:t> службу у районному </a:t>
            </a:r>
            <a:r>
              <a:rPr lang="ru-RU" sz="1800" dirty="0" err="1">
                <a:solidFill>
                  <a:srgbClr val="FFFFCC"/>
                </a:solidFill>
                <a:effectLst/>
              </a:rPr>
              <a:t>військовому</a:t>
            </a:r>
            <a:r>
              <a:rPr lang="ru-RU" sz="1800" dirty="0">
                <a:solidFill>
                  <a:srgbClr val="FFFFCC"/>
                </a:solidFill>
                <a:effectLst/>
              </a:rPr>
              <a:t> </a:t>
            </a:r>
            <a:r>
              <a:rPr lang="ru-RU" sz="1800" dirty="0" err="1">
                <a:solidFill>
                  <a:srgbClr val="FFFFCC"/>
                </a:solidFill>
                <a:effectLst/>
              </a:rPr>
              <a:t>комісаріаті</a:t>
            </a:r>
            <a:r>
              <a:rPr lang="ru-RU" sz="1800" dirty="0">
                <a:solidFill>
                  <a:srgbClr val="FFFFCC"/>
                </a:solidFill>
                <a:effectLst/>
              </a:rPr>
              <a:t>, а для </a:t>
            </a:r>
            <a:r>
              <a:rPr lang="ru-RU" sz="1800" dirty="0" err="1">
                <a:solidFill>
                  <a:srgbClr val="FFFFCC"/>
                </a:solidFill>
                <a:effectLst/>
              </a:rPr>
              <a:t>резервістів</a:t>
            </a:r>
            <a:r>
              <a:rPr lang="ru-RU" sz="1800" dirty="0">
                <a:solidFill>
                  <a:srgbClr val="FFFFCC"/>
                </a:solidFill>
                <a:effectLst/>
              </a:rPr>
              <a:t> – день </a:t>
            </a:r>
            <a:r>
              <a:rPr lang="ru-RU" sz="1800" dirty="0" err="1">
                <a:solidFill>
                  <a:srgbClr val="FFFFCC"/>
                </a:solidFill>
                <a:effectLst/>
              </a:rPr>
              <a:t>зарахування</a:t>
            </a:r>
            <a:r>
              <a:rPr lang="ru-RU" sz="1800" dirty="0">
                <a:solidFill>
                  <a:srgbClr val="FFFFCC"/>
                </a:solidFill>
                <a:effectLst/>
              </a:rPr>
              <a:t> до </a:t>
            </a:r>
            <a:r>
              <a:rPr lang="ru-RU" sz="1800" dirty="0" err="1">
                <a:solidFill>
                  <a:srgbClr val="FFFFCC"/>
                </a:solidFill>
                <a:effectLst/>
              </a:rPr>
              <a:t>списків</a:t>
            </a:r>
            <a:r>
              <a:rPr lang="ru-RU" sz="1800" dirty="0">
                <a:solidFill>
                  <a:srgbClr val="FFFFCC"/>
                </a:solidFill>
                <a:effectLst/>
              </a:rPr>
              <a:t> </a:t>
            </a:r>
            <a:r>
              <a:rPr lang="ru-RU" sz="1800" dirty="0" err="1">
                <a:solidFill>
                  <a:srgbClr val="FFFFCC"/>
                </a:solidFill>
                <a:effectLst/>
              </a:rPr>
              <a:t>особового</a:t>
            </a:r>
            <a:r>
              <a:rPr lang="ru-RU" sz="1800" dirty="0">
                <a:solidFill>
                  <a:srgbClr val="FFFFCC"/>
                </a:solidFill>
                <a:effectLst/>
              </a:rPr>
              <a:t> складу </a:t>
            </a:r>
            <a:r>
              <a:rPr lang="ru-RU" sz="1800" dirty="0" err="1">
                <a:solidFill>
                  <a:srgbClr val="FFFFCC"/>
                </a:solidFill>
                <a:effectLst/>
              </a:rPr>
              <a:t>військової</a:t>
            </a:r>
            <a:r>
              <a:rPr lang="ru-RU" sz="1800" dirty="0">
                <a:solidFill>
                  <a:srgbClr val="FFFFCC"/>
                </a:solidFill>
                <a:effectLst/>
              </a:rPr>
              <a:t> </a:t>
            </a:r>
            <a:r>
              <a:rPr lang="ru-RU" sz="1800" dirty="0" err="1">
                <a:solidFill>
                  <a:srgbClr val="FFFFCC"/>
                </a:solidFill>
                <a:effectLst/>
              </a:rPr>
              <a:t>частини</a:t>
            </a:r>
            <a:r>
              <a:rPr lang="ru-RU" sz="1800" dirty="0">
                <a:solidFill>
                  <a:srgbClr val="FFFFCC"/>
                </a:solidFill>
                <a:effectLst/>
              </a:rPr>
              <a:t>, про </a:t>
            </a:r>
            <a:r>
              <a:rPr lang="ru-RU" sz="1800" dirty="0" err="1">
                <a:solidFill>
                  <a:srgbClr val="FFFFCC"/>
                </a:solidFill>
                <a:effectLst/>
              </a:rPr>
              <a:t>що</a:t>
            </a:r>
            <a:r>
              <a:rPr lang="ru-RU" sz="1800" dirty="0">
                <a:solidFill>
                  <a:srgbClr val="FFFFCC"/>
                </a:solidFill>
                <a:effectLst/>
              </a:rPr>
              <a:t> </a:t>
            </a:r>
            <a:r>
              <a:rPr lang="ru-RU" sz="1800" dirty="0" err="1">
                <a:solidFill>
                  <a:srgbClr val="FFFFCC"/>
                </a:solidFill>
                <a:effectLst/>
              </a:rPr>
              <a:t>робиться</a:t>
            </a:r>
            <a:r>
              <a:rPr lang="ru-RU" sz="1800" dirty="0">
                <a:solidFill>
                  <a:srgbClr val="FFFFCC"/>
                </a:solidFill>
                <a:effectLst/>
              </a:rPr>
              <a:t> </a:t>
            </a:r>
            <a:r>
              <a:rPr lang="ru-RU" sz="1800" dirty="0" err="1">
                <a:solidFill>
                  <a:srgbClr val="FFFFCC"/>
                </a:solidFill>
                <a:effectLst/>
              </a:rPr>
              <a:t>відповідний</a:t>
            </a:r>
            <a:r>
              <a:rPr lang="ru-RU" sz="1800" dirty="0">
                <a:solidFill>
                  <a:srgbClr val="FFFFCC"/>
                </a:solidFill>
                <a:effectLst/>
              </a:rPr>
              <a:t> </a:t>
            </a:r>
            <a:r>
              <a:rPr lang="ru-RU" sz="1800" dirty="0" err="1">
                <a:solidFill>
                  <a:srgbClr val="FFFFCC"/>
                </a:solidFill>
                <a:effectLst/>
              </a:rPr>
              <a:t>запис</a:t>
            </a:r>
            <a:r>
              <a:rPr lang="ru-RU" sz="1800" dirty="0">
                <a:solidFill>
                  <a:srgbClr val="FFFFCC"/>
                </a:solidFill>
                <a:effectLst/>
              </a:rPr>
              <a:t> до </a:t>
            </a:r>
            <a:r>
              <a:rPr lang="ru-RU" sz="1800" dirty="0" err="1">
                <a:solidFill>
                  <a:srgbClr val="FFFFCC"/>
                </a:solidFill>
                <a:effectLst/>
              </a:rPr>
              <a:t>військового</a:t>
            </a:r>
            <a:r>
              <a:rPr lang="ru-RU" sz="1800" dirty="0">
                <a:solidFill>
                  <a:srgbClr val="FFFFCC"/>
                </a:solidFill>
                <a:effectLst/>
              </a:rPr>
              <a:t> квитка.</a:t>
            </a:r>
            <a:endParaRPr lang="ru-RU" sz="1800" dirty="0" smtClean="0">
              <a:solidFill>
                <a:srgbClr val="FFFFCC"/>
              </a:solidFill>
              <a:effectLst/>
            </a:endParaRPr>
          </a:p>
          <a:p>
            <a:pPr>
              <a:defRPr/>
            </a:pPr>
            <a:r>
              <a:rPr lang="ru-RU" sz="1800" dirty="0" err="1">
                <a:solidFill>
                  <a:srgbClr val="FFFFCC"/>
                </a:solidFill>
                <a:effectLst/>
              </a:rPr>
              <a:t>Закінченням</a:t>
            </a:r>
            <a:r>
              <a:rPr lang="ru-RU" sz="1800" dirty="0">
                <a:solidFill>
                  <a:srgbClr val="FFFFCC"/>
                </a:solidFill>
                <a:effectLst/>
              </a:rPr>
              <a:t> </a:t>
            </a:r>
            <a:r>
              <a:rPr lang="ru-RU" sz="1800" dirty="0" err="1">
                <a:solidFill>
                  <a:srgbClr val="FFFFCC"/>
                </a:solidFill>
                <a:effectLst/>
              </a:rPr>
              <a:t>військової</a:t>
            </a:r>
            <a:r>
              <a:rPr lang="ru-RU" sz="1800" dirty="0">
                <a:solidFill>
                  <a:srgbClr val="FFFFCC"/>
                </a:solidFill>
                <a:effectLst/>
              </a:rPr>
              <a:t> </a:t>
            </a:r>
            <a:r>
              <a:rPr lang="ru-RU" sz="1800" dirty="0" err="1">
                <a:solidFill>
                  <a:srgbClr val="FFFFCC"/>
                </a:solidFill>
                <a:effectLst/>
              </a:rPr>
              <a:t>служби</a:t>
            </a:r>
            <a:r>
              <a:rPr lang="ru-RU" sz="1800" dirty="0">
                <a:solidFill>
                  <a:srgbClr val="FFFFCC"/>
                </a:solidFill>
                <a:effectLst/>
              </a:rPr>
              <a:t> для </a:t>
            </a:r>
            <a:r>
              <a:rPr lang="ru-RU" sz="1800" dirty="0" err="1">
                <a:solidFill>
                  <a:srgbClr val="FFFFCC"/>
                </a:solidFill>
                <a:effectLst/>
              </a:rPr>
              <a:t>резервістів</a:t>
            </a:r>
            <a:r>
              <a:rPr lang="ru-RU" sz="1800" dirty="0">
                <a:solidFill>
                  <a:srgbClr val="FFFFCC"/>
                </a:solidFill>
                <a:effectLst/>
              </a:rPr>
              <a:t> та </a:t>
            </a:r>
            <a:r>
              <a:rPr lang="ru-RU" sz="1800" dirty="0" err="1">
                <a:solidFill>
                  <a:srgbClr val="FFFFCC"/>
                </a:solidFill>
                <a:effectLst/>
              </a:rPr>
              <a:t>військовозобов’язаних</a:t>
            </a:r>
            <a:r>
              <a:rPr lang="ru-RU" sz="1800" dirty="0">
                <a:solidFill>
                  <a:srgbClr val="FFFFCC"/>
                </a:solidFill>
                <a:effectLst/>
              </a:rPr>
              <a:t> є день </a:t>
            </a:r>
            <a:r>
              <a:rPr lang="ru-RU" sz="1800" dirty="0" err="1">
                <a:solidFill>
                  <a:srgbClr val="FFFFCC"/>
                </a:solidFill>
                <a:effectLst/>
              </a:rPr>
              <a:t>виключення</a:t>
            </a:r>
            <a:r>
              <a:rPr lang="ru-RU" sz="1800" dirty="0">
                <a:solidFill>
                  <a:srgbClr val="FFFFCC"/>
                </a:solidFill>
                <a:effectLst/>
              </a:rPr>
              <a:t> </a:t>
            </a:r>
            <a:r>
              <a:rPr lang="ru-RU" sz="1800" dirty="0" err="1">
                <a:solidFill>
                  <a:srgbClr val="FFFFCC"/>
                </a:solidFill>
                <a:effectLst/>
              </a:rPr>
              <a:t>військовослужбовців</a:t>
            </a:r>
            <a:r>
              <a:rPr lang="ru-RU" sz="1800" dirty="0">
                <a:solidFill>
                  <a:srgbClr val="FFFFCC"/>
                </a:solidFill>
                <a:effectLst/>
              </a:rPr>
              <a:t> </a:t>
            </a:r>
            <a:r>
              <a:rPr lang="ru-RU" sz="1800" dirty="0" err="1">
                <a:solidFill>
                  <a:srgbClr val="FFFFCC"/>
                </a:solidFill>
                <a:effectLst/>
              </a:rPr>
              <a:t>із</a:t>
            </a:r>
            <a:r>
              <a:rPr lang="ru-RU" sz="1800" dirty="0">
                <a:solidFill>
                  <a:srgbClr val="FFFFCC"/>
                </a:solidFill>
                <a:effectLst/>
              </a:rPr>
              <a:t> </a:t>
            </a:r>
            <a:r>
              <a:rPr lang="ru-RU" sz="1800" dirty="0" err="1">
                <a:solidFill>
                  <a:srgbClr val="FFFFCC"/>
                </a:solidFill>
                <a:effectLst/>
              </a:rPr>
              <a:t>списків</a:t>
            </a:r>
            <a:r>
              <a:rPr lang="ru-RU" sz="1800" dirty="0">
                <a:solidFill>
                  <a:srgbClr val="FFFFCC"/>
                </a:solidFill>
                <a:effectLst/>
              </a:rPr>
              <a:t> </a:t>
            </a:r>
            <a:r>
              <a:rPr lang="ru-RU" sz="1800" dirty="0" err="1">
                <a:solidFill>
                  <a:srgbClr val="FFFFCC"/>
                </a:solidFill>
                <a:effectLst/>
              </a:rPr>
              <a:t>особового</a:t>
            </a:r>
            <a:r>
              <a:rPr lang="ru-RU" sz="1800" dirty="0">
                <a:solidFill>
                  <a:srgbClr val="FFFFCC"/>
                </a:solidFill>
                <a:effectLst/>
              </a:rPr>
              <a:t> складу </a:t>
            </a:r>
            <a:r>
              <a:rPr lang="ru-RU" sz="1800" dirty="0" err="1">
                <a:solidFill>
                  <a:srgbClr val="FFFFCC"/>
                </a:solidFill>
                <a:effectLst/>
              </a:rPr>
              <a:t>військової</a:t>
            </a:r>
            <a:r>
              <a:rPr lang="ru-RU" sz="1800" dirty="0">
                <a:solidFill>
                  <a:srgbClr val="FFFFCC"/>
                </a:solidFill>
                <a:effectLst/>
              </a:rPr>
              <a:t> </a:t>
            </a:r>
            <a:r>
              <a:rPr lang="ru-RU" sz="1800" dirty="0" err="1">
                <a:solidFill>
                  <a:srgbClr val="FFFFCC"/>
                </a:solidFill>
                <a:effectLst/>
              </a:rPr>
              <a:t>частини</a:t>
            </a:r>
            <a:r>
              <a:rPr lang="ru-RU" sz="1800" dirty="0">
                <a:solidFill>
                  <a:srgbClr val="FFFFCC"/>
                </a:solidFill>
                <a:effectLst/>
              </a:rPr>
              <a:t>, про </a:t>
            </a:r>
            <a:r>
              <a:rPr lang="ru-RU" sz="1800" dirty="0" err="1">
                <a:solidFill>
                  <a:srgbClr val="FFFFCC"/>
                </a:solidFill>
                <a:effectLst/>
              </a:rPr>
              <a:t>що</a:t>
            </a:r>
            <a:r>
              <a:rPr lang="ru-RU" sz="1800" dirty="0">
                <a:solidFill>
                  <a:srgbClr val="FFFFCC"/>
                </a:solidFill>
                <a:effectLst/>
              </a:rPr>
              <a:t> </a:t>
            </a:r>
            <a:r>
              <a:rPr lang="ru-RU" sz="1800" dirty="0" err="1">
                <a:solidFill>
                  <a:srgbClr val="FFFFCC"/>
                </a:solidFill>
                <a:effectLst/>
              </a:rPr>
              <a:t>робиться</a:t>
            </a:r>
            <a:r>
              <a:rPr lang="ru-RU" sz="1800" dirty="0">
                <a:solidFill>
                  <a:srgbClr val="FFFFCC"/>
                </a:solidFill>
                <a:effectLst/>
              </a:rPr>
              <a:t> </a:t>
            </a:r>
            <a:r>
              <a:rPr lang="ru-RU" sz="1800" dirty="0" err="1">
                <a:solidFill>
                  <a:srgbClr val="FFFFCC"/>
                </a:solidFill>
                <a:effectLst/>
              </a:rPr>
              <a:t>відповідний</a:t>
            </a:r>
            <a:r>
              <a:rPr lang="ru-RU" sz="1800" dirty="0">
                <a:solidFill>
                  <a:srgbClr val="FFFFCC"/>
                </a:solidFill>
                <a:effectLst/>
              </a:rPr>
              <a:t> </a:t>
            </a:r>
            <a:r>
              <a:rPr lang="ru-RU" sz="1800" dirty="0" err="1">
                <a:solidFill>
                  <a:srgbClr val="FFFFCC"/>
                </a:solidFill>
                <a:effectLst/>
              </a:rPr>
              <a:t>запис</a:t>
            </a:r>
            <a:r>
              <a:rPr lang="ru-RU" sz="1800" dirty="0">
                <a:solidFill>
                  <a:srgbClr val="FFFFCC"/>
                </a:solidFill>
                <a:effectLst/>
              </a:rPr>
              <a:t> до </a:t>
            </a:r>
            <a:r>
              <a:rPr lang="ru-RU" sz="1800" dirty="0" err="1">
                <a:solidFill>
                  <a:srgbClr val="FFFFCC"/>
                </a:solidFill>
                <a:effectLst/>
              </a:rPr>
              <a:t>військового</a:t>
            </a:r>
            <a:r>
              <a:rPr lang="ru-RU" sz="1800" dirty="0">
                <a:solidFill>
                  <a:srgbClr val="FFFFCC"/>
                </a:solidFill>
                <a:effectLst/>
              </a:rPr>
              <a:t> квитка.</a:t>
            </a:r>
            <a:endParaRPr lang="ru-RU" sz="1800" dirty="0" smtClean="0">
              <a:solidFill>
                <a:srgbClr val="FFFFCC"/>
              </a:solidFill>
              <a:effectLst/>
            </a:endParaRPr>
          </a:p>
          <a:p>
            <a:pPr lvl="1">
              <a:defRPr/>
            </a:pPr>
            <a:r>
              <a:rPr lang="ru-RU" sz="1800" dirty="0" err="1">
                <a:solidFill>
                  <a:srgbClr val="FFFFCC"/>
                </a:solidFill>
                <a:effectLst/>
              </a:rPr>
              <a:t>Закінчення</a:t>
            </a:r>
            <a:r>
              <a:rPr lang="ru-RU" sz="1800" dirty="0">
                <a:solidFill>
                  <a:srgbClr val="FFFFCC"/>
                </a:solidFill>
                <a:effectLst/>
              </a:rPr>
              <a:t> особливого </a:t>
            </a:r>
            <a:r>
              <a:rPr lang="ru-RU" sz="1800" dirty="0" err="1">
                <a:solidFill>
                  <a:srgbClr val="FFFFCC"/>
                </a:solidFill>
                <a:effectLst/>
              </a:rPr>
              <a:t>періоду</a:t>
            </a:r>
            <a:r>
              <a:rPr lang="ru-RU" sz="1800" dirty="0">
                <a:solidFill>
                  <a:srgbClr val="FFFFCC"/>
                </a:solidFill>
                <a:effectLst/>
              </a:rPr>
              <a:t> в </a:t>
            </a:r>
            <a:r>
              <a:rPr lang="ru-RU" sz="1800" dirty="0" err="1">
                <a:solidFill>
                  <a:srgbClr val="FFFFCC"/>
                </a:solidFill>
                <a:effectLst/>
              </a:rPr>
              <a:t>Україні</a:t>
            </a:r>
            <a:r>
              <a:rPr lang="ru-RU" sz="1800" dirty="0">
                <a:solidFill>
                  <a:srgbClr val="FFFFCC"/>
                </a:solidFill>
                <a:effectLst/>
              </a:rPr>
              <a:t> </a:t>
            </a:r>
            <a:r>
              <a:rPr lang="ru-RU" sz="1800" dirty="0" err="1">
                <a:solidFill>
                  <a:srgbClr val="FFFFCC"/>
                </a:solidFill>
                <a:effectLst/>
              </a:rPr>
              <a:t>здійснюється</a:t>
            </a:r>
            <a:r>
              <a:rPr lang="ru-RU" sz="1800" dirty="0">
                <a:solidFill>
                  <a:srgbClr val="FFFFCC"/>
                </a:solidFill>
                <a:effectLst/>
              </a:rPr>
              <a:t> у </a:t>
            </a:r>
            <a:r>
              <a:rPr lang="ru-RU" sz="1800" dirty="0" err="1">
                <a:solidFill>
                  <a:srgbClr val="FFFFCC"/>
                </a:solidFill>
                <a:effectLst/>
              </a:rPr>
              <a:t>відповідності</a:t>
            </a:r>
            <a:r>
              <a:rPr lang="ru-RU" sz="1800" dirty="0">
                <a:solidFill>
                  <a:srgbClr val="FFFFCC"/>
                </a:solidFill>
                <a:effectLst/>
              </a:rPr>
              <a:t> до </a:t>
            </a:r>
            <a:r>
              <a:rPr lang="ru-RU" sz="1800" dirty="0" err="1">
                <a:solidFill>
                  <a:srgbClr val="FFFFCC"/>
                </a:solidFill>
                <a:effectLst/>
              </a:rPr>
              <a:t>рішення</a:t>
            </a:r>
            <a:r>
              <a:rPr lang="ru-RU" sz="1800" dirty="0">
                <a:solidFill>
                  <a:srgbClr val="FFFFCC"/>
                </a:solidFill>
                <a:effectLst/>
              </a:rPr>
              <a:t> Президента </a:t>
            </a:r>
            <a:r>
              <a:rPr lang="ru-RU" sz="1800" dirty="0" err="1">
                <a:solidFill>
                  <a:srgbClr val="FFFFCC"/>
                </a:solidFill>
                <a:effectLst/>
              </a:rPr>
              <a:t>України</a:t>
            </a:r>
            <a:r>
              <a:rPr lang="ru-RU" sz="1800" dirty="0">
                <a:solidFill>
                  <a:srgbClr val="FFFFCC"/>
                </a:solidFill>
                <a:effectLst/>
              </a:rPr>
              <a:t> про </a:t>
            </a:r>
            <a:r>
              <a:rPr lang="ru-RU" sz="1800" dirty="0" err="1">
                <a:solidFill>
                  <a:srgbClr val="FFFFCC"/>
                </a:solidFill>
                <a:effectLst/>
              </a:rPr>
              <a:t>демобілізацію</a:t>
            </a:r>
            <a:r>
              <a:rPr lang="ru-RU" sz="1800" dirty="0">
                <a:solidFill>
                  <a:srgbClr val="FFFFCC"/>
                </a:solidFill>
                <a:effectLst/>
              </a:rPr>
              <a:t>, </a:t>
            </a:r>
            <a:r>
              <a:rPr lang="ru-RU" sz="1800" dirty="0" err="1">
                <a:solidFill>
                  <a:srgbClr val="FFFFCC"/>
                </a:solidFill>
                <a:effectLst/>
              </a:rPr>
              <a:t>що</a:t>
            </a:r>
            <a:r>
              <a:rPr lang="ru-RU" sz="1800" dirty="0">
                <a:solidFill>
                  <a:srgbClr val="FFFFCC"/>
                </a:solidFill>
                <a:effectLst/>
              </a:rPr>
              <a:t> </a:t>
            </a:r>
            <a:r>
              <a:rPr lang="ru-RU" sz="1800" dirty="0" err="1">
                <a:solidFill>
                  <a:srgbClr val="FFFFCC"/>
                </a:solidFill>
                <a:effectLst/>
              </a:rPr>
              <a:t>визначається</a:t>
            </a:r>
            <a:r>
              <a:rPr lang="ru-RU" sz="1800" dirty="0">
                <a:solidFill>
                  <a:srgbClr val="FFFFCC"/>
                </a:solidFill>
                <a:effectLst/>
              </a:rPr>
              <a:t> Указом Президента </a:t>
            </a:r>
            <a:r>
              <a:rPr lang="ru-RU" sz="1800" dirty="0" err="1">
                <a:solidFill>
                  <a:srgbClr val="FFFFCC"/>
                </a:solidFill>
                <a:effectLst/>
              </a:rPr>
              <a:t>України</a:t>
            </a:r>
            <a:r>
              <a:rPr lang="ru-RU" sz="1800" dirty="0">
                <a:solidFill>
                  <a:srgbClr val="FFFFCC"/>
                </a:solidFill>
                <a:effectLst/>
              </a:rPr>
              <a:t>.</a:t>
            </a:r>
            <a:endParaRPr lang="ru-RU" sz="1800" dirty="0" smtClean="0">
              <a:solidFill>
                <a:srgbClr val="FFFFCC"/>
              </a:solidFill>
              <a:effectLst/>
            </a:endParaRPr>
          </a:p>
          <a:p>
            <a:pPr algn="just">
              <a:defRPr/>
            </a:pPr>
            <a:endParaRPr lang="ru-RU"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uk-UA" dirty="0" smtClean="0">
                <a:solidFill>
                  <a:srgbClr val="FFFF00"/>
                </a:solidFill>
              </a:rPr>
              <a:t>2 категорія працівників - добровольці</a:t>
            </a:r>
            <a:endParaRPr lang="ru-RU" dirty="0">
              <a:solidFill>
                <a:srgbClr val="FFFF00"/>
              </a:solidFill>
            </a:endParaRPr>
          </a:p>
        </p:txBody>
      </p:sp>
      <p:sp>
        <p:nvSpPr>
          <p:cNvPr id="3" name="Объект 2"/>
          <p:cNvSpPr>
            <a:spLocks noGrp="1"/>
          </p:cNvSpPr>
          <p:nvPr>
            <p:ph idx="1"/>
          </p:nvPr>
        </p:nvSpPr>
        <p:spPr/>
        <p:txBody>
          <a:bodyPr/>
          <a:lstStyle/>
          <a:p>
            <a:pPr>
              <a:defRPr/>
            </a:pPr>
            <a:r>
              <a:rPr lang="ru-RU" sz="2400" dirty="0" err="1" smtClean="0"/>
              <a:t>Відповідно</a:t>
            </a:r>
            <a:r>
              <a:rPr lang="ru-RU" sz="2400" dirty="0" smtClean="0"/>
              <a:t> до </a:t>
            </a:r>
            <a:r>
              <a:rPr lang="ru-RU" sz="2400" dirty="0" err="1" smtClean="0"/>
              <a:t>частини</a:t>
            </a:r>
            <a:r>
              <a:rPr lang="ru-RU" sz="2400" dirty="0" smtClean="0"/>
              <a:t> </a:t>
            </a:r>
            <a:r>
              <a:rPr lang="ru-RU" sz="2400" dirty="0" err="1" smtClean="0"/>
              <a:t>третьої</a:t>
            </a:r>
            <a:r>
              <a:rPr lang="ru-RU" sz="2400" dirty="0" smtClean="0"/>
              <a:t> </a:t>
            </a:r>
            <a:r>
              <a:rPr lang="ru-RU" sz="2400" dirty="0" err="1" smtClean="0"/>
              <a:t>статті</a:t>
            </a:r>
            <a:r>
              <a:rPr lang="ru-RU" sz="2400" dirty="0" smtClean="0"/>
              <a:t> 9  Закону </a:t>
            </a:r>
            <a:r>
              <a:rPr lang="ru-RU" sz="2400" dirty="0" err="1" smtClean="0"/>
              <a:t>України</a:t>
            </a:r>
            <a:r>
              <a:rPr lang="ru-RU" sz="2400" dirty="0" smtClean="0"/>
              <a:t> „Про </a:t>
            </a:r>
            <a:r>
              <a:rPr lang="ru-RU" sz="2400" dirty="0" err="1" smtClean="0"/>
              <a:t>основи</a:t>
            </a:r>
            <a:r>
              <a:rPr lang="ru-RU" sz="2400" dirty="0" smtClean="0"/>
              <a:t> </a:t>
            </a:r>
            <a:r>
              <a:rPr lang="ru-RU" sz="2400" dirty="0" err="1" smtClean="0"/>
              <a:t>національного</a:t>
            </a:r>
            <a:r>
              <a:rPr lang="ru-RU" sz="2400" dirty="0" smtClean="0"/>
              <a:t> </a:t>
            </a:r>
            <a:r>
              <a:rPr lang="ru-RU" sz="2400" dirty="0" err="1" smtClean="0"/>
              <a:t>спротиву</a:t>
            </a:r>
            <a:r>
              <a:rPr lang="ru-RU" sz="2400" dirty="0" smtClean="0"/>
              <a:t>” до складу </a:t>
            </a:r>
            <a:r>
              <a:rPr lang="ru-RU" sz="2400" dirty="0" err="1" smtClean="0"/>
              <a:t>добровольчих</a:t>
            </a:r>
            <a:r>
              <a:rPr lang="ru-RU" sz="2400" dirty="0" smtClean="0"/>
              <a:t> </a:t>
            </a:r>
            <a:r>
              <a:rPr lang="ru-RU" sz="2400" dirty="0" err="1" smtClean="0"/>
              <a:t>формувань</a:t>
            </a:r>
            <a:r>
              <a:rPr lang="ru-RU" sz="2400" dirty="0" smtClean="0"/>
              <a:t> </a:t>
            </a:r>
            <a:r>
              <a:rPr lang="ru-RU" sz="2400" dirty="0" err="1" smtClean="0"/>
              <a:t>територіальних</a:t>
            </a:r>
            <a:r>
              <a:rPr lang="ru-RU" sz="2400" dirty="0" smtClean="0"/>
              <a:t> громад </a:t>
            </a:r>
            <a:r>
              <a:rPr lang="ru-RU" sz="2400" dirty="0" err="1" smtClean="0"/>
              <a:t>зараховуються</a:t>
            </a:r>
            <a:r>
              <a:rPr lang="ru-RU" sz="2400" dirty="0" smtClean="0"/>
              <a:t> </a:t>
            </a:r>
            <a:r>
              <a:rPr lang="ru-RU" sz="2400" dirty="0" err="1" smtClean="0"/>
              <a:t>громадяни</a:t>
            </a:r>
            <a:r>
              <a:rPr lang="ru-RU" sz="2400" dirty="0" smtClean="0"/>
              <a:t> </a:t>
            </a:r>
            <a:r>
              <a:rPr lang="ru-RU" sz="2400" dirty="0" err="1" smtClean="0"/>
              <a:t>України</a:t>
            </a:r>
            <a:r>
              <a:rPr lang="ru-RU" sz="2400" dirty="0" smtClean="0"/>
              <a:t>, </a:t>
            </a:r>
            <a:r>
              <a:rPr lang="ru-RU" sz="2400" dirty="0" err="1" smtClean="0"/>
              <a:t>які</a:t>
            </a:r>
            <a:r>
              <a:rPr lang="ru-RU" sz="2400" dirty="0" smtClean="0"/>
              <a:t> </a:t>
            </a:r>
            <a:r>
              <a:rPr lang="ru-RU" sz="2400" dirty="0" err="1" smtClean="0"/>
              <a:t>відповідають</a:t>
            </a:r>
            <a:r>
              <a:rPr lang="ru-RU" sz="2400" dirty="0" smtClean="0"/>
              <a:t> </a:t>
            </a:r>
            <a:r>
              <a:rPr lang="ru-RU" sz="2400" dirty="0" err="1" smtClean="0"/>
              <a:t>вимогам</a:t>
            </a:r>
            <a:r>
              <a:rPr lang="ru-RU" sz="2400" dirty="0" smtClean="0"/>
              <a:t>, </a:t>
            </a:r>
            <a:r>
              <a:rPr lang="ru-RU" sz="2400" dirty="0" err="1" smtClean="0"/>
              <a:t>встановленим</a:t>
            </a:r>
            <a:r>
              <a:rPr lang="ru-RU" sz="2400" dirty="0" smtClean="0"/>
              <a:t> </a:t>
            </a:r>
            <a:r>
              <a:rPr lang="ru-RU" sz="2400" dirty="0" err="1" smtClean="0"/>
              <a:t>Положенням</a:t>
            </a:r>
            <a:r>
              <a:rPr lang="ru-RU" sz="2400" dirty="0" smtClean="0"/>
              <a:t> про </a:t>
            </a:r>
            <a:r>
              <a:rPr lang="ru-RU" sz="2400" dirty="0" err="1" smtClean="0"/>
              <a:t>добровольчі</a:t>
            </a:r>
            <a:r>
              <a:rPr lang="ru-RU" sz="2400" dirty="0" smtClean="0"/>
              <a:t> </a:t>
            </a:r>
            <a:r>
              <a:rPr lang="ru-RU" sz="2400" dirty="0" err="1" smtClean="0"/>
              <a:t>формування</a:t>
            </a:r>
            <a:r>
              <a:rPr lang="ru-RU" sz="2400" dirty="0" smtClean="0"/>
              <a:t> </a:t>
            </a:r>
            <a:r>
              <a:rPr lang="ru-RU" sz="2400" dirty="0" err="1" smtClean="0"/>
              <a:t>територіальних</a:t>
            </a:r>
            <a:r>
              <a:rPr lang="ru-RU" sz="2400" dirty="0" smtClean="0"/>
              <a:t> громад, </a:t>
            </a:r>
            <a:r>
              <a:rPr lang="ru-RU" sz="2400" dirty="0" err="1" smtClean="0"/>
              <a:t>пройшли</a:t>
            </a:r>
            <a:r>
              <a:rPr lang="ru-RU" sz="2400" dirty="0" smtClean="0"/>
              <a:t> </a:t>
            </a:r>
            <a:r>
              <a:rPr lang="ru-RU" sz="2400" dirty="0" err="1" smtClean="0"/>
              <a:t>медичний</a:t>
            </a:r>
            <a:r>
              <a:rPr lang="ru-RU" sz="2400" dirty="0" smtClean="0"/>
              <a:t>, </a:t>
            </a:r>
            <a:r>
              <a:rPr lang="ru-RU" sz="2400" dirty="0" err="1" smtClean="0"/>
              <a:t>професійний</a:t>
            </a:r>
            <a:r>
              <a:rPr lang="ru-RU" sz="2400" dirty="0" smtClean="0"/>
              <a:t> та </a:t>
            </a:r>
            <a:r>
              <a:rPr lang="ru-RU" sz="2400" dirty="0" err="1" smtClean="0"/>
              <a:t>психологічний</a:t>
            </a:r>
            <a:r>
              <a:rPr lang="ru-RU" sz="2400" dirty="0" smtClean="0"/>
              <a:t> </a:t>
            </a:r>
            <a:r>
              <a:rPr lang="ru-RU" sz="2400" dirty="0" err="1" smtClean="0"/>
              <a:t>відбір</a:t>
            </a:r>
            <a:r>
              <a:rPr lang="ru-RU" sz="2400" dirty="0" smtClean="0"/>
              <a:t> і </a:t>
            </a:r>
            <a:r>
              <a:rPr lang="ru-RU" sz="2400" dirty="0" err="1" smtClean="0"/>
              <a:t>підписали</a:t>
            </a:r>
            <a:r>
              <a:rPr lang="ru-RU" sz="2400" dirty="0" smtClean="0"/>
              <a:t> контракт </a:t>
            </a:r>
            <a:r>
              <a:rPr lang="ru-RU" sz="2400" dirty="0" err="1" smtClean="0"/>
              <a:t>добровольця</a:t>
            </a:r>
            <a:r>
              <a:rPr lang="ru-RU" sz="2400" dirty="0" smtClean="0"/>
              <a:t> </a:t>
            </a:r>
            <a:r>
              <a:rPr lang="ru-RU" sz="2400" dirty="0" err="1" smtClean="0"/>
              <a:t>територіальної</a:t>
            </a:r>
            <a:r>
              <a:rPr lang="ru-RU" sz="2400" dirty="0" smtClean="0"/>
              <a:t> оборони</a:t>
            </a:r>
            <a:r>
              <a:rPr lang="ru-RU" dirty="0" smtClean="0"/>
              <a:t>.</a:t>
            </a:r>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0"/>
            <a:ext cx="8534400" cy="6553200"/>
          </a:xfrm>
        </p:spPr>
        <p:txBody>
          <a:bodyPr/>
          <a:lstStyle/>
          <a:p>
            <a:pPr>
              <a:defRPr/>
            </a:pPr>
            <a:r>
              <a:rPr lang="ru-RU" sz="3100" dirty="0" err="1" smtClean="0"/>
              <a:t>національний</a:t>
            </a:r>
            <a:r>
              <a:rPr lang="ru-RU" sz="3100" dirty="0" smtClean="0"/>
              <a:t> </a:t>
            </a:r>
            <a:r>
              <a:rPr lang="ru-RU" sz="3100" dirty="0" err="1" smtClean="0"/>
              <a:t>спротив</a:t>
            </a:r>
            <a:r>
              <a:rPr lang="ru-RU" sz="3100" dirty="0" smtClean="0"/>
              <a:t> - комплекс </a:t>
            </a:r>
            <a:r>
              <a:rPr lang="ru-RU" sz="3100" dirty="0" err="1" smtClean="0"/>
              <a:t>заходів</a:t>
            </a:r>
            <a:r>
              <a:rPr lang="ru-RU" sz="3100" dirty="0" smtClean="0"/>
              <a:t>, </a:t>
            </a:r>
            <a:r>
              <a:rPr lang="ru-RU" sz="3100" dirty="0" err="1" smtClean="0"/>
              <a:t>які</a:t>
            </a:r>
            <a:r>
              <a:rPr lang="ru-RU" sz="3100" dirty="0" smtClean="0"/>
              <a:t> </a:t>
            </a:r>
            <a:r>
              <a:rPr lang="ru-RU" sz="3100" dirty="0" err="1" smtClean="0"/>
              <a:t>організовуються</a:t>
            </a:r>
            <a:r>
              <a:rPr lang="ru-RU" sz="3100" dirty="0" smtClean="0"/>
              <a:t> та </a:t>
            </a:r>
            <a:r>
              <a:rPr lang="ru-RU" sz="3100" dirty="0" err="1" smtClean="0"/>
              <a:t>здійснюються</a:t>
            </a:r>
            <a:r>
              <a:rPr lang="ru-RU" sz="3100" dirty="0" smtClean="0"/>
              <a:t> з метою </a:t>
            </a:r>
            <a:r>
              <a:rPr lang="ru-RU" sz="3100" dirty="0" err="1" smtClean="0"/>
              <a:t>сприяння</a:t>
            </a:r>
            <a:r>
              <a:rPr lang="ru-RU" sz="3100" dirty="0" smtClean="0"/>
              <a:t> </a:t>
            </a:r>
            <a:r>
              <a:rPr lang="ru-RU" sz="3100" dirty="0" err="1" smtClean="0"/>
              <a:t>обороні</a:t>
            </a:r>
            <a:r>
              <a:rPr lang="ru-RU" sz="3100" dirty="0" smtClean="0"/>
              <a:t> </a:t>
            </a:r>
            <a:r>
              <a:rPr lang="ru-RU" sz="3100" dirty="0" err="1" smtClean="0"/>
              <a:t>України</a:t>
            </a:r>
            <a:r>
              <a:rPr lang="ru-RU" sz="3100" dirty="0" smtClean="0"/>
              <a:t> шляхом максимально широкого </a:t>
            </a:r>
            <a:r>
              <a:rPr lang="ru-RU" sz="3100" dirty="0" err="1" smtClean="0"/>
              <a:t>залучення</a:t>
            </a:r>
            <a:r>
              <a:rPr lang="ru-RU" sz="3100" dirty="0" smtClean="0"/>
              <a:t> </a:t>
            </a:r>
            <a:r>
              <a:rPr lang="ru-RU" sz="3100" dirty="0" err="1" smtClean="0"/>
              <a:t>громадян</a:t>
            </a:r>
            <a:r>
              <a:rPr lang="ru-RU" sz="3100" dirty="0" smtClean="0"/>
              <a:t> </a:t>
            </a:r>
            <a:r>
              <a:rPr lang="ru-RU" sz="3100" dirty="0" err="1" smtClean="0"/>
              <a:t>України</a:t>
            </a:r>
            <a:r>
              <a:rPr lang="ru-RU" sz="3100" dirty="0" smtClean="0"/>
              <a:t> до </a:t>
            </a:r>
            <a:r>
              <a:rPr lang="ru-RU" sz="3100" dirty="0" err="1" smtClean="0"/>
              <a:t>дій</a:t>
            </a:r>
            <a:r>
              <a:rPr lang="ru-RU" sz="3100" dirty="0" smtClean="0"/>
              <a:t>, </a:t>
            </a:r>
            <a:r>
              <a:rPr lang="ru-RU" sz="3100" dirty="0" err="1" smtClean="0"/>
              <a:t>спрямованих</a:t>
            </a:r>
            <a:r>
              <a:rPr lang="ru-RU" sz="3100" dirty="0" smtClean="0"/>
              <a:t> на </a:t>
            </a:r>
            <a:r>
              <a:rPr lang="ru-RU" sz="3100" dirty="0" err="1" smtClean="0"/>
              <a:t>забезпечення</a:t>
            </a:r>
            <a:r>
              <a:rPr lang="ru-RU" sz="3100" dirty="0" smtClean="0"/>
              <a:t> </a:t>
            </a:r>
            <a:r>
              <a:rPr lang="ru-RU" sz="3100" dirty="0" err="1" smtClean="0"/>
              <a:t>воєнної</a:t>
            </a:r>
            <a:r>
              <a:rPr lang="ru-RU" sz="3100" dirty="0" smtClean="0"/>
              <a:t> </a:t>
            </a:r>
            <a:r>
              <a:rPr lang="ru-RU" sz="3100" dirty="0" err="1" smtClean="0"/>
              <a:t>безпеки</a:t>
            </a:r>
            <a:r>
              <a:rPr lang="ru-RU" sz="3100" dirty="0" smtClean="0"/>
              <a:t>, </a:t>
            </a:r>
            <a:r>
              <a:rPr lang="ru-RU" sz="3100" dirty="0" err="1" smtClean="0"/>
              <a:t>суверенітету</a:t>
            </a:r>
            <a:r>
              <a:rPr lang="ru-RU" sz="3100" dirty="0" smtClean="0"/>
              <a:t> і </a:t>
            </a:r>
            <a:r>
              <a:rPr lang="ru-RU" sz="3100" dirty="0" err="1" smtClean="0"/>
              <a:t>територіальної</a:t>
            </a:r>
            <a:r>
              <a:rPr lang="ru-RU" sz="3100" dirty="0" smtClean="0"/>
              <a:t> </a:t>
            </a:r>
            <a:r>
              <a:rPr lang="ru-RU" sz="3100" dirty="0" err="1" smtClean="0"/>
              <a:t>цілісності</a:t>
            </a:r>
            <a:r>
              <a:rPr lang="ru-RU" sz="3100" dirty="0" smtClean="0"/>
              <a:t> </a:t>
            </a:r>
            <a:r>
              <a:rPr lang="ru-RU" sz="3100" dirty="0" err="1" smtClean="0"/>
              <a:t>держави</a:t>
            </a:r>
            <a:r>
              <a:rPr lang="ru-RU" sz="3100" dirty="0" smtClean="0"/>
              <a:t>, </a:t>
            </a:r>
            <a:r>
              <a:rPr lang="ru-RU" sz="3100" dirty="0" err="1" smtClean="0"/>
              <a:t>стримування</a:t>
            </a:r>
            <a:r>
              <a:rPr lang="ru-RU" sz="3100" dirty="0" smtClean="0"/>
              <a:t> і </a:t>
            </a:r>
            <a:r>
              <a:rPr lang="ru-RU" sz="3100" dirty="0" err="1" smtClean="0"/>
              <a:t>відсіч</a:t>
            </a:r>
            <a:r>
              <a:rPr lang="ru-RU" sz="3100" dirty="0" smtClean="0"/>
              <a:t> </a:t>
            </a:r>
            <a:r>
              <a:rPr lang="ru-RU" sz="3100" dirty="0" err="1" smtClean="0"/>
              <a:t>агресії</a:t>
            </a:r>
            <a:r>
              <a:rPr lang="ru-RU" sz="3100" dirty="0" smtClean="0"/>
              <a:t> та </a:t>
            </a:r>
            <a:r>
              <a:rPr lang="ru-RU" sz="3100" dirty="0" err="1" smtClean="0"/>
              <a:t>завдання</a:t>
            </a:r>
            <a:r>
              <a:rPr lang="ru-RU" sz="3100" dirty="0" smtClean="0"/>
              <a:t> противнику </a:t>
            </a:r>
            <a:r>
              <a:rPr lang="ru-RU" sz="3100" dirty="0" err="1" smtClean="0"/>
              <a:t>неприйнятних</a:t>
            </a:r>
            <a:r>
              <a:rPr lang="ru-RU" sz="3100" dirty="0" smtClean="0"/>
              <a:t> </a:t>
            </a:r>
            <a:r>
              <a:rPr lang="ru-RU" sz="3100" dirty="0" err="1" smtClean="0"/>
              <a:t>втрат</a:t>
            </a:r>
            <a:r>
              <a:rPr lang="ru-RU" sz="3100" dirty="0" smtClean="0"/>
              <a:t>, з </a:t>
            </a:r>
            <a:r>
              <a:rPr lang="ru-RU" sz="3100" dirty="0" err="1" smtClean="0"/>
              <a:t>огляду</a:t>
            </a:r>
            <a:r>
              <a:rPr lang="ru-RU" sz="3100" dirty="0" smtClean="0"/>
              <a:t> на </a:t>
            </a:r>
            <a:r>
              <a:rPr lang="ru-RU" sz="3100" dirty="0" err="1" smtClean="0"/>
              <a:t>які</a:t>
            </a:r>
            <a:r>
              <a:rPr lang="ru-RU" sz="3100" dirty="0" smtClean="0"/>
              <a:t> </a:t>
            </a:r>
            <a:r>
              <a:rPr lang="ru-RU" sz="3100" dirty="0" err="1" smtClean="0"/>
              <a:t>він</a:t>
            </a:r>
            <a:r>
              <a:rPr lang="ru-RU" sz="3100" dirty="0" smtClean="0"/>
              <a:t> буде </a:t>
            </a:r>
            <a:r>
              <a:rPr lang="ru-RU" sz="3100" dirty="0" err="1" smtClean="0"/>
              <a:t>змушений</a:t>
            </a:r>
            <a:r>
              <a:rPr lang="ru-RU" sz="3100" dirty="0" smtClean="0"/>
              <a:t> </a:t>
            </a:r>
            <a:r>
              <a:rPr lang="ru-RU" sz="3100" dirty="0" err="1" smtClean="0"/>
              <a:t>припинити</a:t>
            </a:r>
            <a:r>
              <a:rPr lang="ru-RU" sz="3100" dirty="0" smtClean="0"/>
              <a:t> </a:t>
            </a:r>
            <a:r>
              <a:rPr lang="ru-RU" sz="3100" dirty="0" err="1" smtClean="0"/>
              <a:t>збройну</a:t>
            </a:r>
            <a:r>
              <a:rPr lang="ru-RU" sz="3100" dirty="0" smtClean="0"/>
              <a:t> </a:t>
            </a:r>
            <a:r>
              <a:rPr lang="ru-RU" sz="3100" dirty="0" err="1" smtClean="0"/>
              <a:t>агресію</a:t>
            </a:r>
            <a:r>
              <a:rPr lang="ru-RU" sz="3100" dirty="0" smtClean="0"/>
              <a:t> </a:t>
            </a:r>
            <a:r>
              <a:rPr lang="ru-RU" sz="3100" dirty="0" err="1" smtClean="0"/>
              <a:t>проти</a:t>
            </a:r>
            <a:r>
              <a:rPr lang="ru-RU" sz="3100" dirty="0" smtClean="0"/>
              <a:t> </a:t>
            </a:r>
            <a:r>
              <a:rPr lang="ru-RU" sz="3100" dirty="0" err="1" smtClean="0"/>
              <a:t>України</a:t>
            </a:r>
            <a:endParaRPr lang="ru-RU" sz="31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228600"/>
            <a:ext cx="8458200" cy="5902325"/>
          </a:xfrm>
        </p:spPr>
        <p:txBody>
          <a:bodyPr/>
          <a:lstStyle/>
          <a:p>
            <a:pPr>
              <a:defRPr/>
            </a:pPr>
            <a:r>
              <a:rPr lang="ru-RU" dirty="0" err="1" smtClean="0"/>
              <a:t>доброволець</a:t>
            </a:r>
            <a:r>
              <a:rPr lang="ru-RU" dirty="0" smtClean="0"/>
              <a:t> Сил </a:t>
            </a:r>
            <a:r>
              <a:rPr lang="ru-RU" dirty="0" err="1" smtClean="0"/>
              <a:t>територіальної</a:t>
            </a:r>
            <a:r>
              <a:rPr lang="ru-RU" dirty="0" smtClean="0"/>
              <a:t> оборони </a:t>
            </a:r>
            <a:r>
              <a:rPr lang="ru-RU" dirty="0" err="1" smtClean="0"/>
              <a:t>Збройних</a:t>
            </a:r>
            <a:r>
              <a:rPr lang="ru-RU" dirty="0" smtClean="0"/>
              <a:t> Сил </a:t>
            </a:r>
            <a:r>
              <a:rPr lang="ru-RU" dirty="0" err="1" smtClean="0"/>
              <a:t>України</a:t>
            </a:r>
            <a:r>
              <a:rPr lang="ru-RU" dirty="0" smtClean="0"/>
              <a:t> - </a:t>
            </a:r>
            <a:r>
              <a:rPr lang="ru-RU" dirty="0" err="1" smtClean="0"/>
              <a:t>громадянин</a:t>
            </a:r>
            <a:r>
              <a:rPr lang="ru-RU" dirty="0" smtClean="0"/>
              <a:t> </a:t>
            </a:r>
            <a:r>
              <a:rPr lang="ru-RU" dirty="0" err="1" smtClean="0"/>
              <a:t>України</a:t>
            </a:r>
            <a:r>
              <a:rPr lang="ru-RU" dirty="0" smtClean="0"/>
              <a:t> </a:t>
            </a:r>
            <a:r>
              <a:rPr lang="ru-RU" dirty="0" err="1" smtClean="0"/>
              <a:t>або</a:t>
            </a:r>
            <a:r>
              <a:rPr lang="ru-RU" dirty="0" smtClean="0"/>
              <a:t> </a:t>
            </a:r>
            <a:r>
              <a:rPr lang="ru-RU" dirty="0" err="1" smtClean="0"/>
              <a:t>іноземець</a:t>
            </a:r>
            <a:r>
              <a:rPr lang="ru-RU" dirty="0" smtClean="0"/>
              <a:t> </a:t>
            </a:r>
            <a:r>
              <a:rPr lang="ru-RU" dirty="0" err="1" smtClean="0"/>
              <a:t>чи</a:t>
            </a:r>
            <a:r>
              <a:rPr lang="ru-RU" dirty="0" smtClean="0"/>
              <a:t> особа без </a:t>
            </a:r>
            <a:r>
              <a:rPr lang="ru-RU" dirty="0" err="1" smtClean="0"/>
              <a:t>громадянства</a:t>
            </a:r>
            <a:r>
              <a:rPr lang="ru-RU" dirty="0" smtClean="0"/>
              <a:t>, </a:t>
            </a:r>
            <a:r>
              <a:rPr lang="ru-RU" dirty="0" err="1" smtClean="0"/>
              <a:t>який</a:t>
            </a:r>
            <a:r>
              <a:rPr lang="ru-RU" dirty="0" smtClean="0"/>
              <a:t> </a:t>
            </a:r>
            <a:r>
              <a:rPr lang="ru-RU" dirty="0" err="1" smtClean="0"/>
              <a:t>перебуває</a:t>
            </a:r>
            <a:r>
              <a:rPr lang="ru-RU" dirty="0" smtClean="0"/>
              <a:t> в </a:t>
            </a:r>
            <a:r>
              <a:rPr lang="ru-RU" dirty="0" err="1" smtClean="0"/>
              <a:t>Україні</a:t>
            </a:r>
            <a:r>
              <a:rPr lang="ru-RU" dirty="0" smtClean="0"/>
              <a:t> на </a:t>
            </a:r>
            <a:r>
              <a:rPr lang="ru-RU" dirty="0" err="1" smtClean="0"/>
              <a:t>законних</a:t>
            </a:r>
            <a:r>
              <a:rPr lang="ru-RU" dirty="0" smtClean="0"/>
              <a:t> </a:t>
            </a:r>
            <a:r>
              <a:rPr lang="ru-RU" dirty="0" err="1" smtClean="0"/>
              <a:t>підставах</a:t>
            </a:r>
            <a:r>
              <a:rPr lang="ru-RU" dirty="0" smtClean="0"/>
              <a:t> </a:t>
            </a:r>
            <a:r>
              <a:rPr lang="ru-RU" dirty="0" err="1" smtClean="0"/>
              <a:t>впродовж</a:t>
            </a:r>
            <a:r>
              <a:rPr lang="ru-RU" dirty="0" smtClean="0"/>
              <a:t> </a:t>
            </a:r>
            <a:r>
              <a:rPr lang="ru-RU" dirty="0" err="1" smtClean="0"/>
              <a:t>останніх</a:t>
            </a:r>
            <a:r>
              <a:rPr lang="ru-RU" dirty="0" smtClean="0"/>
              <a:t> </a:t>
            </a:r>
            <a:r>
              <a:rPr lang="ru-RU" dirty="0" err="1" smtClean="0"/>
              <a:t>п’яти</a:t>
            </a:r>
            <a:r>
              <a:rPr lang="ru-RU" dirty="0" smtClean="0"/>
              <a:t> </a:t>
            </a:r>
            <a:r>
              <a:rPr lang="ru-RU" dirty="0" err="1" smtClean="0"/>
              <a:t>років</a:t>
            </a:r>
            <a:r>
              <a:rPr lang="ru-RU" dirty="0" smtClean="0"/>
              <a:t> та на </a:t>
            </a:r>
            <a:r>
              <a:rPr lang="ru-RU" dirty="0" err="1" smtClean="0"/>
              <a:t>добровільній</a:t>
            </a:r>
            <a:r>
              <a:rPr lang="ru-RU" dirty="0" smtClean="0"/>
              <a:t> </a:t>
            </a:r>
            <a:r>
              <a:rPr lang="ru-RU" dirty="0" err="1" smtClean="0"/>
              <a:t>основі</a:t>
            </a:r>
            <a:r>
              <a:rPr lang="ru-RU" dirty="0" smtClean="0"/>
              <a:t> </a:t>
            </a:r>
            <a:r>
              <a:rPr lang="ru-RU" dirty="0" err="1" smtClean="0"/>
              <a:t>зарахований</a:t>
            </a:r>
            <a:r>
              <a:rPr lang="ru-RU" dirty="0" smtClean="0"/>
              <a:t> до </a:t>
            </a:r>
            <a:r>
              <a:rPr lang="ru-RU" dirty="0" err="1" smtClean="0"/>
              <a:t>проходження</a:t>
            </a:r>
            <a:r>
              <a:rPr lang="ru-RU" dirty="0" smtClean="0"/>
              <a:t> </a:t>
            </a:r>
            <a:r>
              <a:rPr lang="ru-RU" dirty="0" err="1" smtClean="0"/>
              <a:t>служби</a:t>
            </a:r>
            <a:r>
              <a:rPr lang="ru-RU" dirty="0" smtClean="0"/>
              <a:t> у </a:t>
            </a:r>
            <a:r>
              <a:rPr lang="ru-RU" dirty="0" err="1" smtClean="0"/>
              <a:t>складі</a:t>
            </a:r>
            <a:r>
              <a:rPr lang="ru-RU" dirty="0" smtClean="0"/>
              <a:t> </a:t>
            </a:r>
            <a:r>
              <a:rPr lang="ru-RU" dirty="0" err="1" smtClean="0"/>
              <a:t>добровольчого</a:t>
            </a:r>
            <a:r>
              <a:rPr lang="ru-RU" dirty="0" smtClean="0"/>
              <a:t> </a:t>
            </a:r>
            <a:r>
              <a:rPr lang="ru-RU" dirty="0" err="1" smtClean="0"/>
              <a:t>формування</a:t>
            </a:r>
            <a:r>
              <a:rPr lang="ru-RU" dirty="0" smtClean="0"/>
              <a:t> Сил </a:t>
            </a:r>
            <a:r>
              <a:rPr lang="ru-RU" dirty="0" err="1" smtClean="0"/>
              <a:t>територіальної</a:t>
            </a:r>
            <a:r>
              <a:rPr lang="ru-RU" dirty="0" smtClean="0"/>
              <a:t> оборони </a:t>
            </a:r>
            <a:r>
              <a:rPr lang="ru-RU" dirty="0" err="1" smtClean="0"/>
              <a:t>Збройних</a:t>
            </a:r>
            <a:r>
              <a:rPr lang="ru-RU" dirty="0" smtClean="0"/>
              <a:t> Сил </a:t>
            </a:r>
            <a:r>
              <a:rPr lang="ru-RU" dirty="0" err="1" smtClean="0"/>
              <a:t>України</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uk-UA" dirty="0" smtClean="0">
                <a:solidFill>
                  <a:srgbClr val="FFFF00"/>
                </a:solidFill>
              </a:rPr>
              <a:t>ПІДСТАВА</a:t>
            </a:r>
            <a:endParaRPr lang="ru-RU" dirty="0">
              <a:solidFill>
                <a:srgbClr val="FFFF00"/>
              </a:solidFill>
            </a:endParaRPr>
          </a:p>
        </p:txBody>
      </p:sp>
      <p:sp>
        <p:nvSpPr>
          <p:cNvPr id="3" name="Объект 2"/>
          <p:cNvSpPr>
            <a:spLocks noGrp="1"/>
          </p:cNvSpPr>
          <p:nvPr>
            <p:ph idx="1"/>
          </p:nvPr>
        </p:nvSpPr>
        <p:spPr/>
        <p:txBody>
          <a:bodyPr/>
          <a:lstStyle/>
          <a:p>
            <a:pPr>
              <a:defRPr/>
            </a:pPr>
            <a:r>
              <a:rPr lang="uk-UA" dirty="0" smtClean="0"/>
              <a:t>1. Контракт добровольця!?</a:t>
            </a:r>
          </a:p>
          <a:p>
            <a:pPr>
              <a:defRPr/>
            </a:pPr>
            <a:r>
              <a:rPr lang="uk-UA" dirty="0" smtClean="0"/>
              <a:t>2. Заява працівника.</a:t>
            </a:r>
          </a:p>
          <a:p>
            <a:pPr>
              <a:defRPr/>
            </a:pPr>
            <a:r>
              <a:rPr lang="uk-UA" dirty="0" smtClean="0"/>
              <a:t>3. Службова записка відповідального працівника (н-д, провідного фахівця з обліку </a:t>
            </a:r>
            <a:r>
              <a:rPr lang="uk-UA" dirty="0" err="1" smtClean="0"/>
              <a:t>військовозобов</a:t>
            </a:r>
            <a:r>
              <a:rPr lang="en-US" dirty="0" smtClean="0"/>
              <a:t>’</a:t>
            </a:r>
            <a:r>
              <a:rPr lang="uk-UA" dirty="0" err="1" smtClean="0"/>
              <a:t>язаних</a:t>
            </a:r>
            <a:r>
              <a:rPr lang="uk-UA" dirty="0" smtClean="0"/>
              <a:t>)</a:t>
            </a:r>
            <a:endParaRPr lang="ru-RU" dirty="0"/>
          </a:p>
        </p:txBody>
      </p:sp>
      <p:pic>
        <p:nvPicPr>
          <p:cNvPr id="39940" name="Рисунок 3"/>
          <p:cNvPicPr>
            <a:picLocks noChangeAspect="1"/>
          </p:cNvPicPr>
          <p:nvPr/>
        </p:nvPicPr>
        <p:blipFill>
          <a:blip r:embed="rId2" cstate="print"/>
          <a:srcRect/>
          <a:stretch>
            <a:fillRect/>
          </a:stretch>
        </p:blipFill>
        <p:spPr bwMode="auto">
          <a:xfrm>
            <a:off x="6096000" y="4564063"/>
            <a:ext cx="2895600" cy="1960562"/>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uk-UA" dirty="0" smtClean="0">
                <a:solidFill>
                  <a:srgbClr val="FFFFCC"/>
                </a:solidFill>
              </a:rPr>
              <a:t>ДЛЯ ОБОХ КАТЕГОРІЙ!!!!</a:t>
            </a:r>
            <a:endParaRPr lang="ru-RU" dirty="0">
              <a:solidFill>
                <a:srgbClr val="FFFFCC"/>
              </a:solidFill>
            </a:endParaRPr>
          </a:p>
        </p:txBody>
      </p:sp>
      <p:sp>
        <p:nvSpPr>
          <p:cNvPr id="3" name="Объект 2"/>
          <p:cNvSpPr>
            <a:spLocks noGrp="1"/>
          </p:cNvSpPr>
          <p:nvPr>
            <p:ph idx="1"/>
          </p:nvPr>
        </p:nvSpPr>
        <p:spPr/>
        <p:txBody>
          <a:bodyPr/>
          <a:lstStyle/>
          <a:p>
            <a:pPr>
              <a:defRPr/>
            </a:pPr>
            <a:r>
              <a:rPr lang="ru-RU" dirty="0" err="1" smtClean="0"/>
              <a:t>Відповідно</a:t>
            </a:r>
            <a:r>
              <a:rPr lang="ru-RU" dirty="0" smtClean="0"/>
              <a:t> до </a:t>
            </a:r>
            <a:r>
              <a:rPr lang="ru-RU" dirty="0" err="1" smtClean="0"/>
              <a:t>статті</a:t>
            </a:r>
            <a:r>
              <a:rPr lang="ru-RU" dirty="0" smtClean="0"/>
              <a:t> 119 Кодексу </a:t>
            </a:r>
            <a:r>
              <a:rPr lang="ru-RU" dirty="0" err="1" smtClean="0"/>
              <a:t>законів</a:t>
            </a:r>
            <a:r>
              <a:rPr lang="ru-RU" dirty="0" smtClean="0"/>
              <a:t> про </a:t>
            </a:r>
            <a:r>
              <a:rPr lang="ru-RU" dirty="0" err="1" smtClean="0"/>
              <a:t>працю</a:t>
            </a:r>
            <a:r>
              <a:rPr lang="ru-RU" dirty="0" smtClean="0"/>
              <a:t> </a:t>
            </a:r>
            <a:r>
              <a:rPr lang="ru-RU" dirty="0" err="1" smtClean="0"/>
              <a:t>України</a:t>
            </a:r>
            <a:r>
              <a:rPr lang="ru-RU" dirty="0" smtClean="0"/>
              <a:t> (</a:t>
            </a:r>
            <a:r>
              <a:rPr lang="ru-RU" dirty="0" err="1" smtClean="0"/>
              <a:t>далі</a:t>
            </a:r>
            <a:r>
              <a:rPr lang="ru-RU" dirty="0" smtClean="0"/>
              <a:t> – </a:t>
            </a:r>
            <a:r>
              <a:rPr lang="ru-RU" dirty="0" err="1" smtClean="0"/>
              <a:t>КЗпП</a:t>
            </a:r>
            <a:r>
              <a:rPr lang="ru-RU" dirty="0" smtClean="0"/>
              <a:t>) на час </a:t>
            </a:r>
            <a:r>
              <a:rPr lang="ru-RU" dirty="0" err="1" smtClean="0"/>
              <a:t>виконання</a:t>
            </a:r>
            <a:r>
              <a:rPr lang="ru-RU" dirty="0" smtClean="0"/>
              <a:t> </a:t>
            </a:r>
            <a:r>
              <a:rPr lang="ru-RU" dirty="0" err="1" smtClean="0"/>
              <a:t>державних</a:t>
            </a:r>
            <a:r>
              <a:rPr lang="ru-RU" dirty="0" smtClean="0"/>
              <a:t> </a:t>
            </a:r>
            <a:r>
              <a:rPr lang="ru-RU" dirty="0" err="1" smtClean="0"/>
              <a:t>або</a:t>
            </a:r>
            <a:r>
              <a:rPr lang="ru-RU" dirty="0" smtClean="0"/>
              <a:t> </a:t>
            </a:r>
            <a:r>
              <a:rPr lang="ru-RU" dirty="0" err="1" smtClean="0"/>
              <a:t>громадських</a:t>
            </a:r>
            <a:r>
              <a:rPr lang="ru-RU" dirty="0" smtClean="0"/>
              <a:t> </a:t>
            </a:r>
            <a:r>
              <a:rPr lang="ru-RU" dirty="0" err="1" smtClean="0"/>
              <a:t>обов’язків</a:t>
            </a:r>
            <a:r>
              <a:rPr lang="ru-RU" dirty="0" smtClean="0"/>
              <a:t>, </a:t>
            </a:r>
            <a:r>
              <a:rPr lang="ru-RU" dirty="0" err="1" smtClean="0"/>
              <a:t>якщо</a:t>
            </a:r>
            <a:r>
              <a:rPr lang="ru-RU" dirty="0" smtClean="0"/>
              <a:t> за </a:t>
            </a:r>
            <a:r>
              <a:rPr lang="ru-RU" dirty="0" err="1" smtClean="0"/>
              <a:t>чинним</a:t>
            </a:r>
            <a:r>
              <a:rPr lang="ru-RU" dirty="0" smtClean="0"/>
              <a:t> </a:t>
            </a:r>
            <a:r>
              <a:rPr lang="ru-RU" dirty="0" err="1" smtClean="0"/>
              <a:t>законодавством</a:t>
            </a:r>
            <a:r>
              <a:rPr lang="ru-RU" dirty="0" smtClean="0"/>
              <a:t> </a:t>
            </a:r>
            <a:r>
              <a:rPr lang="ru-RU" dirty="0" err="1" smtClean="0"/>
              <a:t>України</a:t>
            </a:r>
            <a:r>
              <a:rPr lang="ru-RU" dirty="0" smtClean="0"/>
              <a:t> </a:t>
            </a:r>
            <a:r>
              <a:rPr lang="ru-RU" dirty="0" err="1" smtClean="0"/>
              <a:t>ці</a:t>
            </a:r>
            <a:r>
              <a:rPr lang="ru-RU" dirty="0" smtClean="0"/>
              <a:t> </a:t>
            </a:r>
            <a:r>
              <a:rPr lang="ru-RU" dirty="0" err="1" smtClean="0"/>
              <a:t>обов’язки</a:t>
            </a:r>
            <a:r>
              <a:rPr lang="ru-RU" dirty="0" smtClean="0"/>
              <a:t> </a:t>
            </a:r>
            <a:r>
              <a:rPr lang="ru-RU" dirty="0" err="1" smtClean="0"/>
              <a:t>можуть</a:t>
            </a:r>
            <a:r>
              <a:rPr lang="ru-RU" dirty="0" smtClean="0"/>
              <a:t> </a:t>
            </a:r>
            <a:r>
              <a:rPr lang="ru-RU" dirty="0" err="1" smtClean="0"/>
              <a:t>здійснюватися</a:t>
            </a:r>
            <a:r>
              <a:rPr lang="ru-RU" dirty="0" smtClean="0"/>
              <a:t> у </a:t>
            </a:r>
            <a:r>
              <a:rPr lang="ru-RU" dirty="0" err="1" smtClean="0"/>
              <a:t>робочий</a:t>
            </a:r>
            <a:r>
              <a:rPr lang="ru-RU" dirty="0" smtClean="0"/>
              <a:t> час, </a:t>
            </a:r>
            <a:r>
              <a:rPr lang="ru-RU" dirty="0" err="1" smtClean="0"/>
              <a:t>працівникам</a:t>
            </a:r>
            <a:r>
              <a:rPr lang="ru-RU" dirty="0" smtClean="0"/>
              <a:t> </a:t>
            </a:r>
            <a:r>
              <a:rPr lang="ru-RU" dirty="0" err="1" smtClean="0"/>
              <a:t>гарантується</a:t>
            </a:r>
            <a:r>
              <a:rPr lang="ru-RU" dirty="0" smtClean="0"/>
              <a:t> </a:t>
            </a:r>
            <a:r>
              <a:rPr lang="ru-RU" dirty="0" err="1" smtClean="0"/>
              <a:t>збереження</a:t>
            </a:r>
            <a:r>
              <a:rPr lang="ru-RU" dirty="0" smtClean="0"/>
              <a:t> </a:t>
            </a:r>
            <a:r>
              <a:rPr lang="ru-RU" dirty="0" err="1" smtClean="0"/>
              <a:t>місця</a:t>
            </a:r>
            <a:r>
              <a:rPr lang="ru-RU" dirty="0" smtClean="0"/>
              <a:t> </a:t>
            </a:r>
            <a:r>
              <a:rPr lang="ru-RU" dirty="0" err="1" smtClean="0"/>
              <a:t>роботи</a:t>
            </a:r>
            <a:r>
              <a:rPr lang="ru-RU" dirty="0" smtClean="0"/>
              <a:t> (посади) і </a:t>
            </a:r>
            <a:r>
              <a:rPr lang="ru-RU" dirty="0" err="1" smtClean="0"/>
              <a:t>середнього</a:t>
            </a:r>
            <a:r>
              <a:rPr lang="ru-RU" dirty="0" smtClean="0"/>
              <a:t> </a:t>
            </a:r>
            <a:r>
              <a:rPr lang="ru-RU" dirty="0" err="1" smtClean="0"/>
              <a:t>заробітку</a:t>
            </a:r>
            <a:r>
              <a:rPr lang="ru-RU" dirty="0" smtClean="0"/>
              <a:t>.</a:t>
            </a: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uk-UA" dirty="0" smtClean="0">
                <a:solidFill>
                  <a:srgbClr val="FFFF00"/>
                </a:solidFill>
              </a:rPr>
              <a:t>Добровольці – теж ЗСУ!</a:t>
            </a:r>
            <a:endParaRPr lang="ru-RU" dirty="0">
              <a:solidFill>
                <a:srgbClr val="FFFF00"/>
              </a:solidFill>
            </a:endParaRPr>
          </a:p>
        </p:txBody>
      </p:sp>
      <p:sp>
        <p:nvSpPr>
          <p:cNvPr id="3" name="Объект 2"/>
          <p:cNvSpPr>
            <a:spLocks noGrp="1"/>
          </p:cNvSpPr>
          <p:nvPr>
            <p:ph idx="1"/>
          </p:nvPr>
        </p:nvSpPr>
        <p:spPr>
          <a:xfrm>
            <a:off x="0" y="1143000"/>
            <a:ext cx="8991600" cy="3657600"/>
          </a:xfrm>
        </p:spPr>
        <p:txBody>
          <a:bodyPr/>
          <a:lstStyle/>
          <a:p>
            <a:pPr algn="ctr">
              <a:defRPr/>
            </a:pPr>
            <a:r>
              <a:rPr lang="ru-RU" sz="2400" dirty="0" err="1" smtClean="0"/>
              <a:t>згідно</a:t>
            </a:r>
            <a:r>
              <a:rPr lang="ru-RU" sz="2400" dirty="0" smtClean="0"/>
              <a:t> з </a:t>
            </a:r>
            <a:r>
              <a:rPr lang="ru-RU" sz="2400" dirty="0" err="1" smtClean="0"/>
              <a:t>частиною</a:t>
            </a:r>
            <a:r>
              <a:rPr lang="ru-RU" sz="2400" dirty="0" smtClean="0"/>
              <a:t> другою </a:t>
            </a:r>
            <a:r>
              <a:rPr lang="ru-RU" sz="2400" dirty="0" err="1" smtClean="0"/>
              <a:t>статті</a:t>
            </a:r>
            <a:r>
              <a:rPr lang="ru-RU" sz="2400" dirty="0" smtClean="0"/>
              <a:t> 24 Закону </a:t>
            </a:r>
            <a:r>
              <a:rPr lang="ru-RU" sz="2400" dirty="0" err="1" smtClean="0"/>
              <a:t>України</a:t>
            </a:r>
            <a:r>
              <a:rPr lang="ru-RU" sz="2400" dirty="0" smtClean="0"/>
              <a:t> „Про </a:t>
            </a:r>
            <a:r>
              <a:rPr lang="ru-RU" sz="2400" dirty="0" err="1" smtClean="0"/>
              <a:t>основи</a:t>
            </a:r>
            <a:r>
              <a:rPr lang="ru-RU" sz="2400" dirty="0" smtClean="0"/>
              <a:t> </a:t>
            </a:r>
            <a:r>
              <a:rPr lang="ru-RU" sz="2400" dirty="0" err="1" smtClean="0"/>
              <a:t>національного</a:t>
            </a:r>
            <a:r>
              <a:rPr lang="ru-RU" sz="2400" dirty="0" smtClean="0"/>
              <a:t> </a:t>
            </a:r>
            <a:r>
              <a:rPr lang="ru-RU" sz="2400" dirty="0" err="1" smtClean="0"/>
              <a:t>спротиву</a:t>
            </a:r>
            <a:r>
              <a:rPr lang="ru-RU" sz="2400" dirty="0" smtClean="0"/>
              <a:t>” на </a:t>
            </a:r>
            <a:r>
              <a:rPr lang="ru-RU" sz="2400" dirty="0" err="1" smtClean="0"/>
              <a:t>членів</a:t>
            </a:r>
            <a:r>
              <a:rPr lang="ru-RU" sz="2400" dirty="0" smtClean="0"/>
              <a:t> </a:t>
            </a:r>
            <a:r>
              <a:rPr lang="ru-RU" sz="2400" dirty="0" err="1" smtClean="0"/>
              <a:t>добровольчих</a:t>
            </a:r>
            <a:r>
              <a:rPr lang="ru-RU" sz="2400" dirty="0" smtClean="0"/>
              <a:t> </a:t>
            </a:r>
            <a:r>
              <a:rPr lang="ru-RU" sz="2400" dirty="0" err="1" smtClean="0"/>
              <a:t>формувань</a:t>
            </a:r>
            <a:r>
              <a:rPr lang="ru-RU" sz="2400" dirty="0" smtClean="0"/>
              <a:t> </a:t>
            </a:r>
            <a:r>
              <a:rPr lang="ru-RU" sz="2400" dirty="0" err="1" smtClean="0"/>
              <a:t>територіальних</a:t>
            </a:r>
            <a:r>
              <a:rPr lang="ru-RU" sz="2400" dirty="0" smtClean="0"/>
              <a:t> громад </a:t>
            </a:r>
            <a:r>
              <a:rPr lang="ru-RU" sz="2400" dirty="0" err="1" smtClean="0"/>
              <a:t>під</a:t>
            </a:r>
            <a:r>
              <a:rPr lang="ru-RU" sz="2400" dirty="0" smtClean="0"/>
              <a:t> час </a:t>
            </a:r>
            <a:r>
              <a:rPr lang="ru-RU" sz="2400" dirty="0" err="1" smtClean="0"/>
              <a:t>їх</a:t>
            </a:r>
            <a:r>
              <a:rPr lang="ru-RU" sz="2400" dirty="0" smtClean="0"/>
              <a:t> </a:t>
            </a:r>
            <a:r>
              <a:rPr lang="ru-RU" sz="2400" dirty="0" err="1" smtClean="0"/>
              <a:t>участі</a:t>
            </a:r>
            <a:r>
              <a:rPr lang="ru-RU" sz="2400" dirty="0" smtClean="0"/>
              <a:t> у заходах </a:t>
            </a:r>
            <a:r>
              <a:rPr lang="ru-RU" sz="2400" dirty="0" err="1" smtClean="0"/>
              <a:t>підготовки</a:t>
            </a:r>
            <a:r>
              <a:rPr lang="ru-RU" sz="2400" dirty="0" smtClean="0"/>
              <a:t> </a:t>
            </a:r>
            <a:r>
              <a:rPr lang="ru-RU" sz="2400" dirty="0" err="1" smtClean="0"/>
              <a:t>добровольчих</a:t>
            </a:r>
            <a:r>
              <a:rPr lang="ru-RU" sz="2400" dirty="0" smtClean="0"/>
              <a:t> </a:t>
            </a:r>
            <a:r>
              <a:rPr lang="ru-RU" sz="2400" dirty="0" err="1" smtClean="0"/>
              <a:t>формувань</a:t>
            </a:r>
            <a:r>
              <a:rPr lang="ru-RU" sz="2400" dirty="0" smtClean="0"/>
              <a:t> </a:t>
            </a:r>
            <a:r>
              <a:rPr lang="ru-RU" sz="2400" dirty="0" err="1" smtClean="0"/>
              <a:t>територіальних</a:t>
            </a:r>
            <a:r>
              <a:rPr lang="ru-RU" sz="2400" dirty="0" smtClean="0"/>
              <a:t> громад, а </a:t>
            </a:r>
            <a:r>
              <a:rPr lang="ru-RU" sz="2400" dirty="0" err="1" smtClean="0"/>
              <a:t>також</a:t>
            </a:r>
            <a:r>
              <a:rPr lang="ru-RU" sz="2400" dirty="0" smtClean="0"/>
              <a:t> </a:t>
            </a:r>
            <a:r>
              <a:rPr lang="ru-RU" sz="2400" dirty="0" err="1" smtClean="0"/>
              <a:t>виконання</a:t>
            </a:r>
            <a:r>
              <a:rPr lang="ru-RU" sz="2400" dirty="0" smtClean="0"/>
              <a:t> ними </a:t>
            </a:r>
            <a:r>
              <a:rPr lang="ru-RU" sz="2400" dirty="0" err="1" smtClean="0"/>
              <a:t>завдань</a:t>
            </a:r>
            <a:r>
              <a:rPr lang="ru-RU" sz="2400" dirty="0" smtClean="0"/>
              <a:t> </a:t>
            </a:r>
            <a:r>
              <a:rPr lang="ru-RU" sz="2400" dirty="0" err="1" smtClean="0"/>
              <a:t>територіальної</a:t>
            </a:r>
            <a:r>
              <a:rPr lang="ru-RU" sz="2400" dirty="0" smtClean="0"/>
              <a:t> оборони </a:t>
            </a:r>
            <a:r>
              <a:rPr lang="ru-RU" sz="2400" dirty="0" err="1" smtClean="0"/>
              <a:t>поширюються</a:t>
            </a:r>
            <a:r>
              <a:rPr lang="ru-RU" sz="2400" dirty="0" smtClean="0"/>
              <a:t> </a:t>
            </a:r>
            <a:r>
              <a:rPr lang="ru-RU" sz="2400" dirty="0" err="1" smtClean="0"/>
              <a:t>гарантії</a:t>
            </a:r>
            <a:r>
              <a:rPr lang="ru-RU" sz="2400" dirty="0" smtClean="0"/>
              <a:t> </a:t>
            </a:r>
            <a:r>
              <a:rPr lang="ru-RU" sz="2400" dirty="0" err="1" smtClean="0"/>
              <a:t>соціального</a:t>
            </a:r>
            <a:r>
              <a:rPr lang="ru-RU" sz="2400" dirty="0" smtClean="0"/>
              <a:t> і правового </a:t>
            </a:r>
            <a:r>
              <a:rPr lang="ru-RU" sz="2400" dirty="0" err="1" smtClean="0"/>
              <a:t>захисту</a:t>
            </a:r>
            <a:r>
              <a:rPr lang="ru-RU" sz="2400" dirty="0" smtClean="0"/>
              <a:t>, </a:t>
            </a:r>
            <a:r>
              <a:rPr lang="ru-RU" sz="2400" dirty="0" err="1" smtClean="0"/>
              <a:t>передбачені</a:t>
            </a:r>
            <a:r>
              <a:rPr lang="ru-RU" sz="2400" dirty="0" smtClean="0"/>
              <a:t> Законом </a:t>
            </a:r>
            <a:r>
              <a:rPr lang="ru-RU" sz="2400" dirty="0" err="1" smtClean="0"/>
              <a:t>України</a:t>
            </a:r>
            <a:r>
              <a:rPr lang="ru-RU" sz="2400" dirty="0" smtClean="0"/>
              <a:t> „Про </a:t>
            </a:r>
            <a:r>
              <a:rPr lang="ru-RU" sz="2400" dirty="0" err="1" smtClean="0"/>
              <a:t>соціальний</a:t>
            </a:r>
            <a:r>
              <a:rPr lang="ru-RU" sz="2400" dirty="0" smtClean="0"/>
              <a:t> і </a:t>
            </a:r>
            <a:r>
              <a:rPr lang="ru-RU" sz="2400" dirty="0" err="1" smtClean="0"/>
              <a:t>правовий</a:t>
            </a:r>
            <a:r>
              <a:rPr lang="ru-RU" sz="2400" dirty="0" smtClean="0"/>
              <a:t> </a:t>
            </a:r>
            <a:r>
              <a:rPr lang="ru-RU" sz="2400" dirty="0" err="1" smtClean="0"/>
              <a:t>захист</a:t>
            </a:r>
            <a:r>
              <a:rPr lang="ru-RU" sz="2400" dirty="0" smtClean="0"/>
              <a:t> </a:t>
            </a:r>
            <a:r>
              <a:rPr lang="ru-RU" sz="2400" dirty="0" err="1" smtClean="0"/>
              <a:t>військовослужбовців</a:t>
            </a:r>
            <a:r>
              <a:rPr lang="ru-RU" sz="2400" dirty="0" smtClean="0"/>
              <a:t> та </a:t>
            </a:r>
            <a:r>
              <a:rPr lang="ru-RU" sz="2400" dirty="0" err="1" smtClean="0"/>
              <a:t>членів</a:t>
            </a:r>
            <a:r>
              <a:rPr lang="ru-RU" sz="2400" dirty="0" smtClean="0"/>
              <a:t> </a:t>
            </a:r>
            <a:r>
              <a:rPr lang="ru-RU" sz="2400" dirty="0" err="1" smtClean="0"/>
              <a:t>їх</a:t>
            </a:r>
            <a:r>
              <a:rPr lang="ru-RU" sz="2400" dirty="0" smtClean="0"/>
              <a:t> </a:t>
            </a:r>
            <a:r>
              <a:rPr lang="ru-RU" sz="2400" dirty="0" err="1" smtClean="0"/>
              <a:t>сімей</a:t>
            </a:r>
            <a:r>
              <a:rPr lang="ru-RU" sz="2400" dirty="0" smtClean="0"/>
              <a:t>”.</a:t>
            </a:r>
            <a:endParaRPr lang="ru-RU" sz="2400" dirty="0"/>
          </a:p>
        </p:txBody>
      </p:sp>
      <p:pic>
        <p:nvPicPr>
          <p:cNvPr id="41988" name="Рисунок 3"/>
          <p:cNvPicPr>
            <a:picLocks noChangeAspect="1"/>
          </p:cNvPicPr>
          <p:nvPr/>
        </p:nvPicPr>
        <p:blipFill>
          <a:blip r:embed="rId2" cstate="print"/>
          <a:srcRect/>
          <a:stretch>
            <a:fillRect/>
          </a:stretch>
        </p:blipFill>
        <p:spPr bwMode="auto">
          <a:xfrm>
            <a:off x="609600" y="4953000"/>
            <a:ext cx="2619375" cy="1743075"/>
          </a:xfrm>
          <a:prstGeom prst="rect">
            <a:avLst/>
          </a:prstGeom>
          <a:noFill/>
          <a:ln w="9525">
            <a:noFill/>
            <a:miter lim="800000"/>
            <a:headEnd/>
            <a:tailEnd/>
          </a:ln>
        </p:spPr>
      </p:pic>
      <p:pic>
        <p:nvPicPr>
          <p:cNvPr id="41989" name="Рисунок 4"/>
          <p:cNvPicPr>
            <a:picLocks noChangeAspect="1"/>
          </p:cNvPicPr>
          <p:nvPr/>
        </p:nvPicPr>
        <p:blipFill>
          <a:blip r:embed="rId3" cstate="print"/>
          <a:srcRect/>
          <a:stretch>
            <a:fillRect/>
          </a:stretch>
        </p:blipFill>
        <p:spPr bwMode="auto">
          <a:xfrm>
            <a:off x="5638800" y="4953000"/>
            <a:ext cx="2619375" cy="174307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400" y="152400"/>
            <a:ext cx="8991600" cy="6400800"/>
          </a:xfrm>
        </p:spPr>
        <p:txBody>
          <a:bodyPr/>
          <a:lstStyle/>
          <a:p>
            <a:pPr>
              <a:defRPr/>
            </a:pPr>
            <a:r>
              <a:rPr lang="uk-UA" sz="1700" b="1" i="1" dirty="0" smtClean="0">
                <a:solidFill>
                  <a:srgbClr val="FFFFCC"/>
                </a:solidFill>
                <a:effectLst/>
                <a:latin typeface="Bookman Old Style" panose="02050604050505020204" pitchFamily="18" charset="0"/>
              </a:rPr>
              <a:t>Указ </a:t>
            </a:r>
            <a:r>
              <a:rPr lang="uk-UA" sz="1700" b="1" i="1" dirty="0">
                <a:solidFill>
                  <a:srgbClr val="FFFFCC"/>
                </a:solidFill>
                <a:effectLst/>
                <a:latin typeface="Bookman Old Style" panose="02050604050505020204" pitchFamily="18" charset="0"/>
              </a:rPr>
              <a:t>Президента України №64/2022 від 24.02.2022 року «Про введення воєнного стану в Україні</a:t>
            </a:r>
            <a:r>
              <a:rPr lang="uk-UA" sz="1700" b="1" i="1" dirty="0" smtClean="0">
                <a:solidFill>
                  <a:srgbClr val="FFFFCC"/>
                </a:solidFill>
                <a:effectLst/>
                <a:latin typeface="Bookman Old Style" panose="02050604050505020204" pitchFamily="18" charset="0"/>
              </a:rPr>
              <a:t>»;</a:t>
            </a:r>
          </a:p>
          <a:p>
            <a:pPr>
              <a:defRPr/>
            </a:pPr>
            <a:r>
              <a:rPr lang="uk-UA" sz="1700" b="1" i="1" dirty="0" smtClean="0">
                <a:solidFill>
                  <a:srgbClr val="FFFFCC"/>
                </a:solidFill>
                <a:effectLst/>
                <a:latin typeface="Bookman Old Style" panose="02050604050505020204" pitchFamily="18" charset="0"/>
              </a:rPr>
              <a:t>Закон </a:t>
            </a:r>
            <a:r>
              <a:rPr lang="uk-UA" sz="1700" b="1" i="1" dirty="0">
                <a:solidFill>
                  <a:srgbClr val="FFFFCC"/>
                </a:solidFill>
                <a:effectLst/>
                <a:latin typeface="Bookman Old Style" panose="02050604050505020204" pitchFamily="18" charset="0"/>
              </a:rPr>
              <a:t>України «Про затвердження Указу Президента України» «Про введення воєнного стану в Україні» від 24.02.2022 </a:t>
            </a:r>
            <a:r>
              <a:rPr lang="uk-UA" sz="1700" b="1" i="1" dirty="0" smtClean="0">
                <a:solidFill>
                  <a:srgbClr val="FFFFCC"/>
                </a:solidFill>
                <a:effectLst/>
                <a:latin typeface="Bookman Old Style" panose="02050604050505020204" pitchFamily="18" charset="0"/>
              </a:rPr>
              <a:t>року;</a:t>
            </a:r>
          </a:p>
          <a:p>
            <a:pPr>
              <a:defRPr/>
            </a:pPr>
            <a:r>
              <a:rPr lang="uk-UA" sz="1700" b="1" i="1" dirty="0" smtClean="0">
                <a:solidFill>
                  <a:srgbClr val="FFFFCC"/>
                </a:solidFill>
                <a:effectLst/>
                <a:latin typeface="Bookman Old Style" panose="02050604050505020204" pitchFamily="18" charset="0"/>
              </a:rPr>
              <a:t>Кодекс цивільного захисту України від 02.10.2012 року в редакції від 01.01.2022 року</a:t>
            </a:r>
            <a:r>
              <a:rPr lang="ru-RU" sz="1700" b="1" i="1" dirty="0" smtClean="0">
                <a:solidFill>
                  <a:srgbClr val="FFFFCC"/>
                </a:solidFill>
                <a:effectLst/>
                <a:latin typeface="Bookman Old Style" panose="02050604050505020204" pitchFamily="18" charset="0"/>
              </a:rPr>
              <a:t>;</a:t>
            </a:r>
          </a:p>
          <a:p>
            <a:pPr>
              <a:defRPr/>
            </a:pPr>
            <a:r>
              <a:rPr lang="uk-UA" sz="1700" b="1" i="1" dirty="0" smtClean="0">
                <a:solidFill>
                  <a:srgbClr val="FFFFCC"/>
                </a:solidFill>
                <a:effectLst/>
                <a:latin typeface="Bookman Old Style" panose="02050604050505020204" pitchFamily="18" charset="0"/>
              </a:rPr>
              <a:t>Закон </a:t>
            </a:r>
            <a:r>
              <a:rPr lang="uk-UA" sz="1700" b="1" i="1" dirty="0">
                <a:solidFill>
                  <a:srgbClr val="FFFFCC"/>
                </a:solidFill>
                <a:effectLst/>
                <a:latin typeface="Bookman Old Style" panose="02050604050505020204" pitchFamily="18" charset="0"/>
              </a:rPr>
              <a:t>України «Про правовий режим воєнного стану» від 12.05.2015 року в редакції від 19.02.2022 </a:t>
            </a:r>
            <a:r>
              <a:rPr lang="uk-UA" sz="1700" b="1" i="1" dirty="0" smtClean="0">
                <a:solidFill>
                  <a:srgbClr val="FFFFCC"/>
                </a:solidFill>
                <a:effectLst/>
                <a:latin typeface="Bookman Old Style" panose="02050604050505020204" pitchFamily="18" charset="0"/>
              </a:rPr>
              <a:t>року;</a:t>
            </a:r>
          </a:p>
          <a:p>
            <a:pPr>
              <a:defRPr/>
            </a:pPr>
            <a:r>
              <a:rPr lang="uk-UA" sz="1700" b="1" i="1" dirty="0" smtClean="0">
                <a:solidFill>
                  <a:srgbClr val="FFFFCC"/>
                </a:solidFill>
                <a:effectLst/>
                <a:latin typeface="Bookman Old Style" panose="02050604050505020204" pitchFamily="18" charset="0"/>
              </a:rPr>
              <a:t>Закон України «Про військово-цивільні адміністрації» від 03.02.2015 року в редакції від 01.01.2022 року;</a:t>
            </a:r>
          </a:p>
          <a:p>
            <a:pPr>
              <a:defRPr/>
            </a:pPr>
            <a:r>
              <a:rPr lang="uk-UA" sz="1700" b="1" i="1" dirty="0" smtClean="0">
                <a:solidFill>
                  <a:srgbClr val="FFFFCC"/>
                </a:solidFill>
                <a:effectLst/>
                <a:latin typeface="Bookman Old Style" panose="02050604050505020204" pitchFamily="18" charset="0"/>
              </a:rPr>
              <a:t>Закон </a:t>
            </a:r>
            <a:r>
              <a:rPr lang="uk-UA" sz="1700" b="1" i="1" dirty="0">
                <a:solidFill>
                  <a:srgbClr val="FFFFCC"/>
                </a:solidFill>
                <a:effectLst/>
                <a:latin typeface="Bookman Old Style" panose="02050604050505020204" pitchFamily="18" charset="0"/>
              </a:rPr>
              <a:t>України «Про оборону України» від 06.12.1991 року в редакції від 01.08.2022 </a:t>
            </a:r>
            <a:r>
              <a:rPr lang="uk-UA" sz="1700" b="1" i="1" dirty="0" smtClean="0">
                <a:solidFill>
                  <a:srgbClr val="FFFFCC"/>
                </a:solidFill>
                <a:effectLst/>
                <a:latin typeface="Bookman Old Style" panose="02050604050505020204" pitchFamily="18" charset="0"/>
              </a:rPr>
              <a:t>року;</a:t>
            </a:r>
          </a:p>
          <a:p>
            <a:pPr>
              <a:defRPr/>
            </a:pPr>
            <a:r>
              <a:rPr lang="uk-UA" sz="1700" b="1" i="1" dirty="0" smtClean="0">
                <a:solidFill>
                  <a:srgbClr val="FFFFCC"/>
                </a:solidFill>
                <a:effectLst/>
                <a:latin typeface="Bookman Old Style" panose="02050604050505020204" pitchFamily="18" charset="0"/>
              </a:rPr>
              <a:t>Закон України </a:t>
            </a:r>
            <a:r>
              <a:rPr lang="uk-UA" sz="1700" b="1" i="1" dirty="0">
                <a:solidFill>
                  <a:srgbClr val="FFFFCC"/>
                </a:solidFill>
                <a:effectLst/>
                <a:latin typeface="Bookman Old Style" panose="02050604050505020204" pitchFamily="18" charset="0"/>
              </a:rPr>
              <a:t>«Про основи Національного спротиву» </a:t>
            </a:r>
            <a:r>
              <a:rPr lang="uk-UA" sz="1700" b="1" i="1" dirty="0" smtClean="0">
                <a:solidFill>
                  <a:srgbClr val="FFFFCC"/>
                </a:solidFill>
                <a:effectLst/>
                <a:latin typeface="Bookman Old Style" panose="02050604050505020204" pitchFamily="18" charset="0"/>
              </a:rPr>
              <a:t>від 16 липня 2021 року в </a:t>
            </a:r>
            <a:r>
              <a:rPr lang="uk-UA" sz="1700" b="1" i="1" dirty="0">
                <a:solidFill>
                  <a:srgbClr val="FFFFCC"/>
                </a:solidFill>
                <a:effectLst/>
                <a:latin typeface="Bookman Old Style" panose="02050604050505020204" pitchFamily="18" charset="0"/>
              </a:rPr>
              <a:t>редакції від 19.02.2022 </a:t>
            </a:r>
            <a:r>
              <a:rPr lang="uk-UA" sz="1700" b="1" i="1" dirty="0" smtClean="0">
                <a:solidFill>
                  <a:srgbClr val="FFFFCC"/>
                </a:solidFill>
                <a:effectLst/>
                <a:latin typeface="Bookman Old Style" panose="02050604050505020204" pitchFamily="18" charset="0"/>
              </a:rPr>
              <a:t>року;</a:t>
            </a:r>
          </a:p>
          <a:p>
            <a:pPr>
              <a:defRPr/>
            </a:pPr>
            <a:r>
              <a:rPr lang="uk-UA" sz="1700" b="1" i="1" dirty="0" smtClean="0">
                <a:solidFill>
                  <a:srgbClr val="FFFFCC"/>
                </a:solidFill>
                <a:effectLst/>
                <a:latin typeface="Bookman Old Style" panose="02050604050505020204" pitchFamily="18" charset="0"/>
              </a:rPr>
              <a:t>«</a:t>
            </a:r>
            <a:r>
              <a:rPr lang="ru-RU" sz="1700" b="1" i="1" dirty="0" err="1">
                <a:solidFill>
                  <a:srgbClr val="FFFFCC"/>
                </a:solidFill>
                <a:effectLst/>
                <a:latin typeface="Bookman Old Style" panose="02050604050505020204" pitchFamily="18" charset="0"/>
              </a:rPr>
              <a:t>Положення</a:t>
            </a:r>
            <a:r>
              <a:rPr lang="ru-RU" sz="1700" b="1" i="1" dirty="0">
                <a:solidFill>
                  <a:srgbClr val="FFFFCC"/>
                </a:solidFill>
                <a:effectLst/>
                <a:latin typeface="Bookman Old Style" panose="02050604050505020204" pitchFamily="18" charset="0"/>
              </a:rPr>
              <a:t> про </a:t>
            </a:r>
            <a:r>
              <a:rPr lang="ru-RU" sz="1700" b="1" i="1" dirty="0" err="1">
                <a:solidFill>
                  <a:srgbClr val="FFFFCC"/>
                </a:solidFill>
                <a:effectLst/>
                <a:latin typeface="Bookman Old Style" panose="02050604050505020204" pitchFamily="18" charset="0"/>
              </a:rPr>
              <a:t>добровольчі</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формування</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територіальних</a:t>
            </a:r>
            <a:r>
              <a:rPr lang="ru-RU" sz="1700" b="1" i="1" dirty="0">
                <a:solidFill>
                  <a:srgbClr val="FFFFCC"/>
                </a:solidFill>
                <a:effectLst/>
                <a:latin typeface="Bookman Old Style" panose="02050604050505020204" pitchFamily="18" charset="0"/>
              </a:rPr>
              <a:t> громад</a:t>
            </a:r>
            <a:r>
              <a:rPr lang="uk-UA" sz="1700" b="1" i="1" dirty="0">
                <a:solidFill>
                  <a:srgbClr val="FFFFCC"/>
                </a:solidFill>
                <a:effectLst/>
                <a:latin typeface="Bookman Old Style" panose="02050604050505020204" pitchFamily="18" charset="0"/>
              </a:rPr>
              <a:t>», затвердженого </a:t>
            </a:r>
            <a:r>
              <a:rPr lang="ru-RU" sz="1700" b="1" i="1" dirty="0" err="1">
                <a:solidFill>
                  <a:srgbClr val="FFFFCC"/>
                </a:solidFill>
                <a:effectLst/>
                <a:latin typeface="Bookman Old Style" panose="02050604050505020204" pitchFamily="18" charset="0"/>
              </a:rPr>
              <a:t>постановою</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Кабінету</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Міністрів</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України</a:t>
            </a:r>
            <a:r>
              <a:rPr lang="ru-RU" sz="1700" b="1" i="1" dirty="0">
                <a:solidFill>
                  <a:srgbClr val="FFFFCC"/>
                </a:solidFill>
                <a:effectLst/>
                <a:latin typeface="Bookman Old Style" panose="02050604050505020204" pitchFamily="18" charset="0"/>
              </a:rPr>
              <a:t/>
            </a:r>
            <a:br>
              <a:rPr lang="ru-RU" sz="1700" b="1" i="1" dirty="0">
                <a:solidFill>
                  <a:srgbClr val="FFFFCC"/>
                </a:solidFill>
                <a:effectLst/>
                <a:latin typeface="Bookman Old Style" panose="02050604050505020204" pitchFamily="18" charset="0"/>
              </a:rPr>
            </a:br>
            <a:r>
              <a:rPr lang="ru-RU" sz="1700" b="1" i="1" dirty="0" err="1">
                <a:solidFill>
                  <a:srgbClr val="FFFFCC"/>
                </a:solidFill>
                <a:effectLst/>
                <a:latin typeface="Bookman Old Style" panose="02050604050505020204" pitchFamily="18" charset="0"/>
              </a:rPr>
              <a:t>від</a:t>
            </a:r>
            <a:r>
              <a:rPr lang="ru-RU" sz="1700" b="1" i="1" dirty="0">
                <a:solidFill>
                  <a:srgbClr val="FFFFCC"/>
                </a:solidFill>
                <a:effectLst/>
                <a:latin typeface="Bookman Old Style" panose="02050604050505020204" pitchFamily="18" charset="0"/>
              </a:rPr>
              <a:t> 29 </a:t>
            </a:r>
            <a:r>
              <a:rPr lang="ru-RU" sz="1700" b="1" i="1" dirty="0" err="1">
                <a:solidFill>
                  <a:srgbClr val="FFFFCC"/>
                </a:solidFill>
                <a:effectLst/>
                <a:latin typeface="Bookman Old Style" panose="02050604050505020204" pitchFamily="18" charset="0"/>
              </a:rPr>
              <a:t>грудня</a:t>
            </a:r>
            <a:r>
              <a:rPr lang="ru-RU" sz="1700" b="1" i="1" dirty="0">
                <a:solidFill>
                  <a:srgbClr val="FFFFCC"/>
                </a:solidFill>
                <a:effectLst/>
                <a:latin typeface="Bookman Old Style" panose="02050604050505020204" pitchFamily="18" charset="0"/>
              </a:rPr>
              <a:t> 2021 р. № </a:t>
            </a:r>
            <a:r>
              <a:rPr lang="ru-RU" sz="1700" b="1" i="1" dirty="0" smtClean="0">
                <a:solidFill>
                  <a:srgbClr val="FFFFCC"/>
                </a:solidFill>
                <a:effectLst/>
                <a:latin typeface="Bookman Old Style" panose="02050604050505020204" pitchFamily="18" charset="0"/>
              </a:rPr>
              <a:t>1449</a:t>
            </a:r>
            <a:r>
              <a:rPr lang="uk-UA" sz="1700" b="1" i="1" dirty="0" smtClean="0">
                <a:solidFill>
                  <a:srgbClr val="FFFFCC"/>
                </a:solidFill>
                <a:effectLst/>
                <a:latin typeface="Bookman Old Style" panose="02050604050505020204" pitchFamily="18" charset="0"/>
              </a:rPr>
              <a:t>;</a:t>
            </a:r>
          </a:p>
          <a:p>
            <a:pPr>
              <a:defRPr/>
            </a:pPr>
            <a:r>
              <a:rPr lang="uk-UA" sz="1700" b="1" i="1" dirty="0" smtClean="0">
                <a:solidFill>
                  <a:srgbClr val="FFFFCC"/>
                </a:solidFill>
                <a:effectLst/>
                <a:latin typeface="Bookman Old Style" panose="02050604050505020204" pitchFamily="18" charset="0"/>
              </a:rPr>
              <a:t>«</a:t>
            </a:r>
            <a:r>
              <a:rPr lang="ru-RU" sz="1700" b="1" i="1" dirty="0" smtClean="0">
                <a:solidFill>
                  <a:srgbClr val="FFFFCC"/>
                </a:solidFill>
                <a:effectLst/>
                <a:latin typeface="Bookman Old Style" panose="02050604050505020204" pitchFamily="18" charset="0"/>
                <a:hlinkClick r:id="rId2"/>
              </a:rPr>
              <a:t>Порядок </a:t>
            </a:r>
            <a:r>
              <a:rPr lang="ru-RU" sz="1700" b="1" i="1" dirty="0" err="1">
                <a:solidFill>
                  <a:srgbClr val="FFFFCC"/>
                </a:solidFill>
                <a:effectLst/>
                <a:latin typeface="Bookman Old Style" panose="02050604050505020204" pitchFamily="18" charset="0"/>
                <a:hlinkClick r:id="rId2"/>
              </a:rPr>
              <a:t>організації</a:t>
            </a:r>
            <a:r>
              <a:rPr lang="ru-RU" sz="1700" b="1" i="1" dirty="0">
                <a:solidFill>
                  <a:srgbClr val="FFFFCC"/>
                </a:solidFill>
                <a:effectLst/>
                <a:latin typeface="Bookman Old Style" panose="02050604050505020204" pitchFamily="18" charset="0"/>
                <a:hlinkClick r:id="rId2"/>
              </a:rPr>
              <a:t>, </a:t>
            </a:r>
            <a:r>
              <a:rPr lang="ru-RU" sz="1700" b="1" i="1" dirty="0" err="1">
                <a:solidFill>
                  <a:srgbClr val="FFFFCC"/>
                </a:solidFill>
                <a:effectLst/>
                <a:latin typeface="Bookman Old Style" panose="02050604050505020204" pitchFamily="18" charset="0"/>
                <a:hlinkClick r:id="rId2"/>
              </a:rPr>
              <a:t>забезпечення</a:t>
            </a:r>
            <a:r>
              <a:rPr lang="ru-RU" sz="1700" b="1" i="1" dirty="0">
                <a:solidFill>
                  <a:srgbClr val="FFFFCC"/>
                </a:solidFill>
                <a:effectLst/>
                <a:latin typeface="Bookman Old Style" panose="02050604050505020204" pitchFamily="18" charset="0"/>
                <a:hlinkClick r:id="rId2"/>
              </a:rPr>
              <a:t> та </a:t>
            </a:r>
            <a:r>
              <a:rPr lang="ru-RU" sz="1700" b="1" i="1" dirty="0" err="1">
                <a:solidFill>
                  <a:srgbClr val="FFFFCC"/>
                </a:solidFill>
                <a:effectLst/>
                <a:latin typeface="Bookman Old Style" panose="02050604050505020204" pitchFamily="18" charset="0"/>
                <a:hlinkClick r:id="rId2"/>
              </a:rPr>
              <a:t>проведення</a:t>
            </a:r>
            <a:r>
              <a:rPr lang="ru-RU" sz="1700" b="1" i="1" dirty="0">
                <a:solidFill>
                  <a:srgbClr val="FFFFCC"/>
                </a:solidFill>
                <a:effectLst/>
                <a:latin typeface="Bookman Old Style" panose="02050604050505020204" pitchFamily="18" charset="0"/>
                <a:hlinkClick r:id="rId2"/>
              </a:rPr>
              <a:t> </a:t>
            </a:r>
            <a:r>
              <a:rPr lang="ru-RU" sz="1700" b="1" i="1" dirty="0" err="1">
                <a:solidFill>
                  <a:srgbClr val="FFFFCC"/>
                </a:solidFill>
                <a:effectLst/>
                <a:latin typeface="Bookman Old Style" panose="02050604050505020204" pitchFamily="18" charset="0"/>
                <a:hlinkClick r:id="rId2"/>
              </a:rPr>
              <a:t>підготовки</a:t>
            </a:r>
            <a:r>
              <a:rPr lang="ru-RU" sz="1700" b="1" i="1" dirty="0">
                <a:solidFill>
                  <a:srgbClr val="FFFFCC"/>
                </a:solidFill>
                <a:effectLst/>
                <a:latin typeface="Bookman Old Style" panose="02050604050505020204" pitchFamily="18" charset="0"/>
                <a:hlinkClick r:id="rId2"/>
              </a:rPr>
              <a:t> </a:t>
            </a:r>
            <a:r>
              <a:rPr lang="ru-RU" sz="1700" b="1" i="1" dirty="0" err="1">
                <a:solidFill>
                  <a:srgbClr val="FFFFCC"/>
                </a:solidFill>
                <a:effectLst/>
                <a:latin typeface="Bookman Old Style" panose="02050604050505020204" pitchFamily="18" charset="0"/>
                <a:hlinkClick r:id="rId2"/>
              </a:rPr>
              <a:t>добровольчих</a:t>
            </a:r>
            <a:r>
              <a:rPr lang="ru-RU" sz="1700" b="1" i="1" dirty="0">
                <a:solidFill>
                  <a:srgbClr val="FFFFCC"/>
                </a:solidFill>
                <a:effectLst/>
                <a:latin typeface="Bookman Old Style" panose="02050604050505020204" pitchFamily="18" charset="0"/>
                <a:hlinkClick r:id="rId2"/>
              </a:rPr>
              <a:t> </a:t>
            </a:r>
            <a:r>
              <a:rPr lang="ru-RU" sz="1700" b="1" i="1" dirty="0" err="1">
                <a:solidFill>
                  <a:srgbClr val="FFFFCC"/>
                </a:solidFill>
                <a:effectLst/>
                <a:latin typeface="Bookman Old Style" panose="02050604050505020204" pitchFamily="18" charset="0"/>
                <a:hlinkClick r:id="rId2"/>
              </a:rPr>
              <a:t>формувань</a:t>
            </a:r>
            <a:r>
              <a:rPr lang="ru-RU" sz="1700" b="1" i="1" dirty="0">
                <a:solidFill>
                  <a:srgbClr val="FFFFCC"/>
                </a:solidFill>
                <a:effectLst/>
                <a:latin typeface="Bookman Old Style" panose="02050604050505020204" pitchFamily="18" charset="0"/>
                <a:hlinkClick r:id="rId2"/>
              </a:rPr>
              <a:t> </a:t>
            </a:r>
            <a:r>
              <a:rPr lang="ru-RU" sz="1700" b="1" i="1" dirty="0" err="1">
                <a:solidFill>
                  <a:srgbClr val="FFFFCC"/>
                </a:solidFill>
                <a:effectLst/>
                <a:latin typeface="Bookman Old Style" panose="02050604050505020204" pitchFamily="18" charset="0"/>
                <a:hlinkClick r:id="rId2"/>
              </a:rPr>
              <a:t>територіальних</a:t>
            </a:r>
            <a:r>
              <a:rPr lang="ru-RU" sz="1700" b="1" i="1" dirty="0">
                <a:solidFill>
                  <a:srgbClr val="FFFFCC"/>
                </a:solidFill>
                <a:effectLst/>
                <a:latin typeface="Bookman Old Style" panose="02050604050505020204" pitchFamily="18" charset="0"/>
                <a:hlinkClick r:id="rId2"/>
              </a:rPr>
              <a:t> громад до </a:t>
            </a:r>
            <a:r>
              <a:rPr lang="ru-RU" sz="1700" b="1" i="1" dirty="0" err="1">
                <a:solidFill>
                  <a:srgbClr val="FFFFCC"/>
                </a:solidFill>
                <a:effectLst/>
                <a:latin typeface="Bookman Old Style" panose="02050604050505020204" pitchFamily="18" charset="0"/>
                <a:hlinkClick r:id="rId2"/>
              </a:rPr>
              <a:t>виконання</a:t>
            </a:r>
            <a:r>
              <a:rPr lang="ru-RU" sz="1700" b="1" i="1" dirty="0">
                <a:solidFill>
                  <a:srgbClr val="FFFFCC"/>
                </a:solidFill>
                <a:effectLst/>
                <a:latin typeface="Bookman Old Style" panose="02050604050505020204" pitchFamily="18" charset="0"/>
                <a:hlinkClick r:id="rId2"/>
              </a:rPr>
              <a:t> </a:t>
            </a:r>
            <a:r>
              <a:rPr lang="ru-RU" sz="1700" b="1" i="1" dirty="0" err="1">
                <a:solidFill>
                  <a:srgbClr val="FFFFCC"/>
                </a:solidFill>
                <a:effectLst/>
                <a:latin typeface="Bookman Old Style" panose="02050604050505020204" pitchFamily="18" charset="0"/>
                <a:hlinkClick r:id="rId2"/>
              </a:rPr>
              <a:t>завдань</a:t>
            </a:r>
            <a:r>
              <a:rPr lang="ru-RU" sz="1700" b="1" i="1" dirty="0">
                <a:solidFill>
                  <a:srgbClr val="FFFFCC"/>
                </a:solidFill>
                <a:effectLst/>
                <a:latin typeface="Bookman Old Style" panose="02050604050505020204" pitchFamily="18" charset="0"/>
                <a:hlinkClick r:id="rId2"/>
              </a:rPr>
              <a:t> </a:t>
            </a:r>
            <a:r>
              <a:rPr lang="ru-RU" sz="1700" b="1" i="1" dirty="0" err="1">
                <a:solidFill>
                  <a:srgbClr val="FFFFCC"/>
                </a:solidFill>
                <a:effectLst/>
                <a:latin typeface="Bookman Old Style" panose="02050604050505020204" pitchFamily="18" charset="0"/>
                <a:hlinkClick r:id="rId2"/>
              </a:rPr>
              <a:t>територіальної</a:t>
            </a:r>
            <a:r>
              <a:rPr lang="ru-RU" sz="1700" b="1" i="1" dirty="0">
                <a:solidFill>
                  <a:srgbClr val="FFFFCC"/>
                </a:solidFill>
                <a:effectLst/>
                <a:latin typeface="Bookman Old Style" panose="02050604050505020204" pitchFamily="18" charset="0"/>
                <a:hlinkClick r:id="rId2"/>
              </a:rPr>
              <a:t> оборони</a:t>
            </a:r>
            <a:r>
              <a:rPr lang="uk-UA" sz="1700" b="1" i="1" dirty="0">
                <a:solidFill>
                  <a:srgbClr val="FFFFCC"/>
                </a:solidFill>
                <a:effectLst/>
                <a:latin typeface="Bookman Old Style" panose="02050604050505020204" pitchFamily="18" charset="0"/>
              </a:rPr>
              <a:t>»</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затвердженого</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постановою</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Кабінету</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Міністрів</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України</a:t>
            </a:r>
            <a:r>
              <a:rPr lang="ru-RU" sz="1700" b="1" i="1" dirty="0">
                <a:solidFill>
                  <a:srgbClr val="FFFFCC"/>
                </a:solidFill>
                <a:effectLst/>
                <a:latin typeface="Bookman Old Style" panose="02050604050505020204" pitchFamily="18" charset="0"/>
              </a:rPr>
              <a:t> </a:t>
            </a:r>
            <a:r>
              <a:rPr lang="ru-RU" sz="1700" b="1" i="1" dirty="0" err="1">
                <a:solidFill>
                  <a:srgbClr val="FFFFCC"/>
                </a:solidFill>
                <a:effectLst/>
                <a:latin typeface="Bookman Old Style" panose="02050604050505020204" pitchFamily="18" charset="0"/>
              </a:rPr>
              <a:t>від</a:t>
            </a:r>
            <a:r>
              <a:rPr lang="ru-RU" sz="1700" b="1" i="1" dirty="0">
                <a:solidFill>
                  <a:srgbClr val="FFFFCC"/>
                </a:solidFill>
                <a:effectLst/>
                <a:latin typeface="Bookman Old Style" panose="02050604050505020204" pitchFamily="18" charset="0"/>
              </a:rPr>
              <a:t> 29 </a:t>
            </a:r>
            <a:r>
              <a:rPr lang="ru-RU" sz="1700" b="1" i="1" dirty="0" err="1">
                <a:solidFill>
                  <a:srgbClr val="FFFFCC"/>
                </a:solidFill>
                <a:effectLst/>
                <a:latin typeface="Bookman Old Style" panose="02050604050505020204" pitchFamily="18" charset="0"/>
              </a:rPr>
              <a:t>грудня</a:t>
            </a:r>
            <a:r>
              <a:rPr lang="ru-RU" sz="1700" b="1" i="1" dirty="0">
                <a:solidFill>
                  <a:srgbClr val="FFFFCC"/>
                </a:solidFill>
                <a:effectLst/>
                <a:latin typeface="Bookman Old Style" panose="02050604050505020204" pitchFamily="18" charset="0"/>
              </a:rPr>
              <a:t> 2021 р. № 1447</a:t>
            </a:r>
            <a:endParaRPr lang="ru-RU" sz="1700" b="1" i="1" dirty="0">
              <a:solidFill>
                <a:srgbClr val="FFFFCC"/>
              </a:solidFill>
              <a:latin typeface="Bookman Old Style" panose="020506040505050202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Объект 3"/>
          <p:cNvPicPr>
            <a:picLocks noGrp="1" noChangeAspect="1"/>
          </p:cNvPicPr>
          <p:nvPr>
            <p:ph idx="1"/>
          </p:nvPr>
        </p:nvPicPr>
        <p:blipFill>
          <a:blip r:embed="rId2" cstate="print"/>
          <a:srcRect/>
          <a:stretch>
            <a:fillRect/>
          </a:stretch>
        </p:blipFill>
        <p:spPr>
          <a:xfrm>
            <a:off x="762000" y="381000"/>
            <a:ext cx="7789863" cy="2836863"/>
          </a:xfrm>
        </p:spPr>
      </p:pic>
      <p:pic>
        <p:nvPicPr>
          <p:cNvPr id="43011" name="Рисунок 4"/>
          <p:cNvPicPr>
            <a:picLocks noChangeAspect="1"/>
          </p:cNvPicPr>
          <p:nvPr/>
        </p:nvPicPr>
        <p:blipFill>
          <a:blip r:embed="rId3" cstate="print"/>
          <a:srcRect/>
          <a:stretch>
            <a:fillRect/>
          </a:stretch>
        </p:blipFill>
        <p:spPr bwMode="auto">
          <a:xfrm>
            <a:off x="541338" y="3505200"/>
            <a:ext cx="8231187" cy="307340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400" y="304800"/>
            <a:ext cx="8839200" cy="5826125"/>
          </a:xfrm>
        </p:spPr>
        <p:txBody>
          <a:bodyPr/>
          <a:lstStyle/>
          <a:p>
            <a:pPr>
              <a:defRPr/>
            </a:pPr>
            <a:r>
              <a:rPr lang="ru-RU" dirty="0" err="1" smtClean="0"/>
              <a:t>Відповідно</a:t>
            </a:r>
            <a:r>
              <a:rPr lang="ru-RU" dirty="0" smtClean="0"/>
              <a:t> до </a:t>
            </a:r>
            <a:r>
              <a:rPr lang="ru-RU" dirty="0" err="1" smtClean="0"/>
              <a:t>статті</a:t>
            </a:r>
            <a:r>
              <a:rPr lang="ru-RU" dirty="0" smtClean="0"/>
              <a:t> 1 Закону </a:t>
            </a:r>
            <a:r>
              <a:rPr lang="ru-RU" dirty="0" err="1" smtClean="0"/>
              <a:t>України</a:t>
            </a:r>
            <a:r>
              <a:rPr lang="ru-RU" dirty="0" smtClean="0"/>
              <a:t> „Про оборону </a:t>
            </a:r>
            <a:r>
              <a:rPr lang="ru-RU" dirty="0" err="1" smtClean="0"/>
              <a:t>України</a:t>
            </a:r>
            <a:r>
              <a:rPr lang="ru-RU" dirty="0" smtClean="0"/>
              <a:t>” </a:t>
            </a:r>
            <a:r>
              <a:rPr lang="ru-RU" dirty="0" err="1" smtClean="0"/>
              <a:t>особливий</a:t>
            </a:r>
            <a:r>
              <a:rPr lang="ru-RU" dirty="0" smtClean="0"/>
              <a:t> </a:t>
            </a:r>
            <a:r>
              <a:rPr lang="ru-RU" dirty="0" err="1" smtClean="0"/>
              <a:t>період</a:t>
            </a:r>
            <a:r>
              <a:rPr lang="ru-RU" dirty="0" smtClean="0"/>
              <a:t> – </a:t>
            </a:r>
            <a:r>
              <a:rPr lang="ru-RU" dirty="0" err="1" smtClean="0"/>
              <a:t>період</a:t>
            </a:r>
            <a:r>
              <a:rPr lang="ru-RU" dirty="0" smtClean="0"/>
              <a:t>, </a:t>
            </a:r>
            <a:r>
              <a:rPr lang="ru-RU" dirty="0" err="1" smtClean="0"/>
              <a:t>що</a:t>
            </a:r>
            <a:r>
              <a:rPr lang="ru-RU" dirty="0" smtClean="0"/>
              <a:t> </a:t>
            </a:r>
            <a:r>
              <a:rPr lang="ru-RU" dirty="0" err="1" smtClean="0"/>
              <a:t>настає</a:t>
            </a:r>
            <a:r>
              <a:rPr lang="ru-RU" dirty="0" smtClean="0"/>
              <a:t> з моменту </a:t>
            </a:r>
            <a:r>
              <a:rPr lang="ru-RU" dirty="0" err="1" smtClean="0"/>
              <a:t>оголошення</a:t>
            </a:r>
            <a:r>
              <a:rPr lang="ru-RU" dirty="0" smtClean="0"/>
              <a:t> </a:t>
            </a:r>
            <a:r>
              <a:rPr lang="ru-RU" dirty="0" err="1" smtClean="0"/>
              <a:t>рішення</a:t>
            </a:r>
            <a:r>
              <a:rPr lang="ru-RU" dirty="0" smtClean="0"/>
              <a:t> про </a:t>
            </a:r>
            <a:r>
              <a:rPr lang="ru-RU" dirty="0" err="1" smtClean="0"/>
              <a:t>мобілізацію</a:t>
            </a:r>
            <a:r>
              <a:rPr lang="ru-RU" dirty="0" smtClean="0"/>
              <a:t> (</a:t>
            </a:r>
            <a:r>
              <a:rPr lang="ru-RU" dirty="0" err="1" smtClean="0"/>
              <a:t>крім</a:t>
            </a:r>
            <a:r>
              <a:rPr lang="ru-RU" dirty="0" smtClean="0"/>
              <a:t> </a:t>
            </a:r>
            <a:r>
              <a:rPr lang="ru-RU" dirty="0" err="1" smtClean="0"/>
              <a:t>цільової</a:t>
            </a:r>
            <a:r>
              <a:rPr lang="ru-RU" dirty="0" smtClean="0"/>
              <a:t>) </a:t>
            </a:r>
            <a:r>
              <a:rPr lang="ru-RU" dirty="0" err="1" smtClean="0"/>
              <a:t>або</a:t>
            </a:r>
            <a:r>
              <a:rPr lang="ru-RU" dirty="0" smtClean="0"/>
              <a:t> </a:t>
            </a:r>
            <a:r>
              <a:rPr lang="ru-RU" dirty="0" err="1" smtClean="0"/>
              <a:t>доведення</a:t>
            </a:r>
            <a:r>
              <a:rPr lang="ru-RU" dirty="0" smtClean="0"/>
              <a:t> </a:t>
            </a:r>
            <a:r>
              <a:rPr lang="ru-RU" dirty="0" err="1" smtClean="0"/>
              <a:t>його</a:t>
            </a:r>
            <a:r>
              <a:rPr lang="ru-RU" dirty="0" smtClean="0"/>
              <a:t> до </a:t>
            </a:r>
            <a:r>
              <a:rPr lang="ru-RU" dirty="0" err="1" smtClean="0"/>
              <a:t>виконавців</a:t>
            </a:r>
            <a:r>
              <a:rPr lang="ru-RU" dirty="0" smtClean="0"/>
              <a:t> </a:t>
            </a:r>
            <a:r>
              <a:rPr lang="ru-RU" dirty="0" err="1" smtClean="0"/>
              <a:t>стосовно</a:t>
            </a:r>
            <a:r>
              <a:rPr lang="ru-RU" dirty="0" smtClean="0"/>
              <a:t> </a:t>
            </a:r>
            <a:r>
              <a:rPr lang="ru-RU" dirty="0" err="1" smtClean="0"/>
              <a:t>прихованої</a:t>
            </a:r>
            <a:r>
              <a:rPr lang="ru-RU" dirty="0" smtClean="0"/>
              <a:t> </a:t>
            </a:r>
            <a:r>
              <a:rPr lang="ru-RU" dirty="0" err="1" smtClean="0"/>
              <a:t>мобілізації</a:t>
            </a:r>
            <a:r>
              <a:rPr lang="ru-RU" dirty="0" smtClean="0"/>
              <a:t> </a:t>
            </a:r>
            <a:r>
              <a:rPr lang="ru-RU" dirty="0" err="1" smtClean="0"/>
              <a:t>чи</a:t>
            </a:r>
            <a:r>
              <a:rPr lang="ru-RU" dirty="0" smtClean="0"/>
              <a:t> з моменту </a:t>
            </a:r>
            <a:r>
              <a:rPr lang="ru-RU" dirty="0" err="1" smtClean="0"/>
              <a:t>введення</a:t>
            </a:r>
            <a:r>
              <a:rPr lang="ru-RU" dirty="0" smtClean="0"/>
              <a:t> </a:t>
            </a:r>
            <a:r>
              <a:rPr lang="ru-RU" dirty="0" err="1" smtClean="0"/>
              <a:t>воєнного</a:t>
            </a:r>
            <a:r>
              <a:rPr lang="ru-RU" dirty="0" smtClean="0"/>
              <a:t> стану в </a:t>
            </a:r>
            <a:r>
              <a:rPr lang="ru-RU" dirty="0" err="1" smtClean="0"/>
              <a:t>Україні</a:t>
            </a:r>
            <a:r>
              <a:rPr lang="ru-RU" dirty="0" smtClean="0"/>
              <a:t> </a:t>
            </a:r>
            <a:r>
              <a:rPr lang="ru-RU" dirty="0" err="1" smtClean="0"/>
              <a:t>або</a:t>
            </a:r>
            <a:r>
              <a:rPr lang="ru-RU" dirty="0" smtClean="0"/>
              <a:t> в </a:t>
            </a:r>
            <a:r>
              <a:rPr lang="ru-RU" dirty="0" err="1" smtClean="0"/>
              <a:t>окремих</a:t>
            </a:r>
            <a:r>
              <a:rPr lang="ru-RU" dirty="0" smtClean="0"/>
              <a:t> </a:t>
            </a:r>
            <a:r>
              <a:rPr lang="ru-RU" dirty="0" err="1" smtClean="0"/>
              <a:t>її</a:t>
            </a:r>
            <a:r>
              <a:rPr lang="ru-RU" dirty="0" smtClean="0"/>
              <a:t> </a:t>
            </a:r>
            <a:r>
              <a:rPr lang="ru-RU" dirty="0" err="1" smtClean="0"/>
              <a:t>місцевостях</a:t>
            </a:r>
            <a:r>
              <a:rPr lang="ru-RU" dirty="0" smtClean="0"/>
              <a:t> та </a:t>
            </a:r>
            <a:r>
              <a:rPr lang="ru-RU" dirty="0" err="1" smtClean="0"/>
              <a:t>охоплює</a:t>
            </a:r>
            <a:r>
              <a:rPr lang="ru-RU" dirty="0" smtClean="0"/>
              <a:t> час </a:t>
            </a:r>
            <a:r>
              <a:rPr lang="ru-RU" dirty="0" err="1" smtClean="0"/>
              <a:t>мобілізації</a:t>
            </a:r>
            <a:r>
              <a:rPr lang="ru-RU" dirty="0" smtClean="0"/>
              <a:t>, </a:t>
            </a:r>
            <a:r>
              <a:rPr lang="ru-RU" dirty="0" err="1" smtClean="0"/>
              <a:t>воєнний</a:t>
            </a:r>
            <a:r>
              <a:rPr lang="ru-RU" dirty="0" smtClean="0"/>
              <a:t> час і </a:t>
            </a:r>
            <a:r>
              <a:rPr lang="ru-RU" dirty="0" err="1" smtClean="0"/>
              <a:t>частково</a:t>
            </a:r>
            <a:r>
              <a:rPr lang="ru-RU" dirty="0" smtClean="0"/>
              <a:t> </a:t>
            </a:r>
            <a:r>
              <a:rPr lang="ru-RU" dirty="0" err="1" smtClean="0"/>
              <a:t>відбудовний</a:t>
            </a:r>
            <a:r>
              <a:rPr lang="ru-RU" dirty="0" smtClean="0"/>
              <a:t> </a:t>
            </a:r>
            <a:r>
              <a:rPr lang="ru-RU" dirty="0" err="1" smtClean="0"/>
              <a:t>період</a:t>
            </a:r>
            <a:r>
              <a:rPr lang="ru-RU" dirty="0" smtClean="0"/>
              <a:t> </a:t>
            </a:r>
            <a:r>
              <a:rPr lang="ru-RU" dirty="0" err="1" smtClean="0"/>
              <a:t>після</a:t>
            </a:r>
            <a:r>
              <a:rPr lang="ru-RU" dirty="0" smtClean="0"/>
              <a:t> </a:t>
            </a:r>
            <a:r>
              <a:rPr lang="ru-RU" dirty="0" err="1" smtClean="0"/>
              <a:t>закінчення</a:t>
            </a:r>
            <a:r>
              <a:rPr lang="ru-RU" dirty="0" smtClean="0"/>
              <a:t> </a:t>
            </a:r>
            <a:r>
              <a:rPr lang="ru-RU" dirty="0" err="1" smtClean="0"/>
              <a:t>воєнних</a:t>
            </a:r>
            <a:r>
              <a:rPr lang="ru-RU" dirty="0" smtClean="0"/>
              <a:t> </a:t>
            </a:r>
            <a:r>
              <a:rPr lang="ru-RU" dirty="0" err="1" smtClean="0"/>
              <a:t>дій</a:t>
            </a:r>
            <a:r>
              <a:rPr lang="ru-RU" dirty="0" smtClean="0"/>
              <a:t>.</a:t>
            </a:r>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Объект 3"/>
          <p:cNvPicPr>
            <a:picLocks noGrp="1" noChangeAspect="1"/>
          </p:cNvPicPr>
          <p:nvPr>
            <p:ph idx="1"/>
          </p:nvPr>
        </p:nvPicPr>
        <p:blipFill>
          <a:blip r:embed="rId2" cstate="print"/>
          <a:srcRect/>
          <a:stretch>
            <a:fillRect/>
          </a:stretch>
        </p:blipFill>
        <p:spPr>
          <a:xfrm>
            <a:off x="685800" y="457200"/>
            <a:ext cx="7772400" cy="6000750"/>
          </a:xfr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defRPr/>
            </a:pPr>
            <a:r>
              <a:rPr lang="ru-RU" altLang="ru-RU" smtClean="0"/>
              <a:t/>
            </a:r>
            <a:br>
              <a:rPr lang="ru-RU" altLang="ru-RU" smtClean="0"/>
            </a:br>
            <a:endParaRPr lang="ru-RU" altLang="ru-RU" sz="3200" b="1" i="1" smtClean="0">
              <a:solidFill>
                <a:srgbClr val="FFFF66"/>
              </a:solidFill>
              <a:latin typeface="Bookman Old Style" panose="02050604050505020204" pitchFamily="18" charset="0"/>
            </a:endParaRPr>
          </a:p>
        </p:txBody>
      </p:sp>
      <p:sp>
        <p:nvSpPr>
          <p:cNvPr id="108547" name="Rectangle 3"/>
          <p:cNvSpPr>
            <a:spLocks noGrp="1" noChangeArrowheads="1"/>
          </p:cNvSpPr>
          <p:nvPr>
            <p:ph type="body" idx="1"/>
          </p:nvPr>
        </p:nvSpPr>
        <p:spPr>
          <a:xfrm>
            <a:off x="457200" y="2209800"/>
            <a:ext cx="8229600" cy="4343400"/>
          </a:xfrm>
        </p:spPr>
        <p:txBody>
          <a:bodyPr/>
          <a:lstStyle/>
          <a:p>
            <a:pPr algn="ctr" eaLnBrk="1" hangingPunct="1">
              <a:lnSpc>
                <a:spcPct val="80000"/>
              </a:lnSpc>
              <a:defRPr/>
            </a:pPr>
            <a:endParaRPr lang="uk-UA" sz="4400" b="1" dirty="0" smtClean="0">
              <a:effectLst/>
            </a:endParaRPr>
          </a:p>
          <a:p>
            <a:pPr algn="ctr" eaLnBrk="1" hangingPunct="1">
              <a:lnSpc>
                <a:spcPct val="80000"/>
              </a:lnSpc>
              <a:defRPr/>
            </a:pPr>
            <a:endParaRPr lang="uk-UA" sz="4400" b="1" dirty="0">
              <a:effectLst/>
            </a:endParaRPr>
          </a:p>
          <a:p>
            <a:pPr algn="ctr" eaLnBrk="1" hangingPunct="1">
              <a:lnSpc>
                <a:spcPct val="80000"/>
              </a:lnSpc>
              <a:defRPr/>
            </a:pPr>
            <a:endParaRPr lang="uk-UA" sz="4400" b="1" dirty="0" smtClean="0">
              <a:effectLst/>
            </a:endParaRPr>
          </a:p>
          <a:p>
            <a:pPr algn="ctr" eaLnBrk="1" hangingPunct="1">
              <a:lnSpc>
                <a:spcPct val="80000"/>
              </a:lnSpc>
              <a:defRPr/>
            </a:pPr>
            <a:r>
              <a:rPr lang="uk-UA" sz="4400" b="1" dirty="0" smtClean="0">
                <a:effectLst/>
              </a:rPr>
              <a:t>У </a:t>
            </a:r>
            <a:r>
              <a:rPr lang="uk-UA" sz="4400" b="1" dirty="0">
                <a:effectLst/>
              </a:rPr>
              <a:t>своїх оселях варто вчинити </a:t>
            </a:r>
            <a:r>
              <a:rPr lang="uk-UA" sz="4400" b="1" dirty="0" smtClean="0">
                <a:effectLst/>
              </a:rPr>
              <a:t>підготовчі дії</a:t>
            </a:r>
            <a:endParaRPr lang="ru-RU" sz="4400" dirty="0">
              <a:effectLst/>
            </a:endParaRPr>
          </a:p>
          <a:p>
            <a:pPr algn="ctr" eaLnBrk="1" hangingPunct="1">
              <a:lnSpc>
                <a:spcPct val="80000"/>
              </a:lnSpc>
              <a:defRPr/>
            </a:pPr>
            <a:endParaRPr lang="ru-RU" altLang="ru-RU" sz="4400" b="1" i="1" dirty="0" smtClean="0">
              <a:solidFill>
                <a:srgbClr val="FFFF00"/>
              </a:solidFill>
            </a:endParaRPr>
          </a:p>
        </p:txBody>
      </p:sp>
      <p:pic>
        <p:nvPicPr>
          <p:cNvPr id="46084" name="Picture 5" descr="1594784"/>
          <p:cNvPicPr>
            <a:picLocks noChangeAspect="1" noChangeArrowheads="1"/>
          </p:cNvPicPr>
          <p:nvPr/>
        </p:nvPicPr>
        <p:blipFill>
          <a:blip r:embed="rId2" cstate="print"/>
          <a:srcRect/>
          <a:stretch>
            <a:fillRect/>
          </a:stretch>
        </p:blipFill>
        <p:spPr bwMode="auto">
          <a:xfrm>
            <a:off x="1666875" y="39688"/>
            <a:ext cx="5810250" cy="2057400"/>
          </a:xfrm>
          <a:prstGeom prst="rect">
            <a:avLst/>
          </a:prstGeom>
          <a:noFill/>
          <a:ln w="9525">
            <a:noFill/>
            <a:miter lim="800000"/>
            <a:headEnd/>
            <a:tailEnd/>
          </a:ln>
        </p:spPr>
      </p:pic>
      <p:pic>
        <p:nvPicPr>
          <p:cNvPr id="46085" name="Picture 11" descr="Картинки по запросу фото україна"/>
          <p:cNvPicPr>
            <a:picLocks noChangeAspect="1" noChangeArrowheads="1"/>
          </p:cNvPicPr>
          <p:nvPr/>
        </p:nvPicPr>
        <p:blipFill>
          <a:blip r:embed="rId3" cstate="print"/>
          <a:srcRect/>
          <a:stretch>
            <a:fillRect/>
          </a:stretch>
        </p:blipFill>
        <p:spPr bwMode="auto">
          <a:xfrm>
            <a:off x="5791200" y="2168525"/>
            <a:ext cx="2533650" cy="1800225"/>
          </a:xfrm>
          <a:prstGeom prst="rect">
            <a:avLst/>
          </a:prstGeom>
          <a:noFill/>
          <a:ln w="9525">
            <a:noFill/>
            <a:miter lim="800000"/>
            <a:headEnd/>
            <a:tailEnd/>
          </a:ln>
        </p:spPr>
      </p:pic>
      <p:pic>
        <p:nvPicPr>
          <p:cNvPr id="46086" name="Picture 9" descr="Картинки по запросу фото україна"/>
          <p:cNvPicPr>
            <a:picLocks noChangeAspect="1" noChangeArrowheads="1"/>
          </p:cNvPicPr>
          <p:nvPr/>
        </p:nvPicPr>
        <p:blipFill>
          <a:blip r:embed="rId4" cstate="print"/>
          <a:srcRect/>
          <a:stretch>
            <a:fillRect/>
          </a:stretch>
        </p:blipFill>
        <p:spPr bwMode="auto">
          <a:xfrm>
            <a:off x="228600" y="2168525"/>
            <a:ext cx="2686050" cy="17049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0"/>
            <a:ext cx="8839200" cy="6130925"/>
          </a:xfrm>
        </p:spPr>
        <p:txBody>
          <a:bodyPr/>
          <a:lstStyle/>
          <a:p>
            <a:pPr>
              <a:defRPr/>
            </a:pPr>
            <a:r>
              <a:rPr lang="ru-RU" sz="1800" dirty="0" err="1">
                <a:effectLst/>
              </a:rPr>
              <a:t>нанесіть</a:t>
            </a:r>
            <a:r>
              <a:rPr lang="ru-RU" sz="1800" dirty="0">
                <a:effectLst/>
              </a:rPr>
              <a:t> </a:t>
            </a:r>
            <a:r>
              <a:rPr lang="ru-RU" sz="1800" dirty="0" err="1">
                <a:effectLst/>
              </a:rPr>
              <a:t>захисні</a:t>
            </a:r>
            <a:r>
              <a:rPr lang="ru-RU" sz="1800" dirty="0">
                <a:effectLst/>
              </a:rPr>
              <a:t> </a:t>
            </a:r>
            <a:r>
              <a:rPr lang="ru-RU" sz="1800" dirty="0" err="1">
                <a:effectLst/>
              </a:rPr>
              <a:t>смуги</a:t>
            </a:r>
            <a:r>
              <a:rPr lang="ru-RU" sz="1800" dirty="0">
                <a:effectLst/>
              </a:rPr>
              <a:t> </a:t>
            </a:r>
            <a:r>
              <a:rPr lang="ru-RU" sz="1800" dirty="0" err="1">
                <a:effectLst/>
              </a:rPr>
              <a:t>зі</a:t>
            </a:r>
            <a:r>
              <a:rPr lang="ru-RU" sz="1800" dirty="0">
                <a:effectLst/>
              </a:rPr>
              <a:t> </a:t>
            </a:r>
            <a:r>
              <a:rPr lang="ru-RU" sz="1800" dirty="0" err="1">
                <a:effectLst/>
              </a:rPr>
              <a:t>скочу</a:t>
            </a:r>
            <a:r>
              <a:rPr lang="ru-RU" sz="1800" dirty="0">
                <a:effectLst/>
              </a:rPr>
              <a:t> (</a:t>
            </a:r>
            <a:r>
              <a:rPr lang="ru-RU" sz="1800" dirty="0" err="1">
                <a:effectLst/>
              </a:rPr>
              <a:t>паперу</a:t>
            </a:r>
            <a:r>
              <a:rPr lang="ru-RU" sz="1800" dirty="0">
                <a:effectLst/>
              </a:rPr>
              <a:t>, </a:t>
            </a:r>
            <a:r>
              <a:rPr lang="ru-RU" sz="1800" dirty="0" err="1">
                <a:effectLst/>
              </a:rPr>
              <a:t>тканини</a:t>
            </a:r>
            <a:r>
              <a:rPr lang="ru-RU" sz="1800" dirty="0">
                <a:effectLst/>
              </a:rPr>
              <a:t>) на </a:t>
            </a:r>
            <a:r>
              <a:rPr lang="ru-RU" sz="1800" dirty="0" err="1">
                <a:effectLst/>
              </a:rPr>
              <a:t>віконне</a:t>
            </a:r>
            <a:r>
              <a:rPr lang="ru-RU" sz="1800" dirty="0">
                <a:effectLst/>
              </a:rPr>
              <a:t> </a:t>
            </a:r>
            <a:r>
              <a:rPr lang="ru-RU" sz="1800" dirty="0" err="1">
                <a:effectLst/>
              </a:rPr>
              <a:t>скло</a:t>
            </a:r>
            <a:r>
              <a:rPr lang="ru-RU" sz="1800" dirty="0">
                <a:effectLst/>
              </a:rPr>
              <a:t> для </a:t>
            </a:r>
            <a:r>
              <a:rPr lang="ru-RU" sz="1800" dirty="0" err="1">
                <a:effectLst/>
              </a:rPr>
              <a:t>підвищення</a:t>
            </a:r>
            <a:r>
              <a:rPr lang="ru-RU" sz="1800" dirty="0">
                <a:effectLst/>
              </a:rPr>
              <a:t> </a:t>
            </a:r>
            <a:r>
              <a:rPr lang="ru-RU" sz="1800" dirty="0" err="1">
                <a:effectLst/>
              </a:rPr>
              <a:t>його</a:t>
            </a:r>
            <a:r>
              <a:rPr lang="ru-RU" sz="1800" dirty="0">
                <a:effectLst/>
              </a:rPr>
              <a:t> </a:t>
            </a:r>
            <a:r>
              <a:rPr lang="ru-RU" sz="1800" dirty="0" err="1">
                <a:effectLst/>
              </a:rPr>
              <a:t>стійкості</a:t>
            </a:r>
            <a:r>
              <a:rPr lang="ru-RU" sz="1800" dirty="0">
                <a:effectLst/>
              </a:rPr>
              <a:t> до </a:t>
            </a:r>
            <a:r>
              <a:rPr lang="ru-RU" sz="1800" dirty="0" err="1">
                <a:effectLst/>
              </a:rPr>
              <a:t>вибухової</a:t>
            </a:r>
            <a:r>
              <a:rPr lang="ru-RU" sz="1800" dirty="0">
                <a:effectLst/>
              </a:rPr>
              <a:t> </a:t>
            </a:r>
            <a:r>
              <a:rPr lang="ru-RU" sz="1800" dirty="0" err="1">
                <a:effectLst/>
              </a:rPr>
              <a:t>хвилі</a:t>
            </a:r>
            <a:r>
              <a:rPr lang="ru-RU" sz="1800" dirty="0">
                <a:effectLst/>
              </a:rPr>
              <a:t> та </a:t>
            </a:r>
            <a:r>
              <a:rPr lang="ru-RU" sz="1800" dirty="0" err="1">
                <a:effectLst/>
              </a:rPr>
              <a:t>зменшення</a:t>
            </a:r>
            <a:r>
              <a:rPr lang="ru-RU" sz="1800" dirty="0">
                <a:effectLst/>
              </a:rPr>
              <a:t> </a:t>
            </a:r>
            <a:r>
              <a:rPr lang="ru-RU" sz="1800" dirty="0" err="1">
                <a:effectLst/>
              </a:rPr>
              <a:t>кількості</a:t>
            </a:r>
            <a:r>
              <a:rPr lang="ru-RU" sz="1800" dirty="0">
                <a:effectLst/>
              </a:rPr>
              <a:t> </a:t>
            </a:r>
            <a:r>
              <a:rPr lang="ru-RU" sz="1800" dirty="0" err="1">
                <a:effectLst/>
              </a:rPr>
              <a:t>уламків</a:t>
            </a:r>
            <a:r>
              <a:rPr lang="ru-RU" sz="1800" dirty="0">
                <a:effectLst/>
              </a:rPr>
              <a:t> і </a:t>
            </a:r>
            <a:r>
              <a:rPr lang="ru-RU" sz="1800" dirty="0" err="1">
                <a:effectLst/>
              </a:rPr>
              <a:t>уникнення</a:t>
            </a:r>
            <a:r>
              <a:rPr lang="ru-RU" sz="1800" dirty="0">
                <a:effectLst/>
              </a:rPr>
              <a:t> </a:t>
            </a:r>
            <a:r>
              <a:rPr lang="ru-RU" sz="1800" dirty="0" err="1">
                <a:effectLst/>
              </a:rPr>
              <a:t>травмування</a:t>
            </a:r>
            <a:r>
              <a:rPr lang="ru-RU" sz="1800" dirty="0">
                <a:effectLst/>
              </a:rPr>
              <a:t> у </a:t>
            </a:r>
            <a:r>
              <a:rPr lang="ru-RU" sz="1800" dirty="0" err="1">
                <a:effectLst/>
              </a:rPr>
              <a:t>разі</a:t>
            </a:r>
            <a:r>
              <a:rPr lang="ru-RU" sz="1800" dirty="0">
                <a:effectLst/>
              </a:rPr>
              <a:t> </a:t>
            </a:r>
            <a:r>
              <a:rPr lang="ru-RU" sz="1800" dirty="0" err="1">
                <a:effectLst/>
              </a:rPr>
              <a:t>його</a:t>
            </a:r>
            <a:r>
              <a:rPr lang="ru-RU" sz="1800" dirty="0">
                <a:effectLst/>
              </a:rPr>
              <a:t> </a:t>
            </a:r>
            <a:r>
              <a:rPr lang="ru-RU" sz="1800" dirty="0" err="1">
                <a:effectLst/>
              </a:rPr>
              <a:t>пошкодження</a:t>
            </a:r>
            <a:r>
              <a:rPr lang="ru-RU" sz="1800" dirty="0">
                <a:effectLst/>
              </a:rPr>
              <a:t>;</a:t>
            </a:r>
          </a:p>
          <a:p>
            <a:pPr>
              <a:defRPr/>
            </a:pPr>
            <a:r>
              <a:rPr lang="ru-RU" sz="1800" dirty="0">
                <a:effectLst/>
              </a:rPr>
              <a:t>по </a:t>
            </a:r>
            <a:r>
              <a:rPr lang="ru-RU" sz="1800" dirty="0" err="1">
                <a:effectLst/>
              </a:rPr>
              <a:t>можливості</a:t>
            </a:r>
            <a:r>
              <a:rPr lang="ru-RU" sz="1800" dirty="0">
                <a:effectLst/>
              </a:rPr>
              <a:t> </a:t>
            </a:r>
            <a:r>
              <a:rPr lang="ru-RU" sz="1800" dirty="0" err="1">
                <a:effectLst/>
              </a:rPr>
              <a:t>обладнайте</a:t>
            </a:r>
            <a:r>
              <a:rPr lang="ru-RU" sz="1800" dirty="0">
                <a:effectLst/>
              </a:rPr>
              <a:t> </a:t>
            </a:r>
            <a:r>
              <a:rPr lang="ru-RU" sz="1800" dirty="0" err="1">
                <a:effectLst/>
              </a:rPr>
              <a:t>укриття</a:t>
            </a:r>
            <a:r>
              <a:rPr lang="ru-RU" sz="1800" dirty="0">
                <a:effectLst/>
              </a:rPr>
              <a:t> у </a:t>
            </a:r>
            <a:r>
              <a:rPr lang="ru-RU" sz="1800" dirty="0" err="1">
                <a:effectLst/>
              </a:rPr>
              <a:t>підвалі</a:t>
            </a:r>
            <a:r>
              <a:rPr lang="ru-RU" sz="1800" dirty="0">
                <a:effectLst/>
              </a:rPr>
              <a:t>, </a:t>
            </a:r>
            <a:r>
              <a:rPr lang="ru-RU" sz="1800" dirty="0" err="1">
                <a:effectLst/>
              </a:rPr>
              <a:t>захистіть</a:t>
            </a:r>
            <a:r>
              <a:rPr lang="ru-RU" sz="1800" dirty="0">
                <a:effectLst/>
              </a:rPr>
              <a:t> </a:t>
            </a:r>
            <a:r>
              <a:rPr lang="ru-RU" sz="1800" dirty="0" err="1">
                <a:effectLst/>
              </a:rPr>
              <a:t>його</a:t>
            </a:r>
            <a:r>
              <a:rPr lang="ru-RU" sz="1800" dirty="0">
                <a:effectLst/>
              </a:rPr>
              <a:t> </a:t>
            </a:r>
            <a:r>
              <a:rPr lang="ru-RU" sz="1800" dirty="0" err="1">
                <a:effectLst/>
              </a:rPr>
              <a:t>мішками</a:t>
            </a:r>
            <a:r>
              <a:rPr lang="ru-RU" sz="1800" dirty="0">
                <a:effectLst/>
              </a:rPr>
              <a:t> з </a:t>
            </a:r>
            <a:r>
              <a:rPr lang="ru-RU" sz="1800" dirty="0" err="1">
                <a:effectLst/>
              </a:rPr>
              <a:t>піском</a:t>
            </a:r>
            <a:r>
              <a:rPr lang="ru-RU" sz="1800" dirty="0">
                <a:effectLst/>
              </a:rPr>
              <a:t>, </a:t>
            </a:r>
            <a:r>
              <a:rPr lang="ru-RU" sz="1800" dirty="0" err="1">
                <a:effectLst/>
              </a:rPr>
              <a:t>передбачте</a:t>
            </a:r>
            <a:r>
              <a:rPr lang="ru-RU" sz="1800" dirty="0">
                <a:effectLst/>
              </a:rPr>
              <a:t> </a:t>
            </a:r>
            <a:r>
              <a:rPr lang="ru-RU" sz="1800" dirty="0" err="1">
                <a:effectLst/>
              </a:rPr>
              <a:t>наявність</a:t>
            </a:r>
            <a:r>
              <a:rPr lang="ru-RU" sz="1800" dirty="0">
                <a:effectLst/>
              </a:rPr>
              <a:t> </a:t>
            </a:r>
            <a:r>
              <a:rPr lang="ru-RU" sz="1800" dirty="0" err="1">
                <a:effectLst/>
              </a:rPr>
              <a:t>аварійного</a:t>
            </a:r>
            <a:r>
              <a:rPr lang="ru-RU" sz="1800" dirty="0">
                <a:effectLst/>
              </a:rPr>
              <a:t> </a:t>
            </a:r>
            <a:r>
              <a:rPr lang="ru-RU" sz="1800" dirty="0" err="1">
                <a:effectLst/>
              </a:rPr>
              <a:t>виходу</a:t>
            </a:r>
            <a:r>
              <a:rPr lang="ru-RU" sz="1800" dirty="0">
                <a:effectLst/>
              </a:rPr>
              <a:t>;</a:t>
            </a:r>
          </a:p>
          <a:p>
            <a:pPr>
              <a:defRPr/>
            </a:pPr>
            <a:r>
              <a:rPr lang="ru-RU" sz="1800" dirty="0" err="1">
                <a:effectLst/>
              </a:rPr>
              <a:t>підготуйте</a:t>
            </a:r>
            <a:r>
              <a:rPr lang="ru-RU" sz="1800" dirty="0">
                <a:effectLst/>
              </a:rPr>
              <a:t> </a:t>
            </a:r>
            <a:r>
              <a:rPr lang="ru-RU" sz="1800" dirty="0" err="1">
                <a:effectLst/>
              </a:rPr>
              <a:t>вдома</a:t>
            </a:r>
            <a:r>
              <a:rPr lang="ru-RU" sz="1800" dirty="0">
                <a:effectLst/>
              </a:rPr>
              <a:t> запаси </a:t>
            </a:r>
            <a:r>
              <a:rPr lang="ru-RU" sz="1800" dirty="0" err="1">
                <a:effectLst/>
              </a:rPr>
              <a:t>питної</a:t>
            </a:r>
            <a:r>
              <a:rPr lang="ru-RU" sz="1800" dirty="0">
                <a:effectLst/>
              </a:rPr>
              <a:t> та </a:t>
            </a:r>
            <a:r>
              <a:rPr lang="ru-RU" sz="1800" dirty="0" err="1">
                <a:effectLst/>
              </a:rPr>
              <a:t>технічної</a:t>
            </a:r>
            <a:r>
              <a:rPr lang="ru-RU" sz="1800" dirty="0">
                <a:effectLst/>
              </a:rPr>
              <a:t> води;</a:t>
            </a:r>
          </a:p>
          <a:p>
            <a:pPr>
              <a:defRPr/>
            </a:pPr>
            <a:r>
              <a:rPr lang="ru-RU" sz="1800" dirty="0" err="1">
                <a:effectLst/>
              </a:rPr>
              <a:t>підготуйте</a:t>
            </a:r>
            <a:r>
              <a:rPr lang="ru-RU" sz="1800" dirty="0">
                <a:effectLst/>
              </a:rPr>
              <a:t> запас </a:t>
            </a:r>
            <a:r>
              <a:rPr lang="ru-RU" sz="1800" dirty="0" err="1">
                <a:effectLst/>
              </a:rPr>
              <a:t>продуктів</a:t>
            </a:r>
            <a:r>
              <a:rPr lang="ru-RU" sz="1800" dirty="0">
                <a:effectLst/>
              </a:rPr>
              <a:t> </a:t>
            </a:r>
            <a:r>
              <a:rPr lang="ru-RU" sz="1800" dirty="0" err="1">
                <a:effectLst/>
              </a:rPr>
              <a:t>тривалого</a:t>
            </a:r>
            <a:r>
              <a:rPr lang="ru-RU" sz="1800" dirty="0">
                <a:effectLst/>
              </a:rPr>
              <a:t> </a:t>
            </a:r>
            <a:r>
              <a:rPr lang="ru-RU" sz="1800" dirty="0" err="1">
                <a:effectLst/>
              </a:rPr>
              <a:t>зберігання</a:t>
            </a:r>
            <a:r>
              <a:rPr lang="ru-RU" sz="1800" dirty="0">
                <a:effectLst/>
              </a:rPr>
              <a:t>;</a:t>
            </a:r>
          </a:p>
          <a:p>
            <a:pPr>
              <a:defRPr/>
            </a:pPr>
            <a:r>
              <a:rPr lang="ru-RU" sz="1800" dirty="0" err="1">
                <a:effectLst/>
              </a:rPr>
              <a:t>завчасно</a:t>
            </a:r>
            <a:r>
              <a:rPr lang="ru-RU" sz="1800" dirty="0">
                <a:effectLst/>
              </a:rPr>
              <a:t> </a:t>
            </a:r>
            <a:r>
              <a:rPr lang="ru-RU" sz="1800" dirty="0" err="1">
                <a:effectLst/>
              </a:rPr>
              <a:t>пройдіть</a:t>
            </a:r>
            <a:r>
              <a:rPr lang="ru-RU" sz="1800" dirty="0">
                <a:effectLst/>
              </a:rPr>
              <a:t> </a:t>
            </a:r>
            <a:r>
              <a:rPr lang="ru-RU" sz="1800" dirty="0" err="1">
                <a:effectLst/>
              </a:rPr>
              <a:t>курси</a:t>
            </a:r>
            <a:r>
              <a:rPr lang="ru-RU" sz="1800" dirty="0">
                <a:effectLst/>
              </a:rPr>
              <a:t> </a:t>
            </a:r>
            <a:r>
              <a:rPr lang="ru-RU" sz="1800" dirty="0" err="1">
                <a:effectLst/>
              </a:rPr>
              <a:t>надання</a:t>
            </a:r>
            <a:r>
              <a:rPr lang="ru-RU" sz="1800" dirty="0">
                <a:effectLst/>
              </a:rPr>
              <a:t> </a:t>
            </a:r>
            <a:r>
              <a:rPr lang="ru-RU" sz="1800" dirty="0" err="1">
                <a:effectLst/>
              </a:rPr>
              <a:t>першої</a:t>
            </a:r>
            <a:r>
              <a:rPr lang="ru-RU" sz="1800" dirty="0">
                <a:effectLst/>
              </a:rPr>
              <a:t> </a:t>
            </a:r>
            <a:r>
              <a:rPr lang="ru-RU" sz="1800" dirty="0" err="1">
                <a:effectLst/>
              </a:rPr>
              <a:t>допомоги</a:t>
            </a:r>
            <a:r>
              <a:rPr lang="ru-RU" sz="1800" dirty="0">
                <a:effectLst/>
              </a:rPr>
              <a:t>, укомплектуйте </a:t>
            </a:r>
            <a:r>
              <a:rPr lang="ru-RU" sz="1800" dirty="0" err="1">
                <a:effectLst/>
              </a:rPr>
              <a:t>домашню</a:t>
            </a:r>
            <a:r>
              <a:rPr lang="ru-RU" sz="1800" dirty="0">
                <a:effectLst/>
              </a:rPr>
              <a:t> аптечку </a:t>
            </a:r>
            <a:r>
              <a:rPr lang="ru-RU" sz="1800" dirty="0" err="1">
                <a:effectLst/>
              </a:rPr>
              <a:t>засобами</a:t>
            </a:r>
            <a:r>
              <a:rPr lang="ru-RU" sz="1800" dirty="0">
                <a:effectLst/>
              </a:rPr>
              <a:t> </a:t>
            </a:r>
            <a:r>
              <a:rPr lang="ru-RU" sz="1800" dirty="0" err="1">
                <a:effectLst/>
              </a:rPr>
              <a:t>надання</a:t>
            </a:r>
            <a:r>
              <a:rPr lang="ru-RU" sz="1800" dirty="0">
                <a:effectLst/>
              </a:rPr>
              <a:t> </a:t>
            </a:r>
            <a:r>
              <a:rPr lang="ru-RU" sz="1800" dirty="0" err="1">
                <a:effectLst/>
              </a:rPr>
              <a:t>першої</a:t>
            </a:r>
            <a:r>
              <a:rPr lang="ru-RU" sz="1800" dirty="0">
                <a:effectLst/>
              </a:rPr>
              <a:t> </a:t>
            </a:r>
            <a:r>
              <a:rPr lang="ru-RU" sz="1800" dirty="0" err="1">
                <a:effectLst/>
              </a:rPr>
              <a:t>медичної</a:t>
            </a:r>
            <a:r>
              <a:rPr lang="ru-RU" sz="1800" dirty="0">
                <a:effectLst/>
              </a:rPr>
              <a:t> </a:t>
            </a:r>
            <a:r>
              <a:rPr lang="ru-RU" sz="1800" dirty="0" err="1">
                <a:effectLst/>
              </a:rPr>
              <a:t>допомоги</a:t>
            </a:r>
            <a:r>
              <a:rPr lang="ru-RU" sz="1800" dirty="0">
                <a:effectLst/>
              </a:rPr>
              <a:t>;</a:t>
            </a:r>
          </a:p>
          <a:p>
            <a:pPr>
              <a:defRPr/>
            </a:pPr>
            <a:r>
              <a:rPr lang="ru-RU" sz="1800" dirty="0" err="1">
                <a:effectLst/>
              </a:rPr>
              <a:t>підготуйте</a:t>
            </a:r>
            <a:r>
              <a:rPr lang="ru-RU" sz="1800" dirty="0">
                <a:effectLst/>
              </a:rPr>
              <a:t> (</a:t>
            </a:r>
            <a:r>
              <a:rPr lang="ru-RU" sz="1800" dirty="0" err="1">
                <a:effectLst/>
              </a:rPr>
              <a:t>придбайте</a:t>
            </a:r>
            <a:r>
              <a:rPr lang="ru-RU" sz="1800" dirty="0">
                <a:effectLst/>
              </a:rPr>
              <a:t>) </a:t>
            </a:r>
            <a:r>
              <a:rPr lang="ru-RU" sz="1800" dirty="0" err="1">
                <a:effectLst/>
              </a:rPr>
              <a:t>засоби</a:t>
            </a:r>
            <a:r>
              <a:rPr lang="ru-RU" sz="1800" dirty="0">
                <a:effectLst/>
              </a:rPr>
              <a:t> </a:t>
            </a:r>
            <a:r>
              <a:rPr lang="ru-RU" sz="1800" dirty="0" err="1">
                <a:effectLst/>
              </a:rPr>
              <a:t>первинного</a:t>
            </a:r>
            <a:r>
              <a:rPr lang="ru-RU" sz="1800" dirty="0">
                <a:effectLst/>
              </a:rPr>
              <a:t> </a:t>
            </a:r>
            <a:r>
              <a:rPr lang="ru-RU" sz="1800" dirty="0" err="1">
                <a:effectLst/>
              </a:rPr>
              <a:t>пожежогасіння</a:t>
            </a:r>
            <a:r>
              <a:rPr lang="ru-RU" sz="1800" dirty="0">
                <a:effectLst/>
              </a:rPr>
              <a:t>;</a:t>
            </a:r>
          </a:p>
          <a:p>
            <a:pPr>
              <a:defRPr/>
            </a:pPr>
            <a:r>
              <a:rPr lang="ru-RU" sz="1800" dirty="0" err="1">
                <a:effectLst/>
              </a:rPr>
              <a:t>підготуйте</a:t>
            </a:r>
            <a:r>
              <a:rPr lang="ru-RU" sz="1800" dirty="0">
                <a:effectLst/>
              </a:rPr>
              <a:t> </a:t>
            </a:r>
            <a:r>
              <a:rPr lang="ru-RU" sz="1800" dirty="0" err="1">
                <a:effectLst/>
              </a:rPr>
              <a:t>ліхтарики</a:t>
            </a:r>
            <a:r>
              <a:rPr lang="ru-RU" sz="1800" dirty="0">
                <a:effectLst/>
              </a:rPr>
              <a:t> (</a:t>
            </a:r>
            <a:r>
              <a:rPr lang="ru-RU" sz="1800" dirty="0" err="1">
                <a:effectLst/>
              </a:rPr>
              <a:t>комплекти</a:t>
            </a:r>
            <a:r>
              <a:rPr lang="ru-RU" sz="1800" dirty="0">
                <a:effectLst/>
              </a:rPr>
              <a:t> </a:t>
            </a:r>
            <a:r>
              <a:rPr lang="ru-RU" sz="1800" dirty="0" err="1">
                <a:effectLst/>
              </a:rPr>
              <a:t>запасних</a:t>
            </a:r>
            <a:r>
              <a:rPr lang="ru-RU" sz="1800" dirty="0">
                <a:effectLst/>
              </a:rPr>
              <a:t> </a:t>
            </a:r>
            <a:r>
              <a:rPr lang="ru-RU" sz="1800" dirty="0" err="1">
                <a:effectLst/>
              </a:rPr>
              <a:t>елементів</a:t>
            </a:r>
            <a:r>
              <a:rPr lang="ru-RU" sz="1800" dirty="0">
                <a:effectLst/>
              </a:rPr>
              <a:t> </a:t>
            </a:r>
            <a:r>
              <a:rPr lang="ru-RU" sz="1800" dirty="0" err="1">
                <a:effectLst/>
              </a:rPr>
              <a:t>живлення</a:t>
            </a:r>
            <a:r>
              <a:rPr lang="ru-RU" sz="1800" dirty="0">
                <a:effectLst/>
              </a:rPr>
              <a:t>), </a:t>
            </a:r>
            <a:r>
              <a:rPr lang="ru-RU" sz="1800" dirty="0" err="1">
                <a:effectLst/>
              </a:rPr>
              <a:t>гасові</a:t>
            </a:r>
            <a:r>
              <a:rPr lang="ru-RU" sz="1800" dirty="0">
                <a:effectLst/>
              </a:rPr>
              <a:t> </a:t>
            </a:r>
            <a:r>
              <a:rPr lang="ru-RU" sz="1800" dirty="0" err="1">
                <a:effectLst/>
              </a:rPr>
              <a:t>лампи</a:t>
            </a:r>
            <a:r>
              <a:rPr lang="ru-RU" sz="1800" dirty="0">
                <a:effectLst/>
              </a:rPr>
              <a:t> та </a:t>
            </a:r>
            <a:r>
              <a:rPr lang="ru-RU" sz="1800" dirty="0" err="1">
                <a:effectLst/>
              </a:rPr>
              <a:t>свічки</a:t>
            </a:r>
            <a:r>
              <a:rPr lang="ru-RU" sz="1800" dirty="0">
                <a:effectLst/>
              </a:rPr>
              <a:t> на </a:t>
            </a:r>
            <a:r>
              <a:rPr lang="ru-RU" sz="1800" dirty="0" err="1">
                <a:effectLst/>
              </a:rPr>
              <a:t>випадок</a:t>
            </a:r>
            <a:r>
              <a:rPr lang="ru-RU" sz="1800" dirty="0">
                <a:effectLst/>
              </a:rPr>
              <a:t> </a:t>
            </a:r>
            <a:r>
              <a:rPr lang="ru-RU" sz="1800" dirty="0" err="1">
                <a:effectLst/>
              </a:rPr>
              <a:t>відключення</a:t>
            </a:r>
            <a:r>
              <a:rPr lang="ru-RU" sz="1800" dirty="0">
                <a:effectLst/>
              </a:rPr>
              <a:t> </a:t>
            </a:r>
            <a:r>
              <a:rPr lang="ru-RU" sz="1800" dirty="0" err="1">
                <a:effectLst/>
              </a:rPr>
              <a:t>енергопостачання</a:t>
            </a:r>
            <a:r>
              <a:rPr lang="ru-RU" sz="1800" dirty="0">
                <a:effectLst/>
              </a:rPr>
              <a:t>;</a:t>
            </a:r>
          </a:p>
          <a:p>
            <a:pPr>
              <a:defRPr/>
            </a:pPr>
            <a:r>
              <a:rPr lang="ru-RU" sz="1800" dirty="0" err="1">
                <a:effectLst/>
              </a:rPr>
              <a:t>підготуйте</a:t>
            </a:r>
            <a:r>
              <a:rPr lang="ru-RU" sz="1800" dirty="0">
                <a:effectLst/>
              </a:rPr>
              <a:t> (</a:t>
            </a:r>
            <a:r>
              <a:rPr lang="ru-RU" sz="1800" dirty="0" err="1">
                <a:effectLst/>
              </a:rPr>
              <a:t>придбайте</a:t>
            </a:r>
            <a:r>
              <a:rPr lang="ru-RU" sz="1800" dirty="0">
                <a:effectLst/>
              </a:rPr>
              <a:t>) </a:t>
            </a:r>
            <a:r>
              <a:rPr lang="ru-RU" sz="1800" dirty="0" err="1">
                <a:effectLst/>
              </a:rPr>
              <a:t>прилади</a:t>
            </a:r>
            <a:r>
              <a:rPr lang="ru-RU" sz="1800" dirty="0">
                <a:effectLst/>
              </a:rPr>
              <a:t> (примус) для </a:t>
            </a:r>
            <a:r>
              <a:rPr lang="ru-RU" sz="1800" dirty="0" err="1">
                <a:effectLst/>
              </a:rPr>
              <a:t>приготування</a:t>
            </a:r>
            <a:r>
              <a:rPr lang="ru-RU" sz="1800" dirty="0">
                <a:effectLst/>
              </a:rPr>
              <a:t> </a:t>
            </a:r>
            <a:r>
              <a:rPr lang="ru-RU" sz="1800" dirty="0" err="1">
                <a:effectLst/>
              </a:rPr>
              <a:t>їжі</a:t>
            </a:r>
            <a:r>
              <a:rPr lang="ru-RU" sz="1800" dirty="0">
                <a:effectLst/>
              </a:rPr>
              <a:t> у </a:t>
            </a:r>
            <a:r>
              <a:rPr lang="ru-RU" sz="1800" dirty="0" err="1">
                <a:effectLst/>
              </a:rPr>
              <a:t>разі</a:t>
            </a:r>
            <a:r>
              <a:rPr lang="ru-RU" sz="1800" dirty="0">
                <a:effectLst/>
              </a:rPr>
              <a:t> </a:t>
            </a:r>
            <a:r>
              <a:rPr lang="ru-RU" sz="1800" dirty="0" err="1">
                <a:effectLst/>
              </a:rPr>
              <a:t>відсутності</a:t>
            </a:r>
            <a:r>
              <a:rPr lang="ru-RU" sz="1800" dirty="0">
                <a:effectLst/>
              </a:rPr>
              <a:t> газу і </a:t>
            </a:r>
            <a:r>
              <a:rPr lang="ru-RU" sz="1800" dirty="0" err="1">
                <a:effectLst/>
              </a:rPr>
              <a:t>електропостачання</a:t>
            </a:r>
            <a:r>
              <a:rPr lang="ru-RU" sz="1800" dirty="0">
                <a:effectLst/>
              </a:rPr>
              <a:t>;</a:t>
            </a:r>
          </a:p>
          <a:p>
            <a:pPr>
              <a:defRPr/>
            </a:pPr>
            <a:r>
              <a:rPr lang="ru-RU" sz="1800" dirty="0" err="1">
                <a:effectLst/>
              </a:rPr>
              <a:t>підготуйте</a:t>
            </a:r>
            <a:r>
              <a:rPr lang="ru-RU" sz="1800" dirty="0">
                <a:effectLst/>
              </a:rPr>
              <a:t> </a:t>
            </a:r>
            <a:r>
              <a:rPr lang="ru-RU" sz="1800" dirty="0" err="1">
                <a:effectLst/>
              </a:rPr>
              <a:t>необхідні</a:t>
            </a:r>
            <a:r>
              <a:rPr lang="ru-RU" sz="1800" dirty="0">
                <a:effectLst/>
              </a:rPr>
              <a:t> </a:t>
            </a:r>
            <a:r>
              <a:rPr lang="ru-RU" sz="1800" dirty="0" err="1">
                <a:effectLst/>
              </a:rPr>
              <a:t>речі</a:t>
            </a:r>
            <a:r>
              <a:rPr lang="ru-RU" sz="1800" dirty="0">
                <a:effectLst/>
              </a:rPr>
              <a:t> та </a:t>
            </a:r>
            <a:r>
              <a:rPr lang="ru-RU" sz="1800" dirty="0" err="1">
                <a:effectLst/>
              </a:rPr>
              <a:t>документи</a:t>
            </a:r>
            <a:r>
              <a:rPr lang="ru-RU" sz="1800" dirty="0">
                <a:effectLst/>
              </a:rPr>
              <a:t> на </a:t>
            </a:r>
            <a:r>
              <a:rPr lang="ru-RU" sz="1800" dirty="0" err="1">
                <a:effectLst/>
              </a:rPr>
              <a:t>випадок</a:t>
            </a:r>
            <a:r>
              <a:rPr lang="ru-RU" sz="1800" dirty="0">
                <a:effectLst/>
              </a:rPr>
              <a:t> </a:t>
            </a:r>
            <a:r>
              <a:rPr lang="ru-RU" sz="1800" dirty="0" err="1">
                <a:effectLst/>
              </a:rPr>
              <a:t>термінової</a:t>
            </a:r>
            <a:r>
              <a:rPr lang="ru-RU" sz="1800" dirty="0">
                <a:effectLst/>
              </a:rPr>
              <a:t> </a:t>
            </a:r>
            <a:r>
              <a:rPr lang="ru-RU" sz="1800" dirty="0" err="1">
                <a:effectLst/>
              </a:rPr>
              <a:t>евакуації</a:t>
            </a:r>
            <a:r>
              <a:rPr lang="ru-RU" sz="1800" dirty="0">
                <a:effectLst/>
              </a:rPr>
              <a:t> </a:t>
            </a:r>
            <a:r>
              <a:rPr lang="ru-RU" sz="1800" dirty="0" err="1">
                <a:effectLst/>
              </a:rPr>
              <a:t>або</a:t>
            </a:r>
            <a:r>
              <a:rPr lang="ru-RU" sz="1800" dirty="0">
                <a:effectLst/>
              </a:rPr>
              <a:t> переходу до </a:t>
            </a:r>
            <a:r>
              <a:rPr lang="ru-RU" sz="1800" dirty="0" err="1">
                <a:effectLst/>
              </a:rPr>
              <a:t>захисних</a:t>
            </a:r>
            <a:r>
              <a:rPr lang="ru-RU" sz="1800" dirty="0">
                <a:effectLst/>
              </a:rPr>
              <a:t> </a:t>
            </a:r>
            <a:r>
              <a:rPr lang="ru-RU" sz="1800" dirty="0" err="1">
                <a:effectLst/>
              </a:rPr>
              <a:t>споруд</a:t>
            </a:r>
            <a:r>
              <a:rPr lang="ru-RU" sz="1800" dirty="0">
                <a:effectLst/>
              </a:rPr>
              <a:t> </a:t>
            </a:r>
            <a:r>
              <a:rPr lang="ru-RU" sz="1800" dirty="0" err="1">
                <a:effectLst/>
              </a:rPr>
              <a:t>цивільної</a:t>
            </a:r>
            <a:r>
              <a:rPr lang="ru-RU" sz="1800" dirty="0">
                <a:effectLst/>
              </a:rPr>
              <a:t> оборони </a:t>
            </a:r>
            <a:r>
              <a:rPr lang="ru-RU" sz="1800" dirty="0" err="1">
                <a:effectLst/>
              </a:rPr>
              <a:t>або</a:t>
            </a:r>
            <a:r>
              <a:rPr lang="ru-RU" sz="1800" dirty="0">
                <a:effectLst/>
              </a:rPr>
              <a:t> </a:t>
            </a:r>
            <a:r>
              <a:rPr lang="ru-RU" sz="1800" dirty="0" err="1">
                <a:effectLst/>
              </a:rPr>
              <a:t>інших</a:t>
            </a:r>
            <a:r>
              <a:rPr lang="ru-RU" sz="1800" dirty="0">
                <a:effectLst/>
              </a:rPr>
              <a:t> </a:t>
            </a:r>
            <a:r>
              <a:rPr lang="ru-RU" sz="1800" dirty="0" err="1">
                <a:effectLst/>
              </a:rPr>
              <a:t>сховищ</a:t>
            </a:r>
            <a:r>
              <a:rPr lang="ru-RU" sz="1800" dirty="0">
                <a:effectLst/>
              </a:rPr>
              <a:t> (</a:t>
            </a:r>
            <a:r>
              <a:rPr lang="ru-RU" sz="1800" dirty="0" err="1">
                <a:effectLst/>
              </a:rPr>
              <a:t>підвалів</a:t>
            </a:r>
            <a:r>
              <a:rPr lang="ru-RU" sz="1800" dirty="0">
                <a:effectLst/>
              </a:rPr>
              <a:t>, </a:t>
            </a:r>
            <a:r>
              <a:rPr lang="ru-RU" sz="1800" dirty="0" err="1">
                <a:effectLst/>
              </a:rPr>
              <a:t>погребів</a:t>
            </a:r>
            <a:r>
              <a:rPr lang="ru-RU" sz="1800" dirty="0">
                <a:effectLst/>
              </a:rPr>
              <a:t> </a:t>
            </a:r>
            <a:r>
              <a:rPr lang="ru-RU" sz="1800" dirty="0" err="1">
                <a:effectLst/>
              </a:rPr>
              <a:t>тощо</a:t>
            </a:r>
            <a:r>
              <a:rPr lang="ru-RU" sz="1800" dirty="0">
                <a:effectLst/>
              </a:rPr>
              <a:t>);</a:t>
            </a:r>
          </a:p>
          <a:p>
            <a:pPr>
              <a:defRPr/>
            </a:pPr>
            <a:r>
              <a:rPr lang="ru-RU" sz="1800" dirty="0" err="1">
                <a:effectLst/>
              </a:rPr>
              <a:t>особистий</a:t>
            </a:r>
            <a:r>
              <a:rPr lang="ru-RU" sz="1800" dirty="0">
                <a:effectLst/>
              </a:rPr>
              <a:t> транспорт </a:t>
            </a:r>
            <a:r>
              <a:rPr lang="ru-RU" sz="1800" dirty="0" err="1">
                <a:effectLst/>
              </a:rPr>
              <a:t>потрібно</a:t>
            </a:r>
            <a:r>
              <a:rPr lang="ru-RU" sz="1800" dirty="0">
                <a:effectLst/>
              </a:rPr>
              <a:t> </a:t>
            </a:r>
            <a:r>
              <a:rPr lang="ru-RU" sz="1800" dirty="0" err="1">
                <a:effectLst/>
              </a:rPr>
              <a:t>завжди</a:t>
            </a:r>
            <a:r>
              <a:rPr lang="ru-RU" sz="1800" dirty="0">
                <a:effectLst/>
              </a:rPr>
              <a:t> </a:t>
            </a:r>
            <a:r>
              <a:rPr lang="ru-RU" sz="1800" dirty="0" err="1">
                <a:effectLst/>
              </a:rPr>
              <a:t>мати</a:t>
            </a:r>
            <a:r>
              <a:rPr lang="ru-RU" sz="1800" dirty="0">
                <a:effectLst/>
              </a:rPr>
              <a:t> у справному </a:t>
            </a:r>
            <a:r>
              <a:rPr lang="ru-RU" sz="1800" dirty="0" err="1">
                <a:effectLst/>
              </a:rPr>
              <a:t>стані</a:t>
            </a:r>
            <a:r>
              <a:rPr lang="ru-RU" sz="1800" dirty="0">
                <a:effectLst/>
              </a:rPr>
              <a:t> з запасом </a:t>
            </a:r>
            <a:r>
              <a:rPr lang="ru-RU" sz="1800" dirty="0" err="1">
                <a:effectLst/>
              </a:rPr>
              <a:t>палива</a:t>
            </a:r>
            <a:r>
              <a:rPr lang="ru-RU" sz="1800" dirty="0">
                <a:effectLst/>
              </a:rPr>
              <a:t> для </a:t>
            </a:r>
            <a:r>
              <a:rPr lang="ru-RU" sz="1800" dirty="0" err="1">
                <a:effectLst/>
              </a:rPr>
              <a:t>виїзду</a:t>
            </a:r>
            <a:r>
              <a:rPr lang="ru-RU" sz="1800" dirty="0">
                <a:effectLst/>
              </a:rPr>
              <a:t> з </a:t>
            </a:r>
            <a:r>
              <a:rPr lang="ru-RU" sz="1800" dirty="0" err="1">
                <a:effectLst/>
              </a:rPr>
              <a:t>небезпечного</a:t>
            </a:r>
            <a:r>
              <a:rPr lang="ru-RU" sz="1800" dirty="0">
                <a:effectLst/>
              </a:rPr>
              <a:t> району;</a:t>
            </a:r>
          </a:p>
          <a:p>
            <a:pPr>
              <a:defRPr/>
            </a:pPr>
            <a:r>
              <a:rPr lang="ru-RU" sz="1800" dirty="0">
                <a:effectLst/>
              </a:rPr>
              <a:t>при </a:t>
            </a:r>
            <a:r>
              <a:rPr lang="ru-RU" sz="1800" dirty="0" err="1">
                <a:effectLst/>
              </a:rPr>
              <a:t>наближенні</a:t>
            </a:r>
            <a:r>
              <a:rPr lang="ru-RU" sz="1800" dirty="0">
                <a:effectLst/>
              </a:rPr>
              <a:t> </a:t>
            </a:r>
            <a:r>
              <a:rPr lang="ru-RU" sz="1800" dirty="0" err="1">
                <a:effectLst/>
              </a:rPr>
              <a:t>зимового</a:t>
            </a:r>
            <a:r>
              <a:rPr lang="ru-RU" sz="1800" dirty="0">
                <a:effectLst/>
              </a:rPr>
              <a:t> </a:t>
            </a:r>
            <a:r>
              <a:rPr lang="ru-RU" sz="1800" dirty="0" err="1">
                <a:effectLst/>
              </a:rPr>
              <a:t>періоду</a:t>
            </a:r>
            <a:r>
              <a:rPr lang="ru-RU" sz="1800" dirty="0">
                <a:effectLst/>
              </a:rPr>
              <a:t> </a:t>
            </a:r>
            <a:r>
              <a:rPr lang="ru-RU" sz="1800" dirty="0" err="1">
                <a:effectLst/>
              </a:rPr>
              <a:t>необхідно</a:t>
            </a:r>
            <a:r>
              <a:rPr lang="ru-RU" sz="1800" dirty="0">
                <a:effectLst/>
              </a:rPr>
              <a:t> </a:t>
            </a:r>
            <a:r>
              <a:rPr lang="ru-RU" sz="1800" dirty="0" err="1">
                <a:effectLst/>
              </a:rPr>
              <a:t>продумати</a:t>
            </a:r>
            <a:r>
              <a:rPr lang="ru-RU" sz="1800" dirty="0">
                <a:effectLst/>
              </a:rPr>
              <a:t> </a:t>
            </a:r>
            <a:r>
              <a:rPr lang="ru-RU" sz="1800" dirty="0" err="1">
                <a:effectLst/>
              </a:rPr>
              <a:t>питання</a:t>
            </a:r>
            <a:r>
              <a:rPr lang="ru-RU" sz="1800" dirty="0">
                <a:effectLst/>
              </a:rPr>
              <a:t> </a:t>
            </a:r>
            <a:r>
              <a:rPr lang="ru-RU" sz="1800" dirty="0" err="1">
                <a:effectLst/>
              </a:rPr>
              <a:t>щодо</a:t>
            </a:r>
            <a:r>
              <a:rPr lang="ru-RU" sz="1800" dirty="0">
                <a:effectLst/>
              </a:rPr>
              <a:t> </a:t>
            </a:r>
            <a:r>
              <a:rPr lang="ru-RU" sz="1800" dirty="0" err="1">
                <a:effectLst/>
              </a:rPr>
              <a:t>обігріву</a:t>
            </a:r>
            <a:r>
              <a:rPr lang="ru-RU" sz="1800" dirty="0">
                <a:effectLst/>
              </a:rPr>
              <a:t> </a:t>
            </a:r>
            <a:r>
              <a:rPr lang="ru-RU" sz="1800" dirty="0" err="1">
                <a:effectLst/>
              </a:rPr>
              <a:t>оселі</a:t>
            </a:r>
            <a:r>
              <a:rPr lang="ru-RU" sz="1800" dirty="0">
                <a:effectLst/>
              </a:rPr>
              <a:t> у </a:t>
            </a:r>
            <a:r>
              <a:rPr lang="ru-RU" sz="1800" dirty="0" err="1">
                <a:effectLst/>
              </a:rPr>
              <a:t>випадку</a:t>
            </a:r>
            <a:r>
              <a:rPr lang="ru-RU" sz="1800" dirty="0">
                <a:effectLst/>
              </a:rPr>
              <a:t> </a:t>
            </a:r>
            <a:r>
              <a:rPr lang="ru-RU" sz="1800" dirty="0" err="1">
                <a:effectLst/>
              </a:rPr>
              <a:t>відключення</a:t>
            </a:r>
            <a:r>
              <a:rPr lang="ru-RU" sz="1800" dirty="0">
                <a:effectLst/>
              </a:rPr>
              <a:t> </a:t>
            </a:r>
            <a:r>
              <a:rPr lang="ru-RU" sz="1800" dirty="0" err="1">
                <a:effectLst/>
              </a:rPr>
              <a:t>централізованого</a:t>
            </a:r>
            <a:r>
              <a:rPr lang="ru-RU" sz="1800" dirty="0">
                <a:effectLst/>
              </a:rPr>
              <a:t> </a:t>
            </a:r>
            <a:r>
              <a:rPr lang="ru-RU" sz="1800" dirty="0" err="1">
                <a:effectLst/>
              </a:rPr>
              <a:t>опалення</a:t>
            </a:r>
            <a:r>
              <a:rPr lang="ru-RU" sz="1800" dirty="0">
                <a:effectLst/>
              </a:rPr>
              <a:t>.</a:t>
            </a:r>
          </a:p>
          <a:p>
            <a:pPr>
              <a:defRPr/>
            </a:pPr>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0"/>
            <a:ext cx="8458200" cy="762000"/>
          </a:xfrm>
        </p:spPr>
        <p:txBody>
          <a:bodyPr/>
          <a:lstStyle/>
          <a:p>
            <a:pPr>
              <a:defRPr/>
            </a:pPr>
            <a:r>
              <a:rPr lang="uk-UA" dirty="0" smtClean="0"/>
              <a:t>НЕОБХІДНО</a:t>
            </a:r>
            <a:endParaRPr lang="ru-RU" dirty="0"/>
          </a:p>
        </p:txBody>
      </p:sp>
      <p:sp>
        <p:nvSpPr>
          <p:cNvPr id="48131" name="Объект 2"/>
          <p:cNvSpPr>
            <a:spLocks noGrp="1"/>
          </p:cNvSpPr>
          <p:nvPr>
            <p:ph idx="1"/>
          </p:nvPr>
        </p:nvSpPr>
        <p:spPr>
          <a:xfrm>
            <a:off x="228600" y="762000"/>
            <a:ext cx="8458200" cy="5368925"/>
          </a:xfrm>
        </p:spPr>
        <p:txBody>
          <a:bodyPr/>
          <a:lstStyle/>
          <a:p>
            <a:r>
              <a:rPr lang="ru-RU" altLang="ru-RU" sz="1300" smtClean="0">
                <a:solidFill>
                  <a:srgbClr val="FFFF00"/>
                </a:solidFill>
                <a:effectLst/>
              </a:rPr>
              <a:t>зберігати особистий спокій, не реагувати на провокації;</a:t>
            </a:r>
          </a:p>
          <a:p>
            <a:r>
              <a:rPr lang="ru-RU" altLang="ru-RU" sz="1300" smtClean="0">
                <a:solidFill>
                  <a:srgbClr val="FFFF00"/>
                </a:solidFill>
                <a:effectLst/>
              </a:rPr>
              <a:t>не сповіщати про свої майбутні дії (плани) малознайомих людей, а також знайомих з ненадійною репутацією;</a:t>
            </a:r>
          </a:p>
          <a:p>
            <a:r>
              <a:rPr lang="ru-RU" altLang="ru-RU" sz="1300" smtClean="0">
                <a:solidFill>
                  <a:srgbClr val="FFFF00"/>
                </a:solidFill>
                <a:effectLst/>
              </a:rPr>
              <a:t>завжди мати при собі документ (паспорт), що засвідчує особу, відомості про групу своєї крові  та близьких родичів, дані про можливі проблеми зі здоров’ям (алергію на медичні препарати тощо);</a:t>
            </a:r>
          </a:p>
          <a:p>
            <a:r>
              <a:rPr lang="ru-RU" altLang="ru-RU" sz="1300" smtClean="0">
                <a:solidFill>
                  <a:srgbClr val="FFFF00"/>
                </a:solidFill>
                <a:effectLst/>
              </a:rPr>
              <a:t>знати місце розташування захисних споруд цивільної оборони поблизу місця проживання, роботи, місц</a:t>
            </a:r>
            <a:r>
              <a:rPr lang="uk-UA" altLang="ru-RU" sz="1300" smtClean="0">
                <a:solidFill>
                  <a:srgbClr val="FFFF00"/>
                </a:solidFill>
                <a:effectLst/>
              </a:rPr>
              <a:t>ь</a:t>
            </a:r>
            <a:r>
              <a:rPr lang="ru-RU" altLang="ru-RU" sz="1300" smtClean="0">
                <a:solidFill>
                  <a:srgbClr val="FFFF00"/>
                </a:solidFill>
                <a:effectLst/>
              </a:rPr>
              <a:t> частого відвідування;</a:t>
            </a:r>
          </a:p>
          <a:p>
            <a:r>
              <a:rPr lang="ru-RU" altLang="ru-RU" sz="1300" smtClean="0">
                <a:solidFill>
                  <a:srgbClr val="FFFF00"/>
                </a:solidFill>
                <a:effectLst/>
              </a:rPr>
              <a:t>при виході з приміщень, пересуванні сходами багатоповерхівок або до споруди цивільної оборони (сховища), дотримуватись правила правої руки (як при русі автомобільного транспорту) з метою уникнення тисняви. </a:t>
            </a:r>
            <a:r>
              <a:rPr lang="uk-UA" altLang="ru-RU" sz="1300" smtClean="0">
                <a:solidFill>
                  <a:srgbClr val="FFFF00"/>
                </a:solidFill>
                <a:effectLst/>
              </a:rPr>
              <a:t>П</a:t>
            </a:r>
            <a:r>
              <a:rPr lang="ru-RU" altLang="ru-RU" sz="1300" smtClean="0">
                <a:solidFill>
                  <a:srgbClr val="FFFF00"/>
                </a:solidFill>
                <a:effectLst/>
              </a:rPr>
              <a:t>ропускати вперед та надавати допомогу жінкам, дітям, літнім людям та інвалідам;</a:t>
            </a:r>
          </a:p>
          <a:p>
            <a:r>
              <a:rPr lang="ru-RU" altLang="ru-RU" sz="1300" smtClean="0">
                <a:solidFill>
                  <a:srgbClr val="FFFF00"/>
                </a:solidFill>
                <a:effectLst/>
              </a:rPr>
              <a:t>уникати місць скупчення людей;</a:t>
            </a:r>
          </a:p>
          <a:p>
            <a:r>
              <a:rPr lang="ru-RU" altLang="ru-RU" sz="1300" smtClean="0">
                <a:solidFill>
                  <a:srgbClr val="FFFF00"/>
                </a:solidFill>
                <a:effectLst/>
              </a:rPr>
              <a:t>не вступати у суперечки з незнайомими людьми, уникати можливих провокацій;</a:t>
            </a:r>
          </a:p>
          <a:p>
            <a:r>
              <a:rPr lang="ru-RU" altLang="ru-RU" sz="1300" smtClean="0">
                <a:solidFill>
                  <a:srgbClr val="FFFF00"/>
                </a:solidFill>
                <a:effectLst/>
              </a:rPr>
              <a:t>у разі отримання будь-якої інформації від органів державної влади про можливу небезпеку або заходи щодо підвищення безпеки передати її іншим людям;</a:t>
            </a:r>
          </a:p>
          <a:p>
            <a:r>
              <a:rPr lang="ru-RU" altLang="ru-RU" sz="1300" smtClean="0">
                <a:solidFill>
                  <a:srgbClr val="FFFF00"/>
                </a:solidFill>
                <a:effectLst/>
              </a:rPr>
              <a:t>у разі потрапляння в район обстрілу сховайтесь у найближчу захисну споруду цивільної оборони, сховище (укриття). У разі відсутності пристосованих сховищ, для укриття слід використовувати нерівності рельєфу (канави, окопи, заглиблення від вибухів тощо). </a:t>
            </a:r>
          </a:p>
          <a:p>
            <a:r>
              <a:rPr lang="ru-RU" altLang="ru-RU" sz="1300" smtClean="0">
                <a:solidFill>
                  <a:srgbClr val="FFFF00"/>
                </a:solidFill>
                <a:effectLst/>
              </a:rPr>
              <a:t>надавати першу допомогу іншим людям у разі їх поранення. Викликати швидку допомогу, представників ДСНС України, правоохоронні органи або військових;</a:t>
            </a:r>
          </a:p>
          <a:p>
            <a:r>
              <a:rPr lang="ru-RU" altLang="ru-RU" sz="1300" smtClean="0">
                <a:solidFill>
                  <a:srgbClr val="FFFF00"/>
                </a:solidFill>
                <a:effectLst/>
              </a:rPr>
              <a:t>у разі, якщо ви стали свідком поранення або смерті людей, протиправних до них дій (арешт, викрадення, побиття тощо), постаратися з’ясувати та зберегти якнайбільше інформації про них та обставини події для надання допомоги, пошуку, встановлення особи тощо;</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228600"/>
            <a:ext cx="8458200" cy="5902325"/>
          </a:xfrm>
        </p:spPr>
        <p:txBody>
          <a:bodyPr/>
          <a:lstStyle/>
          <a:p>
            <a:pPr>
              <a:defRPr/>
            </a:pPr>
            <a:r>
              <a:rPr lang="ru-RU" sz="1800" dirty="0">
                <a:solidFill>
                  <a:srgbClr val="FFFF00"/>
                </a:solidFill>
                <a:effectLst/>
              </a:rPr>
              <a:t>у </a:t>
            </a:r>
            <a:r>
              <a:rPr lang="ru-RU" sz="1800" dirty="0" err="1">
                <a:solidFill>
                  <a:srgbClr val="FFFF00"/>
                </a:solidFill>
                <a:effectLst/>
              </a:rPr>
              <a:t>разі</a:t>
            </a:r>
            <a:r>
              <a:rPr lang="ru-RU" sz="1800" dirty="0">
                <a:solidFill>
                  <a:srgbClr val="FFFF00"/>
                </a:solidFill>
                <a:effectLst/>
              </a:rPr>
              <a:t> </a:t>
            </a:r>
            <a:r>
              <a:rPr lang="ru-RU" sz="1800" dirty="0" err="1">
                <a:solidFill>
                  <a:srgbClr val="FFFF00"/>
                </a:solidFill>
                <a:effectLst/>
              </a:rPr>
              <a:t>виявлення</a:t>
            </a:r>
            <a:r>
              <a:rPr lang="ru-RU" sz="1800" dirty="0">
                <a:solidFill>
                  <a:srgbClr val="FFFF00"/>
                </a:solidFill>
                <a:effectLst/>
              </a:rPr>
              <a:t> </a:t>
            </a:r>
            <a:r>
              <a:rPr lang="ru-RU" sz="1800" dirty="0" err="1">
                <a:solidFill>
                  <a:srgbClr val="FFFF00"/>
                </a:solidFill>
                <a:effectLst/>
              </a:rPr>
              <a:t>підозрілих</a:t>
            </a:r>
            <a:r>
              <a:rPr lang="ru-RU" sz="1800" dirty="0">
                <a:solidFill>
                  <a:srgbClr val="FFFF00"/>
                </a:solidFill>
                <a:effectLst/>
              </a:rPr>
              <a:t> </a:t>
            </a:r>
            <a:r>
              <a:rPr lang="ru-RU" sz="1800" dirty="0" err="1">
                <a:solidFill>
                  <a:srgbClr val="FFFF00"/>
                </a:solidFill>
                <a:effectLst/>
              </a:rPr>
              <a:t>осіб</a:t>
            </a:r>
            <a:r>
              <a:rPr lang="ru-RU" sz="1800" dirty="0">
                <a:solidFill>
                  <a:srgbClr val="FFFF00"/>
                </a:solidFill>
                <a:effectLst/>
              </a:rPr>
              <a:t>, </a:t>
            </a:r>
            <a:r>
              <a:rPr lang="ru-RU" sz="1800" dirty="0" err="1">
                <a:solidFill>
                  <a:srgbClr val="FFFF00"/>
                </a:solidFill>
                <a:effectLst/>
              </a:rPr>
              <a:t>які</a:t>
            </a:r>
            <a:r>
              <a:rPr lang="ru-RU" sz="1800" dirty="0">
                <a:solidFill>
                  <a:srgbClr val="FFFF00"/>
                </a:solidFill>
                <a:effectLst/>
              </a:rPr>
              <a:t> </a:t>
            </a:r>
            <a:r>
              <a:rPr lang="ru-RU" sz="1800" dirty="0" err="1">
                <a:solidFill>
                  <a:srgbClr val="FFFF00"/>
                </a:solidFill>
                <a:effectLst/>
              </a:rPr>
              <a:t>можуть</a:t>
            </a:r>
            <a:r>
              <a:rPr lang="ru-RU" sz="1800" dirty="0">
                <a:solidFill>
                  <a:srgbClr val="FFFF00"/>
                </a:solidFill>
                <a:effectLst/>
              </a:rPr>
              <a:t> бути </a:t>
            </a:r>
            <a:r>
              <a:rPr lang="ru-RU" sz="1800" dirty="0" err="1">
                <a:solidFill>
                  <a:srgbClr val="FFFF00"/>
                </a:solidFill>
                <a:effectLst/>
              </a:rPr>
              <a:t>розвідниками</a:t>
            </a:r>
            <a:r>
              <a:rPr lang="ru-RU" sz="1800" dirty="0">
                <a:solidFill>
                  <a:srgbClr val="FFFF00"/>
                </a:solidFill>
                <a:effectLst/>
              </a:rPr>
              <a:t> </a:t>
            </a:r>
            <a:r>
              <a:rPr lang="ru-RU" sz="1800" dirty="0" err="1">
                <a:solidFill>
                  <a:srgbClr val="FFFF00"/>
                </a:solidFill>
                <a:effectLst/>
              </a:rPr>
              <a:t>чи</a:t>
            </a:r>
            <a:r>
              <a:rPr lang="ru-RU" sz="1800" dirty="0">
                <a:solidFill>
                  <a:srgbClr val="FFFF00"/>
                </a:solidFill>
                <a:effectLst/>
              </a:rPr>
              <a:t> диверсантами ворога, </a:t>
            </a:r>
            <a:r>
              <a:rPr lang="ru-RU" sz="1800" dirty="0" err="1">
                <a:solidFill>
                  <a:srgbClr val="FFFF00"/>
                </a:solidFill>
                <a:effectLst/>
              </a:rPr>
              <a:t>негайно</a:t>
            </a:r>
            <a:r>
              <a:rPr lang="ru-RU" sz="1800" dirty="0">
                <a:solidFill>
                  <a:srgbClr val="FFFF00"/>
                </a:solidFill>
                <a:effectLst/>
              </a:rPr>
              <a:t> </a:t>
            </a:r>
            <a:r>
              <a:rPr lang="ru-RU" sz="1800" dirty="0" err="1">
                <a:solidFill>
                  <a:srgbClr val="FFFF00"/>
                </a:solidFill>
                <a:effectLst/>
              </a:rPr>
              <a:t>повідомляти</a:t>
            </a:r>
            <a:r>
              <a:rPr lang="ru-RU" sz="1800" dirty="0">
                <a:solidFill>
                  <a:srgbClr val="FFFF00"/>
                </a:solidFill>
                <a:effectLst/>
              </a:rPr>
              <a:t> про них на телефон «102»; </a:t>
            </a:r>
            <a:r>
              <a:rPr lang="ru-RU" sz="1800" dirty="0" err="1">
                <a:solidFill>
                  <a:srgbClr val="FFFF00"/>
                </a:solidFill>
                <a:effectLst/>
              </a:rPr>
              <a:t>якщо</a:t>
            </a:r>
            <a:r>
              <a:rPr lang="ru-RU" sz="1800" dirty="0">
                <a:solidFill>
                  <a:srgbClr val="FFFF00"/>
                </a:solidFill>
                <a:effectLst/>
              </a:rPr>
              <a:t> </a:t>
            </a:r>
            <a:r>
              <a:rPr lang="ru-RU" sz="1800" dirty="0" err="1">
                <a:solidFill>
                  <a:srgbClr val="FFFF00"/>
                </a:solidFill>
                <a:effectLst/>
              </a:rPr>
              <a:t>ви</a:t>
            </a:r>
            <a:r>
              <a:rPr lang="ru-RU" sz="1800" dirty="0">
                <a:solidFill>
                  <a:srgbClr val="FFFF00"/>
                </a:solidFill>
                <a:effectLst/>
              </a:rPr>
              <a:t> </a:t>
            </a:r>
            <a:r>
              <a:rPr lang="ru-RU" sz="1800" dirty="0" err="1">
                <a:solidFill>
                  <a:srgbClr val="FFFF00"/>
                </a:solidFill>
                <a:effectLst/>
              </a:rPr>
              <a:t>побачили</a:t>
            </a:r>
            <a:r>
              <a:rPr lang="ru-RU" sz="1800" dirty="0">
                <a:solidFill>
                  <a:srgbClr val="FFFF00"/>
                </a:solidFill>
                <a:effectLst/>
              </a:rPr>
              <a:t> </a:t>
            </a:r>
            <a:r>
              <a:rPr lang="ru-RU" sz="1800" dirty="0" err="1">
                <a:solidFill>
                  <a:srgbClr val="FFFF00"/>
                </a:solidFill>
                <a:effectLst/>
              </a:rPr>
              <a:t>осіб</a:t>
            </a:r>
            <a:r>
              <a:rPr lang="ru-RU" sz="1800" dirty="0">
                <a:solidFill>
                  <a:srgbClr val="FFFF00"/>
                </a:solidFill>
                <a:effectLst/>
              </a:rPr>
              <a:t>, </a:t>
            </a:r>
            <a:r>
              <a:rPr lang="ru-RU" sz="1800" dirty="0" err="1">
                <a:solidFill>
                  <a:srgbClr val="FFFF00"/>
                </a:solidFill>
                <a:effectLst/>
              </a:rPr>
              <a:t>які</a:t>
            </a:r>
            <a:r>
              <a:rPr lang="ru-RU" sz="1800" dirty="0">
                <a:solidFill>
                  <a:srgbClr val="FFFF00"/>
                </a:solidFill>
                <a:effectLst/>
              </a:rPr>
              <a:t> не </a:t>
            </a:r>
            <a:r>
              <a:rPr lang="ru-RU" sz="1800" dirty="0" err="1">
                <a:solidFill>
                  <a:srgbClr val="FFFF00"/>
                </a:solidFill>
                <a:effectLst/>
              </a:rPr>
              <a:t>орієнтуються</a:t>
            </a:r>
            <a:r>
              <a:rPr lang="ru-RU" sz="1800" dirty="0">
                <a:solidFill>
                  <a:srgbClr val="FFFF00"/>
                </a:solidFill>
                <a:effectLst/>
              </a:rPr>
              <a:t> на </a:t>
            </a:r>
            <a:r>
              <a:rPr lang="ru-RU" sz="1800" dirty="0" err="1">
                <a:solidFill>
                  <a:srgbClr val="FFFF00"/>
                </a:solidFill>
                <a:effectLst/>
              </a:rPr>
              <a:t>місцевості</a:t>
            </a:r>
            <a:r>
              <a:rPr lang="ru-RU" sz="1800" dirty="0">
                <a:solidFill>
                  <a:srgbClr val="FFFF00"/>
                </a:solidFill>
                <a:effectLst/>
              </a:rPr>
              <a:t>, </a:t>
            </a:r>
            <a:r>
              <a:rPr lang="ru-RU" sz="1800" dirty="0" err="1">
                <a:solidFill>
                  <a:srgbClr val="FFFF00"/>
                </a:solidFill>
                <a:effectLst/>
              </a:rPr>
              <a:t>розмовляють</a:t>
            </a:r>
            <a:r>
              <a:rPr lang="ru-RU" sz="1800" dirty="0">
                <a:solidFill>
                  <a:srgbClr val="FFFF00"/>
                </a:solidFill>
                <a:effectLst/>
              </a:rPr>
              <a:t> з акцентом, </a:t>
            </a:r>
            <a:r>
              <a:rPr lang="ru-RU" sz="1800" dirty="0" err="1">
                <a:solidFill>
                  <a:srgbClr val="FFFF00"/>
                </a:solidFill>
                <a:effectLst/>
              </a:rPr>
              <a:t>мають</a:t>
            </a:r>
            <a:r>
              <a:rPr lang="ru-RU" sz="1800" dirty="0">
                <a:solidFill>
                  <a:srgbClr val="FFFF00"/>
                </a:solidFill>
                <a:effectLst/>
              </a:rPr>
              <a:t> </a:t>
            </a:r>
            <a:r>
              <a:rPr lang="ru-RU" sz="1800" dirty="0" err="1">
                <a:solidFill>
                  <a:srgbClr val="FFFF00"/>
                </a:solidFill>
                <a:effectLst/>
              </a:rPr>
              <a:t>нехарактерну</a:t>
            </a:r>
            <a:r>
              <a:rPr lang="ru-RU" sz="1800" dirty="0">
                <a:solidFill>
                  <a:srgbClr val="FFFF00"/>
                </a:solidFill>
                <a:effectLst/>
              </a:rPr>
              <a:t> </a:t>
            </a:r>
            <a:r>
              <a:rPr lang="ru-RU" sz="1800" dirty="0" err="1">
                <a:solidFill>
                  <a:srgbClr val="FFFF00"/>
                </a:solidFill>
                <a:effectLst/>
              </a:rPr>
              <a:t>зовнішність</a:t>
            </a:r>
            <a:r>
              <a:rPr lang="ru-RU" sz="1800" dirty="0">
                <a:solidFill>
                  <a:srgbClr val="FFFF00"/>
                </a:solidFill>
                <a:effectLst/>
              </a:rPr>
              <a:t>, </a:t>
            </a:r>
            <a:r>
              <a:rPr lang="ru-RU" sz="1800" dirty="0" err="1">
                <a:solidFill>
                  <a:srgbClr val="FFFF00"/>
                </a:solidFill>
                <a:effectLst/>
              </a:rPr>
              <a:t>здійснюють</a:t>
            </a:r>
            <a:r>
              <a:rPr lang="ru-RU" sz="1800" dirty="0">
                <a:solidFill>
                  <a:srgbClr val="FFFF00"/>
                </a:solidFill>
                <a:effectLst/>
              </a:rPr>
              <a:t> </a:t>
            </a:r>
            <a:r>
              <a:rPr lang="ru-RU" sz="1800" dirty="0" err="1">
                <a:solidFill>
                  <a:srgbClr val="FFFF00"/>
                </a:solidFill>
                <a:effectLst/>
              </a:rPr>
              <a:t>протиправні</a:t>
            </a:r>
            <a:r>
              <a:rPr lang="ru-RU" sz="1800" dirty="0">
                <a:solidFill>
                  <a:srgbClr val="FFFF00"/>
                </a:solidFill>
                <a:effectLst/>
              </a:rPr>
              <a:t> і </a:t>
            </a:r>
            <a:r>
              <a:rPr lang="ru-RU" sz="1800" dirty="0" err="1">
                <a:solidFill>
                  <a:srgbClr val="FFFF00"/>
                </a:solidFill>
                <a:effectLst/>
              </a:rPr>
              <a:t>провокативні</a:t>
            </a:r>
            <a:r>
              <a:rPr lang="ru-RU" sz="1800" dirty="0">
                <a:solidFill>
                  <a:srgbClr val="FFFF00"/>
                </a:solidFill>
                <a:effectLst/>
              </a:rPr>
              <a:t> </a:t>
            </a:r>
            <a:r>
              <a:rPr lang="ru-RU" sz="1800" dirty="0" err="1">
                <a:solidFill>
                  <a:srgbClr val="FFFF00"/>
                </a:solidFill>
                <a:effectLst/>
              </a:rPr>
              <a:t>дії</a:t>
            </a:r>
            <a:r>
              <a:rPr lang="ru-RU" sz="1800" dirty="0">
                <a:solidFill>
                  <a:srgbClr val="FFFF00"/>
                </a:solidFill>
                <a:effectLst/>
              </a:rPr>
              <a:t> </a:t>
            </a:r>
            <a:r>
              <a:rPr lang="ru-RU" sz="1800" dirty="0" err="1">
                <a:solidFill>
                  <a:srgbClr val="FFFF00"/>
                </a:solidFill>
                <a:effectLst/>
              </a:rPr>
              <a:t>або</a:t>
            </a:r>
            <a:r>
              <a:rPr lang="ru-RU" sz="1800" dirty="0">
                <a:solidFill>
                  <a:srgbClr val="FFFF00"/>
                </a:solidFill>
                <a:effectLst/>
              </a:rPr>
              <a:t> </a:t>
            </a:r>
            <a:r>
              <a:rPr lang="ru-RU" sz="1800" dirty="0" err="1">
                <a:solidFill>
                  <a:srgbClr val="FFFF00"/>
                </a:solidFill>
                <a:effectLst/>
              </a:rPr>
              <a:t>проводять</a:t>
            </a:r>
            <a:r>
              <a:rPr lang="ru-RU" sz="1800" dirty="0">
                <a:solidFill>
                  <a:srgbClr val="FFFF00"/>
                </a:solidFill>
                <a:effectLst/>
              </a:rPr>
              <a:t> </a:t>
            </a:r>
            <a:r>
              <a:rPr lang="ru-RU" sz="1800" dirty="0" err="1">
                <a:solidFill>
                  <a:srgbClr val="FFFF00"/>
                </a:solidFill>
                <a:effectLst/>
              </a:rPr>
              <a:t>незрозумілі</a:t>
            </a:r>
            <a:r>
              <a:rPr lang="ru-RU" sz="1800" dirty="0">
                <a:solidFill>
                  <a:srgbClr val="FFFF00"/>
                </a:solidFill>
                <a:effectLst/>
              </a:rPr>
              <a:t> </a:t>
            </a:r>
            <a:r>
              <a:rPr lang="ru-RU" sz="1800" dirty="0" err="1">
                <a:solidFill>
                  <a:srgbClr val="FFFF00"/>
                </a:solidFill>
                <a:effectLst/>
              </a:rPr>
              <a:t>роботи</a:t>
            </a:r>
            <a:r>
              <a:rPr lang="ru-RU" sz="1800" dirty="0">
                <a:solidFill>
                  <a:srgbClr val="FFFF00"/>
                </a:solidFill>
                <a:effectLst/>
              </a:rPr>
              <a:t>, – </a:t>
            </a:r>
            <a:r>
              <a:rPr lang="ru-RU" sz="1800" dirty="0" err="1">
                <a:solidFill>
                  <a:srgbClr val="FFFF00"/>
                </a:solidFill>
                <a:effectLst/>
              </a:rPr>
              <a:t>негайно</a:t>
            </a:r>
            <a:r>
              <a:rPr lang="ru-RU" sz="1800" dirty="0">
                <a:solidFill>
                  <a:srgbClr val="FFFF00"/>
                </a:solidFill>
                <a:effectLst/>
              </a:rPr>
              <a:t> </a:t>
            </a:r>
            <a:r>
              <a:rPr lang="ru-RU" sz="1800" dirty="0" err="1">
                <a:solidFill>
                  <a:srgbClr val="FFFF00"/>
                </a:solidFill>
                <a:effectLst/>
              </a:rPr>
              <a:t>поінформуйте</a:t>
            </a:r>
            <a:r>
              <a:rPr lang="ru-RU" sz="1800" dirty="0">
                <a:solidFill>
                  <a:srgbClr val="FFFF00"/>
                </a:solidFill>
                <a:effectLst/>
              </a:rPr>
              <a:t> </a:t>
            </a:r>
            <a:r>
              <a:rPr lang="ru-RU" sz="1800" dirty="0" err="1">
                <a:solidFill>
                  <a:srgbClr val="FFFF00"/>
                </a:solidFill>
                <a:effectLst/>
              </a:rPr>
              <a:t>правоохоронні</a:t>
            </a:r>
            <a:r>
              <a:rPr lang="ru-RU" sz="1800" dirty="0">
                <a:solidFill>
                  <a:srgbClr val="FFFF00"/>
                </a:solidFill>
                <a:effectLst/>
              </a:rPr>
              <a:t> </a:t>
            </a:r>
            <a:r>
              <a:rPr lang="ru-RU" sz="1800" dirty="0" err="1">
                <a:solidFill>
                  <a:srgbClr val="FFFF00"/>
                </a:solidFill>
                <a:effectLst/>
              </a:rPr>
              <a:t>органи</a:t>
            </a:r>
            <a:r>
              <a:rPr lang="uk-UA" sz="1800" dirty="0">
                <a:solidFill>
                  <a:srgbClr val="FFFF00"/>
                </a:solidFill>
                <a:effectLst/>
              </a:rPr>
              <a:t>;</a:t>
            </a:r>
            <a:endParaRPr lang="ru-RU" sz="1800" dirty="0">
              <a:solidFill>
                <a:srgbClr val="FFFF00"/>
              </a:solidFill>
              <a:effectLst/>
            </a:endParaRPr>
          </a:p>
          <a:p>
            <a:pPr>
              <a:defRPr/>
            </a:pPr>
            <a:r>
              <a:rPr lang="ru-RU" sz="1800" dirty="0">
                <a:solidFill>
                  <a:srgbClr val="FFFF00"/>
                </a:solidFill>
                <a:effectLst/>
              </a:rPr>
              <a:t>у </a:t>
            </a:r>
            <a:r>
              <a:rPr lang="ru-RU" sz="1800" dirty="0" err="1">
                <a:solidFill>
                  <a:srgbClr val="FFFF00"/>
                </a:solidFill>
                <a:effectLst/>
              </a:rPr>
              <a:t>разі</a:t>
            </a:r>
            <a:r>
              <a:rPr lang="ru-RU" sz="1800" dirty="0">
                <a:solidFill>
                  <a:srgbClr val="FFFF00"/>
                </a:solidFill>
                <a:effectLst/>
              </a:rPr>
              <a:t> </a:t>
            </a:r>
            <a:r>
              <a:rPr lang="ru-RU" sz="1800" dirty="0" err="1">
                <a:solidFill>
                  <a:srgbClr val="FFFF00"/>
                </a:solidFill>
                <a:effectLst/>
              </a:rPr>
              <a:t>появи</a:t>
            </a:r>
            <a:r>
              <a:rPr lang="ru-RU" sz="1800" dirty="0">
                <a:solidFill>
                  <a:srgbClr val="FFFF00"/>
                </a:solidFill>
                <a:effectLst/>
              </a:rPr>
              <a:t> </a:t>
            </a:r>
            <a:r>
              <a:rPr lang="ru-RU" sz="1800" dirty="0" err="1">
                <a:solidFill>
                  <a:srgbClr val="FFFF00"/>
                </a:solidFill>
                <a:effectLst/>
              </a:rPr>
              <a:t>військової</a:t>
            </a:r>
            <a:r>
              <a:rPr lang="ru-RU" sz="1800" dirty="0">
                <a:solidFill>
                  <a:srgbClr val="FFFF00"/>
                </a:solidFill>
                <a:effectLst/>
              </a:rPr>
              <a:t> </a:t>
            </a:r>
            <a:r>
              <a:rPr lang="ru-RU" sz="1800" dirty="0" err="1">
                <a:solidFill>
                  <a:srgbClr val="FFFF00"/>
                </a:solidFill>
                <a:effectLst/>
              </a:rPr>
              <a:t>техніки</a:t>
            </a:r>
            <a:r>
              <a:rPr lang="ru-RU" sz="1800" dirty="0">
                <a:solidFill>
                  <a:srgbClr val="FFFF00"/>
                </a:solidFill>
                <a:effectLst/>
              </a:rPr>
              <a:t> з </a:t>
            </a:r>
            <a:r>
              <a:rPr lang="ru-RU" sz="1800" dirty="0" err="1">
                <a:solidFill>
                  <a:srgbClr val="FFFF00"/>
                </a:solidFill>
                <a:effectLst/>
              </a:rPr>
              <a:t>Харківського</a:t>
            </a:r>
            <a:r>
              <a:rPr lang="ru-RU" sz="1800" dirty="0">
                <a:solidFill>
                  <a:srgbClr val="FFFF00"/>
                </a:solidFill>
                <a:effectLst/>
              </a:rPr>
              <a:t> та </a:t>
            </a:r>
            <a:r>
              <a:rPr lang="ru-RU" sz="1800" dirty="0" err="1">
                <a:solidFill>
                  <a:srgbClr val="FFFF00"/>
                </a:solidFill>
                <a:effectLst/>
              </a:rPr>
              <a:t>Сумського</a:t>
            </a:r>
            <a:r>
              <a:rPr lang="ru-RU" sz="1800" dirty="0">
                <a:solidFill>
                  <a:srgbClr val="FFFF00"/>
                </a:solidFill>
                <a:effectLst/>
              </a:rPr>
              <a:t> </a:t>
            </a:r>
            <a:r>
              <a:rPr lang="ru-RU" sz="1800" dirty="0" err="1">
                <a:solidFill>
                  <a:srgbClr val="FFFF00"/>
                </a:solidFill>
                <a:effectLst/>
              </a:rPr>
              <a:t>напрямків</a:t>
            </a:r>
            <a:r>
              <a:rPr lang="ru-RU" sz="1800" dirty="0">
                <a:solidFill>
                  <a:srgbClr val="FFFF00"/>
                </a:solidFill>
                <a:effectLst/>
              </a:rPr>
              <a:t> </a:t>
            </a:r>
            <a:r>
              <a:rPr lang="ru-RU" sz="1800" dirty="0" err="1">
                <a:solidFill>
                  <a:srgbClr val="FFFF00"/>
                </a:solidFill>
                <a:effectLst/>
              </a:rPr>
              <a:t>фіксувати</a:t>
            </a:r>
            <a:r>
              <a:rPr lang="ru-RU" sz="1800" dirty="0">
                <a:solidFill>
                  <a:srgbClr val="FFFF00"/>
                </a:solidFill>
                <a:effectLst/>
              </a:rPr>
              <a:t> </a:t>
            </a:r>
            <a:r>
              <a:rPr lang="ru-RU" sz="1800" dirty="0" err="1">
                <a:solidFill>
                  <a:srgbClr val="FFFF00"/>
                </a:solidFill>
                <a:effectLst/>
              </a:rPr>
              <a:t>їх</a:t>
            </a:r>
            <a:r>
              <a:rPr lang="ru-RU" sz="1800" dirty="0">
                <a:solidFill>
                  <a:srgbClr val="FFFF00"/>
                </a:solidFill>
                <a:effectLst/>
              </a:rPr>
              <a:t> на фото </a:t>
            </a:r>
            <a:r>
              <a:rPr lang="ru-RU" sz="1800" dirty="0" err="1">
                <a:solidFill>
                  <a:srgbClr val="FFFF00"/>
                </a:solidFill>
                <a:effectLst/>
              </a:rPr>
              <a:t>або</a:t>
            </a:r>
            <a:r>
              <a:rPr lang="ru-RU" sz="1800" dirty="0">
                <a:solidFill>
                  <a:srgbClr val="FFFF00"/>
                </a:solidFill>
                <a:effectLst/>
              </a:rPr>
              <a:t> </a:t>
            </a:r>
            <a:r>
              <a:rPr lang="ru-RU" sz="1800" dirty="0" err="1">
                <a:solidFill>
                  <a:srgbClr val="FFFF00"/>
                </a:solidFill>
                <a:effectLst/>
              </a:rPr>
              <a:t>відео</a:t>
            </a:r>
            <a:r>
              <a:rPr lang="ru-RU" sz="1800" dirty="0">
                <a:solidFill>
                  <a:srgbClr val="FFFF00"/>
                </a:solidFill>
                <a:effectLst/>
              </a:rPr>
              <a:t>, </a:t>
            </a:r>
            <a:r>
              <a:rPr lang="ru-RU" sz="1800" dirty="0" err="1">
                <a:solidFill>
                  <a:srgbClr val="FFFF00"/>
                </a:solidFill>
                <a:effectLst/>
              </a:rPr>
              <a:t>зокрема</a:t>
            </a:r>
            <a:r>
              <a:rPr lang="ru-RU" sz="1800" dirty="0">
                <a:solidFill>
                  <a:srgbClr val="FFFF00"/>
                </a:solidFill>
                <a:effectLst/>
              </a:rPr>
              <a:t>, й </a:t>
            </a:r>
            <a:r>
              <a:rPr lang="ru-RU" sz="1800" dirty="0" err="1">
                <a:solidFill>
                  <a:srgbClr val="FFFF00"/>
                </a:solidFill>
                <a:effectLst/>
              </a:rPr>
              <a:t>позначки</a:t>
            </a:r>
            <a:r>
              <a:rPr lang="ru-RU" sz="1800" dirty="0">
                <a:solidFill>
                  <a:srgbClr val="FFFF00"/>
                </a:solidFill>
                <a:effectLst/>
              </a:rPr>
              <a:t> на </a:t>
            </a:r>
            <a:r>
              <a:rPr lang="ru-RU" sz="1800" dirty="0" err="1">
                <a:solidFill>
                  <a:srgbClr val="FFFF00"/>
                </a:solidFill>
                <a:effectLst/>
              </a:rPr>
              <a:t>їх</a:t>
            </a:r>
            <a:r>
              <a:rPr lang="ru-RU" sz="1800" dirty="0">
                <a:solidFill>
                  <a:srgbClr val="FFFF00"/>
                </a:solidFill>
                <a:effectLst/>
              </a:rPr>
              <a:t> бортах. </a:t>
            </a:r>
            <a:r>
              <a:rPr lang="ru-RU" sz="1800" dirty="0" err="1">
                <a:solidFill>
                  <a:srgbClr val="FFFF00"/>
                </a:solidFill>
                <a:effectLst/>
              </a:rPr>
              <a:t>Ці</a:t>
            </a:r>
            <a:r>
              <a:rPr lang="ru-RU" sz="1800" dirty="0">
                <a:solidFill>
                  <a:srgbClr val="FFFF00"/>
                </a:solidFill>
                <a:effectLst/>
              </a:rPr>
              <a:t> </a:t>
            </a:r>
            <a:r>
              <a:rPr lang="ru-RU" sz="1800" dirty="0" err="1">
                <a:solidFill>
                  <a:srgbClr val="FFFF00"/>
                </a:solidFill>
                <a:effectLst/>
              </a:rPr>
              <a:t>документи</a:t>
            </a:r>
            <a:r>
              <a:rPr lang="ru-RU" sz="1800" dirty="0">
                <a:solidFill>
                  <a:srgbClr val="FFFF00"/>
                </a:solidFill>
                <a:effectLst/>
              </a:rPr>
              <a:t> не </a:t>
            </a:r>
            <a:r>
              <a:rPr lang="ru-RU" sz="1800" dirty="0" err="1">
                <a:solidFill>
                  <a:srgbClr val="FFFF00"/>
                </a:solidFill>
                <a:effectLst/>
              </a:rPr>
              <a:t>потрібно</a:t>
            </a:r>
            <a:r>
              <a:rPr lang="ru-RU" sz="1800" dirty="0">
                <a:solidFill>
                  <a:srgbClr val="FFFF00"/>
                </a:solidFill>
                <a:effectLst/>
              </a:rPr>
              <a:t> </a:t>
            </a:r>
            <a:r>
              <a:rPr lang="ru-RU" sz="1800" dirty="0" err="1">
                <a:solidFill>
                  <a:srgbClr val="FFFF00"/>
                </a:solidFill>
                <a:effectLst/>
              </a:rPr>
              <a:t>викладати</a:t>
            </a:r>
            <a:r>
              <a:rPr lang="ru-RU" sz="1800" dirty="0">
                <a:solidFill>
                  <a:srgbClr val="FFFF00"/>
                </a:solidFill>
                <a:effectLst/>
              </a:rPr>
              <a:t> в </a:t>
            </a:r>
            <a:r>
              <a:rPr lang="ru-RU" sz="1800" dirty="0" err="1">
                <a:solidFill>
                  <a:srgbClr val="FFFF00"/>
                </a:solidFill>
                <a:effectLst/>
              </a:rPr>
              <a:t>соцмережі</a:t>
            </a:r>
            <a:r>
              <a:rPr lang="ru-RU" sz="1800" dirty="0">
                <a:solidFill>
                  <a:srgbClr val="FFFF00"/>
                </a:solidFill>
                <a:effectLst/>
              </a:rPr>
              <a:t>, а </a:t>
            </a:r>
            <a:r>
              <a:rPr lang="ru-RU" sz="1800" dirty="0" err="1">
                <a:solidFill>
                  <a:srgbClr val="FFFF00"/>
                </a:solidFill>
                <a:effectLst/>
              </a:rPr>
              <a:t>направляти</a:t>
            </a:r>
            <a:r>
              <a:rPr lang="ru-RU" sz="1800" dirty="0">
                <a:solidFill>
                  <a:srgbClr val="FFFF00"/>
                </a:solidFill>
                <a:effectLst/>
              </a:rPr>
              <a:t> </a:t>
            </a:r>
            <a:r>
              <a:rPr lang="ru-RU" sz="1800" dirty="0" err="1">
                <a:solidFill>
                  <a:srgbClr val="FFFF00"/>
                </a:solidFill>
                <a:effectLst/>
              </a:rPr>
              <a:t>одразу</a:t>
            </a:r>
            <a:r>
              <a:rPr lang="ru-RU" sz="1800" dirty="0">
                <a:solidFill>
                  <a:srgbClr val="FFFF00"/>
                </a:solidFill>
                <a:effectLst/>
              </a:rPr>
              <a:t> до </a:t>
            </a:r>
            <a:r>
              <a:rPr lang="ru-RU" sz="1800" dirty="0" err="1">
                <a:solidFill>
                  <a:srgbClr val="FFFF00"/>
                </a:solidFill>
                <a:effectLst/>
              </a:rPr>
              <a:t>поліції</a:t>
            </a:r>
            <a:r>
              <a:rPr lang="ru-RU" sz="1800" dirty="0">
                <a:solidFill>
                  <a:srgbClr val="FFFF00"/>
                </a:solidFill>
                <a:effectLst/>
              </a:rPr>
              <a:t>;</a:t>
            </a:r>
          </a:p>
          <a:p>
            <a:pPr>
              <a:defRPr/>
            </a:pPr>
            <a:r>
              <a:rPr lang="ru-RU" sz="1800" dirty="0" err="1">
                <a:solidFill>
                  <a:srgbClr val="FFFF00"/>
                </a:solidFill>
                <a:effectLst/>
              </a:rPr>
              <a:t>водночас</a:t>
            </a:r>
            <a:r>
              <a:rPr lang="ru-RU" sz="1800" dirty="0">
                <a:solidFill>
                  <a:srgbClr val="FFFF00"/>
                </a:solidFill>
                <a:effectLst/>
              </a:rPr>
              <a:t> категорично заборонено </a:t>
            </a:r>
            <a:r>
              <a:rPr lang="ru-RU" sz="1800" dirty="0" err="1">
                <a:solidFill>
                  <a:srgbClr val="FFFF00"/>
                </a:solidFill>
                <a:effectLst/>
              </a:rPr>
              <a:t>знімати</a:t>
            </a:r>
            <a:r>
              <a:rPr lang="ru-RU" sz="1800" dirty="0">
                <a:solidFill>
                  <a:srgbClr val="FFFF00"/>
                </a:solidFill>
                <a:effectLst/>
              </a:rPr>
              <a:t> </a:t>
            </a:r>
            <a:r>
              <a:rPr lang="ru-RU" sz="1800" dirty="0" err="1">
                <a:solidFill>
                  <a:srgbClr val="FFFF00"/>
                </a:solidFill>
                <a:effectLst/>
              </a:rPr>
              <a:t>або</a:t>
            </a:r>
            <a:r>
              <a:rPr lang="ru-RU" sz="1800" dirty="0">
                <a:solidFill>
                  <a:srgbClr val="FFFF00"/>
                </a:solidFill>
                <a:effectLst/>
              </a:rPr>
              <a:t> </a:t>
            </a:r>
            <a:r>
              <a:rPr lang="ru-RU" sz="1800" dirty="0" err="1">
                <a:solidFill>
                  <a:srgbClr val="FFFF00"/>
                </a:solidFill>
                <a:effectLst/>
              </a:rPr>
              <a:t>фотографувати</a:t>
            </a:r>
            <a:r>
              <a:rPr lang="ru-RU" sz="1800" dirty="0">
                <a:solidFill>
                  <a:srgbClr val="FFFF00"/>
                </a:solidFill>
                <a:effectLst/>
              </a:rPr>
              <a:t> </a:t>
            </a:r>
            <a:r>
              <a:rPr lang="ru-RU" sz="1800" dirty="0" err="1">
                <a:solidFill>
                  <a:srgbClr val="FFFF00"/>
                </a:solidFill>
                <a:effectLst/>
              </a:rPr>
              <a:t>українську</a:t>
            </a:r>
            <a:r>
              <a:rPr lang="ru-RU" sz="1800" dirty="0">
                <a:solidFill>
                  <a:srgbClr val="FFFF00"/>
                </a:solidFill>
                <a:effectLst/>
              </a:rPr>
              <a:t> </a:t>
            </a:r>
            <a:r>
              <a:rPr lang="ru-RU" sz="1800" dirty="0" err="1">
                <a:solidFill>
                  <a:srgbClr val="FFFF00"/>
                </a:solidFill>
                <a:effectLst/>
              </a:rPr>
              <a:t>військову</a:t>
            </a:r>
            <a:r>
              <a:rPr lang="ru-RU" sz="1800" dirty="0">
                <a:solidFill>
                  <a:srgbClr val="FFFF00"/>
                </a:solidFill>
                <a:effectLst/>
              </a:rPr>
              <a:t> </a:t>
            </a:r>
            <a:r>
              <a:rPr lang="ru-RU" sz="1800" dirty="0" err="1">
                <a:solidFill>
                  <a:srgbClr val="FFFF00"/>
                </a:solidFill>
                <a:effectLst/>
              </a:rPr>
              <a:t>техніку</a:t>
            </a:r>
            <a:r>
              <a:rPr lang="ru-RU" sz="1800" dirty="0">
                <a:solidFill>
                  <a:srgbClr val="FFFF00"/>
                </a:solidFill>
                <a:effectLst/>
              </a:rPr>
              <a:t> та </a:t>
            </a:r>
            <a:r>
              <a:rPr lang="ru-RU" sz="1800" dirty="0" err="1">
                <a:solidFill>
                  <a:srgbClr val="FFFF00"/>
                </a:solidFill>
                <a:effectLst/>
              </a:rPr>
              <a:t>викладати</a:t>
            </a:r>
            <a:r>
              <a:rPr lang="ru-RU" sz="1800" dirty="0">
                <a:solidFill>
                  <a:srgbClr val="FFFF00"/>
                </a:solidFill>
                <a:effectLst/>
              </a:rPr>
              <a:t> </a:t>
            </a:r>
            <a:r>
              <a:rPr lang="ru-RU" sz="1800" dirty="0" err="1">
                <a:solidFill>
                  <a:srgbClr val="FFFF00"/>
                </a:solidFill>
                <a:effectLst/>
              </a:rPr>
              <a:t>матеріали</a:t>
            </a:r>
            <a:r>
              <a:rPr lang="ru-RU" sz="1800" dirty="0">
                <a:solidFill>
                  <a:srgbClr val="FFFF00"/>
                </a:solidFill>
                <a:effectLst/>
              </a:rPr>
              <a:t> в </a:t>
            </a:r>
            <a:r>
              <a:rPr lang="ru-RU" sz="1800" dirty="0" err="1">
                <a:solidFill>
                  <a:srgbClr val="FFFF00"/>
                </a:solidFill>
                <a:effectLst/>
              </a:rPr>
              <a:t>інтернет</a:t>
            </a:r>
            <a:r>
              <a:rPr lang="ru-RU" sz="1800" dirty="0">
                <a:solidFill>
                  <a:srgbClr val="FFFF00"/>
                </a:solidFill>
                <a:effectLst/>
              </a:rPr>
              <a:t>;</a:t>
            </a:r>
          </a:p>
          <a:p>
            <a:pPr>
              <a:defRPr/>
            </a:pPr>
            <a:r>
              <a:rPr lang="ru-RU" sz="1800" dirty="0">
                <a:solidFill>
                  <a:srgbClr val="FFFF00"/>
                </a:solidFill>
                <a:effectLst/>
              </a:rPr>
              <a:t>ДРГ ворога </a:t>
            </a:r>
            <a:r>
              <a:rPr lang="ru-RU" sz="1800" dirty="0" err="1">
                <a:solidFill>
                  <a:srgbClr val="FFFF00"/>
                </a:solidFill>
                <a:effectLst/>
              </a:rPr>
              <a:t>можуть</a:t>
            </a:r>
            <a:r>
              <a:rPr lang="ru-RU" sz="1800" dirty="0">
                <a:solidFill>
                  <a:srgbClr val="FFFF00"/>
                </a:solidFill>
                <a:effectLst/>
              </a:rPr>
              <a:t> у </a:t>
            </a:r>
            <a:r>
              <a:rPr lang="ru-RU" sz="1800" dirty="0" err="1">
                <a:solidFill>
                  <a:srgbClr val="FFFF00"/>
                </a:solidFill>
                <a:effectLst/>
              </a:rPr>
              <a:t>місті</a:t>
            </a:r>
            <a:r>
              <a:rPr lang="ru-RU" sz="1800" dirty="0">
                <a:solidFill>
                  <a:srgbClr val="FFFF00"/>
                </a:solidFill>
                <a:effectLst/>
              </a:rPr>
              <a:t> </a:t>
            </a:r>
            <a:r>
              <a:rPr lang="ru-RU" sz="1800" dirty="0" err="1">
                <a:solidFill>
                  <a:srgbClr val="FFFF00"/>
                </a:solidFill>
                <a:effectLst/>
              </a:rPr>
              <a:t>робити</a:t>
            </a:r>
            <a:r>
              <a:rPr lang="ru-RU" sz="1800" dirty="0">
                <a:solidFill>
                  <a:srgbClr val="FFFF00"/>
                </a:solidFill>
                <a:effectLst/>
              </a:rPr>
              <a:t> </a:t>
            </a:r>
            <a:r>
              <a:rPr lang="ru-RU" sz="1800" dirty="0" err="1">
                <a:solidFill>
                  <a:srgbClr val="FFFF00"/>
                </a:solidFill>
                <a:effectLst/>
              </a:rPr>
              <a:t>спеціальні</a:t>
            </a:r>
            <a:r>
              <a:rPr lang="ru-RU" sz="1800" dirty="0">
                <a:solidFill>
                  <a:srgbClr val="FFFF00"/>
                </a:solidFill>
                <a:effectLst/>
              </a:rPr>
              <a:t> </a:t>
            </a:r>
            <a:r>
              <a:rPr lang="ru-RU" sz="1800" dirty="0" err="1">
                <a:solidFill>
                  <a:srgbClr val="FFFF00"/>
                </a:solidFill>
                <a:effectLst/>
              </a:rPr>
              <a:t>позначки</a:t>
            </a:r>
            <a:r>
              <a:rPr lang="ru-RU" sz="1800" dirty="0">
                <a:solidFill>
                  <a:srgbClr val="FFFF00"/>
                </a:solidFill>
                <a:effectLst/>
              </a:rPr>
              <a:t> на дорогах, </a:t>
            </a:r>
            <a:r>
              <a:rPr lang="ru-RU" sz="1800" dirty="0" err="1">
                <a:solidFill>
                  <a:srgbClr val="FFFF00"/>
                </a:solidFill>
                <a:effectLst/>
              </a:rPr>
              <a:t>об’єктах</a:t>
            </a:r>
            <a:r>
              <a:rPr lang="ru-RU" sz="1800" dirty="0">
                <a:solidFill>
                  <a:srgbClr val="FFFF00"/>
                </a:solidFill>
                <a:effectLst/>
              </a:rPr>
              <a:t> </a:t>
            </a:r>
            <a:r>
              <a:rPr lang="ru-RU" sz="1800" dirty="0" err="1">
                <a:solidFill>
                  <a:srgbClr val="FFFF00"/>
                </a:solidFill>
                <a:effectLst/>
              </a:rPr>
              <a:t>критичної</a:t>
            </a:r>
            <a:r>
              <a:rPr lang="ru-RU" sz="1800" dirty="0">
                <a:solidFill>
                  <a:srgbClr val="FFFF00"/>
                </a:solidFill>
                <a:effectLst/>
              </a:rPr>
              <a:t> </a:t>
            </a:r>
            <a:r>
              <a:rPr lang="ru-RU" sz="1800" dirty="0" err="1">
                <a:solidFill>
                  <a:srgbClr val="FFFF00"/>
                </a:solidFill>
                <a:effectLst/>
              </a:rPr>
              <a:t>інфраструктури</a:t>
            </a:r>
            <a:r>
              <a:rPr lang="ru-RU" sz="1800" dirty="0">
                <a:solidFill>
                  <a:srgbClr val="FFFF00"/>
                </a:solidFill>
                <a:effectLst/>
              </a:rPr>
              <a:t>, на </a:t>
            </a:r>
            <a:r>
              <a:rPr lang="ru-RU" sz="1800" dirty="0" err="1">
                <a:solidFill>
                  <a:srgbClr val="FFFF00"/>
                </a:solidFill>
                <a:effectLst/>
              </a:rPr>
              <a:t>будівлях</a:t>
            </a:r>
            <a:r>
              <a:rPr lang="ru-RU" sz="1800" dirty="0">
                <a:solidFill>
                  <a:srgbClr val="FFFF00"/>
                </a:solidFill>
                <a:effectLst/>
              </a:rPr>
              <a:t> </a:t>
            </a:r>
            <a:r>
              <a:rPr lang="ru-RU" sz="1800" dirty="0" err="1">
                <a:solidFill>
                  <a:srgbClr val="FFFF00"/>
                </a:solidFill>
                <a:effectLst/>
              </a:rPr>
              <a:t>державної</a:t>
            </a:r>
            <a:r>
              <a:rPr lang="ru-RU" sz="1800" dirty="0">
                <a:solidFill>
                  <a:srgbClr val="FFFF00"/>
                </a:solidFill>
                <a:effectLst/>
              </a:rPr>
              <a:t> </a:t>
            </a:r>
            <a:r>
              <a:rPr lang="ru-RU" sz="1800" dirty="0" err="1">
                <a:solidFill>
                  <a:srgbClr val="FFFF00"/>
                </a:solidFill>
                <a:effectLst/>
              </a:rPr>
              <a:t>влади</a:t>
            </a:r>
            <a:r>
              <a:rPr lang="ru-RU" sz="1800" dirty="0">
                <a:solidFill>
                  <a:srgbClr val="FFFF00"/>
                </a:solidFill>
                <a:effectLst/>
              </a:rPr>
              <a:t>. </a:t>
            </a:r>
            <a:r>
              <a:rPr lang="ru-RU" sz="1800" dirty="0" err="1">
                <a:solidFill>
                  <a:srgbClr val="FFFF00"/>
                </a:solidFill>
                <a:effectLst/>
              </a:rPr>
              <a:t>Ці</a:t>
            </a:r>
            <a:r>
              <a:rPr lang="ru-RU" sz="1800" dirty="0">
                <a:solidFill>
                  <a:srgbClr val="FFFF00"/>
                </a:solidFill>
                <a:effectLst/>
              </a:rPr>
              <a:t> </a:t>
            </a:r>
            <a:r>
              <a:rPr lang="ru-RU" sz="1800" dirty="0" err="1">
                <a:solidFill>
                  <a:srgbClr val="FFFF00"/>
                </a:solidFill>
                <a:effectLst/>
              </a:rPr>
              <a:t>позначки</a:t>
            </a:r>
            <a:r>
              <a:rPr lang="ru-RU" sz="1800" dirty="0">
                <a:solidFill>
                  <a:srgbClr val="FFFF00"/>
                </a:solidFill>
                <a:effectLst/>
              </a:rPr>
              <a:t> </a:t>
            </a:r>
            <a:r>
              <a:rPr lang="ru-RU" sz="1800" dirty="0" err="1">
                <a:solidFill>
                  <a:srgbClr val="FFFF00"/>
                </a:solidFill>
                <a:effectLst/>
              </a:rPr>
              <a:t>потрібно</a:t>
            </a:r>
            <a:r>
              <a:rPr lang="ru-RU" sz="1800" dirty="0">
                <a:solidFill>
                  <a:srgbClr val="FFFF00"/>
                </a:solidFill>
                <a:effectLst/>
              </a:rPr>
              <a:t> </a:t>
            </a:r>
            <a:r>
              <a:rPr lang="ru-RU" sz="1800" dirty="0" err="1">
                <a:solidFill>
                  <a:srgbClr val="FFFF00"/>
                </a:solidFill>
                <a:effectLst/>
              </a:rPr>
              <a:t>засипати</a:t>
            </a:r>
            <a:r>
              <a:rPr lang="ru-RU" sz="1800" dirty="0">
                <a:solidFill>
                  <a:srgbClr val="FFFF00"/>
                </a:solidFill>
                <a:effectLst/>
              </a:rPr>
              <a:t> землею </a:t>
            </a:r>
            <a:r>
              <a:rPr lang="ru-RU" sz="1800" dirty="0" err="1">
                <a:solidFill>
                  <a:srgbClr val="FFFF00"/>
                </a:solidFill>
                <a:effectLst/>
              </a:rPr>
              <a:t>або</a:t>
            </a:r>
            <a:r>
              <a:rPr lang="ru-RU" sz="1800" dirty="0">
                <a:solidFill>
                  <a:srgbClr val="FFFF00"/>
                </a:solidFill>
                <a:effectLst/>
              </a:rPr>
              <a:t> </a:t>
            </a:r>
            <a:r>
              <a:rPr lang="ru-RU" sz="1800" dirty="0" err="1">
                <a:solidFill>
                  <a:srgbClr val="FFFF00"/>
                </a:solidFill>
                <a:effectLst/>
              </a:rPr>
              <a:t>замалювати</a:t>
            </a:r>
            <a:r>
              <a:rPr lang="ru-RU" sz="1800" dirty="0">
                <a:solidFill>
                  <a:srgbClr val="FFFF00"/>
                </a:solidFill>
                <a:effectLst/>
              </a:rPr>
              <a:t>, </a:t>
            </a:r>
            <a:r>
              <a:rPr lang="ru-RU" sz="1800" dirty="0" err="1">
                <a:solidFill>
                  <a:srgbClr val="FFFF00"/>
                </a:solidFill>
                <a:effectLst/>
              </a:rPr>
              <a:t>після</a:t>
            </a:r>
            <a:r>
              <a:rPr lang="ru-RU" sz="1800" dirty="0">
                <a:solidFill>
                  <a:srgbClr val="FFFF00"/>
                </a:solidFill>
                <a:effectLst/>
              </a:rPr>
              <a:t> </a:t>
            </a:r>
            <a:r>
              <a:rPr lang="ru-RU" sz="1800" dirty="0" err="1">
                <a:solidFill>
                  <a:srgbClr val="FFFF00"/>
                </a:solidFill>
                <a:effectLst/>
              </a:rPr>
              <a:t>чого</a:t>
            </a:r>
            <a:r>
              <a:rPr lang="ru-RU" sz="1800" dirty="0">
                <a:solidFill>
                  <a:srgbClr val="FFFF00"/>
                </a:solidFill>
                <a:effectLst/>
              </a:rPr>
              <a:t> </a:t>
            </a:r>
            <a:r>
              <a:rPr lang="ru-RU" sz="1800" dirty="0" err="1">
                <a:solidFill>
                  <a:srgbClr val="FFFF00"/>
                </a:solidFill>
                <a:effectLst/>
              </a:rPr>
              <a:t>повідомити</a:t>
            </a:r>
            <a:r>
              <a:rPr lang="ru-RU" sz="1800" dirty="0">
                <a:solidFill>
                  <a:srgbClr val="FFFF00"/>
                </a:solidFill>
                <a:effectLst/>
              </a:rPr>
              <a:t> до </a:t>
            </a:r>
            <a:r>
              <a:rPr lang="ru-RU" sz="1800" dirty="0" err="1">
                <a:solidFill>
                  <a:srgbClr val="FFFF00"/>
                </a:solidFill>
                <a:effectLst/>
              </a:rPr>
              <a:t>поліції</a:t>
            </a:r>
            <a:r>
              <a:rPr lang="ru-RU" sz="1800" dirty="0">
                <a:solidFill>
                  <a:srgbClr val="FFFF00"/>
                </a:solidFill>
                <a:effectLst/>
              </a:rPr>
              <a:t>;</a:t>
            </a:r>
          </a:p>
          <a:p>
            <a:pPr>
              <a:defRPr/>
            </a:pPr>
            <a:r>
              <a:rPr lang="ru-RU" sz="1800" dirty="0" err="1">
                <a:solidFill>
                  <a:srgbClr val="FFFF00"/>
                </a:solidFill>
                <a:effectLst/>
              </a:rPr>
              <a:t>окрім</a:t>
            </a:r>
            <a:r>
              <a:rPr lang="ru-RU" sz="1800" dirty="0">
                <a:solidFill>
                  <a:srgbClr val="FFFF00"/>
                </a:solidFill>
                <a:effectLst/>
              </a:rPr>
              <a:t> </a:t>
            </a:r>
            <a:r>
              <a:rPr lang="ru-RU" sz="1800" dirty="0" err="1">
                <a:solidFill>
                  <a:srgbClr val="FFFF00"/>
                </a:solidFill>
                <a:effectLst/>
              </a:rPr>
              <a:t>цього</a:t>
            </a:r>
            <a:r>
              <a:rPr lang="ru-RU" sz="1800" dirty="0">
                <a:solidFill>
                  <a:srgbClr val="FFFF00"/>
                </a:solidFill>
                <a:effectLst/>
              </a:rPr>
              <a:t> </a:t>
            </a:r>
            <a:r>
              <a:rPr lang="ru-RU" sz="1800" dirty="0" err="1">
                <a:solidFill>
                  <a:srgbClr val="FFFF00"/>
                </a:solidFill>
                <a:effectLst/>
              </a:rPr>
              <a:t>диверсанти</a:t>
            </a:r>
            <a:r>
              <a:rPr lang="ru-RU" sz="1800" dirty="0">
                <a:solidFill>
                  <a:srgbClr val="FFFF00"/>
                </a:solidFill>
                <a:effectLst/>
              </a:rPr>
              <a:t> </a:t>
            </a:r>
            <a:r>
              <a:rPr lang="ru-RU" sz="1800" dirty="0" err="1">
                <a:solidFill>
                  <a:srgbClr val="FFFF00"/>
                </a:solidFill>
                <a:effectLst/>
              </a:rPr>
              <a:t>можуть</a:t>
            </a:r>
            <a:r>
              <a:rPr lang="ru-RU" sz="1800" dirty="0">
                <a:solidFill>
                  <a:srgbClr val="FFFF00"/>
                </a:solidFill>
                <a:effectLst/>
              </a:rPr>
              <a:t> </a:t>
            </a:r>
            <a:r>
              <a:rPr lang="ru-RU" sz="1800" dirty="0" err="1">
                <a:solidFill>
                  <a:srgbClr val="FFFF00"/>
                </a:solidFill>
                <a:effectLst/>
              </a:rPr>
              <a:t>установлювати</a:t>
            </a:r>
            <a:r>
              <a:rPr lang="ru-RU" sz="1800" dirty="0">
                <a:solidFill>
                  <a:srgbClr val="FFFF00"/>
                </a:solidFill>
                <a:effectLst/>
              </a:rPr>
              <a:t> на </a:t>
            </a:r>
            <a:r>
              <a:rPr lang="ru-RU" sz="1800" dirty="0" err="1">
                <a:solidFill>
                  <a:srgbClr val="FFFF00"/>
                </a:solidFill>
                <a:effectLst/>
              </a:rPr>
              <a:t>об’єктах</a:t>
            </a:r>
            <a:r>
              <a:rPr lang="ru-RU" sz="1800" dirty="0">
                <a:solidFill>
                  <a:srgbClr val="FFFF00"/>
                </a:solidFill>
                <a:effectLst/>
              </a:rPr>
              <a:t> </a:t>
            </a:r>
            <a:r>
              <a:rPr lang="ru-RU" sz="1800" dirty="0" err="1">
                <a:solidFill>
                  <a:srgbClr val="FFFF00"/>
                </a:solidFill>
                <a:effectLst/>
              </a:rPr>
              <a:t>радіомаячки</a:t>
            </a:r>
            <a:r>
              <a:rPr lang="ru-RU" sz="1800" dirty="0">
                <a:solidFill>
                  <a:srgbClr val="FFFF00"/>
                </a:solidFill>
                <a:effectLst/>
              </a:rPr>
              <a:t>. </a:t>
            </a:r>
            <a:r>
              <a:rPr lang="ru-RU" sz="1800" dirty="0" err="1">
                <a:solidFill>
                  <a:srgbClr val="FFFF00"/>
                </a:solidFill>
                <a:effectLst/>
              </a:rPr>
              <a:t>Їх</a:t>
            </a:r>
            <a:r>
              <a:rPr lang="ru-RU" sz="1800" dirty="0">
                <a:solidFill>
                  <a:srgbClr val="FFFF00"/>
                </a:solidFill>
                <a:effectLst/>
              </a:rPr>
              <a:t> </a:t>
            </a:r>
            <a:r>
              <a:rPr lang="ru-RU" sz="1800" dirty="0" err="1">
                <a:solidFill>
                  <a:srgbClr val="FFFF00"/>
                </a:solidFill>
                <a:effectLst/>
              </a:rPr>
              <a:t>потрібно</a:t>
            </a:r>
            <a:r>
              <a:rPr lang="ru-RU" sz="1800" dirty="0">
                <a:solidFill>
                  <a:srgbClr val="FFFF00"/>
                </a:solidFill>
                <a:effectLst/>
              </a:rPr>
              <a:t> </a:t>
            </a:r>
            <a:r>
              <a:rPr lang="ru-RU" sz="1800" dirty="0" err="1">
                <a:solidFill>
                  <a:srgbClr val="FFFF00"/>
                </a:solidFill>
                <a:effectLst/>
              </a:rPr>
              <a:t>знищити</a:t>
            </a:r>
            <a:r>
              <a:rPr lang="ru-RU" sz="1800" dirty="0">
                <a:solidFill>
                  <a:srgbClr val="FFFF00"/>
                </a:solidFill>
                <a:effectLst/>
              </a:rPr>
              <a:t> на </a:t>
            </a:r>
            <a:r>
              <a:rPr lang="ru-RU" sz="1800" dirty="0" err="1">
                <a:solidFill>
                  <a:srgbClr val="FFFF00"/>
                </a:solidFill>
                <a:effectLst/>
              </a:rPr>
              <a:t>місці</a:t>
            </a:r>
            <a:r>
              <a:rPr lang="ru-RU" sz="1800" dirty="0">
                <a:solidFill>
                  <a:srgbClr val="FFFF00"/>
                </a:solidFill>
                <a:effectLst/>
              </a:rPr>
              <a:t> та </a:t>
            </a:r>
            <a:r>
              <a:rPr lang="ru-RU" sz="1800" dirty="0" err="1">
                <a:solidFill>
                  <a:srgbClr val="FFFF00"/>
                </a:solidFill>
                <a:effectLst/>
              </a:rPr>
              <a:t>повідомити</a:t>
            </a:r>
            <a:r>
              <a:rPr lang="ru-RU" sz="1800" dirty="0">
                <a:solidFill>
                  <a:srgbClr val="FFFF00"/>
                </a:solidFill>
                <a:effectLst/>
              </a:rPr>
              <a:t> про </a:t>
            </a:r>
            <a:r>
              <a:rPr lang="ru-RU" sz="1800" dirty="0" err="1">
                <a:solidFill>
                  <a:srgbClr val="FFFF00"/>
                </a:solidFill>
                <a:effectLst/>
              </a:rPr>
              <a:t>це</a:t>
            </a:r>
            <a:r>
              <a:rPr lang="ru-RU" sz="1800" dirty="0">
                <a:solidFill>
                  <a:srgbClr val="FFFF00"/>
                </a:solidFill>
                <a:effectLst/>
              </a:rPr>
              <a:t> до </a:t>
            </a:r>
            <a:r>
              <a:rPr lang="ru-RU" sz="1800" dirty="0" err="1">
                <a:solidFill>
                  <a:srgbClr val="FFFF00"/>
                </a:solidFill>
                <a:effectLst/>
              </a:rPr>
              <a:t>поліції</a:t>
            </a:r>
            <a:r>
              <a:rPr lang="uk-UA" sz="1800" dirty="0">
                <a:solidFill>
                  <a:srgbClr val="FFFF00"/>
                </a:solidFill>
                <a:effectLst/>
              </a:rPr>
              <a:t>.</a:t>
            </a:r>
            <a:endParaRPr lang="ru-RU" sz="1800" dirty="0">
              <a:solidFill>
                <a:srgbClr val="FFFF00"/>
              </a:solidFill>
              <a:effectLst/>
            </a:endParaRPr>
          </a:p>
          <a:p>
            <a:pPr>
              <a:defRPr/>
            </a:pP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400" y="228600"/>
            <a:ext cx="8534400" cy="5902325"/>
          </a:xfrm>
        </p:spPr>
        <p:txBody>
          <a:bodyPr/>
          <a:lstStyle/>
          <a:p>
            <a:pPr marL="0" indent="0">
              <a:buFont typeface="Wingdings" pitchFamily="2" charset="2"/>
              <a:buNone/>
              <a:defRPr/>
            </a:pPr>
            <a:r>
              <a:rPr lang="ru-RU" sz="1800" b="1" dirty="0">
                <a:effectLst/>
              </a:rPr>
              <a:t>Не </a:t>
            </a:r>
            <a:r>
              <a:rPr lang="ru-RU" sz="1800" b="1" dirty="0" err="1">
                <a:effectLst/>
              </a:rPr>
              <a:t>рекомендується</a:t>
            </a:r>
            <a:r>
              <a:rPr lang="ru-RU" sz="1800" b="1" dirty="0">
                <a:effectLst/>
              </a:rPr>
              <a:t>: </a:t>
            </a:r>
            <a:endParaRPr lang="ru-RU" sz="1800" dirty="0">
              <a:effectLst/>
            </a:endParaRPr>
          </a:p>
          <a:p>
            <a:pPr>
              <a:defRPr/>
            </a:pPr>
            <a:r>
              <a:rPr lang="ru-RU" sz="1800" dirty="0" err="1">
                <a:effectLst/>
              </a:rPr>
              <a:t>підходити</a:t>
            </a:r>
            <a:r>
              <a:rPr lang="ru-RU" sz="1800" dirty="0">
                <a:effectLst/>
              </a:rPr>
              <a:t> до </a:t>
            </a:r>
            <a:r>
              <a:rPr lang="ru-RU" sz="1800" dirty="0" err="1">
                <a:effectLst/>
              </a:rPr>
              <a:t>вікон</a:t>
            </a:r>
            <a:r>
              <a:rPr lang="ru-RU" sz="1800" dirty="0">
                <a:effectLst/>
              </a:rPr>
              <a:t>, </a:t>
            </a:r>
            <a:r>
              <a:rPr lang="ru-RU" sz="1800" dirty="0" err="1">
                <a:effectLst/>
              </a:rPr>
              <a:t>якщо</a:t>
            </a:r>
            <a:r>
              <a:rPr lang="ru-RU" sz="1800" dirty="0">
                <a:effectLst/>
              </a:rPr>
              <a:t> </a:t>
            </a:r>
            <a:r>
              <a:rPr lang="ru-RU" sz="1800" dirty="0" err="1">
                <a:effectLst/>
              </a:rPr>
              <a:t>почуєте</a:t>
            </a:r>
            <a:r>
              <a:rPr lang="ru-RU" sz="1800" dirty="0">
                <a:effectLst/>
              </a:rPr>
              <a:t> </a:t>
            </a:r>
            <a:r>
              <a:rPr lang="ru-RU" sz="1800" dirty="0" err="1">
                <a:effectLst/>
              </a:rPr>
              <a:t>постріли</a:t>
            </a:r>
            <a:r>
              <a:rPr lang="ru-RU" sz="1800" dirty="0">
                <a:effectLst/>
              </a:rPr>
              <a:t>;</a:t>
            </a:r>
          </a:p>
          <a:p>
            <a:pPr>
              <a:defRPr/>
            </a:pPr>
            <a:r>
              <a:rPr lang="ru-RU" sz="1800" dirty="0" err="1">
                <a:effectLst/>
              </a:rPr>
              <a:t>спостерігати</a:t>
            </a:r>
            <a:r>
              <a:rPr lang="ru-RU" sz="1800" dirty="0">
                <a:effectLst/>
              </a:rPr>
              <a:t> за ходом </a:t>
            </a:r>
            <a:r>
              <a:rPr lang="ru-RU" sz="1800" dirty="0" err="1">
                <a:effectLst/>
              </a:rPr>
              <a:t>бойових</a:t>
            </a:r>
            <a:r>
              <a:rPr lang="ru-RU" sz="1800" dirty="0">
                <a:effectLst/>
              </a:rPr>
              <a:t> </a:t>
            </a:r>
            <a:r>
              <a:rPr lang="ru-RU" sz="1800" dirty="0" err="1">
                <a:effectLst/>
              </a:rPr>
              <a:t>дій</a:t>
            </a:r>
            <a:r>
              <a:rPr lang="ru-RU" sz="1800" dirty="0">
                <a:effectLst/>
              </a:rPr>
              <a:t>;</a:t>
            </a:r>
          </a:p>
          <a:p>
            <a:pPr>
              <a:defRPr/>
            </a:pPr>
            <a:r>
              <a:rPr lang="ru-RU" sz="1800" dirty="0" err="1">
                <a:effectLst/>
              </a:rPr>
              <a:t>стояти</a:t>
            </a:r>
            <a:r>
              <a:rPr lang="ru-RU" sz="1800" dirty="0">
                <a:effectLst/>
              </a:rPr>
              <a:t> </a:t>
            </a:r>
            <a:r>
              <a:rPr lang="ru-RU" sz="1800" dirty="0" err="1">
                <a:effectLst/>
              </a:rPr>
              <a:t>чи</a:t>
            </a:r>
            <a:r>
              <a:rPr lang="ru-RU" sz="1800" dirty="0">
                <a:effectLst/>
              </a:rPr>
              <a:t> </a:t>
            </a:r>
            <a:r>
              <a:rPr lang="ru-RU" sz="1800" dirty="0" err="1">
                <a:effectLst/>
              </a:rPr>
              <a:t>перебігати</a:t>
            </a:r>
            <a:r>
              <a:rPr lang="ru-RU" sz="1800" dirty="0">
                <a:effectLst/>
              </a:rPr>
              <a:t> </a:t>
            </a:r>
            <a:r>
              <a:rPr lang="ru-RU" sz="1800" dirty="0" err="1">
                <a:effectLst/>
              </a:rPr>
              <a:t>під</a:t>
            </a:r>
            <a:r>
              <a:rPr lang="ru-RU" sz="1800" dirty="0">
                <a:effectLst/>
              </a:rPr>
              <a:t> </a:t>
            </a:r>
            <a:r>
              <a:rPr lang="ru-RU" sz="1800" dirty="0" err="1">
                <a:effectLst/>
              </a:rPr>
              <a:t>обстрілом</a:t>
            </a:r>
            <a:r>
              <a:rPr lang="ru-RU" sz="1800" dirty="0">
                <a:effectLst/>
              </a:rPr>
              <a:t>;</a:t>
            </a:r>
          </a:p>
          <a:p>
            <a:pPr>
              <a:defRPr/>
            </a:pPr>
            <a:r>
              <a:rPr lang="ru-RU" sz="1800" dirty="0" err="1">
                <a:effectLst/>
              </a:rPr>
              <a:t>конфліктувати</a:t>
            </a:r>
            <a:r>
              <a:rPr lang="ru-RU" sz="1800" dirty="0">
                <a:effectLst/>
              </a:rPr>
              <a:t> з </a:t>
            </a:r>
            <a:r>
              <a:rPr lang="ru-RU" sz="1800" dirty="0" err="1">
                <a:effectLst/>
              </a:rPr>
              <a:t>озброєними</a:t>
            </a:r>
            <a:r>
              <a:rPr lang="ru-RU" sz="1800" dirty="0">
                <a:effectLst/>
              </a:rPr>
              <a:t> людьми;</a:t>
            </a:r>
          </a:p>
          <a:p>
            <a:pPr>
              <a:defRPr/>
            </a:pPr>
            <a:r>
              <a:rPr lang="ru-RU" sz="1800" dirty="0" err="1">
                <a:effectLst/>
              </a:rPr>
              <a:t>носити</a:t>
            </a:r>
            <a:r>
              <a:rPr lang="ru-RU" sz="1800" dirty="0">
                <a:effectLst/>
              </a:rPr>
              <a:t> </a:t>
            </a:r>
            <a:r>
              <a:rPr lang="ru-RU" sz="1800" dirty="0" err="1">
                <a:effectLst/>
              </a:rPr>
              <a:t>армійську</a:t>
            </a:r>
            <a:r>
              <a:rPr lang="ru-RU" sz="1800" dirty="0">
                <a:effectLst/>
              </a:rPr>
              <a:t> форму </a:t>
            </a:r>
            <a:r>
              <a:rPr lang="ru-RU" sz="1800" dirty="0" err="1">
                <a:effectLst/>
              </a:rPr>
              <a:t>або</a:t>
            </a:r>
            <a:r>
              <a:rPr lang="ru-RU" sz="1800" dirty="0">
                <a:effectLst/>
              </a:rPr>
              <a:t> </a:t>
            </a:r>
            <a:r>
              <a:rPr lang="ru-RU" sz="1800" dirty="0" err="1">
                <a:effectLst/>
              </a:rPr>
              <a:t>камуфльований</a:t>
            </a:r>
            <a:r>
              <a:rPr lang="ru-RU" sz="1800" dirty="0">
                <a:effectLst/>
              </a:rPr>
              <a:t> </a:t>
            </a:r>
            <a:r>
              <a:rPr lang="ru-RU" sz="1800" dirty="0" err="1">
                <a:effectLst/>
              </a:rPr>
              <a:t>одяг</a:t>
            </a:r>
            <a:r>
              <a:rPr lang="ru-RU" sz="1800" dirty="0">
                <a:effectLst/>
              </a:rPr>
              <a:t>;</a:t>
            </a:r>
          </a:p>
          <a:p>
            <a:pPr>
              <a:defRPr/>
            </a:pPr>
            <a:r>
              <a:rPr lang="ru-RU" sz="1800" dirty="0" err="1">
                <a:effectLst/>
              </a:rPr>
              <a:t>демонструвати</a:t>
            </a:r>
            <a:r>
              <a:rPr lang="ru-RU" sz="1800" dirty="0">
                <a:effectLst/>
              </a:rPr>
              <a:t> </a:t>
            </a:r>
            <a:r>
              <a:rPr lang="ru-RU" sz="1800" dirty="0" err="1">
                <a:effectLst/>
              </a:rPr>
              <a:t>зброю</a:t>
            </a:r>
            <a:r>
              <a:rPr lang="ru-RU" sz="1800" dirty="0">
                <a:effectLst/>
              </a:rPr>
              <a:t> </a:t>
            </a:r>
            <a:r>
              <a:rPr lang="ru-RU" sz="1800" dirty="0" err="1">
                <a:effectLst/>
              </a:rPr>
              <a:t>або</a:t>
            </a:r>
            <a:r>
              <a:rPr lang="ru-RU" sz="1800" dirty="0">
                <a:effectLst/>
              </a:rPr>
              <a:t> </a:t>
            </a:r>
            <a:r>
              <a:rPr lang="ru-RU" sz="1800" dirty="0" err="1">
                <a:effectLst/>
              </a:rPr>
              <a:t>предмети</a:t>
            </a:r>
            <a:r>
              <a:rPr lang="ru-RU" sz="1800" dirty="0">
                <a:effectLst/>
              </a:rPr>
              <a:t>, </a:t>
            </a:r>
            <a:r>
              <a:rPr lang="ru-RU" sz="1800" dirty="0" err="1">
                <a:effectLst/>
              </a:rPr>
              <a:t>схожі</a:t>
            </a:r>
            <a:r>
              <a:rPr lang="ru-RU" sz="1800" dirty="0">
                <a:effectLst/>
              </a:rPr>
              <a:t> на </a:t>
            </a:r>
            <a:r>
              <a:rPr lang="ru-RU" sz="1800" dirty="0" err="1">
                <a:effectLst/>
              </a:rPr>
              <a:t>неї</a:t>
            </a:r>
            <a:r>
              <a:rPr lang="ru-RU" sz="1800" dirty="0">
                <a:effectLst/>
              </a:rPr>
              <a:t>;</a:t>
            </a:r>
          </a:p>
          <a:p>
            <a:pPr>
              <a:defRPr/>
            </a:pPr>
            <a:r>
              <a:rPr lang="ru-RU" sz="1800" dirty="0" err="1">
                <a:effectLst/>
              </a:rPr>
              <a:t>підбирати</a:t>
            </a:r>
            <a:r>
              <a:rPr lang="ru-RU" sz="1800" dirty="0">
                <a:effectLst/>
              </a:rPr>
              <a:t> </a:t>
            </a:r>
            <a:r>
              <a:rPr lang="ru-RU" sz="1800" dirty="0" err="1">
                <a:effectLst/>
              </a:rPr>
              <a:t>покинуті</a:t>
            </a:r>
            <a:r>
              <a:rPr lang="ru-RU" sz="1800" dirty="0">
                <a:effectLst/>
              </a:rPr>
              <a:t> </a:t>
            </a:r>
            <a:r>
              <a:rPr lang="ru-RU" sz="1800" dirty="0" err="1">
                <a:effectLst/>
              </a:rPr>
              <a:t>зброю</a:t>
            </a:r>
            <a:r>
              <a:rPr lang="ru-RU" sz="1800" dirty="0">
                <a:effectLst/>
              </a:rPr>
              <a:t> та </a:t>
            </a:r>
            <a:r>
              <a:rPr lang="ru-RU" sz="1800" dirty="0" err="1">
                <a:effectLst/>
              </a:rPr>
              <a:t>боєприпаси</a:t>
            </a:r>
            <a:r>
              <a:rPr lang="ru-RU" sz="1800" dirty="0">
                <a:effectLst/>
              </a:rPr>
              <a:t>.</a:t>
            </a:r>
          </a:p>
          <a:p>
            <a:pPr marL="0" indent="0">
              <a:buFont typeface="Wingdings" pitchFamily="2" charset="2"/>
              <a:buNone/>
              <a:defRPr/>
            </a:pPr>
            <a:endParaRPr lang="ru-RU" sz="1800" b="1" dirty="0" smtClean="0">
              <a:effectLst/>
            </a:endParaRPr>
          </a:p>
          <a:p>
            <a:pPr marL="0" indent="0">
              <a:buFont typeface="Wingdings" pitchFamily="2" charset="2"/>
              <a:buNone/>
              <a:defRPr/>
            </a:pPr>
            <a:r>
              <a:rPr lang="ru-RU" sz="1800" b="1" dirty="0" smtClean="0">
                <a:effectLst/>
              </a:rPr>
              <a:t>При </a:t>
            </a:r>
            <a:r>
              <a:rPr lang="ru-RU" sz="1800" b="1" dirty="0" err="1">
                <a:effectLst/>
              </a:rPr>
              <a:t>виявленні</a:t>
            </a:r>
            <a:r>
              <a:rPr lang="ru-RU" sz="1800" b="1" dirty="0">
                <a:effectLst/>
              </a:rPr>
              <a:t> </a:t>
            </a:r>
            <a:r>
              <a:rPr lang="ru-RU" sz="1800" b="1" dirty="0" err="1">
                <a:effectLst/>
              </a:rPr>
              <a:t>вибухонебезпечних</a:t>
            </a:r>
            <a:r>
              <a:rPr lang="ru-RU" sz="1800" b="1" dirty="0">
                <a:effectLst/>
              </a:rPr>
              <a:t> </a:t>
            </a:r>
            <a:r>
              <a:rPr lang="ru-RU" sz="1800" b="1" dirty="0" err="1">
                <a:effectLst/>
              </a:rPr>
              <a:t>предметів</a:t>
            </a:r>
            <a:r>
              <a:rPr lang="ru-RU" sz="1800" b="1" dirty="0">
                <a:effectLst/>
              </a:rPr>
              <a:t> </a:t>
            </a:r>
            <a:r>
              <a:rPr lang="ru-RU" sz="1800" b="1" dirty="0" err="1">
                <a:effectLst/>
              </a:rPr>
              <a:t>забороняється</a:t>
            </a:r>
            <a:r>
              <a:rPr lang="ru-RU" sz="1800" b="1" dirty="0">
                <a:effectLst/>
              </a:rPr>
              <a:t>: </a:t>
            </a:r>
            <a:endParaRPr lang="ru-RU" sz="1800" dirty="0">
              <a:effectLst/>
            </a:endParaRPr>
          </a:p>
          <a:p>
            <a:pPr>
              <a:defRPr/>
            </a:pPr>
            <a:r>
              <a:rPr lang="ru-RU" sz="1800" dirty="0" err="1">
                <a:effectLst/>
              </a:rPr>
              <a:t>перекладати</a:t>
            </a:r>
            <a:r>
              <a:rPr lang="ru-RU" sz="1800" dirty="0">
                <a:effectLst/>
              </a:rPr>
              <a:t>, </a:t>
            </a:r>
            <a:r>
              <a:rPr lang="ru-RU" sz="1800" dirty="0" err="1">
                <a:effectLst/>
              </a:rPr>
              <a:t>перекочувати</a:t>
            </a:r>
            <a:r>
              <a:rPr lang="ru-RU" sz="1800" dirty="0">
                <a:effectLst/>
              </a:rPr>
              <a:t> </a:t>
            </a:r>
            <a:r>
              <a:rPr lang="ru-RU" sz="1800" dirty="0" err="1">
                <a:effectLst/>
              </a:rPr>
              <a:t>їх</a:t>
            </a:r>
            <a:r>
              <a:rPr lang="ru-RU" sz="1800" dirty="0">
                <a:effectLst/>
              </a:rPr>
              <a:t> з одного </a:t>
            </a:r>
            <a:r>
              <a:rPr lang="ru-RU" sz="1800" dirty="0" err="1">
                <a:effectLst/>
              </a:rPr>
              <a:t>місця</a:t>
            </a:r>
            <a:r>
              <a:rPr lang="ru-RU" sz="1800" dirty="0">
                <a:effectLst/>
              </a:rPr>
              <a:t> на </a:t>
            </a:r>
            <a:r>
              <a:rPr lang="ru-RU" sz="1800" dirty="0" err="1">
                <a:effectLst/>
              </a:rPr>
              <a:t>інше</a:t>
            </a:r>
            <a:r>
              <a:rPr lang="ru-RU" sz="1800" dirty="0">
                <a:effectLst/>
              </a:rPr>
              <a:t>;</a:t>
            </a:r>
          </a:p>
          <a:p>
            <a:pPr>
              <a:defRPr/>
            </a:pPr>
            <a:r>
              <a:rPr lang="ru-RU" sz="1800" dirty="0" err="1">
                <a:effectLst/>
              </a:rPr>
              <a:t>збирати</a:t>
            </a:r>
            <a:r>
              <a:rPr lang="ru-RU" sz="1800" dirty="0">
                <a:effectLst/>
              </a:rPr>
              <a:t> і </a:t>
            </a:r>
            <a:r>
              <a:rPr lang="ru-RU" sz="1800" dirty="0" err="1">
                <a:effectLst/>
              </a:rPr>
              <a:t>зберігати</a:t>
            </a:r>
            <a:r>
              <a:rPr lang="ru-RU" sz="1800" dirty="0">
                <a:effectLst/>
              </a:rPr>
              <a:t>, </a:t>
            </a:r>
            <a:r>
              <a:rPr lang="ru-RU" sz="1800" dirty="0" err="1">
                <a:effectLst/>
              </a:rPr>
              <a:t>нагрівати</a:t>
            </a:r>
            <a:r>
              <a:rPr lang="ru-RU" sz="1800" dirty="0">
                <a:effectLst/>
              </a:rPr>
              <a:t> і </a:t>
            </a:r>
            <a:r>
              <a:rPr lang="ru-RU" sz="1800" dirty="0" err="1">
                <a:effectLst/>
              </a:rPr>
              <a:t>ударяти</a:t>
            </a:r>
            <a:r>
              <a:rPr lang="ru-RU" sz="1800" dirty="0">
                <a:effectLst/>
              </a:rPr>
              <a:t>;</a:t>
            </a:r>
          </a:p>
          <a:p>
            <a:pPr>
              <a:defRPr/>
            </a:pPr>
            <a:r>
              <a:rPr lang="ru-RU" sz="1800" dirty="0" err="1">
                <a:effectLst/>
              </a:rPr>
              <a:t>намагатися</a:t>
            </a:r>
            <a:r>
              <a:rPr lang="ru-RU" sz="1800" dirty="0">
                <a:effectLst/>
              </a:rPr>
              <a:t> </a:t>
            </a:r>
            <a:r>
              <a:rPr lang="ru-RU" sz="1800" dirty="0" err="1">
                <a:effectLst/>
              </a:rPr>
              <a:t>розряджати</a:t>
            </a:r>
            <a:r>
              <a:rPr lang="ru-RU" sz="1800" dirty="0">
                <a:effectLst/>
              </a:rPr>
              <a:t> і </a:t>
            </a:r>
            <a:r>
              <a:rPr lang="ru-RU" sz="1800" dirty="0" err="1">
                <a:effectLst/>
              </a:rPr>
              <a:t>розбирати</a:t>
            </a:r>
            <a:r>
              <a:rPr lang="ru-RU" sz="1800" dirty="0">
                <a:effectLst/>
              </a:rPr>
              <a:t>;</a:t>
            </a:r>
          </a:p>
          <a:p>
            <a:pPr>
              <a:defRPr/>
            </a:pPr>
            <a:r>
              <a:rPr lang="ru-RU" sz="1800" dirty="0" err="1">
                <a:effectLst/>
              </a:rPr>
              <a:t>виготовляти</a:t>
            </a:r>
            <a:r>
              <a:rPr lang="ru-RU" sz="1800" dirty="0">
                <a:effectLst/>
              </a:rPr>
              <a:t> </a:t>
            </a:r>
            <a:r>
              <a:rPr lang="ru-RU" sz="1800" dirty="0" err="1">
                <a:effectLst/>
              </a:rPr>
              <a:t>різні</a:t>
            </a:r>
            <a:r>
              <a:rPr lang="ru-RU" sz="1800" dirty="0">
                <a:effectLst/>
              </a:rPr>
              <a:t> </a:t>
            </a:r>
            <a:r>
              <a:rPr lang="ru-RU" sz="1800" dirty="0" err="1">
                <a:effectLst/>
              </a:rPr>
              <a:t>предмети</a:t>
            </a:r>
            <a:r>
              <a:rPr lang="ru-RU" sz="1800" dirty="0">
                <a:effectLst/>
              </a:rPr>
              <a:t>;</a:t>
            </a:r>
          </a:p>
          <a:p>
            <a:pPr>
              <a:defRPr/>
            </a:pPr>
            <a:r>
              <a:rPr lang="ru-RU" sz="1800" dirty="0" err="1">
                <a:effectLst/>
              </a:rPr>
              <a:t>використовувати</a:t>
            </a:r>
            <a:r>
              <a:rPr lang="ru-RU" sz="1800" dirty="0">
                <a:effectLst/>
              </a:rPr>
              <a:t> заряди для </a:t>
            </a:r>
            <a:r>
              <a:rPr lang="ru-RU" sz="1800" dirty="0" err="1">
                <a:effectLst/>
              </a:rPr>
              <a:t>розведення</a:t>
            </a:r>
            <a:r>
              <a:rPr lang="ru-RU" sz="1800" dirty="0">
                <a:effectLst/>
              </a:rPr>
              <a:t> </a:t>
            </a:r>
            <a:r>
              <a:rPr lang="ru-RU" sz="1800" dirty="0" err="1">
                <a:effectLst/>
              </a:rPr>
              <a:t>вогню</a:t>
            </a:r>
            <a:r>
              <a:rPr lang="ru-RU" sz="1800" dirty="0">
                <a:effectLst/>
              </a:rPr>
              <a:t> і </a:t>
            </a:r>
            <a:r>
              <a:rPr lang="ru-RU" sz="1800" dirty="0" err="1">
                <a:effectLst/>
              </a:rPr>
              <a:t>освітлення</a:t>
            </a:r>
            <a:r>
              <a:rPr lang="ru-RU" sz="1800" dirty="0">
                <a:effectLst/>
              </a:rPr>
              <a:t>;</a:t>
            </a:r>
          </a:p>
          <a:p>
            <a:pPr>
              <a:defRPr/>
            </a:pPr>
            <a:r>
              <a:rPr lang="ru-RU" sz="1800" dirty="0" err="1">
                <a:effectLst/>
              </a:rPr>
              <a:t>приносити</a:t>
            </a:r>
            <a:r>
              <a:rPr lang="ru-RU" sz="1800" dirty="0">
                <a:effectLst/>
              </a:rPr>
              <a:t> в </a:t>
            </a:r>
            <a:r>
              <a:rPr lang="ru-RU" sz="1800" dirty="0" err="1">
                <a:effectLst/>
              </a:rPr>
              <a:t>приміщення</a:t>
            </a:r>
            <a:r>
              <a:rPr lang="ru-RU" sz="1800" dirty="0">
                <a:effectLst/>
              </a:rPr>
              <a:t>, </a:t>
            </a:r>
            <a:r>
              <a:rPr lang="ru-RU" sz="1800" dirty="0" err="1">
                <a:effectLst/>
              </a:rPr>
              <a:t>закопувати</a:t>
            </a:r>
            <a:r>
              <a:rPr lang="ru-RU" sz="1800" dirty="0">
                <a:effectLst/>
              </a:rPr>
              <a:t> в землю, </a:t>
            </a:r>
            <a:r>
              <a:rPr lang="ru-RU" sz="1800" dirty="0" err="1">
                <a:effectLst/>
              </a:rPr>
              <a:t>кидати</a:t>
            </a:r>
            <a:r>
              <a:rPr lang="ru-RU" sz="1800" dirty="0">
                <a:effectLst/>
              </a:rPr>
              <a:t> в </a:t>
            </a:r>
            <a:r>
              <a:rPr lang="ru-RU" sz="1800" dirty="0" err="1">
                <a:effectLst/>
              </a:rPr>
              <a:t>колодязь</a:t>
            </a:r>
            <a:r>
              <a:rPr lang="ru-RU" sz="1800" dirty="0">
                <a:effectLst/>
              </a:rPr>
              <a:t> </a:t>
            </a:r>
            <a:r>
              <a:rPr lang="ru-RU" sz="1800" dirty="0" err="1">
                <a:effectLst/>
              </a:rPr>
              <a:t>чи</a:t>
            </a:r>
            <a:r>
              <a:rPr lang="ru-RU" sz="1800" dirty="0">
                <a:effectLst/>
              </a:rPr>
              <a:t> </a:t>
            </a:r>
            <a:r>
              <a:rPr lang="ru-RU" sz="1800" dirty="0" err="1">
                <a:effectLst/>
              </a:rPr>
              <a:t>річку</a:t>
            </a:r>
            <a:r>
              <a:rPr lang="ru-RU" sz="1800" dirty="0">
                <a:effectLst/>
              </a:rPr>
              <a:t>.</a:t>
            </a:r>
          </a:p>
          <a:p>
            <a:pPr>
              <a:defRPr/>
            </a:pP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uk-UA" dirty="0" smtClean="0">
                <a:solidFill>
                  <a:srgbClr val="FFFF00"/>
                </a:solidFill>
              </a:rPr>
              <a:t>ВАЖЛИВО!</a:t>
            </a:r>
            <a:endParaRPr lang="ru-RU" dirty="0">
              <a:solidFill>
                <a:srgbClr val="FFFF00"/>
              </a:solidFill>
            </a:endParaRPr>
          </a:p>
        </p:txBody>
      </p:sp>
      <p:sp>
        <p:nvSpPr>
          <p:cNvPr id="3" name="Объект 2"/>
          <p:cNvSpPr>
            <a:spLocks noGrp="1"/>
          </p:cNvSpPr>
          <p:nvPr>
            <p:ph idx="1"/>
          </p:nvPr>
        </p:nvSpPr>
        <p:spPr>
          <a:xfrm>
            <a:off x="228600" y="1219200"/>
            <a:ext cx="8458200" cy="4911725"/>
          </a:xfrm>
        </p:spPr>
        <p:txBody>
          <a:bodyPr/>
          <a:lstStyle/>
          <a:p>
            <a:pPr algn="ctr">
              <a:defRPr/>
            </a:pPr>
            <a:r>
              <a:rPr lang="ru-RU" sz="1800" i="1" dirty="0" err="1">
                <a:effectLst/>
              </a:rPr>
              <a:t>Виявивши</a:t>
            </a:r>
            <a:r>
              <a:rPr lang="ru-RU" sz="1800" i="1" dirty="0">
                <a:effectLst/>
              </a:rPr>
              <a:t> </a:t>
            </a:r>
            <a:r>
              <a:rPr lang="ru-RU" sz="1800" i="1" dirty="0" err="1">
                <a:effectLst/>
              </a:rPr>
              <a:t>вибухонебезпечні</a:t>
            </a:r>
            <a:r>
              <a:rPr lang="ru-RU" sz="1800" i="1" dirty="0">
                <a:effectLst/>
              </a:rPr>
              <a:t> </a:t>
            </a:r>
            <a:r>
              <a:rPr lang="ru-RU" sz="1800" i="1" dirty="0" err="1">
                <a:effectLst/>
              </a:rPr>
              <a:t>предмети</a:t>
            </a:r>
            <a:r>
              <a:rPr lang="ru-RU" sz="1800" i="1" dirty="0">
                <a:effectLst/>
              </a:rPr>
              <a:t>, </a:t>
            </a:r>
            <a:r>
              <a:rPr lang="ru-RU" sz="1800" i="1" dirty="0" err="1">
                <a:effectLst/>
              </a:rPr>
              <a:t>вживайте</a:t>
            </a:r>
            <a:r>
              <a:rPr lang="ru-RU" sz="1800" i="1" dirty="0">
                <a:effectLst/>
              </a:rPr>
              <a:t> </a:t>
            </a:r>
            <a:r>
              <a:rPr lang="ru-RU" sz="1800" i="1" dirty="0" err="1">
                <a:effectLst/>
              </a:rPr>
              <a:t>заходів</a:t>
            </a:r>
            <a:r>
              <a:rPr lang="ru-RU" sz="1800" i="1" dirty="0">
                <a:effectLst/>
              </a:rPr>
              <a:t> з </a:t>
            </a:r>
            <a:r>
              <a:rPr lang="ru-RU" sz="1800" i="1" dirty="0" err="1">
                <a:effectLst/>
              </a:rPr>
              <a:t>означення</a:t>
            </a:r>
            <a:r>
              <a:rPr lang="ru-RU" sz="1800" i="1" dirty="0">
                <a:effectLst/>
              </a:rPr>
              <a:t>, </a:t>
            </a:r>
            <a:r>
              <a:rPr lang="ru-RU" sz="1800" i="1" dirty="0" err="1">
                <a:effectLst/>
              </a:rPr>
              <a:t>огородження</a:t>
            </a:r>
            <a:r>
              <a:rPr lang="ru-RU" sz="1800" i="1" dirty="0">
                <a:effectLst/>
              </a:rPr>
              <a:t> і </a:t>
            </a:r>
            <a:r>
              <a:rPr lang="ru-RU" sz="1800" i="1" dirty="0" err="1">
                <a:effectLst/>
              </a:rPr>
              <a:t>охорон</a:t>
            </a:r>
            <a:r>
              <a:rPr lang="uk-UA" sz="1800" i="1" dirty="0">
                <a:effectLst/>
              </a:rPr>
              <a:t>и</a:t>
            </a:r>
            <a:r>
              <a:rPr lang="ru-RU" sz="1800" i="1" dirty="0">
                <a:effectLst/>
              </a:rPr>
              <a:t> </a:t>
            </a:r>
            <a:r>
              <a:rPr lang="ru-RU" sz="1800" i="1" dirty="0" err="1">
                <a:effectLst/>
              </a:rPr>
              <a:t>їх</a:t>
            </a:r>
            <a:r>
              <a:rPr lang="ru-RU" sz="1800" i="1" dirty="0">
                <a:effectLst/>
              </a:rPr>
              <a:t> на </a:t>
            </a:r>
            <a:r>
              <a:rPr lang="ru-RU" sz="1800" i="1" dirty="0" err="1">
                <a:effectLst/>
              </a:rPr>
              <a:t>місці</a:t>
            </a:r>
            <a:r>
              <a:rPr lang="ru-RU" sz="1800" i="1" dirty="0">
                <a:effectLst/>
              </a:rPr>
              <a:t> </a:t>
            </a:r>
            <a:r>
              <a:rPr lang="ru-RU" sz="1800" i="1" dirty="0" err="1">
                <a:effectLst/>
              </a:rPr>
              <a:t>виявлення</a:t>
            </a:r>
            <a:r>
              <a:rPr lang="ru-RU" sz="1800" i="1" dirty="0">
                <a:effectLst/>
              </a:rPr>
              <a:t>. </a:t>
            </a:r>
            <a:r>
              <a:rPr lang="ru-RU" sz="1800" i="1" dirty="0" err="1">
                <a:effectLst/>
              </a:rPr>
              <a:t>Негайно</a:t>
            </a:r>
            <a:r>
              <a:rPr lang="ru-RU" sz="1800" i="1" dirty="0">
                <a:effectLst/>
              </a:rPr>
              <a:t> </a:t>
            </a:r>
            <a:r>
              <a:rPr lang="ru-RU" sz="1800" i="1" dirty="0" err="1">
                <a:effectLst/>
              </a:rPr>
              <a:t>повідомте</a:t>
            </a:r>
            <a:r>
              <a:rPr lang="ru-RU" sz="1800" i="1" dirty="0">
                <a:effectLst/>
              </a:rPr>
              <a:t> про </a:t>
            </a:r>
            <a:r>
              <a:rPr lang="ru-RU" sz="1800" i="1" dirty="0" err="1">
                <a:effectLst/>
              </a:rPr>
              <a:t>це</a:t>
            </a:r>
            <a:r>
              <a:rPr lang="ru-RU" sz="1800" i="1" dirty="0">
                <a:effectLst/>
              </a:rPr>
              <a:t> </a:t>
            </a:r>
            <a:r>
              <a:rPr lang="ru-RU" sz="1800" i="1" dirty="0" err="1">
                <a:effectLst/>
              </a:rPr>
              <a:t>територіальні</a:t>
            </a:r>
            <a:r>
              <a:rPr lang="ru-RU" sz="1800" i="1" dirty="0">
                <a:effectLst/>
              </a:rPr>
              <a:t> </a:t>
            </a:r>
            <a:r>
              <a:rPr lang="ru-RU" sz="1800" i="1" dirty="0" err="1">
                <a:effectLst/>
              </a:rPr>
              <a:t>органи</a:t>
            </a:r>
            <a:r>
              <a:rPr lang="ru-RU" sz="1800" i="1" dirty="0">
                <a:effectLst/>
              </a:rPr>
              <a:t> ДСНС та МВС за телефоном “101” та “102”!</a:t>
            </a:r>
            <a:endParaRPr lang="ru-RU" sz="1800" dirty="0">
              <a:effectLst/>
            </a:endParaRPr>
          </a:p>
          <a:p>
            <a:pPr algn="ctr">
              <a:defRPr/>
            </a:pPr>
            <a:r>
              <a:rPr lang="ru-RU" sz="1800" b="1" dirty="0">
                <a:effectLst/>
              </a:rPr>
              <a:t>ВАЖЛИВО! </a:t>
            </a:r>
            <a:r>
              <a:rPr lang="ru-RU" sz="1800" b="1" dirty="0" err="1">
                <a:effectLst/>
              </a:rPr>
              <a:t>Якщо</a:t>
            </a:r>
            <a:r>
              <a:rPr lang="ru-RU" sz="1800" b="1" dirty="0">
                <a:effectLst/>
              </a:rPr>
              <a:t> до вас </a:t>
            </a:r>
            <a:r>
              <a:rPr lang="ru-RU" sz="1800" b="1" dirty="0" err="1">
                <a:effectLst/>
              </a:rPr>
              <a:t>завітають</a:t>
            </a:r>
            <a:r>
              <a:rPr lang="ru-RU" sz="1800" b="1" dirty="0">
                <a:effectLst/>
              </a:rPr>
              <a:t> </a:t>
            </a:r>
            <a:r>
              <a:rPr lang="ru-RU" sz="1800" b="1" dirty="0" err="1">
                <a:effectLst/>
              </a:rPr>
              <a:t>невідомі</a:t>
            </a:r>
            <a:r>
              <a:rPr lang="ru-RU" sz="1800" b="1" dirty="0">
                <a:effectLst/>
              </a:rPr>
              <a:t> люди, </a:t>
            </a:r>
            <a:r>
              <a:rPr lang="ru-RU" sz="1800" b="1" dirty="0" err="1">
                <a:effectLst/>
              </a:rPr>
              <a:t>які</a:t>
            </a:r>
            <a:r>
              <a:rPr lang="ru-RU" sz="1800" b="1" dirty="0">
                <a:effectLst/>
              </a:rPr>
              <a:t> заявлять, </a:t>
            </a:r>
            <a:r>
              <a:rPr lang="ru-RU" sz="1800" b="1" dirty="0" err="1">
                <a:effectLst/>
              </a:rPr>
              <a:t>що</a:t>
            </a:r>
            <a:r>
              <a:rPr lang="ru-RU" sz="1800" b="1" dirty="0">
                <a:effectLst/>
              </a:rPr>
              <a:t> в </a:t>
            </a:r>
            <a:r>
              <a:rPr lang="ru-RU" sz="1800" b="1" dirty="0" err="1">
                <a:effectLst/>
              </a:rPr>
              <a:t>умовах</a:t>
            </a:r>
            <a:r>
              <a:rPr lang="ru-RU" sz="1800" b="1" dirty="0">
                <a:effectLst/>
              </a:rPr>
              <a:t> </a:t>
            </a:r>
            <a:r>
              <a:rPr lang="ru-RU" sz="1800" b="1" dirty="0" err="1">
                <a:effectLst/>
              </a:rPr>
              <a:t>військового</a:t>
            </a:r>
            <a:r>
              <a:rPr lang="ru-RU" sz="1800" b="1" dirty="0">
                <a:effectLst/>
              </a:rPr>
              <a:t> стану вони </a:t>
            </a:r>
            <a:r>
              <a:rPr lang="ru-RU" sz="1800" b="1" dirty="0" err="1">
                <a:effectLst/>
              </a:rPr>
              <a:t>повинні</a:t>
            </a:r>
            <a:r>
              <a:rPr lang="ru-RU" sz="1800" b="1" dirty="0">
                <a:effectLst/>
              </a:rPr>
              <a:t> </a:t>
            </a:r>
            <a:r>
              <a:rPr lang="ru-RU" sz="1800" b="1" dirty="0" err="1">
                <a:effectLst/>
              </a:rPr>
              <a:t>перевірити</a:t>
            </a:r>
            <a:r>
              <a:rPr lang="ru-RU" sz="1800" b="1" dirty="0">
                <a:effectLst/>
              </a:rPr>
              <a:t> вашу </a:t>
            </a:r>
            <a:r>
              <a:rPr lang="ru-RU" sz="1800" b="1" dirty="0" err="1">
                <a:effectLst/>
              </a:rPr>
              <a:t>оселю</a:t>
            </a:r>
            <a:r>
              <a:rPr lang="ru-RU" sz="1800" b="1" dirty="0">
                <a:effectLst/>
              </a:rPr>
              <a:t> </a:t>
            </a:r>
            <a:r>
              <a:rPr lang="ru-RU" sz="1800" b="1" dirty="0" err="1">
                <a:effectLst/>
              </a:rPr>
              <a:t>або</a:t>
            </a:r>
            <a:r>
              <a:rPr lang="ru-RU" sz="1800" b="1" dirty="0">
                <a:effectLst/>
              </a:rPr>
              <a:t> </a:t>
            </a:r>
            <a:r>
              <a:rPr lang="ru-RU" sz="1800" b="1" dirty="0" err="1">
                <a:effectLst/>
              </a:rPr>
              <a:t>конфіскувати</a:t>
            </a:r>
            <a:r>
              <a:rPr lang="ru-RU" sz="1800" b="1" dirty="0">
                <a:effectLst/>
              </a:rPr>
              <a:t> </a:t>
            </a:r>
            <a:r>
              <a:rPr lang="ru-RU" sz="1800" b="1" dirty="0" err="1">
                <a:effectLst/>
              </a:rPr>
              <a:t>майно</a:t>
            </a:r>
            <a:r>
              <a:rPr lang="ru-RU" sz="1800" b="1" dirty="0">
                <a:effectLst/>
              </a:rPr>
              <a:t>, вам </a:t>
            </a:r>
            <a:r>
              <a:rPr lang="ru-RU" sz="1800" b="1" dirty="0" err="1">
                <a:effectLst/>
              </a:rPr>
              <a:t>необхідно</a:t>
            </a:r>
            <a:r>
              <a:rPr lang="ru-RU" sz="1800" b="1" dirty="0">
                <a:effectLst/>
              </a:rPr>
              <a:t>:</a:t>
            </a:r>
            <a:endParaRPr lang="ru-RU" sz="1800" dirty="0">
              <a:effectLst/>
            </a:endParaRPr>
          </a:p>
          <a:p>
            <a:pPr algn="ctr">
              <a:defRPr/>
            </a:pPr>
            <a:r>
              <a:rPr lang="ru-RU" sz="1800" dirty="0" err="1">
                <a:effectLst/>
              </a:rPr>
              <a:t>Вимагайте</a:t>
            </a:r>
            <a:r>
              <a:rPr lang="ru-RU" sz="1800" dirty="0">
                <a:effectLst/>
              </a:rPr>
              <a:t> у людей </a:t>
            </a:r>
            <a:r>
              <a:rPr lang="ru-RU" sz="1800" dirty="0" err="1">
                <a:effectLst/>
              </a:rPr>
              <a:t>документи</a:t>
            </a:r>
            <a:r>
              <a:rPr lang="ru-RU" sz="1800" dirty="0">
                <a:effectLst/>
              </a:rPr>
              <a:t>.</a:t>
            </a:r>
          </a:p>
          <a:p>
            <a:pPr algn="ctr">
              <a:defRPr/>
            </a:pPr>
            <a:r>
              <a:rPr lang="ru-RU" sz="1800" dirty="0">
                <a:effectLst/>
              </a:rPr>
              <a:t>За </a:t>
            </a:r>
            <a:r>
              <a:rPr lang="ru-RU" sz="1800" dirty="0" err="1">
                <a:effectLst/>
              </a:rPr>
              <a:t>необхідності</a:t>
            </a:r>
            <a:r>
              <a:rPr lang="ru-RU" sz="1800" dirty="0">
                <a:effectLst/>
              </a:rPr>
              <a:t> </a:t>
            </a:r>
            <a:r>
              <a:rPr lang="ru-RU" sz="1800" dirty="0" err="1">
                <a:effectLst/>
              </a:rPr>
              <a:t>викликайте</a:t>
            </a:r>
            <a:r>
              <a:rPr lang="ru-RU" sz="1800" dirty="0">
                <a:effectLst/>
              </a:rPr>
              <a:t> </a:t>
            </a:r>
            <a:r>
              <a:rPr lang="ru-RU" sz="1800" dirty="0" err="1">
                <a:effectLst/>
              </a:rPr>
              <a:t>поліцію</a:t>
            </a:r>
            <a:r>
              <a:rPr lang="ru-RU" sz="1800" dirty="0">
                <a:effectLst/>
              </a:rPr>
              <a:t>.</a:t>
            </a:r>
          </a:p>
          <a:p>
            <a:pPr algn="ctr">
              <a:defRPr/>
            </a:pPr>
            <a:r>
              <a:rPr lang="ru-RU" sz="1800" dirty="0" err="1">
                <a:effectLst/>
              </a:rPr>
              <a:t>Уточнюйте</a:t>
            </a:r>
            <a:r>
              <a:rPr lang="ru-RU" sz="1800" dirty="0">
                <a:effectLst/>
              </a:rPr>
              <a:t> </a:t>
            </a:r>
            <a:r>
              <a:rPr lang="ru-RU" sz="1800" dirty="0" err="1">
                <a:effectLst/>
              </a:rPr>
              <a:t>діні</a:t>
            </a:r>
            <a:r>
              <a:rPr lang="ru-RU" sz="1800" dirty="0">
                <a:effectLst/>
              </a:rPr>
              <a:t> </a:t>
            </a:r>
            <a:r>
              <a:rPr lang="ru-RU" sz="1800" dirty="0" err="1">
                <a:effectLst/>
              </a:rPr>
              <a:t>співробітника</a:t>
            </a:r>
            <a:r>
              <a:rPr lang="ru-RU" sz="1800" dirty="0">
                <a:effectLst/>
              </a:rPr>
              <a:t>, та </a:t>
            </a:r>
            <a:r>
              <a:rPr lang="ru-RU" sz="1800" dirty="0" err="1">
                <a:effectLst/>
              </a:rPr>
              <a:t>перевіряйте</a:t>
            </a:r>
            <a:r>
              <a:rPr lang="ru-RU" sz="1800" dirty="0">
                <a:effectLst/>
              </a:rPr>
              <a:t> </a:t>
            </a:r>
            <a:r>
              <a:rPr lang="ru-RU" sz="1800" dirty="0" err="1">
                <a:effectLst/>
              </a:rPr>
              <a:t>цю</a:t>
            </a:r>
            <a:r>
              <a:rPr lang="ru-RU" sz="1800" dirty="0">
                <a:effectLst/>
              </a:rPr>
              <a:t> </a:t>
            </a:r>
            <a:r>
              <a:rPr lang="ru-RU" sz="1800" dirty="0" err="1">
                <a:effectLst/>
              </a:rPr>
              <a:t>інформацію</a:t>
            </a:r>
            <a:r>
              <a:rPr lang="ru-RU" sz="1800" dirty="0">
                <a:effectLst/>
              </a:rPr>
              <a:t>, </a:t>
            </a:r>
            <a:r>
              <a:rPr lang="ru-RU" sz="1800" dirty="0" err="1">
                <a:effectLst/>
              </a:rPr>
              <a:t>зателефонувавши</a:t>
            </a:r>
            <a:r>
              <a:rPr lang="ru-RU" sz="1800" dirty="0">
                <a:effectLst/>
              </a:rPr>
              <a:t> за телефоном 102.</a:t>
            </a:r>
          </a:p>
          <a:p>
            <a:pPr algn="ctr">
              <a:defRPr/>
            </a:pPr>
            <a:r>
              <a:rPr lang="ru-RU" sz="1800" b="1" dirty="0">
                <a:effectLst/>
              </a:rPr>
              <a:t>БУДЬТЕ УВАЖНІ, ЗБЕРІГАЙТЕ СПОКІЙ ТА ОБЕРЕЖНІСТЬ!</a:t>
            </a:r>
            <a:r>
              <a:rPr lang="ru-RU" sz="1800" dirty="0">
                <a:effectLst/>
              </a:rPr>
              <a:t> </a:t>
            </a:r>
            <a:r>
              <a:rPr lang="ru-RU" sz="1800" dirty="0" err="1">
                <a:effectLst/>
              </a:rPr>
              <a:t>Аферисти</a:t>
            </a:r>
            <a:r>
              <a:rPr lang="ru-RU" sz="1800" dirty="0">
                <a:effectLst/>
              </a:rPr>
              <a:t> </a:t>
            </a:r>
            <a:r>
              <a:rPr lang="ru-RU" sz="1800" dirty="0" err="1">
                <a:effectLst/>
              </a:rPr>
              <a:t>можуть</a:t>
            </a:r>
            <a:r>
              <a:rPr lang="ru-RU" sz="1800" dirty="0">
                <a:effectLst/>
              </a:rPr>
              <a:t> </a:t>
            </a:r>
            <a:r>
              <a:rPr lang="ru-RU" sz="1800" dirty="0" err="1">
                <a:effectLst/>
              </a:rPr>
              <a:t>скористатися</a:t>
            </a:r>
            <a:r>
              <a:rPr lang="ru-RU" sz="1800" dirty="0">
                <a:effectLst/>
              </a:rPr>
              <a:t> </a:t>
            </a:r>
            <a:r>
              <a:rPr lang="ru-RU" sz="1800" dirty="0" err="1">
                <a:effectLst/>
              </a:rPr>
              <a:t>ситуацією</a:t>
            </a:r>
            <a:r>
              <a:rPr lang="ru-RU" sz="1800" dirty="0">
                <a:effectLst/>
              </a:rPr>
              <a:t>, яка </a:t>
            </a:r>
            <a:r>
              <a:rPr lang="ru-RU" sz="1800" dirty="0" err="1">
                <a:effectLst/>
              </a:rPr>
              <a:t>склалася</a:t>
            </a:r>
            <a:r>
              <a:rPr lang="ru-RU" sz="1800" dirty="0">
                <a:effectLst/>
              </a:rPr>
              <a:t> в </a:t>
            </a:r>
            <a:r>
              <a:rPr lang="ru-RU" sz="1800" dirty="0" err="1">
                <a:effectLst/>
              </a:rPr>
              <a:t>країні</a:t>
            </a:r>
            <a:r>
              <a:rPr lang="ru-RU" sz="1800" dirty="0">
                <a:effectLst/>
              </a:rPr>
              <a:t> для </a:t>
            </a:r>
            <a:r>
              <a:rPr lang="ru-RU" sz="1800" dirty="0" err="1">
                <a:effectLst/>
              </a:rPr>
              <a:t>власної</a:t>
            </a:r>
            <a:r>
              <a:rPr lang="ru-RU" sz="1800" dirty="0">
                <a:effectLst/>
              </a:rPr>
              <a:t> наживи.</a:t>
            </a:r>
          </a:p>
          <a:p>
            <a:pPr>
              <a:defRPr/>
            </a:pPr>
            <a:endParaRPr lang="ru-RU" sz="18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smtClean="0"/>
              <a:t/>
            </a:r>
            <a:br>
              <a:rPr lang="ru-RU" dirty="0" smtClean="0"/>
            </a:br>
            <a:r>
              <a:rPr lang="ru-RU" dirty="0" smtClean="0">
                <a:solidFill>
                  <a:srgbClr val="FFFF00"/>
                </a:solidFill>
              </a:rPr>
              <a:t>ХАЙ ГОСПОДЬ ОБЕРІГАЄ УКРАЇНУ, А ВОНА </a:t>
            </a:r>
            <a:br>
              <a:rPr lang="ru-RU" dirty="0" smtClean="0">
                <a:solidFill>
                  <a:srgbClr val="FFFF00"/>
                </a:solidFill>
              </a:rPr>
            </a:br>
            <a:r>
              <a:rPr lang="ru-RU" dirty="0" smtClean="0">
                <a:solidFill>
                  <a:srgbClr val="FFFF00"/>
                </a:solidFill>
              </a:rPr>
              <a:t>ОБЕРІГАЄ НАС!!</a:t>
            </a:r>
            <a:endParaRPr lang="ru-RU" dirty="0">
              <a:solidFill>
                <a:srgbClr val="FFFF00"/>
              </a:solidFill>
            </a:endParaRPr>
          </a:p>
        </p:txBody>
      </p:sp>
      <p:pic>
        <p:nvPicPr>
          <p:cNvPr id="1026" name="Picture 2" descr="C:\Users\1\Desktop\Слайд1.JPG"/>
          <p:cNvPicPr>
            <a:picLocks noGrp="1" noChangeAspect="1" noChangeArrowheads="1"/>
          </p:cNvPicPr>
          <p:nvPr>
            <p:ph idx="1"/>
          </p:nvPr>
        </p:nvPicPr>
        <p:blipFill>
          <a:blip r:embed="rId2" cstate="print"/>
          <a:srcRect/>
          <a:stretch>
            <a:fillRect/>
          </a:stretch>
        </p:blipFill>
        <p:spPr bwMode="auto">
          <a:xfrm>
            <a:off x="1371600" y="2133600"/>
            <a:ext cx="6040967" cy="45307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228600"/>
            <a:ext cx="8382000" cy="5902325"/>
          </a:xfrm>
        </p:spPr>
        <p:txBody>
          <a:bodyPr/>
          <a:lstStyle/>
          <a:p>
            <a:pPr algn="just">
              <a:defRPr/>
            </a:pPr>
            <a:r>
              <a:rPr lang="ru-RU" sz="1800" dirty="0" err="1" smtClean="0">
                <a:solidFill>
                  <a:srgbClr val="FFFF00"/>
                </a:solidFill>
              </a:rPr>
              <a:t>Воєнний</a:t>
            </a:r>
            <a:r>
              <a:rPr lang="ru-RU" sz="1800" dirty="0" smtClean="0">
                <a:solidFill>
                  <a:srgbClr val="FFFF00"/>
                </a:solidFill>
              </a:rPr>
              <a:t> стан - </a:t>
            </a:r>
            <a:r>
              <a:rPr lang="ru-RU" sz="1800" dirty="0" err="1" smtClean="0">
                <a:solidFill>
                  <a:srgbClr val="FFFF00"/>
                </a:solidFill>
              </a:rPr>
              <a:t>це</a:t>
            </a:r>
            <a:r>
              <a:rPr lang="ru-RU" sz="1800" dirty="0" smtClean="0">
                <a:solidFill>
                  <a:srgbClr val="FFFF00"/>
                </a:solidFill>
              </a:rPr>
              <a:t> </a:t>
            </a:r>
            <a:r>
              <a:rPr lang="ru-RU" sz="1800" dirty="0" err="1" smtClean="0">
                <a:solidFill>
                  <a:srgbClr val="FFFF00"/>
                </a:solidFill>
              </a:rPr>
              <a:t>особливий</a:t>
            </a:r>
            <a:r>
              <a:rPr lang="ru-RU" sz="1800" dirty="0" smtClean="0">
                <a:solidFill>
                  <a:srgbClr val="FFFF00"/>
                </a:solidFill>
              </a:rPr>
              <a:t> </a:t>
            </a:r>
            <a:r>
              <a:rPr lang="ru-RU" sz="1800" dirty="0" err="1" smtClean="0">
                <a:solidFill>
                  <a:srgbClr val="FFFF00"/>
                </a:solidFill>
              </a:rPr>
              <a:t>правовий</a:t>
            </a:r>
            <a:r>
              <a:rPr lang="ru-RU" sz="1800" dirty="0" smtClean="0">
                <a:solidFill>
                  <a:srgbClr val="FFFF00"/>
                </a:solidFill>
              </a:rPr>
              <a:t> режим, </a:t>
            </a:r>
            <a:r>
              <a:rPr lang="ru-RU" sz="1800" dirty="0" err="1" smtClean="0">
                <a:solidFill>
                  <a:srgbClr val="FFFF00"/>
                </a:solidFill>
              </a:rPr>
              <a:t>що</a:t>
            </a:r>
            <a:r>
              <a:rPr lang="ru-RU" sz="1800" dirty="0" smtClean="0">
                <a:solidFill>
                  <a:srgbClr val="FFFF00"/>
                </a:solidFill>
              </a:rPr>
              <a:t> вводиться в </a:t>
            </a:r>
            <a:r>
              <a:rPr lang="ru-RU" sz="1800" dirty="0" err="1" smtClean="0">
                <a:solidFill>
                  <a:srgbClr val="FFFF00"/>
                </a:solidFill>
              </a:rPr>
              <a:t>Україні</a:t>
            </a:r>
            <a:r>
              <a:rPr lang="ru-RU" sz="1800" dirty="0" smtClean="0">
                <a:solidFill>
                  <a:srgbClr val="FFFF00"/>
                </a:solidFill>
              </a:rPr>
              <a:t> </a:t>
            </a:r>
            <a:r>
              <a:rPr lang="ru-RU" sz="1800" dirty="0" err="1" smtClean="0">
                <a:solidFill>
                  <a:srgbClr val="FFFF00"/>
                </a:solidFill>
              </a:rPr>
              <a:t>або</a:t>
            </a:r>
            <a:r>
              <a:rPr lang="ru-RU" sz="1800" dirty="0" smtClean="0">
                <a:solidFill>
                  <a:srgbClr val="FFFF00"/>
                </a:solidFill>
              </a:rPr>
              <a:t> в </a:t>
            </a:r>
            <a:r>
              <a:rPr lang="ru-RU" sz="1800" dirty="0" err="1" smtClean="0">
                <a:solidFill>
                  <a:srgbClr val="FFFF00"/>
                </a:solidFill>
              </a:rPr>
              <a:t>окремих</a:t>
            </a:r>
            <a:r>
              <a:rPr lang="ru-RU" sz="1800" dirty="0" smtClean="0">
                <a:solidFill>
                  <a:srgbClr val="FFFF00"/>
                </a:solidFill>
              </a:rPr>
              <a:t> </a:t>
            </a:r>
            <a:r>
              <a:rPr lang="ru-RU" sz="1800" dirty="0" err="1" smtClean="0">
                <a:solidFill>
                  <a:srgbClr val="FFFF00"/>
                </a:solidFill>
              </a:rPr>
              <a:t>її</a:t>
            </a:r>
            <a:r>
              <a:rPr lang="ru-RU" sz="1800" dirty="0" smtClean="0">
                <a:solidFill>
                  <a:srgbClr val="FFFF00"/>
                </a:solidFill>
              </a:rPr>
              <a:t> </a:t>
            </a:r>
            <a:r>
              <a:rPr lang="ru-RU" sz="1800" dirty="0" err="1" smtClean="0">
                <a:solidFill>
                  <a:srgbClr val="FFFF00"/>
                </a:solidFill>
              </a:rPr>
              <a:t>місцевостях</a:t>
            </a:r>
            <a:r>
              <a:rPr lang="ru-RU" sz="1800" dirty="0" smtClean="0">
                <a:solidFill>
                  <a:srgbClr val="FFFF00"/>
                </a:solidFill>
              </a:rPr>
              <a:t> у </a:t>
            </a:r>
            <a:r>
              <a:rPr lang="ru-RU" sz="1800" dirty="0" err="1" smtClean="0">
                <a:solidFill>
                  <a:srgbClr val="FFFF00"/>
                </a:solidFill>
              </a:rPr>
              <a:t>разі</a:t>
            </a:r>
            <a:r>
              <a:rPr lang="ru-RU" sz="1800" dirty="0" smtClean="0">
                <a:solidFill>
                  <a:srgbClr val="FFFF00"/>
                </a:solidFill>
              </a:rPr>
              <a:t> </a:t>
            </a:r>
            <a:r>
              <a:rPr lang="ru-RU" sz="1800" dirty="0" err="1" smtClean="0">
                <a:solidFill>
                  <a:srgbClr val="FFFF00"/>
                </a:solidFill>
              </a:rPr>
              <a:t>збройної</a:t>
            </a:r>
            <a:r>
              <a:rPr lang="ru-RU" sz="1800" dirty="0" smtClean="0">
                <a:solidFill>
                  <a:srgbClr val="FFFF00"/>
                </a:solidFill>
              </a:rPr>
              <a:t> </a:t>
            </a:r>
            <a:r>
              <a:rPr lang="ru-RU" sz="1800" dirty="0" err="1" smtClean="0">
                <a:solidFill>
                  <a:srgbClr val="FFFF00"/>
                </a:solidFill>
              </a:rPr>
              <a:t>агресії</a:t>
            </a:r>
            <a:r>
              <a:rPr lang="ru-RU" sz="1800" dirty="0" smtClean="0">
                <a:solidFill>
                  <a:srgbClr val="FFFF00"/>
                </a:solidFill>
              </a:rPr>
              <a:t> </a:t>
            </a:r>
            <a:r>
              <a:rPr lang="ru-RU" sz="1800" dirty="0" err="1" smtClean="0">
                <a:solidFill>
                  <a:srgbClr val="FFFF00"/>
                </a:solidFill>
              </a:rPr>
              <a:t>чи</a:t>
            </a:r>
            <a:r>
              <a:rPr lang="ru-RU" sz="1800" dirty="0" smtClean="0">
                <a:solidFill>
                  <a:srgbClr val="FFFF00"/>
                </a:solidFill>
              </a:rPr>
              <a:t> </a:t>
            </a:r>
            <a:r>
              <a:rPr lang="ru-RU" sz="1800" dirty="0" err="1" smtClean="0">
                <a:solidFill>
                  <a:srgbClr val="FFFF00"/>
                </a:solidFill>
              </a:rPr>
              <a:t>загрози</a:t>
            </a:r>
            <a:r>
              <a:rPr lang="ru-RU" sz="1800" dirty="0" smtClean="0">
                <a:solidFill>
                  <a:srgbClr val="FFFF00"/>
                </a:solidFill>
              </a:rPr>
              <a:t> нападу, </a:t>
            </a:r>
            <a:r>
              <a:rPr lang="ru-RU" sz="1800" dirty="0" err="1" smtClean="0">
                <a:solidFill>
                  <a:srgbClr val="FFFF00"/>
                </a:solidFill>
              </a:rPr>
              <a:t>небезпеки</a:t>
            </a:r>
            <a:r>
              <a:rPr lang="ru-RU" sz="1800" dirty="0" smtClean="0">
                <a:solidFill>
                  <a:srgbClr val="FFFF00"/>
                </a:solidFill>
              </a:rPr>
              <a:t> </a:t>
            </a:r>
            <a:r>
              <a:rPr lang="ru-RU" sz="1800" dirty="0" err="1" smtClean="0">
                <a:solidFill>
                  <a:srgbClr val="FFFF00"/>
                </a:solidFill>
              </a:rPr>
              <a:t>державній</a:t>
            </a:r>
            <a:r>
              <a:rPr lang="ru-RU" sz="1800" dirty="0" smtClean="0">
                <a:solidFill>
                  <a:srgbClr val="FFFF00"/>
                </a:solidFill>
              </a:rPr>
              <a:t> </a:t>
            </a:r>
            <a:r>
              <a:rPr lang="ru-RU" sz="1800" dirty="0" err="1" smtClean="0">
                <a:solidFill>
                  <a:srgbClr val="FFFF00"/>
                </a:solidFill>
              </a:rPr>
              <a:t>незалежності</a:t>
            </a:r>
            <a:r>
              <a:rPr lang="ru-RU" sz="1800" dirty="0" smtClean="0">
                <a:solidFill>
                  <a:srgbClr val="FFFF00"/>
                </a:solidFill>
              </a:rPr>
              <a:t> </a:t>
            </a:r>
            <a:r>
              <a:rPr lang="ru-RU" sz="1800" dirty="0" err="1" smtClean="0">
                <a:solidFill>
                  <a:srgbClr val="FFFF00"/>
                </a:solidFill>
              </a:rPr>
              <a:t>України</a:t>
            </a:r>
            <a:r>
              <a:rPr lang="ru-RU" sz="1800" dirty="0" smtClean="0">
                <a:solidFill>
                  <a:srgbClr val="FFFF00"/>
                </a:solidFill>
              </a:rPr>
              <a:t>, </a:t>
            </a:r>
            <a:r>
              <a:rPr lang="ru-RU" sz="1800" dirty="0" err="1" smtClean="0">
                <a:solidFill>
                  <a:srgbClr val="FFFF00"/>
                </a:solidFill>
              </a:rPr>
              <a:t>її</a:t>
            </a:r>
            <a:r>
              <a:rPr lang="ru-RU" sz="1800" dirty="0" smtClean="0">
                <a:solidFill>
                  <a:srgbClr val="FFFF00"/>
                </a:solidFill>
              </a:rPr>
              <a:t> </a:t>
            </a:r>
            <a:r>
              <a:rPr lang="ru-RU" sz="1800" dirty="0" err="1" smtClean="0">
                <a:solidFill>
                  <a:srgbClr val="FFFF00"/>
                </a:solidFill>
              </a:rPr>
              <a:t>територіальній</a:t>
            </a:r>
            <a:r>
              <a:rPr lang="ru-RU" sz="1800" dirty="0" smtClean="0">
                <a:solidFill>
                  <a:srgbClr val="FFFF00"/>
                </a:solidFill>
              </a:rPr>
              <a:t> </a:t>
            </a:r>
            <a:r>
              <a:rPr lang="ru-RU" sz="1800" dirty="0" err="1" smtClean="0">
                <a:solidFill>
                  <a:srgbClr val="FFFF00"/>
                </a:solidFill>
              </a:rPr>
              <a:t>цілісності</a:t>
            </a:r>
            <a:r>
              <a:rPr lang="ru-RU" sz="1800" dirty="0" smtClean="0">
                <a:solidFill>
                  <a:srgbClr val="FFFF00"/>
                </a:solidFill>
              </a:rPr>
              <a:t> та </a:t>
            </a:r>
            <a:r>
              <a:rPr lang="ru-RU" sz="1800" dirty="0" err="1" smtClean="0">
                <a:solidFill>
                  <a:srgbClr val="FFFF00"/>
                </a:solidFill>
              </a:rPr>
              <a:t>передбачає</a:t>
            </a:r>
            <a:r>
              <a:rPr lang="ru-RU" sz="1800" dirty="0" smtClean="0">
                <a:solidFill>
                  <a:srgbClr val="FFFF00"/>
                </a:solidFill>
              </a:rPr>
              <a:t> </a:t>
            </a:r>
            <a:r>
              <a:rPr lang="ru-RU" sz="1800" dirty="0" err="1" smtClean="0">
                <a:solidFill>
                  <a:srgbClr val="FFFF00"/>
                </a:solidFill>
              </a:rPr>
              <a:t>надання</a:t>
            </a:r>
            <a:r>
              <a:rPr lang="ru-RU" sz="1800" dirty="0" smtClean="0">
                <a:solidFill>
                  <a:srgbClr val="FFFF00"/>
                </a:solidFill>
              </a:rPr>
              <a:t> </a:t>
            </a:r>
            <a:r>
              <a:rPr lang="ru-RU" sz="1800" dirty="0" err="1" smtClean="0">
                <a:solidFill>
                  <a:srgbClr val="FFFF00"/>
                </a:solidFill>
              </a:rPr>
              <a:t>відповідним</a:t>
            </a:r>
            <a:r>
              <a:rPr lang="ru-RU" sz="1800" dirty="0" smtClean="0">
                <a:solidFill>
                  <a:srgbClr val="FFFF00"/>
                </a:solidFill>
              </a:rPr>
              <a:t> органам </a:t>
            </a:r>
            <a:r>
              <a:rPr lang="ru-RU" sz="1800" dirty="0" err="1" smtClean="0">
                <a:solidFill>
                  <a:srgbClr val="FFFF00"/>
                </a:solidFill>
              </a:rPr>
              <a:t>державної</a:t>
            </a:r>
            <a:r>
              <a:rPr lang="ru-RU" sz="1800" dirty="0" smtClean="0">
                <a:solidFill>
                  <a:srgbClr val="FFFF00"/>
                </a:solidFill>
              </a:rPr>
              <a:t> </a:t>
            </a:r>
            <a:r>
              <a:rPr lang="ru-RU" sz="1800" dirty="0" err="1" smtClean="0">
                <a:solidFill>
                  <a:srgbClr val="FFFF00"/>
                </a:solidFill>
              </a:rPr>
              <a:t>влади</a:t>
            </a:r>
            <a:r>
              <a:rPr lang="ru-RU" sz="1800" dirty="0" smtClean="0">
                <a:solidFill>
                  <a:srgbClr val="FFFF00"/>
                </a:solidFill>
              </a:rPr>
              <a:t>, </a:t>
            </a:r>
            <a:r>
              <a:rPr lang="ru-RU" sz="1800" dirty="0" err="1" smtClean="0">
                <a:solidFill>
                  <a:srgbClr val="FFFF00"/>
                </a:solidFill>
              </a:rPr>
              <a:t>військовому</a:t>
            </a:r>
            <a:r>
              <a:rPr lang="ru-RU" sz="1800" dirty="0" smtClean="0">
                <a:solidFill>
                  <a:srgbClr val="FFFF00"/>
                </a:solidFill>
              </a:rPr>
              <a:t> </a:t>
            </a:r>
            <a:r>
              <a:rPr lang="ru-RU" sz="1800" dirty="0" err="1" smtClean="0">
                <a:solidFill>
                  <a:srgbClr val="FFFF00"/>
                </a:solidFill>
              </a:rPr>
              <a:t>командуванню</a:t>
            </a:r>
            <a:r>
              <a:rPr lang="ru-RU" sz="1800" dirty="0" smtClean="0">
                <a:solidFill>
                  <a:srgbClr val="FFFF00"/>
                </a:solidFill>
              </a:rPr>
              <a:t>, </a:t>
            </a:r>
            <a:r>
              <a:rPr lang="ru-RU" sz="1800" dirty="0" err="1" smtClean="0">
                <a:solidFill>
                  <a:srgbClr val="FFFF00"/>
                </a:solidFill>
              </a:rPr>
              <a:t>військовим</a:t>
            </a:r>
            <a:r>
              <a:rPr lang="ru-RU" sz="1800" dirty="0" smtClean="0">
                <a:solidFill>
                  <a:srgbClr val="FFFF00"/>
                </a:solidFill>
              </a:rPr>
              <a:t> </a:t>
            </a:r>
            <a:r>
              <a:rPr lang="ru-RU" sz="1800" dirty="0" err="1" smtClean="0">
                <a:solidFill>
                  <a:srgbClr val="FFFF00"/>
                </a:solidFill>
              </a:rPr>
              <a:t>адміністраціям</a:t>
            </a:r>
            <a:r>
              <a:rPr lang="ru-RU" sz="1800" dirty="0" smtClean="0">
                <a:solidFill>
                  <a:srgbClr val="FFFF00"/>
                </a:solidFill>
              </a:rPr>
              <a:t> та органам </a:t>
            </a:r>
            <a:r>
              <a:rPr lang="ru-RU" sz="1800" dirty="0" err="1" smtClean="0">
                <a:solidFill>
                  <a:srgbClr val="FFFF00"/>
                </a:solidFill>
              </a:rPr>
              <a:t>місцевого</a:t>
            </a:r>
            <a:r>
              <a:rPr lang="ru-RU" sz="1800" dirty="0" smtClean="0">
                <a:solidFill>
                  <a:srgbClr val="FFFF00"/>
                </a:solidFill>
              </a:rPr>
              <a:t> </a:t>
            </a:r>
            <a:r>
              <a:rPr lang="ru-RU" sz="1800" dirty="0" err="1" smtClean="0">
                <a:solidFill>
                  <a:srgbClr val="FFFF00"/>
                </a:solidFill>
              </a:rPr>
              <a:t>самоврядування</a:t>
            </a:r>
            <a:r>
              <a:rPr lang="ru-RU" sz="1800" dirty="0" smtClean="0">
                <a:solidFill>
                  <a:srgbClr val="FFFF00"/>
                </a:solidFill>
              </a:rPr>
              <a:t> </a:t>
            </a:r>
            <a:r>
              <a:rPr lang="ru-RU" sz="1800" dirty="0" err="1" smtClean="0">
                <a:solidFill>
                  <a:srgbClr val="FFFF00"/>
                </a:solidFill>
              </a:rPr>
              <a:t>повноважень</a:t>
            </a:r>
            <a:r>
              <a:rPr lang="ru-RU" sz="1800" dirty="0" smtClean="0">
                <a:solidFill>
                  <a:srgbClr val="FFFF00"/>
                </a:solidFill>
              </a:rPr>
              <a:t>, </a:t>
            </a:r>
            <a:r>
              <a:rPr lang="ru-RU" sz="1800" dirty="0" err="1" smtClean="0">
                <a:solidFill>
                  <a:srgbClr val="FFFF00"/>
                </a:solidFill>
              </a:rPr>
              <a:t>необхідних</a:t>
            </a:r>
            <a:r>
              <a:rPr lang="ru-RU" sz="1800" dirty="0" smtClean="0">
                <a:solidFill>
                  <a:srgbClr val="FFFF00"/>
                </a:solidFill>
              </a:rPr>
              <a:t> для </a:t>
            </a:r>
            <a:r>
              <a:rPr lang="ru-RU" sz="1800" dirty="0" err="1" smtClean="0">
                <a:solidFill>
                  <a:srgbClr val="FFFF00"/>
                </a:solidFill>
              </a:rPr>
              <a:t>відвернення</a:t>
            </a:r>
            <a:r>
              <a:rPr lang="ru-RU" sz="1800" dirty="0" smtClean="0">
                <a:solidFill>
                  <a:srgbClr val="FFFF00"/>
                </a:solidFill>
              </a:rPr>
              <a:t> </a:t>
            </a:r>
            <a:r>
              <a:rPr lang="ru-RU" sz="1800" dirty="0" err="1" smtClean="0">
                <a:solidFill>
                  <a:srgbClr val="FFFF00"/>
                </a:solidFill>
              </a:rPr>
              <a:t>загрози</a:t>
            </a:r>
            <a:r>
              <a:rPr lang="ru-RU" sz="1800" dirty="0" smtClean="0">
                <a:solidFill>
                  <a:srgbClr val="FFFF00"/>
                </a:solidFill>
              </a:rPr>
              <a:t>, </a:t>
            </a:r>
            <a:r>
              <a:rPr lang="ru-RU" sz="1800" dirty="0" err="1" smtClean="0">
                <a:solidFill>
                  <a:srgbClr val="FFFF00"/>
                </a:solidFill>
              </a:rPr>
              <a:t>відсічі</a:t>
            </a:r>
            <a:r>
              <a:rPr lang="ru-RU" sz="1800" dirty="0" smtClean="0">
                <a:solidFill>
                  <a:srgbClr val="FFFF00"/>
                </a:solidFill>
              </a:rPr>
              <a:t> </a:t>
            </a:r>
            <a:r>
              <a:rPr lang="ru-RU" sz="1800" dirty="0" err="1" smtClean="0">
                <a:solidFill>
                  <a:srgbClr val="FFFF00"/>
                </a:solidFill>
              </a:rPr>
              <a:t>збройної</a:t>
            </a:r>
            <a:r>
              <a:rPr lang="ru-RU" sz="1800" dirty="0" smtClean="0">
                <a:solidFill>
                  <a:srgbClr val="FFFF00"/>
                </a:solidFill>
              </a:rPr>
              <a:t> </a:t>
            </a:r>
            <a:r>
              <a:rPr lang="ru-RU" sz="1800" dirty="0" err="1" smtClean="0">
                <a:solidFill>
                  <a:srgbClr val="FFFF00"/>
                </a:solidFill>
              </a:rPr>
              <a:t>агресії</a:t>
            </a:r>
            <a:r>
              <a:rPr lang="ru-RU" sz="1800" dirty="0" smtClean="0">
                <a:solidFill>
                  <a:srgbClr val="FFFF00"/>
                </a:solidFill>
              </a:rPr>
              <a:t> та </a:t>
            </a:r>
            <a:r>
              <a:rPr lang="ru-RU" sz="1800" dirty="0" err="1" smtClean="0">
                <a:solidFill>
                  <a:srgbClr val="FFFF00"/>
                </a:solidFill>
              </a:rPr>
              <a:t>забезпечення</a:t>
            </a:r>
            <a:r>
              <a:rPr lang="ru-RU" sz="1800" dirty="0" smtClean="0">
                <a:solidFill>
                  <a:srgbClr val="FFFF00"/>
                </a:solidFill>
              </a:rPr>
              <a:t> </a:t>
            </a:r>
            <a:r>
              <a:rPr lang="ru-RU" sz="1800" dirty="0" err="1" smtClean="0">
                <a:solidFill>
                  <a:srgbClr val="FFFF00"/>
                </a:solidFill>
              </a:rPr>
              <a:t>національної</a:t>
            </a:r>
            <a:r>
              <a:rPr lang="ru-RU" sz="1800" dirty="0" smtClean="0">
                <a:solidFill>
                  <a:srgbClr val="FFFF00"/>
                </a:solidFill>
              </a:rPr>
              <a:t> </a:t>
            </a:r>
            <a:r>
              <a:rPr lang="ru-RU" sz="1800" dirty="0" err="1" smtClean="0">
                <a:solidFill>
                  <a:srgbClr val="FFFF00"/>
                </a:solidFill>
              </a:rPr>
              <a:t>безпеки</a:t>
            </a:r>
            <a:r>
              <a:rPr lang="ru-RU" sz="1800" dirty="0" smtClean="0">
                <a:solidFill>
                  <a:srgbClr val="FFFF00"/>
                </a:solidFill>
              </a:rPr>
              <a:t>, </a:t>
            </a:r>
            <a:r>
              <a:rPr lang="ru-RU" sz="1800" dirty="0" err="1" smtClean="0">
                <a:solidFill>
                  <a:srgbClr val="FFFF00"/>
                </a:solidFill>
              </a:rPr>
              <a:t>усунення</a:t>
            </a:r>
            <a:r>
              <a:rPr lang="ru-RU" sz="1800" dirty="0" smtClean="0">
                <a:solidFill>
                  <a:srgbClr val="FFFF00"/>
                </a:solidFill>
              </a:rPr>
              <a:t> </a:t>
            </a:r>
            <a:r>
              <a:rPr lang="ru-RU" sz="1800" dirty="0" err="1" smtClean="0">
                <a:solidFill>
                  <a:srgbClr val="FFFF00"/>
                </a:solidFill>
              </a:rPr>
              <a:t>загрози</a:t>
            </a:r>
            <a:r>
              <a:rPr lang="ru-RU" sz="1800" dirty="0" smtClean="0">
                <a:solidFill>
                  <a:srgbClr val="FFFF00"/>
                </a:solidFill>
              </a:rPr>
              <a:t> </a:t>
            </a:r>
            <a:r>
              <a:rPr lang="ru-RU" sz="1800" dirty="0" err="1" smtClean="0">
                <a:solidFill>
                  <a:srgbClr val="FFFF00"/>
                </a:solidFill>
              </a:rPr>
              <a:t>небезпеки</a:t>
            </a:r>
            <a:r>
              <a:rPr lang="ru-RU" sz="1800" dirty="0" smtClean="0">
                <a:solidFill>
                  <a:srgbClr val="FFFF00"/>
                </a:solidFill>
              </a:rPr>
              <a:t> </a:t>
            </a:r>
            <a:r>
              <a:rPr lang="ru-RU" sz="1800" dirty="0" err="1" smtClean="0">
                <a:solidFill>
                  <a:srgbClr val="FFFF00"/>
                </a:solidFill>
              </a:rPr>
              <a:t>державній</a:t>
            </a:r>
            <a:r>
              <a:rPr lang="ru-RU" sz="1800" dirty="0" smtClean="0">
                <a:solidFill>
                  <a:srgbClr val="FFFF00"/>
                </a:solidFill>
              </a:rPr>
              <a:t> </a:t>
            </a:r>
            <a:r>
              <a:rPr lang="ru-RU" sz="1800" dirty="0" err="1" smtClean="0">
                <a:solidFill>
                  <a:srgbClr val="FFFF00"/>
                </a:solidFill>
              </a:rPr>
              <a:t>незалежності</a:t>
            </a:r>
            <a:r>
              <a:rPr lang="ru-RU" sz="1800" dirty="0" smtClean="0">
                <a:solidFill>
                  <a:srgbClr val="FFFF00"/>
                </a:solidFill>
              </a:rPr>
              <a:t> </a:t>
            </a:r>
            <a:r>
              <a:rPr lang="ru-RU" sz="1800" dirty="0" err="1" smtClean="0">
                <a:solidFill>
                  <a:srgbClr val="FFFF00"/>
                </a:solidFill>
              </a:rPr>
              <a:t>України</a:t>
            </a:r>
            <a:r>
              <a:rPr lang="ru-RU" sz="1800" dirty="0" smtClean="0">
                <a:solidFill>
                  <a:srgbClr val="FFFF00"/>
                </a:solidFill>
              </a:rPr>
              <a:t>, </a:t>
            </a:r>
            <a:r>
              <a:rPr lang="ru-RU" sz="1800" dirty="0" err="1" smtClean="0">
                <a:solidFill>
                  <a:srgbClr val="FFFF00"/>
                </a:solidFill>
              </a:rPr>
              <a:t>її</a:t>
            </a:r>
            <a:r>
              <a:rPr lang="ru-RU" sz="1800" dirty="0" smtClean="0">
                <a:solidFill>
                  <a:srgbClr val="FFFF00"/>
                </a:solidFill>
              </a:rPr>
              <a:t> </a:t>
            </a:r>
            <a:r>
              <a:rPr lang="ru-RU" sz="1800" dirty="0" err="1" smtClean="0">
                <a:solidFill>
                  <a:srgbClr val="FFFF00"/>
                </a:solidFill>
              </a:rPr>
              <a:t>територіальній</a:t>
            </a:r>
            <a:r>
              <a:rPr lang="ru-RU" sz="1800" dirty="0" smtClean="0">
                <a:solidFill>
                  <a:srgbClr val="FFFF00"/>
                </a:solidFill>
              </a:rPr>
              <a:t> </a:t>
            </a:r>
            <a:r>
              <a:rPr lang="ru-RU" sz="1800" dirty="0" err="1" smtClean="0">
                <a:solidFill>
                  <a:srgbClr val="FFFF00"/>
                </a:solidFill>
              </a:rPr>
              <a:t>цілісності</a:t>
            </a:r>
            <a:r>
              <a:rPr lang="ru-RU" sz="1800" dirty="0" smtClean="0">
                <a:solidFill>
                  <a:srgbClr val="FFFF00"/>
                </a:solidFill>
              </a:rPr>
              <a:t>, а </a:t>
            </a:r>
            <a:r>
              <a:rPr lang="ru-RU" sz="1800" dirty="0" err="1" smtClean="0">
                <a:solidFill>
                  <a:srgbClr val="FFFF00"/>
                </a:solidFill>
              </a:rPr>
              <a:t>також</a:t>
            </a:r>
            <a:r>
              <a:rPr lang="ru-RU" sz="1800" dirty="0" smtClean="0">
                <a:solidFill>
                  <a:srgbClr val="FFFF00"/>
                </a:solidFill>
              </a:rPr>
              <a:t> </a:t>
            </a:r>
            <a:r>
              <a:rPr lang="ru-RU" sz="1800" dirty="0" err="1" smtClean="0">
                <a:solidFill>
                  <a:srgbClr val="FFFF00"/>
                </a:solidFill>
              </a:rPr>
              <a:t>тимчасове</a:t>
            </a:r>
            <a:r>
              <a:rPr lang="ru-RU" sz="1800" dirty="0" smtClean="0">
                <a:solidFill>
                  <a:srgbClr val="FFFF00"/>
                </a:solidFill>
              </a:rPr>
              <a:t>, </a:t>
            </a:r>
            <a:r>
              <a:rPr lang="ru-RU" sz="1800" dirty="0" err="1" smtClean="0">
                <a:solidFill>
                  <a:srgbClr val="FFFF00"/>
                </a:solidFill>
              </a:rPr>
              <a:t>зумовлене</a:t>
            </a:r>
            <a:r>
              <a:rPr lang="ru-RU" sz="1800" dirty="0" smtClean="0">
                <a:solidFill>
                  <a:srgbClr val="FFFF00"/>
                </a:solidFill>
              </a:rPr>
              <a:t> </a:t>
            </a:r>
            <a:r>
              <a:rPr lang="ru-RU" sz="1800" dirty="0" err="1" smtClean="0">
                <a:solidFill>
                  <a:srgbClr val="FFFF00"/>
                </a:solidFill>
              </a:rPr>
              <a:t>загрозою</a:t>
            </a:r>
            <a:r>
              <a:rPr lang="ru-RU" sz="1800" dirty="0" smtClean="0">
                <a:solidFill>
                  <a:srgbClr val="FFFF00"/>
                </a:solidFill>
              </a:rPr>
              <a:t>, </a:t>
            </a:r>
            <a:r>
              <a:rPr lang="ru-RU" sz="1800" dirty="0" err="1" smtClean="0">
                <a:solidFill>
                  <a:srgbClr val="FFFF00"/>
                </a:solidFill>
              </a:rPr>
              <a:t>обмеження</a:t>
            </a:r>
            <a:r>
              <a:rPr lang="ru-RU" sz="1800" dirty="0" smtClean="0">
                <a:solidFill>
                  <a:srgbClr val="FFFF00"/>
                </a:solidFill>
              </a:rPr>
              <a:t> </a:t>
            </a:r>
            <a:r>
              <a:rPr lang="ru-RU" sz="1800" dirty="0" err="1" smtClean="0">
                <a:solidFill>
                  <a:srgbClr val="FFFF00"/>
                </a:solidFill>
              </a:rPr>
              <a:t>конституційних</a:t>
            </a:r>
            <a:r>
              <a:rPr lang="ru-RU" sz="1800" dirty="0" smtClean="0">
                <a:solidFill>
                  <a:srgbClr val="FFFF00"/>
                </a:solidFill>
              </a:rPr>
              <a:t> прав і свобод </a:t>
            </a:r>
            <a:r>
              <a:rPr lang="ru-RU" sz="1800" dirty="0" err="1" smtClean="0">
                <a:solidFill>
                  <a:srgbClr val="FFFF00"/>
                </a:solidFill>
              </a:rPr>
              <a:t>людини</a:t>
            </a:r>
            <a:r>
              <a:rPr lang="ru-RU" sz="1800" dirty="0" smtClean="0">
                <a:solidFill>
                  <a:srgbClr val="FFFF00"/>
                </a:solidFill>
              </a:rPr>
              <a:t> і </a:t>
            </a:r>
            <a:r>
              <a:rPr lang="ru-RU" sz="1800" dirty="0" err="1" smtClean="0">
                <a:solidFill>
                  <a:srgbClr val="FFFF00"/>
                </a:solidFill>
              </a:rPr>
              <a:t>громадянина</a:t>
            </a:r>
            <a:r>
              <a:rPr lang="ru-RU" sz="1800" dirty="0" smtClean="0">
                <a:solidFill>
                  <a:srgbClr val="FFFF00"/>
                </a:solidFill>
              </a:rPr>
              <a:t> та прав і </a:t>
            </a:r>
            <a:r>
              <a:rPr lang="ru-RU" sz="1800" dirty="0" err="1" smtClean="0">
                <a:solidFill>
                  <a:srgbClr val="FFFF00"/>
                </a:solidFill>
              </a:rPr>
              <a:t>законних</a:t>
            </a:r>
            <a:r>
              <a:rPr lang="ru-RU" sz="1800" dirty="0" smtClean="0">
                <a:solidFill>
                  <a:srgbClr val="FFFF00"/>
                </a:solidFill>
              </a:rPr>
              <a:t> </a:t>
            </a:r>
            <a:r>
              <a:rPr lang="ru-RU" sz="1800" dirty="0" err="1" smtClean="0">
                <a:solidFill>
                  <a:srgbClr val="FFFF00"/>
                </a:solidFill>
              </a:rPr>
              <a:t>інтересів</a:t>
            </a:r>
            <a:r>
              <a:rPr lang="ru-RU" sz="1800" dirty="0" smtClean="0">
                <a:solidFill>
                  <a:srgbClr val="FFFF00"/>
                </a:solidFill>
              </a:rPr>
              <a:t> </a:t>
            </a:r>
            <a:r>
              <a:rPr lang="ru-RU" sz="1800" dirty="0" err="1" smtClean="0">
                <a:solidFill>
                  <a:srgbClr val="FFFF00"/>
                </a:solidFill>
              </a:rPr>
              <a:t>юридичних</a:t>
            </a:r>
            <a:r>
              <a:rPr lang="ru-RU" sz="1800" dirty="0" smtClean="0">
                <a:solidFill>
                  <a:srgbClr val="FFFF00"/>
                </a:solidFill>
              </a:rPr>
              <a:t> </a:t>
            </a:r>
            <a:r>
              <a:rPr lang="ru-RU" sz="1800" dirty="0" err="1" smtClean="0">
                <a:solidFill>
                  <a:srgbClr val="FFFF00"/>
                </a:solidFill>
              </a:rPr>
              <a:t>осіб</a:t>
            </a:r>
            <a:r>
              <a:rPr lang="ru-RU" sz="1800" dirty="0" smtClean="0">
                <a:solidFill>
                  <a:srgbClr val="FFFF00"/>
                </a:solidFill>
              </a:rPr>
              <a:t> </a:t>
            </a:r>
            <a:r>
              <a:rPr lang="ru-RU" sz="1800" dirty="0" err="1" smtClean="0">
                <a:solidFill>
                  <a:srgbClr val="FFFF00"/>
                </a:solidFill>
              </a:rPr>
              <a:t>із</a:t>
            </a:r>
            <a:r>
              <a:rPr lang="ru-RU" sz="1800" dirty="0" smtClean="0">
                <a:solidFill>
                  <a:srgbClr val="FFFF00"/>
                </a:solidFill>
              </a:rPr>
              <a:t> </a:t>
            </a:r>
            <a:r>
              <a:rPr lang="ru-RU" sz="1800" dirty="0" err="1" smtClean="0">
                <a:solidFill>
                  <a:srgbClr val="FFFF00"/>
                </a:solidFill>
              </a:rPr>
              <a:t>зазначенням</a:t>
            </a:r>
            <a:r>
              <a:rPr lang="ru-RU" sz="1800" dirty="0" smtClean="0">
                <a:solidFill>
                  <a:srgbClr val="FFFF00"/>
                </a:solidFill>
              </a:rPr>
              <a:t> строку </a:t>
            </a:r>
            <a:r>
              <a:rPr lang="ru-RU" sz="1800" dirty="0" err="1" smtClean="0">
                <a:solidFill>
                  <a:srgbClr val="FFFF00"/>
                </a:solidFill>
              </a:rPr>
              <a:t>дії</a:t>
            </a:r>
            <a:r>
              <a:rPr lang="ru-RU" sz="1800" dirty="0" smtClean="0">
                <a:solidFill>
                  <a:srgbClr val="FFFF00"/>
                </a:solidFill>
              </a:rPr>
              <a:t> </a:t>
            </a:r>
            <a:r>
              <a:rPr lang="ru-RU" sz="1800" dirty="0" err="1" smtClean="0">
                <a:solidFill>
                  <a:srgbClr val="FFFF00"/>
                </a:solidFill>
              </a:rPr>
              <a:t>цих</a:t>
            </a:r>
            <a:r>
              <a:rPr lang="ru-RU" sz="1800" dirty="0" smtClean="0">
                <a:solidFill>
                  <a:srgbClr val="FFFF00"/>
                </a:solidFill>
              </a:rPr>
              <a:t> </a:t>
            </a:r>
            <a:r>
              <a:rPr lang="ru-RU" sz="1800" dirty="0" err="1" smtClean="0">
                <a:solidFill>
                  <a:srgbClr val="FFFF00"/>
                </a:solidFill>
              </a:rPr>
              <a:t>обмежень</a:t>
            </a:r>
            <a:r>
              <a:rPr lang="ru-RU" sz="1800" dirty="0" smtClean="0">
                <a:solidFill>
                  <a:srgbClr val="FFFF00"/>
                </a:solidFill>
              </a:rPr>
              <a:t>.</a:t>
            </a:r>
            <a:endParaRPr lang="ru-RU" sz="1800" dirty="0">
              <a:solidFill>
                <a:srgbClr val="FFFF00"/>
              </a:solidFill>
            </a:endParaRPr>
          </a:p>
        </p:txBody>
      </p:sp>
      <p:pic>
        <p:nvPicPr>
          <p:cNvPr id="7171" name="Рисунок 1"/>
          <p:cNvPicPr>
            <a:picLocks noChangeAspect="1"/>
          </p:cNvPicPr>
          <p:nvPr/>
        </p:nvPicPr>
        <p:blipFill>
          <a:blip r:embed="rId2" cstate="print"/>
          <a:srcRect/>
          <a:stretch>
            <a:fillRect/>
          </a:stretch>
        </p:blipFill>
        <p:spPr bwMode="auto">
          <a:xfrm>
            <a:off x="533400" y="4191000"/>
            <a:ext cx="4114800" cy="2314575"/>
          </a:xfrm>
          <a:prstGeom prst="rect">
            <a:avLst/>
          </a:prstGeom>
          <a:noFill/>
          <a:ln w="9525">
            <a:noFill/>
            <a:miter lim="800000"/>
            <a:headEnd/>
            <a:tailEnd/>
          </a:ln>
        </p:spPr>
      </p:pic>
      <p:pic>
        <p:nvPicPr>
          <p:cNvPr id="7172" name="Рисунок 4"/>
          <p:cNvPicPr>
            <a:picLocks noChangeAspect="1"/>
          </p:cNvPicPr>
          <p:nvPr/>
        </p:nvPicPr>
        <p:blipFill>
          <a:blip r:embed="rId3" cstate="print"/>
          <a:srcRect/>
          <a:stretch>
            <a:fillRect/>
          </a:stretch>
        </p:blipFill>
        <p:spPr bwMode="auto">
          <a:xfrm>
            <a:off x="5334000" y="4191000"/>
            <a:ext cx="3214688" cy="227806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body" idx="1"/>
          </p:nvPr>
        </p:nvSpPr>
        <p:spPr/>
        <p:txBody>
          <a:bodyPr/>
          <a:lstStyle/>
          <a:p>
            <a:pPr marL="609600" indent="-609600" eaLnBrk="1" hangingPunct="1">
              <a:lnSpc>
                <a:spcPct val="90000"/>
              </a:lnSpc>
              <a:buFont typeface="Wingdings" pitchFamily="2" charset="2"/>
              <a:buNone/>
              <a:defRPr/>
            </a:pPr>
            <a:r>
              <a:rPr lang="uk-UA" altLang="ru-RU" sz="1800" dirty="0" smtClean="0"/>
              <a:t>	</a:t>
            </a:r>
            <a:endParaRPr lang="uk-UA" altLang="ru-RU" sz="2000" b="1" i="1" dirty="0" smtClean="0">
              <a:solidFill>
                <a:srgbClr val="FF9999"/>
              </a:solidFill>
              <a:latin typeface="Bookman Old Style" panose="02050604050505020204" pitchFamily="18" charset="0"/>
            </a:endParaRPr>
          </a:p>
          <a:p>
            <a:pPr marL="609600" indent="-609600" algn="just" eaLnBrk="1" hangingPunct="1">
              <a:lnSpc>
                <a:spcPct val="90000"/>
              </a:lnSpc>
              <a:buFont typeface="Wingdings" pitchFamily="2" charset="2"/>
              <a:buNone/>
              <a:defRPr/>
            </a:pPr>
            <a:endParaRPr lang="ru-RU" altLang="ru-RU" sz="2000" dirty="0" smtClean="0"/>
          </a:p>
          <a:p>
            <a:pPr marL="609600" indent="-609600" algn="just" eaLnBrk="1" hangingPunct="1">
              <a:lnSpc>
                <a:spcPct val="90000"/>
              </a:lnSpc>
              <a:buFont typeface="Wingdings" pitchFamily="2" charset="2"/>
              <a:buNone/>
              <a:defRPr/>
            </a:pPr>
            <a:endParaRPr lang="ru-RU" altLang="ru-RU" sz="1800" dirty="0" smtClean="0"/>
          </a:p>
          <a:p>
            <a:pPr marL="609600" indent="-609600" eaLnBrk="1" hangingPunct="1">
              <a:lnSpc>
                <a:spcPct val="90000"/>
              </a:lnSpc>
              <a:buFont typeface="Wingdings" pitchFamily="2" charset="2"/>
              <a:buNone/>
              <a:defRPr/>
            </a:pPr>
            <a:endParaRPr lang="ru-RU" altLang="ru-RU" sz="1800" dirty="0" smtClean="0"/>
          </a:p>
          <a:p>
            <a:pPr marL="609600" indent="-609600" eaLnBrk="1" hangingPunct="1">
              <a:lnSpc>
                <a:spcPct val="90000"/>
              </a:lnSpc>
              <a:defRPr/>
            </a:pPr>
            <a:endParaRPr lang="ru-RU" altLang="ru-RU" sz="1800" dirty="0" smtClean="0"/>
          </a:p>
        </p:txBody>
      </p:sp>
      <p:pic>
        <p:nvPicPr>
          <p:cNvPr id="8195" name="Рисунок 1"/>
          <p:cNvPicPr>
            <a:picLocks noChangeAspect="1"/>
          </p:cNvPicPr>
          <p:nvPr/>
        </p:nvPicPr>
        <p:blipFill>
          <a:blip r:embed="rId2" cstate="print"/>
          <a:srcRect/>
          <a:stretch>
            <a:fillRect/>
          </a:stretch>
        </p:blipFill>
        <p:spPr bwMode="auto">
          <a:xfrm>
            <a:off x="403225" y="1066800"/>
            <a:ext cx="8250238" cy="47529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152400"/>
            <a:ext cx="8763000" cy="6324600"/>
          </a:xfrm>
        </p:spPr>
        <p:txBody>
          <a:bodyPr/>
          <a:lstStyle/>
          <a:p>
            <a:pPr>
              <a:spcBef>
                <a:spcPts val="0"/>
              </a:spcBef>
              <a:defRPr/>
            </a:pPr>
            <a:r>
              <a:rPr lang="ru-RU" sz="1400" b="1" dirty="0" smtClean="0"/>
              <a:t>1. </a:t>
            </a:r>
            <a:r>
              <a:rPr lang="ru-RU" sz="1400" b="1" dirty="0" err="1" smtClean="0"/>
              <a:t>Утворити</a:t>
            </a:r>
            <a:r>
              <a:rPr lang="ru-RU" sz="1400" b="1" dirty="0" smtClean="0"/>
              <a:t> (25):</a:t>
            </a:r>
          </a:p>
          <a:p>
            <a:pPr>
              <a:spcBef>
                <a:spcPts val="0"/>
              </a:spcBef>
              <a:defRPr/>
            </a:pPr>
            <a:endParaRPr lang="ru-RU" sz="1400" b="1" dirty="0" smtClean="0"/>
          </a:p>
          <a:p>
            <a:pPr>
              <a:spcBef>
                <a:spcPts val="0"/>
              </a:spcBef>
              <a:defRPr/>
            </a:pPr>
            <a:r>
              <a:rPr lang="ru-RU" sz="1400" b="1" dirty="0" err="1" smtClean="0"/>
              <a:t>Вінницьку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Волинську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Донецьку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Дніпропетровську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Житомирську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Закарпатську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Запорізьку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Івано-Франківську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Київську</a:t>
            </a:r>
            <a:r>
              <a:rPr lang="ru-RU" sz="1400" b="1" dirty="0" smtClean="0"/>
              <a:t> </a:t>
            </a:r>
            <a:r>
              <a:rPr lang="ru-RU" sz="1400" b="1" dirty="0" err="1" smtClean="0"/>
              <a:t>міську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Київську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Кіровоградську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Луганську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Львівську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Миколаївську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Одеську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Полтавську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Рівненську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Сумську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Тернопільську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Харківську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Херсонську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Хмельницьку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Черкаську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Чернівецьку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a:spcBef>
                <a:spcPts val="0"/>
              </a:spcBef>
              <a:defRPr/>
            </a:pPr>
            <a:r>
              <a:rPr lang="ru-RU" sz="1400" b="1" dirty="0" err="1" smtClean="0"/>
              <a:t>Чернігівську</a:t>
            </a:r>
            <a:r>
              <a:rPr lang="ru-RU" sz="1400" b="1" dirty="0" smtClean="0"/>
              <a:t> </a:t>
            </a:r>
            <a:r>
              <a:rPr lang="ru-RU" sz="1400" b="1" dirty="0" err="1" smtClean="0"/>
              <a:t>обласну</a:t>
            </a:r>
            <a:r>
              <a:rPr lang="ru-RU" sz="1400" b="1" dirty="0" smtClean="0"/>
              <a:t> </a:t>
            </a:r>
            <a:r>
              <a:rPr lang="ru-RU" sz="1400" b="1" dirty="0" err="1" smtClean="0"/>
              <a:t>військову</a:t>
            </a:r>
            <a:r>
              <a:rPr lang="ru-RU" sz="1400" b="1" dirty="0" smtClean="0"/>
              <a:t> </a:t>
            </a:r>
            <a:r>
              <a:rPr lang="ru-RU" sz="1400" b="1" dirty="0" err="1" smtClean="0"/>
              <a:t>адміністрацію</a:t>
            </a:r>
            <a:r>
              <a:rPr lang="ru-RU" sz="1400" b="1" dirty="0" smtClean="0"/>
              <a:t>.</a:t>
            </a:r>
          </a:p>
          <a:p>
            <a:pPr marL="0" indent="0">
              <a:spcBef>
                <a:spcPts val="0"/>
              </a:spcBef>
              <a:buFont typeface="Wingdings" pitchFamily="2" charset="2"/>
              <a:buNone/>
              <a:defRPr/>
            </a:pPr>
            <a:endParaRPr lang="ru-RU" sz="1400" b="1" dirty="0"/>
          </a:p>
        </p:txBody>
      </p:sp>
      <p:pic>
        <p:nvPicPr>
          <p:cNvPr id="9219" name="Рисунок 3"/>
          <p:cNvPicPr>
            <a:picLocks noChangeAspect="1"/>
          </p:cNvPicPr>
          <p:nvPr/>
        </p:nvPicPr>
        <p:blipFill>
          <a:blip r:embed="rId2" cstate="print"/>
          <a:srcRect/>
          <a:stretch>
            <a:fillRect/>
          </a:stretch>
        </p:blipFill>
        <p:spPr bwMode="auto">
          <a:xfrm>
            <a:off x="6248400" y="1066800"/>
            <a:ext cx="2646363" cy="41148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a:defRPr/>
            </a:pPr>
            <a:endParaRPr lang="en-US" sz="1400" b="1" i="1" dirty="0" smtClean="0">
              <a:solidFill>
                <a:srgbClr val="FFFF00"/>
              </a:solidFill>
            </a:endParaRPr>
          </a:p>
          <a:p>
            <a:pPr>
              <a:defRPr/>
            </a:pPr>
            <a:endParaRPr lang="en-US" sz="1400" b="1" i="1" dirty="0">
              <a:solidFill>
                <a:srgbClr val="FFFF00"/>
              </a:solidFill>
            </a:endParaRPr>
          </a:p>
        </p:txBody>
      </p:sp>
      <p:pic>
        <p:nvPicPr>
          <p:cNvPr id="10243" name="Picture 16" descr="Картинки по запросу фото україна"/>
          <p:cNvPicPr>
            <a:picLocks noChangeAspect="1" noChangeArrowheads="1"/>
          </p:cNvPicPr>
          <p:nvPr/>
        </p:nvPicPr>
        <p:blipFill>
          <a:blip r:embed="rId2" cstate="print"/>
          <a:srcRect/>
          <a:stretch>
            <a:fillRect/>
          </a:stretch>
        </p:blipFill>
        <p:spPr bwMode="auto">
          <a:xfrm>
            <a:off x="990600" y="381000"/>
            <a:ext cx="1533525" cy="1533525"/>
          </a:xfrm>
          <a:prstGeom prst="rect">
            <a:avLst/>
          </a:prstGeom>
          <a:noFill/>
          <a:ln w="9525">
            <a:noFill/>
            <a:miter lim="800000"/>
            <a:headEnd/>
            <a:tailEnd/>
          </a:ln>
        </p:spPr>
      </p:pic>
      <p:pic>
        <p:nvPicPr>
          <p:cNvPr id="10244" name="Picture 17" descr="Картинки по запросу фото україна"/>
          <p:cNvPicPr>
            <a:picLocks noChangeAspect="1" noChangeArrowheads="1"/>
          </p:cNvPicPr>
          <p:nvPr/>
        </p:nvPicPr>
        <p:blipFill>
          <a:blip r:embed="rId3" cstate="print"/>
          <a:srcRect/>
          <a:stretch>
            <a:fillRect/>
          </a:stretch>
        </p:blipFill>
        <p:spPr bwMode="auto">
          <a:xfrm>
            <a:off x="3030538" y="87313"/>
            <a:ext cx="2466975" cy="1847850"/>
          </a:xfrm>
          <a:prstGeom prst="rect">
            <a:avLst/>
          </a:prstGeom>
          <a:noFill/>
          <a:ln w="9525">
            <a:noFill/>
            <a:miter lim="800000"/>
            <a:headEnd/>
            <a:tailEnd/>
          </a:ln>
        </p:spPr>
      </p:pic>
      <p:pic>
        <p:nvPicPr>
          <p:cNvPr id="10245" name="Picture 12" descr="Картинки по запросу фото україна"/>
          <p:cNvPicPr>
            <a:picLocks noChangeAspect="1" noChangeArrowheads="1"/>
          </p:cNvPicPr>
          <p:nvPr/>
        </p:nvPicPr>
        <p:blipFill>
          <a:blip r:embed="rId4" cstate="print"/>
          <a:srcRect/>
          <a:stretch>
            <a:fillRect/>
          </a:stretch>
        </p:blipFill>
        <p:spPr bwMode="auto">
          <a:xfrm>
            <a:off x="6005513" y="350838"/>
            <a:ext cx="2090737" cy="1660525"/>
          </a:xfrm>
          <a:prstGeom prst="rect">
            <a:avLst/>
          </a:prstGeom>
          <a:noFill/>
          <a:ln w="9525">
            <a:noFill/>
            <a:miter lim="800000"/>
            <a:headEnd/>
            <a:tailEnd/>
          </a:ln>
        </p:spPr>
      </p:pic>
      <p:sp>
        <p:nvSpPr>
          <p:cNvPr id="10246" name="Прямоугольник 1"/>
          <p:cNvSpPr>
            <a:spLocks noChangeArrowheads="1"/>
          </p:cNvSpPr>
          <p:nvPr/>
        </p:nvSpPr>
        <p:spPr bwMode="auto">
          <a:xfrm>
            <a:off x="457200" y="2011363"/>
            <a:ext cx="8229600" cy="4524375"/>
          </a:xfrm>
          <a:prstGeom prst="rect">
            <a:avLst/>
          </a:prstGeom>
          <a:noFill/>
          <a:ln w="9525">
            <a:noFill/>
            <a:miter lim="800000"/>
            <a:headEnd/>
            <a:tailEnd/>
          </a:ln>
        </p:spPr>
        <p:txBody>
          <a:bodyPr>
            <a:spAutoFit/>
          </a:bodyPr>
          <a:lstStyle/>
          <a:p>
            <a:r>
              <a:rPr lang="ru-RU" altLang="ru-RU" sz="1600">
                <a:solidFill>
                  <a:srgbClr val="FFFF00"/>
                </a:solidFill>
              </a:rPr>
              <a:t>Якщо специфіка виконання роботи передбачає можливість її здійснення віддалено, за допомогою інформаційно-комунікаційних технологій, роботодавцю доцільно прийняти рішення про переведення працівника на дистанційну роботу.</a:t>
            </a:r>
          </a:p>
          <a:p>
            <a:r>
              <a:rPr lang="ru-RU" altLang="ru-RU" sz="1600">
                <a:solidFill>
                  <a:srgbClr val="FFFF00"/>
                </a:solidFill>
              </a:rPr>
              <a:t>Згідно з пунктом 6</a:t>
            </a:r>
            <a:r>
              <a:rPr lang="ru-RU" altLang="ru-RU" sz="1600" baseline="30000">
                <a:solidFill>
                  <a:srgbClr val="FFFF00"/>
                </a:solidFill>
              </a:rPr>
              <a:t>1</a:t>
            </a:r>
            <a:r>
              <a:rPr lang="ru-RU" altLang="ru-RU" sz="1600">
                <a:solidFill>
                  <a:srgbClr val="FFFF00"/>
                </a:solidFill>
              </a:rPr>
              <a:t> частини першої статті 24 КЗпП трудовий договір укладається, як правило, в письмовій формі. Додержання письмової форми є обов’язковим при укладенні трудового договору про дистанційну роботу або про надомну роботу.</a:t>
            </a:r>
          </a:p>
          <a:p>
            <a:r>
              <a:rPr lang="ru-RU" altLang="ru-RU" sz="1600">
                <a:solidFill>
                  <a:srgbClr val="FFFF00"/>
                </a:solidFill>
              </a:rPr>
              <a:t>Згідно з частиною одинадцятою статті 60</a:t>
            </a:r>
            <a:r>
              <a:rPr lang="ru-RU" altLang="ru-RU" sz="1600" baseline="30000">
                <a:solidFill>
                  <a:srgbClr val="FFFF00"/>
                </a:solidFill>
              </a:rPr>
              <a:t>2</a:t>
            </a:r>
            <a:r>
              <a:rPr lang="ru-RU" altLang="ru-RU" sz="1600">
                <a:solidFill>
                  <a:srgbClr val="FFFF00"/>
                </a:solidFill>
              </a:rPr>
              <a:t> КЗпП на час загрози поширення епідемії, пандемії, необхідності самоізоляції працівника у випадках, встановлених законодавством, та/або у разі виникнення загрози збройної агресії, надзвичайної ситуації техногенного, природного чи іншого характеру дистанційна робота може запроваджуватися наказом (розпорядженням) власника або уповноваженого ним органу без обов’язкового укладення трудового договору про дистанційну роботу в письмовій формі. З таким наказом (розпорядженням) працівник ознайомлюється протягом двох днів з дня його прийняття, але до запровадження дистанційної роботи.</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304800"/>
            <a:ext cx="8686800" cy="4343400"/>
          </a:xfrm>
        </p:spPr>
        <p:txBody>
          <a:bodyPr/>
          <a:lstStyle/>
          <a:p>
            <a:pPr>
              <a:defRPr/>
            </a:pPr>
            <a:r>
              <a:rPr lang="ru-RU" sz="2000" dirty="0">
                <a:solidFill>
                  <a:srgbClr val="FFFF00"/>
                </a:solidFill>
              </a:rPr>
              <a:t>У </a:t>
            </a:r>
            <a:r>
              <a:rPr lang="ru-RU" sz="2000" dirty="0" err="1">
                <a:solidFill>
                  <a:srgbClr val="FFFF00"/>
                </a:solidFill>
              </a:rPr>
              <a:t>разі</a:t>
            </a:r>
            <a:r>
              <a:rPr lang="ru-RU" sz="2000" dirty="0">
                <a:solidFill>
                  <a:srgbClr val="FFFF00"/>
                </a:solidFill>
              </a:rPr>
              <a:t> </a:t>
            </a:r>
            <a:r>
              <a:rPr lang="ru-RU" sz="2000" dirty="0" err="1">
                <a:solidFill>
                  <a:srgbClr val="FFFF00"/>
                </a:solidFill>
              </a:rPr>
              <a:t>можливості</a:t>
            </a:r>
            <a:r>
              <a:rPr lang="ru-RU" sz="2000" dirty="0">
                <a:solidFill>
                  <a:srgbClr val="FFFF00"/>
                </a:solidFill>
              </a:rPr>
              <a:t> </a:t>
            </a:r>
            <a:r>
              <a:rPr lang="ru-RU" sz="2000" dirty="0" err="1">
                <a:solidFill>
                  <a:srgbClr val="FFFF00"/>
                </a:solidFill>
              </a:rPr>
              <a:t>доцільно</a:t>
            </a:r>
            <a:r>
              <a:rPr lang="ru-RU" sz="2000" dirty="0">
                <a:solidFill>
                  <a:srgbClr val="FFFF00"/>
                </a:solidFill>
              </a:rPr>
              <a:t> </a:t>
            </a:r>
            <a:r>
              <a:rPr lang="ru-RU" sz="2000" dirty="0" err="1">
                <a:solidFill>
                  <a:srgbClr val="FFFF00"/>
                </a:solidFill>
              </a:rPr>
              <a:t>надати</a:t>
            </a:r>
            <a:r>
              <a:rPr lang="ru-RU" sz="2000" dirty="0">
                <a:solidFill>
                  <a:srgbClr val="FFFF00"/>
                </a:solidFill>
              </a:rPr>
              <a:t> </a:t>
            </a:r>
            <a:r>
              <a:rPr lang="ru-RU" sz="2000" dirty="0" err="1">
                <a:solidFill>
                  <a:srgbClr val="FFFF00"/>
                </a:solidFill>
              </a:rPr>
              <a:t>працівникам</a:t>
            </a:r>
            <a:r>
              <a:rPr lang="ru-RU" sz="2000" dirty="0">
                <a:solidFill>
                  <a:srgbClr val="FFFF00"/>
                </a:solidFill>
              </a:rPr>
              <a:t> </a:t>
            </a:r>
            <a:r>
              <a:rPr lang="ru-RU" sz="2000" dirty="0" err="1">
                <a:solidFill>
                  <a:srgbClr val="FFFF00"/>
                </a:solidFill>
              </a:rPr>
              <a:t>оплачувані</a:t>
            </a:r>
            <a:r>
              <a:rPr lang="ru-RU" sz="2000" dirty="0">
                <a:solidFill>
                  <a:srgbClr val="FFFF00"/>
                </a:solidFill>
              </a:rPr>
              <a:t> </a:t>
            </a:r>
            <a:r>
              <a:rPr lang="ru-RU" sz="2000" dirty="0" err="1">
                <a:solidFill>
                  <a:srgbClr val="FFFF00"/>
                </a:solidFill>
              </a:rPr>
              <a:t>відпустки</a:t>
            </a:r>
            <a:r>
              <a:rPr lang="ru-RU" sz="2000" dirty="0">
                <a:solidFill>
                  <a:srgbClr val="FFFF00"/>
                </a:solidFill>
              </a:rPr>
              <a:t> (</a:t>
            </a:r>
            <a:r>
              <a:rPr lang="ru-RU" sz="2000" dirty="0" err="1">
                <a:solidFill>
                  <a:srgbClr val="FFFF00"/>
                </a:solidFill>
              </a:rPr>
              <a:t>щорічні</a:t>
            </a:r>
            <a:r>
              <a:rPr lang="ru-RU" sz="2000" dirty="0">
                <a:solidFill>
                  <a:srgbClr val="FFFF00"/>
                </a:solidFill>
              </a:rPr>
              <a:t>, </a:t>
            </a:r>
            <a:r>
              <a:rPr lang="ru-RU" sz="2000" dirty="0" err="1">
                <a:solidFill>
                  <a:srgbClr val="FFFF00"/>
                </a:solidFill>
              </a:rPr>
              <a:t>соціальні</a:t>
            </a:r>
            <a:r>
              <a:rPr lang="ru-RU" sz="2000" dirty="0">
                <a:solidFill>
                  <a:srgbClr val="FFFF00"/>
                </a:solidFill>
              </a:rPr>
              <a:t>), а </a:t>
            </a:r>
            <a:r>
              <a:rPr lang="ru-RU" sz="2000" dirty="0" err="1">
                <a:solidFill>
                  <a:srgbClr val="FFFF00"/>
                </a:solidFill>
              </a:rPr>
              <a:t>також</a:t>
            </a:r>
            <a:r>
              <a:rPr lang="ru-RU" sz="2000" dirty="0">
                <a:solidFill>
                  <a:srgbClr val="FFFF00"/>
                </a:solidFill>
              </a:rPr>
              <a:t> </a:t>
            </a:r>
            <a:r>
              <a:rPr lang="ru-RU" sz="2000" dirty="0" err="1">
                <a:solidFill>
                  <a:srgbClr val="FFFF00"/>
                </a:solidFill>
              </a:rPr>
              <a:t>відпустки</a:t>
            </a:r>
            <a:r>
              <a:rPr lang="ru-RU" sz="2000" dirty="0">
                <a:solidFill>
                  <a:srgbClr val="FFFF00"/>
                </a:solidFill>
              </a:rPr>
              <a:t> без </a:t>
            </a:r>
            <a:r>
              <a:rPr lang="ru-RU" sz="2000" dirty="0" err="1">
                <a:solidFill>
                  <a:srgbClr val="FFFF00"/>
                </a:solidFill>
              </a:rPr>
              <a:t>збереження</a:t>
            </a:r>
            <a:r>
              <a:rPr lang="ru-RU" sz="2000" dirty="0">
                <a:solidFill>
                  <a:srgbClr val="FFFF00"/>
                </a:solidFill>
              </a:rPr>
              <a:t> </a:t>
            </a:r>
            <a:r>
              <a:rPr lang="ru-RU" sz="2000" dirty="0" err="1">
                <a:solidFill>
                  <a:srgbClr val="FFFF00"/>
                </a:solidFill>
              </a:rPr>
              <a:t>заробітної</a:t>
            </a:r>
            <a:r>
              <a:rPr lang="ru-RU" sz="2000" dirty="0">
                <a:solidFill>
                  <a:srgbClr val="FFFF00"/>
                </a:solidFill>
              </a:rPr>
              <a:t> плати, </a:t>
            </a:r>
            <a:r>
              <a:rPr lang="ru-RU" sz="2000" dirty="0" err="1">
                <a:solidFill>
                  <a:srgbClr val="FFFF00"/>
                </a:solidFill>
              </a:rPr>
              <a:t>що</a:t>
            </a:r>
            <a:r>
              <a:rPr lang="ru-RU" sz="2000" dirty="0">
                <a:solidFill>
                  <a:srgbClr val="FFFF00"/>
                </a:solidFill>
              </a:rPr>
              <a:t> </a:t>
            </a:r>
            <a:r>
              <a:rPr lang="ru-RU" sz="2000" dirty="0" err="1">
                <a:solidFill>
                  <a:srgbClr val="FFFF00"/>
                </a:solidFill>
              </a:rPr>
              <a:t>надаються</a:t>
            </a:r>
            <a:r>
              <a:rPr lang="ru-RU" sz="2000" dirty="0">
                <a:solidFill>
                  <a:srgbClr val="FFFF00"/>
                </a:solidFill>
              </a:rPr>
              <a:t> в </a:t>
            </a:r>
            <a:r>
              <a:rPr lang="ru-RU" sz="2000" dirty="0" err="1">
                <a:solidFill>
                  <a:srgbClr val="FFFF00"/>
                </a:solidFill>
              </a:rPr>
              <a:t>обов’язковому</a:t>
            </a:r>
            <a:r>
              <a:rPr lang="ru-RU" sz="2000" dirty="0">
                <a:solidFill>
                  <a:srgbClr val="FFFF00"/>
                </a:solidFill>
              </a:rPr>
              <a:t> порядку та </a:t>
            </a:r>
            <a:r>
              <a:rPr lang="ru-RU" sz="2000" dirty="0" err="1">
                <a:solidFill>
                  <a:srgbClr val="FFFF00"/>
                </a:solidFill>
              </a:rPr>
              <a:t>відпустки</a:t>
            </a:r>
            <a:r>
              <a:rPr lang="ru-RU" sz="2000" dirty="0">
                <a:solidFill>
                  <a:srgbClr val="FFFF00"/>
                </a:solidFill>
              </a:rPr>
              <a:t> без </a:t>
            </a:r>
            <a:r>
              <a:rPr lang="ru-RU" sz="2000" dirty="0" err="1">
                <a:solidFill>
                  <a:srgbClr val="FFFF00"/>
                </a:solidFill>
              </a:rPr>
              <a:t>збереження</a:t>
            </a:r>
            <a:r>
              <a:rPr lang="ru-RU" sz="2000" dirty="0">
                <a:solidFill>
                  <a:srgbClr val="FFFF00"/>
                </a:solidFill>
              </a:rPr>
              <a:t> </a:t>
            </a:r>
            <a:r>
              <a:rPr lang="ru-RU" sz="2000" dirty="0" err="1">
                <a:solidFill>
                  <a:srgbClr val="FFFF00"/>
                </a:solidFill>
              </a:rPr>
              <a:t>заробітної</a:t>
            </a:r>
            <a:r>
              <a:rPr lang="ru-RU" sz="2000" dirty="0">
                <a:solidFill>
                  <a:srgbClr val="FFFF00"/>
                </a:solidFill>
              </a:rPr>
              <a:t> плати, </a:t>
            </a:r>
            <a:r>
              <a:rPr lang="ru-RU" sz="2000" dirty="0" err="1">
                <a:solidFill>
                  <a:srgbClr val="FFFF00"/>
                </a:solidFill>
              </a:rPr>
              <a:t>що</a:t>
            </a:r>
            <a:r>
              <a:rPr lang="ru-RU" sz="2000" dirty="0">
                <a:solidFill>
                  <a:srgbClr val="FFFF00"/>
                </a:solidFill>
              </a:rPr>
              <a:t> </a:t>
            </a:r>
            <a:r>
              <a:rPr lang="ru-RU" sz="2000" dirty="0" err="1">
                <a:solidFill>
                  <a:srgbClr val="FFFF00"/>
                </a:solidFill>
              </a:rPr>
              <a:t>надаються</a:t>
            </a:r>
            <a:r>
              <a:rPr lang="ru-RU" sz="2000" dirty="0">
                <a:solidFill>
                  <a:srgbClr val="FFFF00"/>
                </a:solidFill>
              </a:rPr>
              <a:t> за </a:t>
            </a:r>
            <a:r>
              <a:rPr lang="ru-RU" sz="2000" dirty="0" err="1">
                <a:solidFill>
                  <a:srgbClr val="FFFF00"/>
                </a:solidFill>
              </a:rPr>
              <a:t>угодою</a:t>
            </a:r>
            <a:r>
              <a:rPr lang="ru-RU" sz="2000" dirty="0">
                <a:solidFill>
                  <a:srgbClr val="FFFF00"/>
                </a:solidFill>
              </a:rPr>
              <a:t> </a:t>
            </a:r>
            <a:r>
              <a:rPr lang="ru-RU" sz="2000" dirty="0" err="1">
                <a:solidFill>
                  <a:srgbClr val="FFFF00"/>
                </a:solidFill>
              </a:rPr>
              <a:t>сторін</a:t>
            </a:r>
            <a:r>
              <a:rPr lang="ru-RU" sz="2000" dirty="0">
                <a:solidFill>
                  <a:srgbClr val="FFFF00"/>
                </a:solidFill>
              </a:rPr>
              <a:t> у порядку, </a:t>
            </a:r>
            <a:r>
              <a:rPr lang="ru-RU" sz="2000" dirty="0" err="1">
                <a:solidFill>
                  <a:srgbClr val="FFFF00"/>
                </a:solidFill>
              </a:rPr>
              <a:t>визначеному</a:t>
            </a:r>
            <a:r>
              <a:rPr lang="ru-RU" sz="2000" dirty="0">
                <a:solidFill>
                  <a:srgbClr val="FFFF00"/>
                </a:solidFill>
              </a:rPr>
              <a:t> </a:t>
            </a:r>
            <a:r>
              <a:rPr lang="ru-RU" sz="2000" dirty="0" err="1">
                <a:solidFill>
                  <a:srgbClr val="FFFF00"/>
                </a:solidFill>
              </a:rPr>
              <a:t>законодавством</a:t>
            </a:r>
            <a:r>
              <a:rPr lang="ru-RU" sz="2000" dirty="0">
                <a:solidFill>
                  <a:srgbClr val="FFFF00"/>
                </a:solidFill>
              </a:rPr>
              <a:t> (ст. ст. 25, 26 Закону </a:t>
            </a:r>
            <a:r>
              <a:rPr lang="ru-RU" sz="2000" dirty="0" err="1">
                <a:solidFill>
                  <a:srgbClr val="FFFF00"/>
                </a:solidFill>
              </a:rPr>
              <a:t>України</a:t>
            </a:r>
            <a:r>
              <a:rPr lang="ru-RU" sz="2000" dirty="0">
                <a:solidFill>
                  <a:srgbClr val="FFFF00"/>
                </a:solidFill>
              </a:rPr>
              <a:t> “Про </a:t>
            </a:r>
            <a:r>
              <a:rPr lang="ru-RU" sz="2000" dirty="0" err="1">
                <a:solidFill>
                  <a:srgbClr val="FFFF00"/>
                </a:solidFill>
              </a:rPr>
              <a:t>відпустки</a:t>
            </a:r>
            <a:r>
              <a:rPr lang="ru-RU" sz="2000" dirty="0" smtClean="0">
                <a:solidFill>
                  <a:srgbClr val="FFFF00"/>
                </a:solidFill>
              </a:rPr>
              <a:t>”).</a:t>
            </a:r>
          </a:p>
          <a:p>
            <a:pPr algn="ctr">
              <a:defRPr/>
            </a:pPr>
            <a:r>
              <a:rPr lang="uk-UA" sz="2000" dirty="0" smtClean="0">
                <a:solidFill>
                  <a:srgbClr val="FFFF00"/>
                </a:solidFill>
              </a:rPr>
              <a:t>Не забуваймо </a:t>
            </a:r>
            <a:endParaRPr lang="ru-RU" sz="2000" dirty="0">
              <a:solidFill>
                <a:srgbClr val="FFFF00"/>
              </a:solidFill>
            </a:endParaRPr>
          </a:p>
        </p:txBody>
      </p:sp>
      <p:pic>
        <p:nvPicPr>
          <p:cNvPr id="11267" name="Рисунок 4"/>
          <p:cNvPicPr>
            <a:picLocks noChangeAspect="1"/>
          </p:cNvPicPr>
          <p:nvPr/>
        </p:nvPicPr>
        <p:blipFill>
          <a:blip r:embed="rId2" cstate="print"/>
          <a:srcRect/>
          <a:stretch>
            <a:fillRect/>
          </a:stretch>
        </p:blipFill>
        <p:spPr bwMode="auto">
          <a:xfrm>
            <a:off x="152400" y="3505200"/>
            <a:ext cx="8683625" cy="2957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Arial"/>
      </a:majorFont>
      <a:minorFont>
        <a:latin typeface="Verdana"/>
        <a:ea typeface=""/>
        <a:cs typeface="Arial"/>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Globe</Template>
  <TotalTime>1341</TotalTime>
  <Words>2911</Words>
  <Application>Microsoft Office PowerPoint</Application>
  <PresentationFormat>Экран (4:3)</PresentationFormat>
  <Paragraphs>196</Paragraphs>
  <Slides>49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49</vt:i4>
      </vt:variant>
    </vt:vector>
  </HeadingPairs>
  <TitlesOfParts>
    <vt:vector size="50" baseType="lpstr">
      <vt:lpstr>Глобус</vt:lpstr>
      <vt:lpstr>ТРУДОВІ ВІДНОСИНИ В УМОВАХ ПРАВОВОГО РЕЖИМУ ВОЄННОГО СТАНУ</vt:lpstr>
      <vt:lpstr>Слайд 2</vt:lpstr>
      <vt:lpstr>ОЧІКУВАНІ РЕЗУЛЬТАТИ сьогодні, 14 березня, в ДЕНЬ УКРАЇНСЬКОГО ДОБРОВОЛЬЦЯ</vt:lpstr>
      <vt:lpstr>Слайд 4</vt:lpstr>
      <vt:lpstr>Слайд 5</vt:lpstr>
      <vt:lpstr>Слайд 6</vt:lpstr>
      <vt:lpstr>Слайд 7</vt:lpstr>
      <vt:lpstr>Слайд 8</vt:lpstr>
      <vt:lpstr>Слайд 9</vt:lpstr>
      <vt:lpstr>ПОСТАНОВА КМУ 1236</vt:lpstr>
      <vt:lpstr>ГНУЧКИЙ РЕЖИМ</vt:lpstr>
      <vt:lpstr>НАДОМНА РОБОТА</vt:lpstr>
      <vt:lpstr>ДИСТАНЦІЙНА РОБОТА</vt:lpstr>
      <vt:lpstr>Слайд 14</vt:lpstr>
      <vt:lpstr>Слайд 15</vt:lpstr>
      <vt:lpstr>Слайд 16</vt:lpstr>
      <vt:lpstr>Слайд 17</vt:lpstr>
      <vt:lpstr>Як виплачувати зарплату, якщо у бухгалтера нема можливості її нарахувати. І чи будуть за це санкції після закінчення воєнного часу? </vt:lpstr>
      <vt:lpstr>ВІДСТОРОНЕННЯ</vt:lpstr>
      <vt:lpstr>Трудові книжки</vt:lpstr>
      <vt:lpstr>Слайд 21</vt:lpstr>
      <vt:lpstr>Слайд 22</vt:lpstr>
      <vt:lpstr>Слайд 23</vt:lpstr>
      <vt:lpstr>Слайд 24</vt:lpstr>
      <vt:lpstr>Слайд 25</vt:lpstr>
      <vt:lpstr>Будь-які звільнення не заборонені</vt:lpstr>
      <vt:lpstr>ЯКЩО ПРАЦІВНИКА НЕМАЄ!</vt:lpstr>
      <vt:lpstr>  </vt:lpstr>
      <vt:lpstr> Указ Президента України від 24.02.2022 № 69/2022 </vt:lpstr>
      <vt:lpstr>Слайд 30</vt:lpstr>
      <vt:lpstr>Слайд 31</vt:lpstr>
      <vt:lpstr>1 категорія працівників - мобілізовані</vt:lpstr>
      <vt:lpstr>ПІДСТАВА:</vt:lpstr>
      <vt:lpstr>2 категорія працівників - добровольці</vt:lpstr>
      <vt:lpstr>Слайд 35</vt:lpstr>
      <vt:lpstr>Слайд 36</vt:lpstr>
      <vt:lpstr>ПІДСТАВА</vt:lpstr>
      <vt:lpstr>ДЛЯ ОБОХ КАТЕГОРІЙ!!!!</vt:lpstr>
      <vt:lpstr>Добровольці – теж ЗСУ!</vt:lpstr>
      <vt:lpstr>Слайд 40</vt:lpstr>
      <vt:lpstr>Слайд 41</vt:lpstr>
      <vt:lpstr>Слайд 42</vt:lpstr>
      <vt:lpstr> </vt:lpstr>
      <vt:lpstr>Слайд 44</vt:lpstr>
      <vt:lpstr>НЕОБХІДНО</vt:lpstr>
      <vt:lpstr>Слайд 46</vt:lpstr>
      <vt:lpstr>Слайд 47</vt:lpstr>
      <vt:lpstr>ВАЖЛИВО!</vt:lpstr>
      <vt:lpstr> ХАЙ ГОСПОДЬ ОБЕРІГАЄ УКРАЇНУ, А ВОНА  ОБЕРІГАЄ НАС!!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Администратор</dc:creator>
  <cp:lastModifiedBy>1</cp:lastModifiedBy>
  <cp:revision>118</cp:revision>
  <cp:lastPrinted>2017-12-15T04:56:36Z</cp:lastPrinted>
  <dcterms:created xsi:type="dcterms:W3CDTF">1601-01-01T00:00:00Z</dcterms:created>
  <dcterms:modified xsi:type="dcterms:W3CDTF">2022-03-14T07:53:18Z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