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3" roundtripDataSignature="AMtx7mjjr5e9fpBRjml7T0jm2EPBppOj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cb90cda85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cb90cda8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cbb2ddbe1c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cbb2ddbe1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4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4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 p14:dur="24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6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9.png"/><Relationship Id="rId5" Type="http://schemas.openxmlformats.org/officeDocument/2006/relationships/image" Target="../media/image26.png"/><Relationship Id="rId6" Type="http://schemas.openxmlformats.org/officeDocument/2006/relationships/image" Target="../media/image46.png"/><Relationship Id="rId7" Type="http://schemas.openxmlformats.org/officeDocument/2006/relationships/image" Target="../media/image34.png"/><Relationship Id="rId8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5" Type="http://schemas.openxmlformats.org/officeDocument/2006/relationships/image" Target="../media/image27.png"/><Relationship Id="rId6" Type="http://schemas.openxmlformats.org/officeDocument/2006/relationships/image" Target="../media/image44.png"/><Relationship Id="rId7" Type="http://schemas.openxmlformats.org/officeDocument/2006/relationships/image" Target="../media/image38.png"/><Relationship Id="rId8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Relationship Id="rId6" Type="http://schemas.openxmlformats.org/officeDocument/2006/relationships/image" Target="../media/image47.png"/><Relationship Id="rId7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54.png"/><Relationship Id="rId5" Type="http://schemas.openxmlformats.org/officeDocument/2006/relationships/image" Target="../media/image66.png"/><Relationship Id="rId6" Type="http://schemas.openxmlformats.org/officeDocument/2006/relationships/image" Target="../media/image53.png"/><Relationship Id="rId7" Type="http://schemas.openxmlformats.org/officeDocument/2006/relationships/image" Target="../media/image4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70.png"/><Relationship Id="rId7" Type="http://schemas.openxmlformats.org/officeDocument/2006/relationships/image" Target="../media/image59.png"/><Relationship Id="rId8" Type="http://schemas.openxmlformats.org/officeDocument/2006/relationships/image" Target="../media/image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Relationship Id="rId4" Type="http://schemas.openxmlformats.org/officeDocument/2006/relationships/image" Target="../media/image57.png"/><Relationship Id="rId11" Type="http://schemas.openxmlformats.org/officeDocument/2006/relationships/image" Target="../media/image84.png"/><Relationship Id="rId10" Type="http://schemas.openxmlformats.org/officeDocument/2006/relationships/image" Target="../media/image74.png"/><Relationship Id="rId9" Type="http://schemas.openxmlformats.org/officeDocument/2006/relationships/image" Target="../media/image77.png"/><Relationship Id="rId5" Type="http://schemas.openxmlformats.org/officeDocument/2006/relationships/image" Target="../media/image55.png"/><Relationship Id="rId6" Type="http://schemas.openxmlformats.org/officeDocument/2006/relationships/image" Target="../media/image90.png"/><Relationship Id="rId7" Type="http://schemas.openxmlformats.org/officeDocument/2006/relationships/image" Target="../media/image61.png"/><Relationship Id="rId8" Type="http://schemas.openxmlformats.org/officeDocument/2006/relationships/image" Target="../media/image6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png"/><Relationship Id="rId4" Type="http://schemas.openxmlformats.org/officeDocument/2006/relationships/image" Target="../media/image75.png"/><Relationship Id="rId11" Type="http://schemas.openxmlformats.org/officeDocument/2006/relationships/image" Target="../media/image69.png"/><Relationship Id="rId10" Type="http://schemas.openxmlformats.org/officeDocument/2006/relationships/image" Target="../media/image71.png"/><Relationship Id="rId12" Type="http://schemas.openxmlformats.org/officeDocument/2006/relationships/image" Target="../media/image72.png"/><Relationship Id="rId9" Type="http://schemas.openxmlformats.org/officeDocument/2006/relationships/image" Target="../media/image64.png"/><Relationship Id="rId5" Type="http://schemas.openxmlformats.org/officeDocument/2006/relationships/image" Target="../media/image67.png"/><Relationship Id="rId6" Type="http://schemas.openxmlformats.org/officeDocument/2006/relationships/image" Target="../media/image62.png"/><Relationship Id="rId7" Type="http://schemas.openxmlformats.org/officeDocument/2006/relationships/image" Target="../media/image87.png"/><Relationship Id="rId8" Type="http://schemas.openxmlformats.org/officeDocument/2006/relationships/image" Target="../media/image6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5" Type="http://schemas.openxmlformats.org/officeDocument/2006/relationships/image" Target="../media/image85.png"/><Relationship Id="rId6" Type="http://schemas.openxmlformats.org/officeDocument/2006/relationships/image" Target="../media/image88.png"/><Relationship Id="rId7" Type="http://schemas.openxmlformats.org/officeDocument/2006/relationships/image" Target="../media/image83.png"/><Relationship Id="rId8" Type="http://schemas.openxmlformats.org/officeDocument/2006/relationships/image" Target="../media/image7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9.png"/><Relationship Id="rId4" Type="http://schemas.openxmlformats.org/officeDocument/2006/relationships/image" Target="../media/image82.png"/><Relationship Id="rId10" Type="http://schemas.openxmlformats.org/officeDocument/2006/relationships/image" Target="../media/image95.png"/><Relationship Id="rId9" Type="http://schemas.openxmlformats.org/officeDocument/2006/relationships/image" Target="../media/image105.png"/><Relationship Id="rId5" Type="http://schemas.openxmlformats.org/officeDocument/2006/relationships/image" Target="../media/image103.png"/><Relationship Id="rId6" Type="http://schemas.openxmlformats.org/officeDocument/2006/relationships/image" Target="../media/image81.png"/><Relationship Id="rId7" Type="http://schemas.openxmlformats.org/officeDocument/2006/relationships/image" Target="../media/image96.png"/><Relationship Id="rId8" Type="http://schemas.openxmlformats.org/officeDocument/2006/relationships/image" Target="../media/image8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6.png"/><Relationship Id="rId4" Type="http://schemas.openxmlformats.org/officeDocument/2006/relationships/image" Target="../media/image91.png"/><Relationship Id="rId10" Type="http://schemas.openxmlformats.org/officeDocument/2006/relationships/image" Target="../media/image102.png"/><Relationship Id="rId9" Type="http://schemas.openxmlformats.org/officeDocument/2006/relationships/image" Target="../media/image94.png"/><Relationship Id="rId5" Type="http://schemas.openxmlformats.org/officeDocument/2006/relationships/image" Target="../media/image107.png"/><Relationship Id="rId6" Type="http://schemas.openxmlformats.org/officeDocument/2006/relationships/image" Target="../media/image97.png"/><Relationship Id="rId7" Type="http://schemas.openxmlformats.org/officeDocument/2006/relationships/image" Target="../media/image99.png"/><Relationship Id="rId8" Type="http://schemas.openxmlformats.org/officeDocument/2006/relationships/image" Target="../media/image9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openxmlformats.org/officeDocument/2006/relationships/image" Target="../media/image100.png"/><Relationship Id="rId5" Type="http://schemas.openxmlformats.org/officeDocument/2006/relationships/image" Target="../media/image93.png"/><Relationship Id="rId6" Type="http://schemas.openxmlformats.org/officeDocument/2006/relationships/image" Target="../media/image92.png"/><Relationship Id="rId7" Type="http://schemas.openxmlformats.org/officeDocument/2006/relationships/image" Target="../media/image109.png"/><Relationship Id="rId8" Type="http://schemas.openxmlformats.org/officeDocument/2006/relationships/image" Target="../media/image10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4.png"/><Relationship Id="rId4" Type="http://schemas.openxmlformats.org/officeDocument/2006/relationships/image" Target="../media/image120.png"/><Relationship Id="rId5" Type="http://schemas.openxmlformats.org/officeDocument/2006/relationships/image" Target="../media/image108.png"/><Relationship Id="rId6" Type="http://schemas.openxmlformats.org/officeDocument/2006/relationships/image" Target="../media/image116.png"/><Relationship Id="rId7" Type="http://schemas.openxmlformats.org/officeDocument/2006/relationships/image" Target="../media/image1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7.png"/><Relationship Id="rId4" Type="http://schemas.openxmlformats.org/officeDocument/2006/relationships/image" Target="../media/image122.png"/><Relationship Id="rId5" Type="http://schemas.openxmlformats.org/officeDocument/2006/relationships/image" Target="../media/image121.png"/><Relationship Id="rId6" Type="http://schemas.openxmlformats.org/officeDocument/2006/relationships/image" Target="../media/image113.png"/><Relationship Id="rId7" Type="http://schemas.openxmlformats.org/officeDocument/2006/relationships/image" Target="../media/image110.png"/><Relationship Id="rId8" Type="http://schemas.openxmlformats.org/officeDocument/2006/relationships/image" Target="../media/image1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4.png"/><Relationship Id="rId4" Type="http://schemas.openxmlformats.org/officeDocument/2006/relationships/image" Target="../media/image119.png"/><Relationship Id="rId9" Type="http://schemas.openxmlformats.org/officeDocument/2006/relationships/image" Target="../media/image118.png"/><Relationship Id="rId5" Type="http://schemas.openxmlformats.org/officeDocument/2006/relationships/image" Target="../media/image112.png"/><Relationship Id="rId6" Type="http://schemas.openxmlformats.org/officeDocument/2006/relationships/image" Target="../media/image125.png"/><Relationship Id="rId7" Type="http://schemas.openxmlformats.org/officeDocument/2006/relationships/image" Target="../media/image111.png"/><Relationship Id="rId8" Type="http://schemas.openxmlformats.org/officeDocument/2006/relationships/image" Target="../media/image1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5.png"/><Relationship Id="rId4" Type="http://schemas.openxmlformats.org/officeDocument/2006/relationships/image" Target="../media/image137.png"/><Relationship Id="rId10" Type="http://schemas.openxmlformats.org/officeDocument/2006/relationships/image" Target="../media/image141.png"/><Relationship Id="rId9" Type="http://schemas.openxmlformats.org/officeDocument/2006/relationships/image" Target="../media/image126.png"/><Relationship Id="rId5" Type="http://schemas.openxmlformats.org/officeDocument/2006/relationships/image" Target="../media/image123.png"/><Relationship Id="rId6" Type="http://schemas.openxmlformats.org/officeDocument/2006/relationships/image" Target="../media/image139.png"/><Relationship Id="rId7" Type="http://schemas.openxmlformats.org/officeDocument/2006/relationships/image" Target="../media/image138.png"/><Relationship Id="rId8" Type="http://schemas.openxmlformats.org/officeDocument/2006/relationships/image" Target="../media/image1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2.png"/><Relationship Id="rId4" Type="http://schemas.openxmlformats.org/officeDocument/2006/relationships/image" Target="../media/image143.png"/><Relationship Id="rId9" Type="http://schemas.openxmlformats.org/officeDocument/2006/relationships/image" Target="../media/image145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4.png"/><Relationship Id="rId4" Type="http://schemas.openxmlformats.org/officeDocument/2006/relationships/image" Target="../media/image155.png"/><Relationship Id="rId5" Type="http://schemas.openxmlformats.org/officeDocument/2006/relationships/image" Target="../media/image148.png"/><Relationship Id="rId6" Type="http://schemas.openxmlformats.org/officeDocument/2006/relationships/image" Target="../media/image136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8.png"/><Relationship Id="rId10" Type="http://schemas.openxmlformats.org/officeDocument/2006/relationships/image" Target="../media/image157.png"/><Relationship Id="rId13" Type="http://schemas.openxmlformats.org/officeDocument/2006/relationships/image" Target="../media/image153.png"/><Relationship Id="rId1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0.png"/><Relationship Id="rId4" Type="http://schemas.openxmlformats.org/officeDocument/2006/relationships/image" Target="../media/image149.png"/><Relationship Id="rId9" Type="http://schemas.openxmlformats.org/officeDocument/2006/relationships/image" Target="../media/image142.png"/><Relationship Id="rId15" Type="http://schemas.openxmlformats.org/officeDocument/2006/relationships/image" Target="../media/image152.png"/><Relationship Id="rId14" Type="http://schemas.openxmlformats.org/officeDocument/2006/relationships/image" Target="../media/image166.png"/><Relationship Id="rId5" Type="http://schemas.openxmlformats.org/officeDocument/2006/relationships/image" Target="../media/image146.png"/><Relationship Id="rId6" Type="http://schemas.openxmlformats.org/officeDocument/2006/relationships/image" Target="../media/image150.png"/><Relationship Id="rId7" Type="http://schemas.openxmlformats.org/officeDocument/2006/relationships/image" Target="../media/image156.png"/><Relationship Id="rId8" Type="http://schemas.openxmlformats.org/officeDocument/2006/relationships/image" Target="../media/image147.png"/></Relationships>
</file>

<file path=ppt/slides/_rels/slide3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4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5" Type="http://schemas.openxmlformats.org/officeDocument/2006/relationships/image" Target="../media/image159.png"/><Relationship Id="rId6" Type="http://schemas.openxmlformats.org/officeDocument/2006/relationships/image" Target="../media/image164.png"/><Relationship Id="rId7" Type="http://schemas.openxmlformats.org/officeDocument/2006/relationships/image" Target="../media/image162.png"/><Relationship Id="rId8" Type="http://schemas.openxmlformats.org/officeDocument/2006/relationships/image" Target="../media/image16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858700" y="2585999"/>
            <a:ext cx="16230600" cy="6285669"/>
          </a:xfrm>
          <a:custGeom>
            <a:rect b="b" l="l" r="r" t="t"/>
            <a:pathLst>
              <a:path extrusionOk="0" h="6285669" w="16230600">
                <a:moveTo>
                  <a:pt x="0" y="0"/>
                </a:moveTo>
                <a:lnTo>
                  <a:pt x="16230600" y="0"/>
                </a:lnTo>
                <a:lnTo>
                  <a:pt x="16230600" y="6285668"/>
                </a:lnTo>
                <a:lnTo>
                  <a:pt x="0" y="6285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0" y="4427478"/>
            <a:ext cx="3921135" cy="5859522"/>
          </a:xfrm>
          <a:custGeom>
            <a:rect b="b" l="l" r="r" t="t"/>
            <a:pathLst>
              <a:path extrusionOk="0" h="5859522" w="3921135">
                <a:moveTo>
                  <a:pt x="0" y="0"/>
                </a:moveTo>
                <a:lnTo>
                  <a:pt x="3921135" y="0"/>
                </a:lnTo>
                <a:lnTo>
                  <a:pt x="3921135" y="5859522"/>
                </a:lnTo>
                <a:lnTo>
                  <a:pt x="0" y="5859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360" l="0" r="0" t="0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12808708" y="6218625"/>
            <a:ext cx="5479292" cy="4068375"/>
          </a:xfrm>
          <a:custGeom>
            <a:rect b="b" l="l" r="r" t="t"/>
            <a:pathLst>
              <a:path extrusionOk="0" h="4068375" w="5479292">
                <a:moveTo>
                  <a:pt x="0" y="0"/>
                </a:moveTo>
                <a:lnTo>
                  <a:pt x="5479292" y="0"/>
                </a:lnTo>
                <a:lnTo>
                  <a:pt x="5479292" y="4068375"/>
                </a:lnTo>
                <a:lnTo>
                  <a:pt x="0" y="4068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0" y="-486406"/>
            <a:ext cx="2917127" cy="2731161"/>
          </a:xfrm>
          <a:custGeom>
            <a:rect b="b" l="l" r="r" t="t"/>
            <a:pathLst>
              <a:path extrusionOk="0" h="2731161" w="2917127">
                <a:moveTo>
                  <a:pt x="0" y="0"/>
                </a:moveTo>
                <a:lnTo>
                  <a:pt x="2917127" y="0"/>
                </a:lnTo>
                <a:lnTo>
                  <a:pt x="2917127" y="2731161"/>
                </a:lnTo>
                <a:lnTo>
                  <a:pt x="0" y="2731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2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3081663" y="-1025958"/>
            <a:ext cx="2917127" cy="2731161"/>
          </a:xfrm>
          <a:custGeom>
            <a:rect b="b" l="l" r="r" t="t"/>
            <a:pathLst>
              <a:path extrusionOk="0" h="2731161" w="2917127">
                <a:moveTo>
                  <a:pt x="0" y="0"/>
                </a:moveTo>
                <a:lnTo>
                  <a:pt x="2917127" y="0"/>
                </a:lnTo>
                <a:lnTo>
                  <a:pt x="2917127" y="2731161"/>
                </a:lnTo>
                <a:lnTo>
                  <a:pt x="0" y="2731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2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6273432" y="-336880"/>
            <a:ext cx="2917127" cy="2731161"/>
          </a:xfrm>
          <a:custGeom>
            <a:rect b="b" l="l" r="r" t="t"/>
            <a:pathLst>
              <a:path extrusionOk="0" h="2731161" w="2917127">
                <a:moveTo>
                  <a:pt x="0" y="0"/>
                </a:moveTo>
                <a:lnTo>
                  <a:pt x="2917127" y="0"/>
                </a:lnTo>
                <a:lnTo>
                  <a:pt x="2917127" y="2731160"/>
                </a:lnTo>
                <a:lnTo>
                  <a:pt x="0" y="2731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2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 rot="-7589500">
            <a:off x="9384878" y="-1105547"/>
            <a:ext cx="2917127" cy="2731161"/>
          </a:xfrm>
          <a:custGeom>
            <a:rect b="b" l="l" r="r" t="t"/>
            <a:pathLst>
              <a:path extrusionOk="0" h="2731161" w="2917127">
                <a:moveTo>
                  <a:pt x="0" y="0"/>
                </a:moveTo>
                <a:lnTo>
                  <a:pt x="2917128" y="0"/>
                </a:lnTo>
                <a:lnTo>
                  <a:pt x="2917128" y="2731161"/>
                </a:lnTo>
                <a:lnTo>
                  <a:pt x="0" y="2731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2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"/>
          <p:cNvSpPr/>
          <p:nvPr/>
        </p:nvSpPr>
        <p:spPr>
          <a:xfrm rot="3621087">
            <a:off x="12739982" y="-1025958"/>
            <a:ext cx="2917127" cy="2731161"/>
          </a:xfrm>
          <a:custGeom>
            <a:rect b="b" l="l" r="r" t="t"/>
            <a:pathLst>
              <a:path extrusionOk="0" h="2731161" w="2917127">
                <a:moveTo>
                  <a:pt x="0" y="0"/>
                </a:moveTo>
                <a:lnTo>
                  <a:pt x="2917127" y="0"/>
                </a:lnTo>
                <a:lnTo>
                  <a:pt x="2917127" y="2731161"/>
                </a:lnTo>
                <a:lnTo>
                  <a:pt x="0" y="2731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2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"/>
          <p:cNvSpPr/>
          <p:nvPr/>
        </p:nvSpPr>
        <p:spPr>
          <a:xfrm rot="-4209634">
            <a:off x="16427840" y="-1025958"/>
            <a:ext cx="2917127" cy="2731161"/>
          </a:xfrm>
          <a:custGeom>
            <a:rect b="b" l="l" r="r" t="t"/>
            <a:pathLst>
              <a:path extrusionOk="0" h="2731161" w="2917127">
                <a:moveTo>
                  <a:pt x="0" y="0"/>
                </a:moveTo>
                <a:lnTo>
                  <a:pt x="2917127" y="0"/>
                </a:lnTo>
                <a:lnTo>
                  <a:pt x="2917127" y="2731161"/>
                </a:lnTo>
                <a:lnTo>
                  <a:pt x="0" y="2731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2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"/>
          <p:cNvSpPr txBox="1"/>
          <p:nvPr/>
        </p:nvSpPr>
        <p:spPr>
          <a:xfrm>
            <a:off x="4572000" y="2874925"/>
            <a:ext cx="8010600" cy="5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000000"/>
                </a:solidFill>
              </a:rPr>
              <a:t>Презентація </a:t>
            </a:r>
            <a:endParaRPr b="1" sz="41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000000"/>
                </a:solidFill>
              </a:rPr>
              <a:t>педагогічного досвіду </a:t>
            </a:r>
            <a:endParaRPr b="1" sz="41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000000"/>
                </a:solidFill>
              </a:rPr>
              <a:t>вчителя фізичної культури</a:t>
            </a:r>
            <a:endParaRPr b="1" sz="41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000000"/>
                </a:solidFill>
              </a:rPr>
              <a:t>Великоколоднівського НВК </a:t>
            </a:r>
            <a:endParaRPr b="1" i="0" sz="4100" u="none" cap="none" strike="noStrike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000000"/>
                </a:solidFill>
              </a:rPr>
              <a:t>“ЗНЗ-ДНЗ I-III ст”</a:t>
            </a:r>
            <a:endParaRPr b="1" sz="4100"/>
          </a:p>
          <a:p>
            <a:pPr indent="0" lvl="0" marL="0" marR="0" rtl="0" algn="ctr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00" u="none" cap="none" strike="noStrike">
                <a:solidFill>
                  <a:srgbClr val="000000"/>
                </a:solidFill>
              </a:rPr>
              <a:t>Кушки Галини Романівни</a:t>
            </a:r>
            <a:endParaRPr b="1" sz="4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0"/>
          <p:cNvGrpSpPr/>
          <p:nvPr/>
        </p:nvGrpSpPr>
        <p:grpSpPr>
          <a:xfrm>
            <a:off x="2365374" y="207027"/>
            <a:ext cx="13419124" cy="2163985"/>
            <a:chOff x="0" y="-180975"/>
            <a:chExt cx="4542696" cy="732561"/>
          </a:xfrm>
        </p:grpSpPr>
        <p:sp>
          <p:nvSpPr>
            <p:cNvPr id="250" name="Google Shape;250;p10"/>
            <p:cNvSpPr/>
            <p:nvPr/>
          </p:nvSpPr>
          <p:spPr>
            <a:xfrm>
              <a:off x="0" y="0"/>
              <a:ext cx="4542696" cy="551586"/>
            </a:xfrm>
            <a:custGeom>
              <a:rect b="b" l="l" r="r" t="t"/>
              <a:pathLst>
                <a:path extrusionOk="0" h="551586" w="4542696">
                  <a:moveTo>
                    <a:pt x="0" y="0"/>
                  </a:moveTo>
                  <a:lnTo>
                    <a:pt x="4542696" y="0"/>
                  </a:lnTo>
                  <a:lnTo>
                    <a:pt x="4542696" y="551586"/>
                  </a:lnTo>
                  <a:lnTo>
                    <a:pt x="0" y="551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51" name="Google Shape;251;p10"/>
            <p:cNvSpPr txBox="1"/>
            <p:nvPr/>
          </p:nvSpPr>
          <p:spPr>
            <a:xfrm>
              <a:off x="0" y="-180975"/>
              <a:ext cx="4542696" cy="73256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9525" lIns="39525" spcFirstLastPara="1" rIns="39525" wrap="square" tIns="39525">
              <a:noAutofit/>
            </a:bodyPr>
            <a:lstStyle/>
            <a:p>
              <a:pPr indent="0" lvl="0" marL="0" marR="0" rtl="0" algn="ctr">
                <a:lnSpc>
                  <a:spcPct val="13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623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Напрямки діяльност</a:t>
              </a:r>
              <a:r>
                <a:rPr lang="en-US" sz="7623"/>
                <a:t>і</a:t>
              </a:r>
              <a:endParaRPr sz="1089"/>
            </a:p>
          </p:txBody>
        </p:sp>
      </p:grpSp>
      <p:sp>
        <p:nvSpPr>
          <p:cNvPr id="252" name="Google Shape;252;p10"/>
          <p:cNvSpPr/>
          <p:nvPr/>
        </p:nvSpPr>
        <p:spPr>
          <a:xfrm>
            <a:off x="0" y="2701675"/>
            <a:ext cx="5566500" cy="4268700"/>
          </a:xfrm>
          <a:prstGeom prst="flowChartAlternateProcess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/>
              <a:t>Освітній напрям</a:t>
            </a:r>
            <a:endParaRPr b="1"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формування знань про фізичну культуру, здоровий спосіб життя,розвиток рухових умінь і навичок</a:t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/>
          </a:p>
        </p:txBody>
      </p:sp>
      <p:sp>
        <p:nvSpPr>
          <p:cNvPr id="253" name="Google Shape;253;p10"/>
          <p:cNvSpPr/>
          <p:nvPr/>
        </p:nvSpPr>
        <p:spPr>
          <a:xfrm>
            <a:off x="5809950" y="2371025"/>
            <a:ext cx="5566500" cy="46362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/>
              <a:t>Виховний напрям</a:t>
            </a:r>
            <a:endParaRPr b="1"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виховання цінностей здоров’я,дисципліни, патріотизму, командної роботи,відповідальності та поваги до партнера</a:t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0"/>
          <p:cNvSpPr/>
          <p:nvPr/>
        </p:nvSpPr>
        <p:spPr>
          <a:xfrm>
            <a:off x="0" y="7600225"/>
            <a:ext cx="5112000" cy="2686800"/>
          </a:xfrm>
          <a:prstGeom prst="flowChartAlternateProcess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/>
              <a:t>Розвивальний напрям  </a:t>
            </a:r>
            <a:endParaRPr b="1"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розвиток</a:t>
            </a:r>
            <a:r>
              <a:rPr lang="en-US" sz="3100"/>
              <a:t> фізичних якостей учнів</a:t>
            </a:r>
            <a:endParaRPr sz="3100"/>
          </a:p>
        </p:txBody>
      </p:sp>
      <p:sp>
        <p:nvSpPr>
          <p:cNvPr id="255" name="Google Shape;255;p10"/>
          <p:cNvSpPr/>
          <p:nvPr/>
        </p:nvSpPr>
        <p:spPr>
          <a:xfrm>
            <a:off x="11619900" y="2371025"/>
            <a:ext cx="5003400" cy="3374700"/>
          </a:xfrm>
          <a:prstGeom prst="flowChartAlternateProcess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/>
              <a:t>Методичний напрям</a:t>
            </a:r>
            <a:endParaRPr b="1"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удосконалення методики викладання,</a:t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використання сучасних технологій і засобів навчання</a:t>
            </a:r>
            <a:endParaRPr sz="3100"/>
          </a:p>
        </p:txBody>
      </p:sp>
      <p:sp>
        <p:nvSpPr>
          <p:cNvPr id="256" name="Google Shape;256;p10"/>
          <p:cNvSpPr/>
          <p:nvPr/>
        </p:nvSpPr>
        <p:spPr>
          <a:xfrm>
            <a:off x="5213700" y="7110375"/>
            <a:ext cx="6756000" cy="3176700"/>
          </a:xfrm>
          <a:prstGeom prst="flowChartAlternateProcess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/>
              <a:t>Соціально-партнерський напрям</a:t>
            </a:r>
            <a:endParaRPr b="1"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співпраця з батьками,методичними працівниками,спортивними організаціями</a:t>
            </a:r>
            <a:endParaRPr sz="3100"/>
          </a:p>
        </p:txBody>
      </p:sp>
      <p:sp>
        <p:nvSpPr>
          <p:cNvPr id="257" name="Google Shape;257;p10"/>
          <p:cNvSpPr/>
          <p:nvPr/>
        </p:nvSpPr>
        <p:spPr>
          <a:xfrm>
            <a:off x="12351475" y="6018375"/>
            <a:ext cx="5566500" cy="4268700"/>
          </a:xfrm>
          <a:prstGeom prst="flowChartAlternateProcess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/>
              <a:t>Спортивно-масовий напрям</a:t>
            </a:r>
            <a:endParaRPr b="1"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організація </a:t>
            </a:r>
            <a:r>
              <a:rPr lang="en-US" sz="3100"/>
              <a:t>змагань</a:t>
            </a:r>
            <a:r>
              <a:rPr lang="en-US" sz="3100"/>
              <a:t>,спортивних свят,участь у шкільних та позашкільних турнірах</a:t>
            </a:r>
            <a:endParaRPr sz="3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11"/>
          <p:cNvGrpSpPr/>
          <p:nvPr/>
        </p:nvGrpSpPr>
        <p:grpSpPr>
          <a:xfrm>
            <a:off x="4571999" y="-3"/>
            <a:ext cx="8119161" cy="2067214"/>
            <a:chOff x="0" y="-180975"/>
            <a:chExt cx="4542696" cy="732561"/>
          </a:xfrm>
        </p:grpSpPr>
        <p:sp>
          <p:nvSpPr>
            <p:cNvPr id="263" name="Google Shape;263;p11"/>
            <p:cNvSpPr/>
            <p:nvPr/>
          </p:nvSpPr>
          <p:spPr>
            <a:xfrm>
              <a:off x="0" y="0"/>
              <a:ext cx="4542696" cy="551586"/>
            </a:xfrm>
            <a:custGeom>
              <a:rect b="b" l="l" r="r" t="t"/>
              <a:pathLst>
                <a:path extrusionOk="0" h="551586" w="4542696">
                  <a:moveTo>
                    <a:pt x="0" y="0"/>
                  </a:moveTo>
                  <a:lnTo>
                    <a:pt x="4542696" y="0"/>
                  </a:lnTo>
                  <a:lnTo>
                    <a:pt x="4542696" y="551586"/>
                  </a:lnTo>
                  <a:lnTo>
                    <a:pt x="0" y="551586"/>
                  </a:lnTo>
                  <a:close/>
                </a:path>
              </a:pathLst>
            </a:custGeom>
            <a:solidFill>
              <a:srgbClr val="D8C7FA"/>
            </a:solidFill>
            <a:ln>
              <a:noFill/>
            </a:ln>
          </p:spPr>
        </p:sp>
        <p:sp>
          <p:nvSpPr>
            <p:cNvPr id="264" name="Google Shape;264;p11"/>
            <p:cNvSpPr txBox="1"/>
            <p:nvPr/>
          </p:nvSpPr>
          <p:spPr>
            <a:xfrm>
              <a:off x="0" y="-180975"/>
              <a:ext cx="4542696" cy="732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7750" lIns="37750" spcFirstLastPara="1" rIns="37750" wrap="square" tIns="37750">
              <a:no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8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Методи роботи</a:t>
              </a:r>
              <a:endParaRPr sz="1040"/>
            </a:p>
          </p:txBody>
        </p:sp>
      </p:grpSp>
      <p:sp>
        <p:nvSpPr>
          <p:cNvPr id="265" name="Google Shape;265;p11"/>
          <p:cNvSpPr/>
          <p:nvPr/>
        </p:nvSpPr>
        <p:spPr>
          <a:xfrm>
            <a:off x="718351" y="5266365"/>
            <a:ext cx="4101990" cy="4822558"/>
          </a:xfrm>
          <a:custGeom>
            <a:rect b="b" l="l" r="r" t="t"/>
            <a:pathLst>
              <a:path extrusionOk="0" h="4822558" w="4101990">
                <a:moveTo>
                  <a:pt x="0" y="0"/>
                </a:moveTo>
                <a:lnTo>
                  <a:pt x="4101990" y="0"/>
                </a:lnTo>
                <a:lnTo>
                  <a:pt x="4101990" y="4822558"/>
                </a:lnTo>
                <a:lnTo>
                  <a:pt x="0" y="4822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661" l="0" r="0" t="0"/>
            </a:stretch>
          </a:blipFill>
          <a:ln>
            <a:noFill/>
          </a:ln>
        </p:spPr>
      </p:sp>
      <p:grpSp>
        <p:nvGrpSpPr>
          <p:cNvPr id="266" name="Google Shape;266;p11"/>
          <p:cNvGrpSpPr/>
          <p:nvPr/>
        </p:nvGrpSpPr>
        <p:grpSpPr>
          <a:xfrm>
            <a:off x="5145400" y="6400800"/>
            <a:ext cx="5003260" cy="3783311"/>
            <a:chOff x="0" y="0"/>
            <a:chExt cx="1057280" cy="832137"/>
          </a:xfrm>
        </p:grpSpPr>
        <p:sp>
          <p:nvSpPr>
            <p:cNvPr id="267" name="Google Shape;267;p11"/>
            <p:cNvSpPr/>
            <p:nvPr/>
          </p:nvSpPr>
          <p:spPr>
            <a:xfrm>
              <a:off x="0" y="0"/>
              <a:ext cx="1057280" cy="832137"/>
            </a:xfrm>
            <a:custGeom>
              <a:rect b="b" l="l" r="r" t="t"/>
              <a:pathLst>
                <a:path extrusionOk="0" h="832137" w="1057280">
                  <a:moveTo>
                    <a:pt x="854080" y="0"/>
                  </a:moveTo>
                  <a:cubicBezTo>
                    <a:pt x="964570" y="6350"/>
                    <a:pt x="1052200" y="93980"/>
                    <a:pt x="1057280" y="203200"/>
                  </a:cubicBezTo>
                  <a:lnTo>
                    <a:pt x="1057280" y="532417"/>
                  </a:lnTo>
                  <a:cubicBezTo>
                    <a:pt x="1052200" y="640367"/>
                    <a:pt x="964570" y="727997"/>
                    <a:pt x="856620" y="727997"/>
                  </a:cubicBezTo>
                  <a:lnTo>
                    <a:pt x="274320" y="727997"/>
                  </a:lnTo>
                  <a:cubicBezTo>
                    <a:pt x="245110" y="762287"/>
                    <a:pt x="213360" y="792767"/>
                    <a:pt x="176530" y="818167"/>
                  </a:cubicBezTo>
                  <a:lnTo>
                    <a:pt x="152400" y="832137"/>
                  </a:lnTo>
                  <a:cubicBezTo>
                    <a:pt x="139700" y="832137"/>
                    <a:pt x="137160" y="824517"/>
                    <a:pt x="140970" y="811817"/>
                  </a:cubicBezTo>
                  <a:cubicBezTo>
                    <a:pt x="149860" y="783877"/>
                    <a:pt x="148590" y="754667"/>
                    <a:pt x="138430" y="727997"/>
                  </a:cubicBezTo>
                  <a:lnTo>
                    <a:pt x="134620" y="716567"/>
                  </a:lnTo>
                  <a:cubicBezTo>
                    <a:pt x="57150" y="691167"/>
                    <a:pt x="1270" y="617507"/>
                    <a:pt x="0" y="532417"/>
                  </a:cubicBezTo>
                  <a:lnTo>
                    <a:pt x="0" y="201930"/>
                  </a:lnTo>
                  <a:cubicBezTo>
                    <a:pt x="0" y="93980"/>
                    <a:pt x="88900" y="6350"/>
                    <a:pt x="203200" y="0"/>
                  </a:cubicBezTo>
                  <a:lnTo>
                    <a:pt x="8566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89025" lIns="89025" spcFirstLastPara="1" rIns="89025" wrap="square" tIns="89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63"/>
            </a:p>
          </p:txBody>
        </p:sp>
        <p:sp>
          <p:nvSpPr>
            <p:cNvPr id="268" name="Google Shape;268;p11"/>
            <p:cNvSpPr txBox="1"/>
            <p:nvPr/>
          </p:nvSpPr>
          <p:spPr>
            <a:xfrm>
              <a:off x="11836" y="179031"/>
              <a:ext cx="1028400" cy="36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475" lIns="49475" spcFirstLastPara="1" rIns="49475" wrap="square" tIns="49475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22" u="none" cap="none" strike="noStrike">
                  <a:solidFill>
                    <a:srgbClr val="000000"/>
                  </a:solidFill>
                </a:rPr>
                <a:t>Метод зацікавлення</a:t>
              </a:r>
              <a:r>
                <a:rPr b="0" i="0" lang="en-US" sz="2822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-використання сучасного інвентарю,інтерактивної дошки,музичний супроровід</a:t>
              </a:r>
              <a:endParaRPr sz="1071"/>
            </a:p>
          </p:txBody>
        </p:sp>
      </p:grpSp>
      <p:grpSp>
        <p:nvGrpSpPr>
          <p:cNvPr id="269" name="Google Shape;269;p11"/>
          <p:cNvGrpSpPr/>
          <p:nvPr/>
        </p:nvGrpSpPr>
        <p:grpSpPr>
          <a:xfrm>
            <a:off x="9942162" y="4410651"/>
            <a:ext cx="3856099" cy="3482214"/>
            <a:chOff x="0" y="0"/>
            <a:chExt cx="793436" cy="716505"/>
          </a:xfrm>
        </p:grpSpPr>
        <p:sp>
          <p:nvSpPr>
            <p:cNvPr id="270" name="Google Shape;270;p11"/>
            <p:cNvSpPr/>
            <p:nvPr/>
          </p:nvSpPr>
          <p:spPr>
            <a:xfrm>
              <a:off x="0" y="0"/>
              <a:ext cx="793436" cy="716505"/>
            </a:xfrm>
            <a:custGeom>
              <a:rect b="b" l="l" r="r" t="t"/>
              <a:pathLst>
                <a:path extrusionOk="0" h="716505" w="793436">
                  <a:moveTo>
                    <a:pt x="590236" y="0"/>
                  </a:moveTo>
                  <a:cubicBezTo>
                    <a:pt x="700726" y="6350"/>
                    <a:pt x="788356" y="93980"/>
                    <a:pt x="793436" y="203200"/>
                  </a:cubicBezTo>
                  <a:lnTo>
                    <a:pt x="793436" y="416785"/>
                  </a:lnTo>
                  <a:cubicBezTo>
                    <a:pt x="788356" y="524735"/>
                    <a:pt x="700726" y="612365"/>
                    <a:pt x="592776" y="612365"/>
                  </a:cubicBezTo>
                  <a:lnTo>
                    <a:pt x="274320" y="612365"/>
                  </a:lnTo>
                  <a:cubicBezTo>
                    <a:pt x="245110" y="646655"/>
                    <a:pt x="213360" y="677135"/>
                    <a:pt x="176530" y="702535"/>
                  </a:cubicBezTo>
                  <a:lnTo>
                    <a:pt x="152400" y="716505"/>
                  </a:lnTo>
                  <a:cubicBezTo>
                    <a:pt x="139700" y="716505"/>
                    <a:pt x="137160" y="708885"/>
                    <a:pt x="140970" y="696185"/>
                  </a:cubicBezTo>
                  <a:cubicBezTo>
                    <a:pt x="149860" y="668245"/>
                    <a:pt x="148590" y="639035"/>
                    <a:pt x="138430" y="612365"/>
                  </a:cubicBezTo>
                  <a:lnTo>
                    <a:pt x="134620" y="600935"/>
                  </a:lnTo>
                  <a:cubicBezTo>
                    <a:pt x="57150" y="575535"/>
                    <a:pt x="1270" y="501875"/>
                    <a:pt x="0" y="416785"/>
                  </a:cubicBezTo>
                  <a:lnTo>
                    <a:pt x="0" y="201930"/>
                  </a:lnTo>
                  <a:cubicBezTo>
                    <a:pt x="0" y="93980"/>
                    <a:pt x="88900" y="6350"/>
                    <a:pt x="203200" y="0"/>
                  </a:cubicBezTo>
                  <a:lnTo>
                    <a:pt x="5927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1"/>
            <p:cNvSpPr txBox="1"/>
            <p:nvPr/>
          </p:nvSpPr>
          <p:spPr>
            <a:xfrm>
              <a:off x="24108" y="39223"/>
              <a:ext cx="7521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99" u="none" cap="none" strike="noStrike">
                  <a:solidFill>
                    <a:srgbClr val="000000"/>
                  </a:solidFill>
                </a:rPr>
                <a:t>ІКТ-технології-</a:t>
              </a:r>
              <a:endParaRPr b="1" i="0" sz="2599" u="none" cap="none" strike="noStrike">
                <a:solidFill>
                  <a:srgbClr val="000000"/>
                </a:solidFill>
              </a:endParaRPr>
            </a:p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використання відеоінструкцій,фітнес додатків</a:t>
              </a:r>
              <a:endParaRPr sz="800"/>
            </a:p>
          </p:txBody>
        </p:sp>
      </p:grpSp>
      <p:grpSp>
        <p:nvGrpSpPr>
          <p:cNvPr id="272" name="Google Shape;272;p11"/>
          <p:cNvGrpSpPr/>
          <p:nvPr/>
        </p:nvGrpSpPr>
        <p:grpSpPr>
          <a:xfrm>
            <a:off x="5216800" y="1584800"/>
            <a:ext cx="5281837" cy="3885535"/>
            <a:chOff x="0" y="0"/>
            <a:chExt cx="963874" cy="716505"/>
          </a:xfrm>
        </p:grpSpPr>
        <p:sp>
          <p:nvSpPr>
            <p:cNvPr id="273" name="Google Shape;273;p11"/>
            <p:cNvSpPr/>
            <p:nvPr/>
          </p:nvSpPr>
          <p:spPr>
            <a:xfrm>
              <a:off x="0" y="0"/>
              <a:ext cx="963874" cy="716505"/>
            </a:xfrm>
            <a:custGeom>
              <a:rect b="b" l="l" r="r" t="t"/>
              <a:pathLst>
                <a:path extrusionOk="0" h="716505" w="963874">
                  <a:moveTo>
                    <a:pt x="760674" y="0"/>
                  </a:moveTo>
                  <a:cubicBezTo>
                    <a:pt x="871164" y="6350"/>
                    <a:pt x="958794" y="93980"/>
                    <a:pt x="963874" y="203200"/>
                  </a:cubicBezTo>
                  <a:lnTo>
                    <a:pt x="963874" y="416785"/>
                  </a:lnTo>
                  <a:cubicBezTo>
                    <a:pt x="958794" y="524735"/>
                    <a:pt x="871164" y="612365"/>
                    <a:pt x="763214" y="612365"/>
                  </a:cubicBezTo>
                  <a:lnTo>
                    <a:pt x="274320" y="612365"/>
                  </a:lnTo>
                  <a:cubicBezTo>
                    <a:pt x="245110" y="646655"/>
                    <a:pt x="213360" y="677135"/>
                    <a:pt x="176530" y="702535"/>
                  </a:cubicBezTo>
                  <a:lnTo>
                    <a:pt x="152400" y="716505"/>
                  </a:lnTo>
                  <a:cubicBezTo>
                    <a:pt x="139700" y="716505"/>
                    <a:pt x="137160" y="708885"/>
                    <a:pt x="140970" y="696185"/>
                  </a:cubicBezTo>
                  <a:cubicBezTo>
                    <a:pt x="149860" y="668245"/>
                    <a:pt x="148590" y="639035"/>
                    <a:pt x="138430" y="612365"/>
                  </a:cubicBezTo>
                  <a:lnTo>
                    <a:pt x="134620" y="600935"/>
                  </a:lnTo>
                  <a:cubicBezTo>
                    <a:pt x="57150" y="575535"/>
                    <a:pt x="1270" y="501875"/>
                    <a:pt x="0" y="416785"/>
                  </a:cubicBezTo>
                  <a:lnTo>
                    <a:pt x="0" y="201930"/>
                  </a:lnTo>
                  <a:cubicBezTo>
                    <a:pt x="0" y="93980"/>
                    <a:pt x="88900" y="6350"/>
                    <a:pt x="203200" y="0"/>
                  </a:cubicBezTo>
                  <a:lnTo>
                    <a:pt x="763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1"/>
            <p:cNvSpPr txBox="1"/>
            <p:nvPr/>
          </p:nvSpPr>
          <p:spPr>
            <a:xfrm>
              <a:off x="25238" y="57188"/>
              <a:ext cx="9204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199" u="none" cap="none" strike="noStrike">
                  <a:solidFill>
                    <a:srgbClr val="000000"/>
                  </a:solidFill>
                </a:rPr>
                <a:t>Диференці</a:t>
              </a:r>
              <a:r>
                <a:rPr b="1" lang="en-US" sz="3199"/>
                <a:t>а</a:t>
              </a:r>
              <a:r>
                <a:rPr b="1" i="0" lang="en-US" sz="3199" u="none" cap="none" strike="noStrike">
                  <a:solidFill>
                    <a:srgbClr val="000000"/>
                  </a:solidFill>
                </a:rPr>
                <a:t>ція завдань</a:t>
              </a:r>
              <a:r>
                <a:rPr b="0" i="0" lang="en-US" sz="31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-кожен учень отримує посильні вправи відповідно до своїх можливостей</a:t>
              </a:r>
              <a:endParaRPr/>
            </a:p>
          </p:txBody>
        </p:sp>
      </p:grpSp>
      <p:grpSp>
        <p:nvGrpSpPr>
          <p:cNvPr id="275" name="Google Shape;275;p11"/>
          <p:cNvGrpSpPr/>
          <p:nvPr/>
        </p:nvGrpSpPr>
        <p:grpSpPr>
          <a:xfrm>
            <a:off x="519975" y="1455651"/>
            <a:ext cx="4081268" cy="4143833"/>
            <a:chOff x="0" y="-264847"/>
            <a:chExt cx="839767" cy="852641"/>
          </a:xfrm>
        </p:grpSpPr>
        <p:sp>
          <p:nvSpPr>
            <p:cNvPr id="276" name="Google Shape;276;p11"/>
            <p:cNvSpPr/>
            <p:nvPr/>
          </p:nvSpPr>
          <p:spPr>
            <a:xfrm>
              <a:off x="0" y="-264847"/>
              <a:ext cx="839767" cy="852641"/>
            </a:xfrm>
            <a:custGeom>
              <a:rect b="b" l="l" r="r" t="t"/>
              <a:pathLst>
                <a:path extrusionOk="0" h="716505" w="839767">
                  <a:moveTo>
                    <a:pt x="636567" y="0"/>
                  </a:moveTo>
                  <a:cubicBezTo>
                    <a:pt x="747057" y="6350"/>
                    <a:pt x="834687" y="93980"/>
                    <a:pt x="839767" y="203200"/>
                  </a:cubicBezTo>
                  <a:lnTo>
                    <a:pt x="839767" y="416785"/>
                  </a:lnTo>
                  <a:cubicBezTo>
                    <a:pt x="834687" y="524735"/>
                    <a:pt x="747057" y="612365"/>
                    <a:pt x="639107" y="612365"/>
                  </a:cubicBezTo>
                  <a:lnTo>
                    <a:pt x="274320" y="612365"/>
                  </a:lnTo>
                  <a:cubicBezTo>
                    <a:pt x="245110" y="646655"/>
                    <a:pt x="213360" y="677135"/>
                    <a:pt x="176530" y="702535"/>
                  </a:cubicBezTo>
                  <a:lnTo>
                    <a:pt x="152400" y="716505"/>
                  </a:lnTo>
                  <a:cubicBezTo>
                    <a:pt x="139700" y="716505"/>
                    <a:pt x="137160" y="708885"/>
                    <a:pt x="140970" y="696185"/>
                  </a:cubicBezTo>
                  <a:cubicBezTo>
                    <a:pt x="149860" y="668245"/>
                    <a:pt x="148590" y="639035"/>
                    <a:pt x="138430" y="612365"/>
                  </a:cubicBezTo>
                  <a:lnTo>
                    <a:pt x="134620" y="600935"/>
                  </a:lnTo>
                  <a:cubicBezTo>
                    <a:pt x="57150" y="575535"/>
                    <a:pt x="1270" y="501875"/>
                    <a:pt x="0" y="416785"/>
                  </a:cubicBezTo>
                  <a:lnTo>
                    <a:pt x="0" y="201930"/>
                  </a:lnTo>
                  <a:cubicBezTo>
                    <a:pt x="0" y="93980"/>
                    <a:pt x="88900" y="6350"/>
                    <a:pt x="203200" y="0"/>
                  </a:cubicBezTo>
                  <a:lnTo>
                    <a:pt x="6391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1"/>
            <p:cNvSpPr txBox="1"/>
            <p:nvPr/>
          </p:nvSpPr>
          <p:spPr>
            <a:xfrm>
              <a:off x="40820" y="-245609"/>
              <a:ext cx="793500" cy="64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199" u="none" cap="none" strike="noStrike">
                  <a:solidFill>
                    <a:srgbClr val="000000"/>
                  </a:solidFill>
                </a:rPr>
                <a:t>Мотиваційні </a:t>
              </a:r>
              <a:r>
                <a:rPr b="0" i="0" lang="en-US" sz="31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бесіди-пояснення значення рухової активності для здоров</a:t>
              </a:r>
              <a:r>
                <a:rPr lang="en-US" sz="3199"/>
                <a:t>’</a:t>
              </a:r>
              <a:r>
                <a:rPr b="0" i="0" lang="en-US" sz="31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я</a:t>
              </a:r>
              <a:endParaRPr/>
            </a:p>
          </p:txBody>
        </p:sp>
      </p:grpSp>
      <p:grpSp>
        <p:nvGrpSpPr>
          <p:cNvPr id="278" name="Google Shape;278;p11"/>
          <p:cNvGrpSpPr/>
          <p:nvPr/>
        </p:nvGrpSpPr>
        <p:grpSpPr>
          <a:xfrm>
            <a:off x="13076036" y="1084982"/>
            <a:ext cx="4720314" cy="4074250"/>
            <a:chOff x="0" y="0"/>
            <a:chExt cx="971258" cy="838323"/>
          </a:xfrm>
        </p:grpSpPr>
        <p:sp>
          <p:nvSpPr>
            <p:cNvPr id="279" name="Google Shape;279;p11"/>
            <p:cNvSpPr/>
            <p:nvPr/>
          </p:nvSpPr>
          <p:spPr>
            <a:xfrm>
              <a:off x="0" y="0"/>
              <a:ext cx="971258" cy="838323"/>
            </a:xfrm>
            <a:custGeom>
              <a:rect b="b" l="l" r="r" t="t"/>
              <a:pathLst>
                <a:path extrusionOk="0" h="838323" w="971258">
                  <a:moveTo>
                    <a:pt x="768058" y="0"/>
                  </a:moveTo>
                  <a:cubicBezTo>
                    <a:pt x="878548" y="6350"/>
                    <a:pt x="966178" y="93980"/>
                    <a:pt x="971258" y="203200"/>
                  </a:cubicBezTo>
                  <a:lnTo>
                    <a:pt x="971258" y="538603"/>
                  </a:lnTo>
                  <a:cubicBezTo>
                    <a:pt x="966178" y="646553"/>
                    <a:pt x="878548" y="734183"/>
                    <a:pt x="770598" y="734183"/>
                  </a:cubicBezTo>
                  <a:lnTo>
                    <a:pt x="274320" y="734183"/>
                  </a:lnTo>
                  <a:cubicBezTo>
                    <a:pt x="245110" y="768473"/>
                    <a:pt x="213360" y="798953"/>
                    <a:pt x="176530" y="824353"/>
                  </a:cubicBezTo>
                  <a:lnTo>
                    <a:pt x="152400" y="838323"/>
                  </a:lnTo>
                  <a:cubicBezTo>
                    <a:pt x="139700" y="838323"/>
                    <a:pt x="137160" y="830703"/>
                    <a:pt x="140970" y="818003"/>
                  </a:cubicBezTo>
                  <a:cubicBezTo>
                    <a:pt x="149860" y="790063"/>
                    <a:pt x="148590" y="760853"/>
                    <a:pt x="138430" y="734183"/>
                  </a:cubicBezTo>
                  <a:lnTo>
                    <a:pt x="134620" y="722753"/>
                  </a:lnTo>
                  <a:cubicBezTo>
                    <a:pt x="57150" y="697353"/>
                    <a:pt x="1270" y="623693"/>
                    <a:pt x="0" y="538603"/>
                  </a:cubicBezTo>
                  <a:lnTo>
                    <a:pt x="0" y="201930"/>
                  </a:lnTo>
                  <a:cubicBezTo>
                    <a:pt x="0" y="93980"/>
                    <a:pt x="88900" y="6350"/>
                    <a:pt x="203200" y="0"/>
                  </a:cubicBezTo>
                  <a:lnTo>
                    <a:pt x="7705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1"/>
            <p:cNvSpPr txBox="1"/>
            <p:nvPr/>
          </p:nvSpPr>
          <p:spPr>
            <a:xfrm>
              <a:off x="34905" y="12591"/>
              <a:ext cx="919500" cy="7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199" u="none" cap="none" strike="noStrike">
                  <a:solidFill>
                    <a:srgbClr val="000000"/>
                  </a:solidFill>
                </a:rPr>
                <a:t>Метод емоційного підкріплення- </a:t>
              </a:r>
              <a:r>
                <a:rPr b="0" i="0" lang="en-US" sz="31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похвала,відзначення результатів</a:t>
              </a:r>
              <a:endParaRPr/>
            </a:p>
          </p:txBody>
        </p:sp>
      </p:grpSp>
      <p:grpSp>
        <p:nvGrpSpPr>
          <p:cNvPr id="281" name="Google Shape;281;p11"/>
          <p:cNvGrpSpPr/>
          <p:nvPr/>
        </p:nvGrpSpPr>
        <p:grpSpPr>
          <a:xfrm>
            <a:off x="13713254" y="6173825"/>
            <a:ext cx="4469949" cy="3915100"/>
            <a:chOff x="0" y="-47624"/>
            <a:chExt cx="919743" cy="805576"/>
          </a:xfrm>
        </p:grpSpPr>
        <p:sp>
          <p:nvSpPr>
            <p:cNvPr id="282" name="Google Shape;282;p11"/>
            <p:cNvSpPr/>
            <p:nvPr/>
          </p:nvSpPr>
          <p:spPr>
            <a:xfrm>
              <a:off x="0" y="0"/>
              <a:ext cx="919552" cy="757952"/>
            </a:xfrm>
            <a:custGeom>
              <a:rect b="b" l="l" r="r" t="t"/>
              <a:pathLst>
                <a:path extrusionOk="0" h="757952" w="919552">
                  <a:moveTo>
                    <a:pt x="716352" y="0"/>
                  </a:moveTo>
                  <a:cubicBezTo>
                    <a:pt x="826842" y="6350"/>
                    <a:pt x="914472" y="93980"/>
                    <a:pt x="919552" y="203200"/>
                  </a:cubicBezTo>
                  <a:lnTo>
                    <a:pt x="919552" y="458232"/>
                  </a:lnTo>
                  <a:cubicBezTo>
                    <a:pt x="914472" y="566182"/>
                    <a:pt x="826842" y="653812"/>
                    <a:pt x="718892" y="653812"/>
                  </a:cubicBezTo>
                  <a:lnTo>
                    <a:pt x="274320" y="653812"/>
                  </a:lnTo>
                  <a:cubicBezTo>
                    <a:pt x="245110" y="688102"/>
                    <a:pt x="213360" y="718582"/>
                    <a:pt x="176530" y="743982"/>
                  </a:cubicBezTo>
                  <a:lnTo>
                    <a:pt x="152400" y="757952"/>
                  </a:lnTo>
                  <a:cubicBezTo>
                    <a:pt x="139700" y="757952"/>
                    <a:pt x="137160" y="750332"/>
                    <a:pt x="140970" y="737632"/>
                  </a:cubicBezTo>
                  <a:cubicBezTo>
                    <a:pt x="149860" y="709692"/>
                    <a:pt x="148590" y="680482"/>
                    <a:pt x="138430" y="653812"/>
                  </a:cubicBezTo>
                  <a:lnTo>
                    <a:pt x="134620" y="642382"/>
                  </a:lnTo>
                  <a:cubicBezTo>
                    <a:pt x="57150" y="616982"/>
                    <a:pt x="1270" y="543322"/>
                    <a:pt x="0" y="458232"/>
                  </a:cubicBezTo>
                  <a:lnTo>
                    <a:pt x="0" y="201930"/>
                  </a:lnTo>
                  <a:cubicBezTo>
                    <a:pt x="0" y="93980"/>
                    <a:pt x="88900" y="6350"/>
                    <a:pt x="203200" y="0"/>
                  </a:cubicBezTo>
                  <a:lnTo>
                    <a:pt x="718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1"/>
            <p:cNvSpPr txBox="1"/>
            <p:nvPr/>
          </p:nvSpPr>
          <p:spPr>
            <a:xfrm>
              <a:off x="14943" y="-47624"/>
              <a:ext cx="904800" cy="69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199" u="none" cap="none" strike="noStrike">
                  <a:solidFill>
                    <a:srgbClr val="000000"/>
                  </a:solidFill>
                </a:rPr>
                <a:t>Метод гри-змагання</a:t>
              </a:r>
              <a:r>
                <a:rPr b="0" i="0" lang="en-US" sz="31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,сюжетні ігри,командні завдання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12"/>
          <p:cNvGrpSpPr/>
          <p:nvPr/>
        </p:nvGrpSpPr>
        <p:grpSpPr>
          <a:xfrm>
            <a:off x="519976" y="-311270"/>
            <a:ext cx="17248048" cy="2781441"/>
            <a:chOff x="0" y="-180975"/>
            <a:chExt cx="4542696" cy="732561"/>
          </a:xfrm>
        </p:grpSpPr>
        <p:sp>
          <p:nvSpPr>
            <p:cNvPr id="289" name="Google Shape;289;p12"/>
            <p:cNvSpPr/>
            <p:nvPr/>
          </p:nvSpPr>
          <p:spPr>
            <a:xfrm>
              <a:off x="0" y="0"/>
              <a:ext cx="4542696" cy="551586"/>
            </a:xfrm>
            <a:custGeom>
              <a:rect b="b" l="l" r="r" t="t"/>
              <a:pathLst>
                <a:path extrusionOk="0" h="551586" w="4542696">
                  <a:moveTo>
                    <a:pt x="0" y="0"/>
                  </a:moveTo>
                  <a:lnTo>
                    <a:pt x="4542696" y="0"/>
                  </a:lnTo>
                  <a:lnTo>
                    <a:pt x="4542696" y="551586"/>
                  </a:lnTo>
                  <a:lnTo>
                    <a:pt x="0" y="551586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90" name="Google Shape;290;p12"/>
            <p:cNvSpPr txBox="1"/>
            <p:nvPr/>
          </p:nvSpPr>
          <p:spPr>
            <a:xfrm>
              <a:off x="0" y="-180975"/>
              <a:ext cx="4542696" cy="732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5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Групова форма роботи</a:t>
              </a:r>
              <a:endParaRPr/>
            </a:p>
          </p:txBody>
        </p:sp>
      </p:grpSp>
      <p:sp>
        <p:nvSpPr>
          <p:cNvPr id="291" name="Google Shape;291;p12"/>
          <p:cNvSpPr/>
          <p:nvPr/>
        </p:nvSpPr>
        <p:spPr>
          <a:xfrm>
            <a:off x="3996125" y="6705995"/>
            <a:ext cx="4589796" cy="3442347"/>
          </a:xfrm>
          <a:custGeom>
            <a:rect b="b" l="l" r="r" t="t"/>
            <a:pathLst>
              <a:path extrusionOk="0" h="3442347" w="4589796">
                <a:moveTo>
                  <a:pt x="0" y="0"/>
                </a:moveTo>
                <a:lnTo>
                  <a:pt x="4589796" y="0"/>
                </a:lnTo>
                <a:lnTo>
                  <a:pt x="4589796" y="3442347"/>
                </a:lnTo>
                <a:lnTo>
                  <a:pt x="0" y="3442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12"/>
          <p:cNvSpPr/>
          <p:nvPr/>
        </p:nvSpPr>
        <p:spPr>
          <a:xfrm>
            <a:off x="11333854" y="2780422"/>
            <a:ext cx="6434170" cy="2822992"/>
          </a:xfrm>
          <a:custGeom>
            <a:rect b="b" l="l" r="r" t="t"/>
            <a:pathLst>
              <a:path extrusionOk="0" h="2822992" w="6434170">
                <a:moveTo>
                  <a:pt x="0" y="0"/>
                </a:moveTo>
                <a:lnTo>
                  <a:pt x="6434170" y="0"/>
                </a:lnTo>
                <a:lnTo>
                  <a:pt x="6434170" y="2822992"/>
                </a:lnTo>
                <a:lnTo>
                  <a:pt x="0" y="2822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12"/>
          <p:cNvSpPr/>
          <p:nvPr/>
        </p:nvSpPr>
        <p:spPr>
          <a:xfrm>
            <a:off x="10490423" y="6065253"/>
            <a:ext cx="7277601" cy="3193047"/>
          </a:xfrm>
          <a:custGeom>
            <a:rect b="b" l="l" r="r" t="t"/>
            <a:pathLst>
              <a:path extrusionOk="0" h="3193047" w="7277601">
                <a:moveTo>
                  <a:pt x="0" y="0"/>
                </a:moveTo>
                <a:lnTo>
                  <a:pt x="7277601" y="0"/>
                </a:lnTo>
                <a:lnTo>
                  <a:pt x="7277601" y="3193047"/>
                </a:lnTo>
                <a:lnTo>
                  <a:pt x="0" y="3193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12"/>
          <p:cNvSpPr/>
          <p:nvPr/>
        </p:nvSpPr>
        <p:spPr>
          <a:xfrm>
            <a:off x="409631" y="2780431"/>
            <a:ext cx="8052625" cy="3615308"/>
          </a:xfrm>
          <a:custGeom>
            <a:rect b="b" l="l" r="r" t="t"/>
            <a:pathLst>
              <a:path extrusionOk="0" h="3615308" w="8052625">
                <a:moveTo>
                  <a:pt x="0" y="0"/>
                </a:moveTo>
                <a:lnTo>
                  <a:pt x="8052625" y="0"/>
                </a:lnTo>
                <a:lnTo>
                  <a:pt x="8052625" y="3615308"/>
                </a:lnTo>
                <a:lnTo>
                  <a:pt x="0" y="3615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162" r="-1161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3"/>
          <p:cNvGrpSpPr/>
          <p:nvPr/>
        </p:nvGrpSpPr>
        <p:grpSpPr>
          <a:xfrm>
            <a:off x="519976" y="-130444"/>
            <a:ext cx="17248048" cy="2600615"/>
            <a:chOff x="0" y="-133350"/>
            <a:chExt cx="4542696" cy="684936"/>
          </a:xfrm>
        </p:grpSpPr>
        <p:sp>
          <p:nvSpPr>
            <p:cNvPr id="300" name="Google Shape;300;p13"/>
            <p:cNvSpPr/>
            <p:nvPr/>
          </p:nvSpPr>
          <p:spPr>
            <a:xfrm>
              <a:off x="0" y="0"/>
              <a:ext cx="4542696" cy="551586"/>
            </a:xfrm>
            <a:custGeom>
              <a:rect b="b" l="l" r="r" t="t"/>
              <a:pathLst>
                <a:path extrusionOk="0" h="551586" w="4542696">
                  <a:moveTo>
                    <a:pt x="0" y="0"/>
                  </a:moveTo>
                  <a:lnTo>
                    <a:pt x="4542696" y="0"/>
                  </a:lnTo>
                  <a:lnTo>
                    <a:pt x="4542696" y="551586"/>
                  </a:lnTo>
                  <a:lnTo>
                    <a:pt x="0" y="551586"/>
                  </a:lnTo>
                  <a:close/>
                </a:path>
              </a:pathLst>
            </a:custGeom>
            <a:solidFill>
              <a:srgbClr val="EAEEED"/>
            </a:solidFill>
            <a:ln>
              <a:noFill/>
            </a:ln>
          </p:spPr>
        </p:sp>
        <p:sp>
          <p:nvSpPr>
            <p:cNvPr id="301" name="Google Shape;301;p13"/>
            <p:cNvSpPr txBox="1"/>
            <p:nvPr/>
          </p:nvSpPr>
          <p:spPr>
            <a:xfrm>
              <a:off x="0" y="-133350"/>
              <a:ext cx="4542696" cy="6849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Ігрова форма роботи</a:t>
              </a:r>
              <a:endParaRPr/>
            </a:p>
          </p:txBody>
        </p:sp>
      </p:grpSp>
      <p:grpSp>
        <p:nvGrpSpPr>
          <p:cNvPr id="302" name="Google Shape;302;p13"/>
          <p:cNvGrpSpPr/>
          <p:nvPr/>
        </p:nvGrpSpPr>
        <p:grpSpPr>
          <a:xfrm>
            <a:off x="519976" y="2597854"/>
            <a:ext cx="17248048" cy="7313277"/>
            <a:chOff x="0" y="-38100"/>
            <a:chExt cx="4542696" cy="1926131"/>
          </a:xfrm>
        </p:grpSpPr>
        <p:sp>
          <p:nvSpPr>
            <p:cNvPr id="303" name="Google Shape;303;p13"/>
            <p:cNvSpPr/>
            <p:nvPr/>
          </p:nvSpPr>
          <p:spPr>
            <a:xfrm>
              <a:off x="0" y="0"/>
              <a:ext cx="4542696" cy="1888030"/>
            </a:xfrm>
            <a:custGeom>
              <a:rect b="b" l="l" r="r" t="t"/>
              <a:pathLst>
                <a:path extrusionOk="0" h="1888030" w="4542696">
                  <a:moveTo>
                    <a:pt x="0" y="0"/>
                  </a:moveTo>
                  <a:lnTo>
                    <a:pt x="4542696" y="0"/>
                  </a:lnTo>
                  <a:lnTo>
                    <a:pt x="4542696" y="1888030"/>
                  </a:lnTo>
                  <a:lnTo>
                    <a:pt x="0" y="1888030"/>
                  </a:lnTo>
                  <a:close/>
                </a:path>
              </a:pathLst>
            </a:custGeom>
            <a:solidFill>
              <a:srgbClr val="D8C7FA"/>
            </a:solidFill>
            <a:ln>
              <a:noFill/>
            </a:ln>
          </p:spPr>
        </p:sp>
        <p:sp>
          <p:nvSpPr>
            <p:cNvPr id="304" name="Google Shape;304;p13"/>
            <p:cNvSpPr txBox="1"/>
            <p:nvPr/>
          </p:nvSpPr>
          <p:spPr>
            <a:xfrm>
              <a:off x="0" y="-38100"/>
              <a:ext cx="4542696" cy="19261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13"/>
          <p:cNvSpPr/>
          <p:nvPr/>
        </p:nvSpPr>
        <p:spPr>
          <a:xfrm>
            <a:off x="519976" y="6929155"/>
            <a:ext cx="6796527" cy="2981976"/>
          </a:xfrm>
          <a:custGeom>
            <a:rect b="b" l="l" r="r" t="t"/>
            <a:pathLst>
              <a:path extrusionOk="0" h="2981976" w="6796527">
                <a:moveTo>
                  <a:pt x="0" y="0"/>
                </a:moveTo>
                <a:lnTo>
                  <a:pt x="6796527" y="0"/>
                </a:lnTo>
                <a:lnTo>
                  <a:pt x="6796527" y="2981976"/>
                </a:lnTo>
                <a:lnTo>
                  <a:pt x="0" y="2981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13"/>
          <p:cNvSpPr/>
          <p:nvPr/>
        </p:nvSpPr>
        <p:spPr>
          <a:xfrm>
            <a:off x="13343229" y="2597861"/>
            <a:ext cx="4548420" cy="4548420"/>
          </a:xfrm>
          <a:custGeom>
            <a:rect b="b" l="l" r="r" t="t"/>
            <a:pathLst>
              <a:path extrusionOk="0" h="4548420" w="4548420">
                <a:moveTo>
                  <a:pt x="0" y="0"/>
                </a:moveTo>
                <a:lnTo>
                  <a:pt x="4548420" y="0"/>
                </a:lnTo>
                <a:lnTo>
                  <a:pt x="4548420" y="4548420"/>
                </a:lnTo>
                <a:lnTo>
                  <a:pt x="0" y="4548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13"/>
          <p:cNvSpPr/>
          <p:nvPr/>
        </p:nvSpPr>
        <p:spPr>
          <a:xfrm>
            <a:off x="519976" y="3003571"/>
            <a:ext cx="4234231" cy="4234231"/>
          </a:xfrm>
          <a:custGeom>
            <a:rect b="b" l="l" r="r" t="t"/>
            <a:pathLst>
              <a:path extrusionOk="0" h="4234231" w="4234231">
                <a:moveTo>
                  <a:pt x="0" y="0"/>
                </a:moveTo>
                <a:lnTo>
                  <a:pt x="4234231" y="0"/>
                </a:lnTo>
                <a:lnTo>
                  <a:pt x="4234231" y="4234231"/>
                </a:lnTo>
                <a:lnTo>
                  <a:pt x="0" y="4234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13"/>
          <p:cNvSpPr/>
          <p:nvPr/>
        </p:nvSpPr>
        <p:spPr>
          <a:xfrm>
            <a:off x="6075551" y="2687305"/>
            <a:ext cx="4920872" cy="4912388"/>
          </a:xfrm>
          <a:custGeom>
            <a:rect b="b" l="l" r="r" t="t"/>
            <a:pathLst>
              <a:path extrusionOk="0" h="4912388" w="4920872">
                <a:moveTo>
                  <a:pt x="0" y="0"/>
                </a:moveTo>
                <a:lnTo>
                  <a:pt x="4920872" y="0"/>
                </a:lnTo>
                <a:lnTo>
                  <a:pt x="4920872" y="4912388"/>
                </a:lnTo>
                <a:lnTo>
                  <a:pt x="0" y="4912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13"/>
          <p:cNvSpPr/>
          <p:nvPr/>
        </p:nvSpPr>
        <p:spPr>
          <a:xfrm>
            <a:off x="10007300" y="6790427"/>
            <a:ext cx="4528633" cy="3491713"/>
          </a:xfrm>
          <a:custGeom>
            <a:rect b="b" l="l" r="r" t="t"/>
            <a:pathLst>
              <a:path extrusionOk="0" h="4392092" w="4528633">
                <a:moveTo>
                  <a:pt x="0" y="0"/>
                </a:moveTo>
                <a:lnTo>
                  <a:pt x="4528634" y="0"/>
                </a:lnTo>
                <a:lnTo>
                  <a:pt x="4528634" y="4392092"/>
                </a:lnTo>
                <a:lnTo>
                  <a:pt x="0" y="4392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"/>
          <p:cNvSpPr/>
          <p:nvPr/>
        </p:nvSpPr>
        <p:spPr>
          <a:xfrm>
            <a:off x="447104" y="2760633"/>
            <a:ext cx="4087244" cy="7022298"/>
          </a:xfrm>
          <a:custGeom>
            <a:rect b="b" l="l" r="r" t="t"/>
            <a:pathLst>
              <a:path extrusionOk="0" h="7022298" w="4087244">
                <a:moveTo>
                  <a:pt x="0" y="0"/>
                </a:moveTo>
                <a:lnTo>
                  <a:pt x="4087244" y="0"/>
                </a:lnTo>
                <a:lnTo>
                  <a:pt x="4087244" y="7022298"/>
                </a:lnTo>
                <a:lnTo>
                  <a:pt x="0" y="7022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14"/>
          <p:cNvSpPr/>
          <p:nvPr/>
        </p:nvSpPr>
        <p:spPr>
          <a:xfrm>
            <a:off x="5037969" y="3856869"/>
            <a:ext cx="5926061" cy="5926061"/>
          </a:xfrm>
          <a:custGeom>
            <a:rect b="b" l="l" r="r" t="t"/>
            <a:pathLst>
              <a:path extrusionOk="0" h="5926061" w="5926061">
                <a:moveTo>
                  <a:pt x="0" y="0"/>
                </a:moveTo>
                <a:lnTo>
                  <a:pt x="5926062" y="0"/>
                </a:lnTo>
                <a:lnTo>
                  <a:pt x="5926062" y="5926062"/>
                </a:lnTo>
                <a:lnTo>
                  <a:pt x="0" y="59260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14"/>
          <p:cNvSpPr/>
          <p:nvPr/>
        </p:nvSpPr>
        <p:spPr>
          <a:xfrm>
            <a:off x="11467656" y="3856869"/>
            <a:ext cx="5926061" cy="5926061"/>
          </a:xfrm>
          <a:custGeom>
            <a:rect b="b" l="l" r="r" t="t"/>
            <a:pathLst>
              <a:path extrusionOk="0" h="5926061" w="5926061">
                <a:moveTo>
                  <a:pt x="0" y="0"/>
                </a:moveTo>
                <a:lnTo>
                  <a:pt x="5926061" y="0"/>
                </a:lnTo>
                <a:lnTo>
                  <a:pt x="5926061" y="5926062"/>
                </a:lnTo>
                <a:lnTo>
                  <a:pt x="0" y="59260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14"/>
          <p:cNvSpPr txBox="1"/>
          <p:nvPr/>
        </p:nvSpPr>
        <p:spPr>
          <a:xfrm>
            <a:off x="788056" y="105403"/>
            <a:ext cx="17248048" cy="1665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Змагальна форма роботи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5"/>
          <p:cNvGrpSpPr/>
          <p:nvPr/>
        </p:nvGrpSpPr>
        <p:grpSpPr>
          <a:xfrm>
            <a:off x="672376" y="130452"/>
            <a:ext cx="7023919" cy="2492119"/>
            <a:chOff x="0" y="-104775"/>
            <a:chExt cx="1849921" cy="656361"/>
          </a:xfrm>
        </p:grpSpPr>
        <p:sp>
          <p:nvSpPr>
            <p:cNvPr id="323" name="Google Shape;323;p15"/>
            <p:cNvSpPr/>
            <p:nvPr/>
          </p:nvSpPr>
          <p:spPr>
            <a:xfrm>
              <a:off x="0" y="0"/>
              <a:ext cx="1849921" cy="551586"/>
            </a:xfrm>
            <a:custGeom>
              <a:rect b="b" l="l" r="r" t="t"/>
              <a:pathLst>
                <a:path extrusionOk="0" h="551586" w="1849921">
                  <a:moveTo>
                    <a:pt x="0" y="0"/>
                  </a:moveTo>
                  <a:lnTo>
                    <a:pt x="1849921" y="0"/>
                  </a:lnTo>
                  <a:lnTo>
                    <a:pt x="1849921" y="551586"/>
                  </a:lnTo>
                  <a:lnTo>
                    <a:pt x="0" y="551586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324" name="Google Shape;324;p15"/>
            <p:cNvSpPr txBox="1"/>
            <p:nvPr/>
          </p:nvSpPr>
          <p:spPr>
            <a:xfrm>
              <a:off x="0" y="-104775"/>
              <a:ext cx="1849921" cy="6563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2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Інтегрована форма роботи</a:t>
              </a:r>
              <a:endParaRPr/>
            </a:p>
          </p:txBody>
        </p:sp>
      </p:grpSp>
      <p:sp>
        <p:nvSpPr>
          <p:cNvPr id="325" name="Google Shape;325;p15"/>
          <p:cNvSpPr/>
          <p:nvPr/>
        </p:nvSpPr>
        <p:spPr>
          <a:xfrm>
            <a:off x="672376" y="3037977"/>
            <a:ext cx="7023919" cy="6998677"/>
          </a:xfrm>
          <a:custGeom>
            <a:rect b="b" l="l" r="r" t="t"/>
            <a:pathLst>
              <a:path extrusionOk="0" h="6998677" w="7023919">
                <a:moveTo>
                  <a:pt x="0" y="0"/>
                </a:moveTo>
                <a:lnTo>
                  <a:pt x="7023918" y="0"/>
                </a:lnTo>
                <a:lnTo>
                  <a:pt x="7023918" y="6998677"/>
                </a:lnTo>
                <a:lnTo>
                  <a:pt x="0" y="6998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401" l="-473" r="-5545" t="0"/>
            </a:stretch>
          </a:blipFill>
          <a:ln>
            <a:noFill/>
          </a:ln>
        </p:spPr>
      </p:sp>
      <p:grpSp>
        <p:nvGrpSpPr>
          <p:cNvPr id="326" name="Google Shape;326;p15"/>
          <p:cNvGrpSpPr/>
          <p:nvPr/>
        </p:nvGrpSpPr>
        <p:grpSpPr>
          <a:xfrm>
            <a:off x="8872155" y="130452"/>
            <a:ext cx="7023919" cy="2492119"/>
            <a:chOff x="0" y="-104775"/>
            <a:chExt cx="1849921" cy="656361"/>
          </a:xfrm>
        </p:grpSpPr>
        <p:sp>
          <p:nvSpPr>
            <p:cNvPr id="327" name="Google Shape;327;p15"/>
            <p:cNvSpPr/>
            <p:nvPr/>
          </p:nvSpPr>
          <p:spPr>
            <a:xfrm>
              <a:off x="0" y="0"/>
              <a:ext cx="1849921" cy="551586"/>
            </a:xfrm>
            <a:custGeom>
              <a:rect b="b" l="l" r="r" t="t"/>
              <a:pathLst>
                <a:path extrusionOk="0" h="551586" w="1849921">
                  <a:moveTo>
                    <a:pt x="0" y="0"/>
                  </a:moveTo>
                  <a:lnTo>
                    <a:pt x="1849921" y="0"/>
                  </a:lnTo>
                  <a:lnTo>
                    <a:pt x="1849921" y="551586"/>
                  </a:lnTo>
                  <a:lnTo>
                    <a:pt x="0" y="551586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328" name="Google Shape;328;p15"/>
            <p:cNvSpPr txBox="1"/>
            <p:nvPr/>
          </p:nvSpPr>
          <p:spPr>
            <a:xfrm>
              <a:off x="0" y="-104775"/>
              <a:ext cx="1849921" cy="6563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2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Фронтальна  форма роботи</a:t>
              </a:r>
              <a:endParaRPr/>
            </a:p>
          </p:txBody>
        </p:sp>
      </p:grpSp>
      <p:sp>
        <p:nvSpPr>
          <p:cNvPr id="329" name="Google Shape;329;p15"/>
          <p:cNvSpPr/>
          <p:nvPr/>
        </p:nvSpPr>
        <p:spPr>
          <a:xfrm>
            <a:off x="10801252" y="2622571"/>
            <a:ext cx="7172976" cy="3720981"/>
          </a:xfrm>
          <a:custGeom>
            <a:rect b="b" l="l" r="r" t="t"/>
            <a:pathLst>
              <a:path extrusionOk="0" h="3720981" w="7172976">
                <a:moveTo>
                  <a:pt x="0" y="0"/>
                </a:moveTo>
                <a:lnTo>
                  <a:pt x="7172976" y="0"/>
                </a:lnTo>
                <a:lnTo>
                  <a:pt x="7172976" y="3720982"/>
                </a:lnTo>
                <a:lnTo>
                  <a:pt x="0" y="3720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15"/>
          <p:cNvSpPr/>
          <p:nvPr/>
        </p:nvSpPr>
        <p:spPr>
          <a:xfrm>
            <a:off x="8357000" y="5926030"/>
            <a:ext cx="8054230" cy="3814573"/>
          </a:xfrm>
          <a:custGeom>
            <a:rect b="b" l="l" r="r" t="t"/>
            <a:pathLst>
              <a:path extrusionOk="0" h="3814573" w="8054230">
                <a:moveTo>
                  <a:pt x="0" y="0"/>
                </a:moveTo>
                <a:lnTo>
                  <a:pt x="8054229" y="0"/>
                </a:lnTo>
                <a:lnTo>
                  <a:pt x="8054229" y="3814572"/>
                </a:lnTo>
                <a:lnTo>
                  <a:pt x="0" y="3814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"/>
          <p:cNvSpPr txBox="1"/>
          <p:nvPr/>
        </p:nvSpPr>
        <p:spPr>
          <a:xfrm>
            <a:off x="0" y="182530"/>
            <a:ext cx="7718071" cy="1966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Робота в парах</a:t>
            </a:r>
            <a:endParaRPr/>
          </a:p>
          <a:p>
            <a:pPr indent="0" lvl="0" marL="0" marR="0" rtl="0" algn="ctr">
              <a:lnSpc>
                <a:spcPct val="121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2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5743718" y="1624956"/>
            <a:ext cx="5581182" cy="5739794"/>
          </a:xfrm>
          <a:custGeom>
            <a:rect b="b" l="l" r="r" t="t"/>
            <a:pathLst>
              <a:path extrusionOk="0" h="5739794" w="5581182">
                <a:moveTo>
                  <a:pt x="0" y="0"/>
                </a:moveTo>
                <a:lnTo>
                  <a:pt x="5581182" y="0"/>
                </a:lnTo>
                <a:lnTo>
                  <a:pt x="5581182" y="5739794"/>
                </a:lnTo>
                <a:lnTo>
                  <a:pt x="0" y="5739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16"/>
          <p:cNvSpPr/>
          <p:nvPr/>
        </p:nvSpPr>
        <p:spPr>
          <a:xfrm>
            <a:off x="-6" y="3072039"/>
            <a:ext cx="5941546" cy="6010864"/>
          </a:xfrm>
          <a:custGeom>
            <a:rect b="b" l="l" r="r" t="t"/>
            <a:pathLst>
              <a:path extrusionOk="0" h="6010864" w="5941546">
                <a:moveTo>
                  <a:pt x="0" y="0"/>
                </a:moveTo>
                <a:lnTo>
                  <a:pt x="5941546" y="0"/>
                </a:lnTo>
                <a:lnTo>
                  <a:pt x="5941546" y="6010864"/>
                </a:lnTo>
                <a:lnTo>
                  <a:pt x="0" y="6010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16"/>
          <p:cNvSpPr txBox="1"/>
          <p:nvPr/>
        </p:nvSpPr>
        <p:spPr>
          <a:xfrm>
            <a:off x="12215794" y="-114300"/>
            <a:ext cx="5704585" cy="20599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Індивідуальна форма роботи </a:t>
            </a:r>
            <a:endParaRPr/>
          </a:p>
        </p:txBody>
      </p:sp>
      <p:sp>
        <p:nvSpPr>
          <p:cNvPr id="339" name="Google Shape;339;p16"/>
          <p:cNvSpPr/>
          <p:nvPr/>
        </p:nvSpPr>
        <p:spPr>
          <a:xfrm>
            <a:off x="12678089" y="2832684"/>
            <a:ext cx="5609911" cy="7078739"/>
          </a:xfrm>
          <a:custGeom>
            <a:rect b="b" l="l" r="r" t="t"/>
            <a:pathLst>
              <a:path extrusionOk="0" h="7078739" w="5609911">
                <a:moveTo>
                  <a:pt x="0" y="0"/>
                </a:moveTo>
                <a:lnTo>
                  <a:pt x="5609911" y="0"/>
                </a:lnTo>
                <a:lnTo>
                  <a:pt x="5609911" y="7078739"/>
                </a:lnTo>
                <a:lnTo>
                  <a:pt x="0" y="7078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45" l="0" r="-3235" t="-1045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/>
          <p:nvPr/>
        </p:nvSpPr>
        <p:spPr>
          <a:xfrm>
            <a:off x="6328957" y="1780084"/>
            <a:ext cx="5466625" cy="5614622"/>
          </a:xfrm>
          <a:custGeom>
            <a:rect b="b" l="l" r="r" t="t"/>
            <a:pathLst>
              <a:path extrusionOk="0" h="5614622" w="5466625">
                <a:moveTo>
                  <a:pt x="0" y="0"/>
                </a:moveTo>
                <a:lnTo>
                  <a:pt x="5466625" y="0"/>
                </a:lnTo>
                <a:lnTo>
                  <a:pt x="5466625" y="5614622"/>
                </a:lnTo>
                <a:lnTo>
                  <a:pt x="0" y="5614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17"/>
          <p:cNvSpPr/>
          <p:nvPr/>
        </p:nvSpPr>
        <p:spPr>
          <a:xfrm>
            <a:off x="12826378" y="0"/>
            <a:ext cx="5461622" cy="5461622"/>
          </a:xfrm>
          <a:custGeom>
            <a:rect b="b" l="l" r="r" t="t"/>
            <a:pathLst>
              <a:path extrusionOk="0" h="5461622" w="5461622">
                <a:moveTo>
                  <a:pt x="0" y="0"/>
                </a:moveTo>
                <a:lnTo>
                  <a:pt x="5461622" y="0"/>
                </a:lnTo>
                <a:lnTo>
                  <a:pt x="5461622" y="5461622"/>
                </a:lnTo>
                <a:lnTo>
                  <a:pt x="0" y="5461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17"/>
          <p:cNvSpPr/>
          <p:nvPr/>
        </p:nvSpPr>
        <p:spPr>
          <a:xfrm>
            <a:off x="0" y="1780084"/>
            <a:ext cx="5985358" cy="5985358"/>
          </a:xfrm>
          <a:custGeom>
            <a:rect b="b" l="l" r="r" t="t"/>
            <a:pathLst>
              <a:path extrusionOk="0" h="5985358" w="5985358">
                <a:moveTo>
                  <a:pt x="0" y="0"/>
                </a:moveTo>
                <a:lnTo>
                  <a:pt x="5985358" y="0"/>
                </a:lnTo>
                <a:lnTo>
                  <a:pt x="5985358" y="5985358"/>
                </a:lnTo>
                <a:lnTo>
                  <a:pt x="0" y="5985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17"/>
          <p:cNvSpPr/>
          <p:nvPr/>
        </p:nvSpPr>
        <p:spPr>
          <a:xfrm>
            <a:off x="12386875" y="4772763"/>
            <a:ext cx="5461622" cy="5461622"/>
          </a:xfrm>
          <a:custGeom>
            <a:rect b="b" l="l" r="r" t="t"/>
            <a:pathLst>
              <a:path extrusionOk="0" h="5461622" w="5461622">
                <a:moveTo>
                  <a:pt x="0" y="0"/>
                </a:moveTo>
                <a:lnTo>
                  <a:pt x="5461622" y="0"/>
                </a:lnTo>
                <a:lnTo>
                  <a:pt x="5461622" y="5461622"/>
                </a:lnTo>
                <a:lnTo>
                  <a:pt x="0" y="5461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17"/>
          <p:cNvSpPr/>
          <p:nvPr/>
        </p:nvSpPr>
        <p:spPr>
          <a:xfrm>
            <a:off x="5032670" y="6896163"/>
            <a:ext cx="7354205" cy="3226657"/>
          </a:xfrm>
          <a:custGeom>
            <a:rect b="b" l="l" r="r" t="t"/>
            <a:pathLst>
              <a:path extrusionOk="0" h="3226657" w="7354205">
                <a:moveTo>
                  <a:pt x="0" y="0"/>
                </a:moveTo>
                <a:lnTo>
                  <a:pt x="7354205" y="0"/>
                </a:lnTo>
                <a:lnTo>
                  <a:pt x="7354205" y="3226657"/>
                </a:lnTo>
                <a:lnTo>
                  <a:pt x="0" y="3226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17"/>
          <p:cNvSpPr/>
          <p:nvPr/>
        </p:nvSpPr>
        <p:spPr>
          <a:xfrm>
            <a:off x="257585" y="7731684"/>
            <a:ext cx="4317542" cy="2391136"/>
          </a:xfrm>
          <a:custGeom>
            <a:rect b="b" l="l" r="r" t="t"/>
            <a:pathLst>
              <a:path extrusionOk="0" h="2391136" w="4317542">
                <a:moveTo>
                  <a:pt x="0" y="0"/>
                </a:moveTo>
                <a:lnTo>
                  <a:pt x="4317542" y="0"/>
                </a:lnTo>
                <a:lnTo>
                  <a:pt x="4317542" y="2391136"/>
                </a:lnTo>
                <a:lnTo>
                  <a:pt x="0" y="2391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28759" l="-34722" r="-72364" t="-35300"/>
            </a:stretch>
          </a:blipFill>
          <a:ln>
            <a:noFill/>
          </a:ln>
        </p:spPr>
      </p:sp>
      <p:sp>
        <p:nvSpPr>
          <p:cNvPr id="350" name="Google Shape;350;p17"/>
          <p:cNvSpPr txBox="1"/>
          <p:nvPr/>
        </p:nvSpPr>
        <p:spPr>
          <a:xfrm>
            <a:off x="0" y="-152400"/>
            <a:ext cx="11751768" cy="1384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Олімпійський урок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"/>
          <p:cNvSpPr/>
          <p:nvPr/>
        </p:nvSpPr>
        <p:spPr>
          <a:xfrm>
            <a:off x="5328000" y="5315950"/>
            <a:ext cx="4880239" cy="4805351"/>
          </a:xfrm>
          <a:custGeom>
            <a:rect b="b" l="l" r="r" t="t"/>
            <a:pathLst>
              <a:path extrusionOk="0" h="4992572" w="4992572">
                <a:moveTo>
                  <a:pt x="0" y="0"/>
                </a:moveTo>
                <a:lnTo>
                  <a:pt x="4992572" y="0"/>
                </a:lnTo>
                <a:lnTo>
                  <a:pt x="4992572" y="4992571"/>
                </a:lnTo>
                <a:lnTo>
                  <a:pt x="0" y="4992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18"/>
          <p:cNvSpPr/>
          <p:nvPr/>
        </p:nvSpPr>
        <p:spPr>
          <a:xfrm>
            <a:off x="12995354" y="1854084"/>
            <a:ext cx="5122621" cy="5122621"/>
          </a:xfrm>
          <a:custGeom>
            <a:rect b="b" l="l" r="r" t="t"/>
            <a:pathLst>
              <a:path extrusionOk="0" h="5122621" w="5122621">
                <a:moveTo>
                  <a:pt x="0" y="0"/>
                </a:moveTo>
                <a:lnTo>
                  <a:pt x="5122621" y="0"/>
                </a:lnTo>
                <a:lnTo>
                  <a:pt x="5122621" y="5122620"/>
                </a:lnTo>
                <a:lnTo>
                  <a:pt x="0" y="5122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18"/>
          <p:cNvSpPr/>
          <p:nvPr/>
        </p:nvSpPr>
        <p:spPr>
          <a:xfrm>
            <a:off x="239875" y="1116650"/>
            <a:ext cx="4535737" cy="4430527"/>
          </a:xfrm>
          <a:custGeom>
            <a:rect b="b" l="l" r="r" t="t"/>
            <a:pathLst>
              <a:path extrusionOk="0" h="4676018" w="4676018">
                <a:moveTo>
                  <a:pt x="0" y="0"/>
                </a:moveTo>
                <a:lnTo>
                  <a:pt x="4676018" y="0"/>
                </a:lnTo>
                <a:lnTo>
                  <a:pt x="4676018" y="4676017"/>
                </a:lnTo>
                <a:lnTo>
                  <a:pt x="0" y="4676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18"/>
          <p:cNvSpPr/>
          <p:nvPr/>
        </p:nvSpPr>
        <p:spPr>
          <a:xfrm>
            <a:off x="452729" y="5840630"/>
            <a:ext cx="4533666" cy="4299899"/>
          </a:xfrm>
          <a:custGeom>
            <a:rect b="b" l="l" r="r" t="t"/>
            <a:pathLst>
              <a:path extrusionOk="0" h="4299899" w="4533666">
                <a:moveTo>
                  <a:pt x="0" y="0"/>
                </a:moveTo>
                <a:lnTo>
                  <a:pt x="4533666" y="0"/>
                </a:lnTo>
                <a:lnTo>
                  <a:pt x="4533666" y="4299899"/>
                </a:lnTo>
                <a:lnTo>
                  <a:pt x="0" y="4299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18"/>
          <p:cNvSpPr/>
          <p:nvPr/>
        </p:nvSpPr>
        <p:spPr>
          <a:xfrm>
            <a:off x="8787012" y="1988374"/>
            <a:ext cx="4088409" cy="3283279"/>
          </a:xfrm>
          <a:custGeom>
            <a:rect b="b" l="l" r="r" t="t"/>
            <a:pathLst>
              <a:path extrusionOk="0" h="3773884" w="4492757">
                <a:moveTo>
                  <a:pt x="0" y="0"/>
                </a:moveTo>
                <a:lnTo>
                  <a:pt x="4492757" y="0"/>
                </a:lnTo>
                <a:lnTo>
                  <a:pt x="4492757" y="3773884"/>
                </a:lnTo>
                <a:lnTo>
                  <a:pt x="0" y="37738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62313" r="-29132" t="0"/>
            </a:stretch>
          </a:blipFill>
          <a:ln>
            <a:noFill/>
          </a:ln>
        </p:spPr>
      </p:sp>
      <p:sp>
        <p:nvSpPr>
          <p:cNvPr id="360" name="Google Shape;360;p18"/>
          <p:cNvSpPr/>
          <p:nvPr/>
        </p:nvSpPr>
        <p:spPr>
          <a:xfrm>
            <a:off x="10860227" y="7395325"/>
            <a:ext cx="6395435" cy="2805997"/>
          </a:xfrm>
          <a:custGeom>
            <a:rect b="b" l="l" r="r" t="t"/>
            <a:pathLst>
              <a:path extrusionOk="0" h="2805997" w="6395435">
                <a:moveTo>
                  <a:pt x="0" y="0"/>
                </a:moveTo>
                <a:lnTo>
                  <a:pt x="6395435" y="0"/>
                </a:lnTo>
                <a:lnTo>
                  <a:pt x="6395435" y="2805997"/>
                </a:lnTo>
                <a:lnTo>
                  <a:pt x="0" y="280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18"/>
          <p:cNvSpPr/>
          <p:nvPr/>
        </p:nvSpPr>
        <p:spPr>
          <a:xfrm>
            <a:off x="4915899" y="2578265"/>
            <a:ext cx="3751175" cy="2103494"/>
          </a:xfrm>
          <a:custGeom>
            <a:rect b="b" l="l" r="r" t="t"/>
            <a:pathLst>
              <a:path extrusionOk="0" h="2103494" w="3751175">
                <a:moveTo>
                  <a:pt x="0" y="0"/>
                </a:moveTo>
                <a:lnTo>
                  <a:pt x="3751174" y="0"/>
                </a:lnTo>
                <a:lnTo>
                  <a:pt x="3751174" y="2103494"/>
                </a:lnTo>
                <a:lnTo>
                  <a:pt x="0" y="210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44078" l="-45771" r="-70795" t="-25369"/>
            </a:stretch>
          </a:blipFill>
          <a:ln>
            <a:noFill/>
          </a:ln>
        </p:spPr>
      </p:sp>
      <p:sp>
        <p:nvSpPr>
          <p:cNvPr id="362" name="Google Shape;362;p18"/>
          <p:cNvSpPr txBox="1"/>
          <p:nvPr/>
        </p:nvSpPr>
        <p:spPr>
          <a:xfrm>
            <a:off x="0" y="33021"/>
            <a:ext cx="17869011" cy="103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Олімпійський тиждень у Великоколоднівському НВК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9"/>
          <p:cNvSpPr/>
          <p:nvPr/>
        </p:nvSpPr>
        <p:spPr>
          <a:xfrm>
            <a:off x="196771" y="324825"/>
            <a:ext cx="5805736" cy="5541009"/>
          </a:xfrm>
          <a:custGeom>
            <a:rect b="b" l="l" r="r" t="t"/>
            <a:pathLst>
              <a:path extrusionOk="0" h="5541009" w="5805736">
                <a:moveTo>
                  <a:pt x="0" y="0"/>
                </a:moveTo>
                <a:lnTo>
                  <a:pt x="5805737" y="0"/>
                </a:lnTo>
                <a:lnTo>
                  <a:pt x="5805737" y="5541009"/>
                </a:lnTo>
                <a:lnTo>
                  <a:pt x="0" y="5541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19"/>
          <p:cNvSpPr/>
          <p:nvPr/>
        </p:nvSpPr>
        <p:spPr>
          <a:xfrm>
            <a:off x="12920219" y="291330"/>
            <a:ext cx="4966519" cy="4958350"/>
          </a:xfrm>
          <a:custGeom>
            <a:rect b="b" l="l" r="r" t="t"/>
            <a:pathLst>
              <a:path extrusionOk="0" h="4958350" w="4966519">
                <a:moveTo>
                  <a:pt x="0" y="0"/>
                </a:moveTo>
                <a:lnTo>
                  <a:pt x="4966519" y="0"/>
                </a:lnTo>
                <a:lnTo>
                  <a:pt x="4966519" y="4958350"/>
                </a:lnTo>
                <a:lnTo>
                  <a:pt x="0" y="4958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19"/>
          <p:cNvSpPr/>
          <p:nvPr/>
        </p:nvSpPr>
        <p:spPr>
          <a:xfrm>
            <a:off x="6999521" y="324830"/>
            <a:ext cx="5366763" cy="5340369"/>
          </a:xfrm>
          <a:custGeom>
            <a:rect b="b" l="l" r="r" t="t"/>
            <a:pathLst>
              <a:path extrusionOk="0" h="5340369" w="5366763">
                <a:moveTo>
                  <a:pt x="0" y="0"/>
                </a:moveTo>
                <a:lnTo>
                  <a:pt x="5366763" y="0"/>
                </a:lnTo>
                <a:lnTo>
                  <a:pt x="5366763" y="5340369"/>
                </a:lnTo>
                <a:lnTo>
                  <a:pt x="0" y="5340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19"/>
          <p:cNvSpPr/>
          <p:nvPr/>
        </p:nvSpPr>
        <p:spPr>
          <a:xfrm>
            <a:off x="460000" y="6868351"/>
            <a:ext cx="5775455" cy="2391602"/>
          </a:xfrm>
          <a:custGeom>
            <a:rect b="b" l="l" r="r" t="t"/>
            <a:pathLst>
              <a:path extrusionOk="0" h="2446652" w="5893321">
                <a:moveTo>
                  <a:pt x="0" y="0"/>
                </a:moveTo>
                <a:lnTo>
                  <a:pt x="5893321" y="0"/>
                </a:lnTo>
                <a:lnTo>
                  <a:pt x="5893321" y="2446653"/>
                </a:lnTo>
                <a:lnTo>
                  <a:pt x="0" y="2446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27577" l="0" r="0" t="-7103"/>
            </a:stretch>
          </a:blipFill>
          <a:ln>
            <a:noFill/>
          </a:ln>
        </p:spPr>
      </p:sp>
      <p:sp>
        <p:nvSpPr>
          <p:cNvPr id="371" name="Google Shape;371;p19"/>
          <p:cNvSpPr/>
          <p:nvPr/>
        </p:nvSpPr>
        <p:spPr>
          <a:xfrm>
            <a:off x="12516200" y="6062101"/>
            <a:ext cx="5774539" cy="3058660"/>
          </a:xfrm>
          <a:custGeom>
            <a:rect b="b" l="l" r="r" t="t"/>
            <a:pathLst>
              <a:path extrusionOk="0" h="3177829" w="6143127">
                <a:moveTo>
                  <a:pt x="0" y="0"/>
                </a:moveTo>
                <a:lnTo>
                  <a:pt x="6143127" y="0"/>
                </a:lnTo>
                <a:lnTo>
                  <a:pt x="6143127" y="3177829"/>
                </a:lnTo>
                <a:lnTo>
                  <a:pt x="0" y="31778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-88341"/>
            </a:stretch>
          </a:blipFill>
          <a:ln>
            <a:noFill/>
          </a:ln>
        </p:spPr>
      </p:sp>
      <p:sp>
        <p:nvSpPr>
          <p:cNvPr id="372" name="Google Shape;372;p19"/>
          <p:cNvSpPr/>
          <p:nvPr/>
        </p:nvSpPr>
        <p:spPr>
          <a:xfrm>
            <a:off x="6235450" y="6868352"/>
            <a:ext cx="6334129" cy="3056455"/>
          </a:xfrm>
          <a:custGeom>
            <a:rect b="b" l="l" r="r" t="t"/>
            <a:pathLst>
              <a:path extrusionOk="0" h="3533474" w="7018426">
                <a:moveTo>
                  <a:pt x="0" y="0"/>
                </a:moveTo>
                <a:lnTo>
                  <a:pt x="7018426" y="0"/>
                </a:lnTo>
                <a:lnTo>
                  <a:pt x="7018426" y="3533474"/>
                </a:lnTo>
                <a:lnTo>
                  <a:pt x="0" y="3533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9074" r="-567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2"/>
          <p:cNvGrpSpPr/>
          <p:nvPr/>
        </p:nvGrpSpPr>
        <p:grpSpPr>
          <a:xfrm>
            <a:off x="519976" y="-205575"/>
            <a:ext cx="8395962" cy="2745139"/>
            <a:chOff x="0" y="-85708"/>
            <a:chExt cx="2211282" cy="723000"/>
          </a:xfrm>
        </p:grpSpPr>
        <p:sp>
          <p:nvSpPr>
            <p:cNvPr id="99" name="Google Shape;99;p2"/>
            <p:cNvSpPr/>
            <p:nvPr/>
          </p:nvSpPr>
          <p:spPr>
            <a:xfrm>
              <a:off x="0" y="0"/>
              <a:ext cx="2211282" cy="551586"/>
            </a:xfrm>
            <a:custGeom>
              <a:rect b="b" l="l" r="r" t="t"/>
              <a:pathLst>
                <a:path extrusionOk="0" h="551586" w="2211282">
                  <a:moveTo>
                    <a:pt x="0" y="0"/>
                  </a:moveTo>
                  <a:lnTo>
                    <a:pt x="2211282" y="0"/>
                  </a:lnTo>
                  <a:lnTo>
                    <a:pt x="2211282" y="551586"/>
                  </a:lnTo>
                  <a:lnTo>
                    <a:pt x="0" y="5515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" name="Google Shape;100;p2"/>
            <p:cNvSpPr txBox="1"/>
            <p:nvPr/>
          </p:nvSpPr>
          <p:spPr>
            <a:xfrm>
              <a:off x="61942" y="-85708"/>
              <a:ext cx="2087400" cy="7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800" u="none" cap="none" strike="noStrike">
                  <a:solidFill>
                    <a:srgbClr val="000000"/>
                  </a:solidFill>
                </a:rPr>
                <a:t>Візитна карта</a:t>
              </a:r>
              <a:endParaRPr b="1" sz="88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>
            <a:off x="519976" y="2597854"/>
            <a:ext cx="7804232" cy="7379542"/>
            <a:chOff x="0" y="-38100"/>
            <a:chExt cx="2055436" cy="1943583"/>
          </a:xfrm>
        </p:grpSpPr>
        <p:sp>
          <p:nvSpPr>
            <p:cNvPr id="102" name="Google Shape;102;p2"/>
            <p:cNvSpPr/>
            <p:nvPr/>
          </p:nvSpPr>
          <p:spPr>
            <a:xfrm>
              <a:off x="0" y="0"/>
              <a:ext cx="2055436" cy="1905483"/>
            </a:xfrm>
            <a:custGeom>
              <a:rect b="b" l="l" r="r" t="t"/>
              <a:pathLst>
                <a:path extrusionOk="0" h="1905483" w="2055436">
                  <a:moveTo>
                    <a:pt x="0" y="0"/>
                  </a:moveTo>
                  <a:lnTo>
                    <a:pt x="2055436" y="0"/>
                  </a:lnTo>
                  <a:lnTo>
                    <a:pt x="2055436" y="1905483"/>
                  </a:lnTo>
                  <a:lnTo>
                    <a:pt x="0" y="19054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3" name="Google Shape;103;p2"/>
            <p:cNvSpPr txBox="1"/>
            <p:nvPr/>
          </p:nvSpPr>
          <p:spPr>
            <a:xfrm>
              <a:off x="0" y="-38100"/>
              <a:ext cx="2055436" cy="19435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2"/>
          <p:cNvSpPr/>
          <p:nvPr/>
        </p:nvSpPr>
        <p:spPr>
          <a:xfrm>
            <a:off x="519976" y="2470171"/>
            <a:ext cx="8395962" cy="7507224"/>
          </a:xfrm>
          <a:custGeom>
            <a:rect b="b" l="l" r="r" t="t"/>
            <a:pathLst>
              <a:path extrusionOk="0" h="7507224" w="8395962">
                <a:moveTo>
                  <a:pt x="0" y="0"/>
                </a:moveTo>
                <a:lnTo>
                  <a:pt x="8395962" y="0"/>
                </a:lnTo>
                <a:lnTo>
                  <a:pt x="8395962" y="7507225"/>
                </a:lnTo>
                <a:lnTo>
                  <a:pt x="0" y="7507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726" l="0" r="0" t="-5109"/>
            </a:stretch>
          </a:blipFill>
          <a:ln>
            <a:noFill/>
          </a:ln>
        </p:spPr>
      </p:sp>
      <p:grpSp>
        <p:nvGrpSpPr>
          <p:cNvPr id="105" name="Google Shape;105;p2"/>
          <p:cNvGrpSpPr/>
          <p:nvPr/>
        </p:nvGrpSpPr>
        <p:grpSpPr>
          <a:xfrm>
            <a:off x="9126012" y="7647723"/>
            <a:ext cx="9090620" cy="1805426"/>
            <a:chOff x="-4728" y="-84399"/>
            <a:chExt cx="2394222" cy="475500"/>
          </a:xfrm>
        </p:grpSpPr>
        <p:sp>
          <p:nvSpPr>
            <p:cNvPr id="106" name="Google Shape;106;p2"/>
            <p:cNvSpPr/>
            <p:nvPr/>
          </p:nvSpPr>
          <p:spPr>
            <a:xfrm>
              <a:off x="9409" y="-72053"/>
              <a:ext cx="2380085" cy="450810"/>
            </a:xfrm>
            <a:custGeom>
              <a:rect b="b" l="l" r="r" t="t"/>
              <a:pathLst>
                <a:path extrusionOk="0" h="450810" w="2380085">
                  <a:moveTo>
                    <a:pt x="0" y="0"/>
                  </a:moveTo>
                  <a:lnTo>
                    <a:pt x="2380085" y="0"/>
                  </a:lnTo>
                  <a:lnTo>
                    <a:pt x="2380085" y="450810"/>
                  </a:lnTo>
                  <a:lnTo>
                    <a:pt x="0" y="4508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7" name="Google Shape;107;p2"/>
            <p:cNvSpPr txBox="1"/>
            <p:nvPr/>
          </p:nvSpPr>
          <p:spPr>
            <a:xfrm>
              <a:off x="-4728" y="-84399"/>
              <a:ext cx="2380200" cy="47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99" u="none" cap="none" strike="noStrike">
                  <a:solidFill>
                    <a:srgbClr val="000000"/>
                  </a:solidFill>
                </a:rPr>
                <a:t>Спеціальність:</a:t>
              </a:r>
              <a:r>
                <a:rPr b="0" i="0" lang="en-US" sz="42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вчитель фізичної культури</a:t>
              </a:r>
              <a:endParaRPr/>
            </a:p>
          </p:txBody>
        </p:sp>
      </p:grpSp>
      <p:sp>
        <p:nvSpPr>
          <p:cNvPr id="108" name="Google Shape;108;p2"/>
          <p:cNvSpPr txBox="1"/>
          <p:nvPr/>
        </p:nvSpPr>
        <p:spPr>
          <a:xfrm>
            <a:off x="9152637" y="288973"/>
            <a:ext cx="9037500" cy="3503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</a:rPr>
              <a:t>Освіта:</a:t>
            </a:r>
            <a:r>
              <a:rPr b="0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вища,Тернопільський національний педагогічний університет імені Володимира Гнатюка</a:t>
            </a:r>
            <a:endParaRPr/>
          </a:p>
        </p:txBody>
      </p:sp>
      <p:grpSp>
        <p:nvGrpSpPr>
          <p:cNvPr id="109" name="Google Shape;109;p2"/>
          <p:cNvGrpSpPr/>
          <p:nvPr/>
        </p:nvGrpSpPr>
        <p:grpSpPr>
          <a:xfrm>
            <a:off x="9134912" y="5807669"/>
            <a:ext cx="9072832" cy="1317912"/>
            <a:chOff x="-9396" y="-60678"/>
            <a:chExt cx="2389537" cy="347102"/>
          </a:xfrm>
        </p:grpSpPr>
        <p:sp>
          <p:nvSpPr>
            <p:cNvPr id="110" name="Google Shape;110;p2"/>
            <p:cNvSpPr/>
            <p:nvPr/>
          </p:nvSpPr>
          <p:spPr>
            <a:xfrm>
              <a:off x="-9396" y="-60678"/>
              <a:ext cx="2380085" cy="347102"/>
            </a:xfrm>
            <a:custGeom>
              <a:rect b="b" l="l" r="r" t="t"/>
              <a:pathLst>
                <a:path extrusionOk="0" h="347102" w="2380085">
                  <a:moveTo>
                    <a:pt x="0" y="0"/>
                  </a:moveTo>
                  <a:lnTo>
                    <a:pt x="2380085" y="0"/>
                  </a:lnTo>
                  <a:lnTo>
                    <a:pt x="2380085" y="347102"/>
                  </a:lnTo>
                  <a:lnTo>
                    <a:pt x="0" y="3471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1" name="Google Shape;111;p2"/>
            <p:cNvSpPr txBox="1"/>
            <p:nvPr/>
          </p:nvSpPr>
          <p:spPr>
            <a:xfrm>
              <a:off x="-59" y="-46730"/>
              <a:ext cx="23802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99" u="none" cap="none" strike="noStrike">
                  <a:solidFill>
                    <a:srgbClr val="000000"/>
                  </a:solidFill>
                </a:rPr>
                <a:t>Кваліфікаційна категорія:</a:t>
              </a:r>
              <a:r>
                <a:rPr b="0" i="0" lang="en-US" sz="42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перша</a:t>
              </a:r>
              <a:endParaRPr/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9152112" y="4243681"/>
            <a:ext cx="9038482" cy="1113004"/>
            <a:chOff x="-405" y="-176132"/>
            <a:chExt cx="2380490" cy="293135"/>
          </a:xfrm>
        </p:grpSpPr>
        <p:sp>
          <p:nvSpPr>
            <p:cNvPr id="113" name="Google Shape;113;p2"/>
            <p:cNvSpPr/>
            <p:nvPr/>
          </p:nvSpPr>
          <p:spPr>
            <a:xfrm>
              <a:off x="0" y="-176132"/>
              <a:ext cx="2380085" cy="293135"/>
            </a:xfrm>
            <a:custGeom>
              <a:rect b="b" l="l" r="r" t="t"/>
              <a:pathLst>
                <a:path extrusionOk="0" h="293135" w="2380085">
                  <a:moveTo>
                    <a:pt x="0" y="0"/>
                  </a:moveTo>
                  <a:lnTo>
                    <a:pt x="2380085" y="0"/>
                  </a:lnTo>
                  <a:lnTo>
                    <a:pt x="2380085" y="293135"/>
                  </a:lnTo>
                  <a:lnTo>
                    <a:pt x="0" y="29313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4" name="Google Shape;114;p2"/>
            <p:cNvSpPr txBox="1"/>
            <p:nvPr/>
          </p:nvSpPr>
          <p:spPr>
            <a:xfrm>
              <a:off x="-405" y="-161066"/>
              <a:ext cx="2380200" cy="25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45720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99" u="none" cap="none" strike="noStrike">
                  <a:solidFill>
                    <a:srgbClr val="000000"/>
                  </a:solidFill>
                </a:rPr>
                <a:t>Стаж роботи:</a:t>
              </a:r>
              <a:r>
                <a:rPr b="0" i="0" lang="en-US" sz="42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18 років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0"/>
          <p:cNvSpPr/>
          <p:nvPr/>
        </p:nvSpPr>
        <p:spPr>
          <a:xfrm>
            <a:off x="5868818" y="2957289"/>
            <a:ext cx="6919219" cy="3946235"/>
          </a:xfrm>
          <a:custGeom>
            <a:rect b="b" l="l" r="r" t="t"/>
            <a:pathLst>
              <a:path extrusionOk="0" h="3946235" w="6919219">
                <a:moveTo>
                  <a:pt x="0" y="0"/>
                </a:moveTo>
                <a:lnTo>
                  <a:pt x="6919219" y="0"/>
                </a:lnTo>
                <a:lnTo>
                  <a:pt x="6919219" y="3946235"/>
                </a:lnTo>
                <a:lnTo>
                  <a:pt x="0" y="39462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272" r="-4162" t="0"/>
            </a:stretch>
          </a:blipFill>
          <a:ln>
            <a:noFill/>
          </a:ln>
        </p:spPr>
      </p:sp>
      <p:sp>
        <p:nvSpPr>
          <p:cNvPr id="378" name="Google Shape;378;p20"/>
          <p:cNvSpPr/>
          <p:nvPr/>
        </p:nvSpPr>
        <p:spPr>
          <a:xfrm>
            <a:off x="187205" y="1686329"/>
            <a:ext cx="5329789" cy="2907151"/>
          </a:xfrm>
          <a:custGeom>
            <a:rect b="b" l="l" r="r" t="t"/>
            <a:pathLst>
              <a:path extrusionOk="0" h="2907151" w="5329789">
                <a:moveTo>
                  <a:pt x="0" y="0"/>
                </a:moveTo>
                <a:lnTo>
                  <a:pt x="5329789" y="0"/>
                </a:lnTo>
                <a:lnTo>
                  <a:pt x="5329789" y="2907151"/>
                </a:lnTo>
                <a:lnTo>
                  <a:pt x="0" y="2907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3727" l="0" r="0" t="-164577"/>
            </a:stretch>
          </a:blipFill>
          <a:ln>
            <a:noFill/>
          </a:ln>
        </p:spPr>
      </p:sp>
      <p:sp>
        <p:nvSpPr>
          <p:cNvPr id="379" name="Google Shape;379;p20"/>
          <p:cNvSpPr/>
          <p:nvPr/>
        </p:nvSpPr>
        <p:spPr>
          <a:xfrm>
            <a:off x="13139860" y="809351"/>
            <a:ext cx="5085575" cy="3345849"/>
          </a:xfrm>
          <a:custGeom>
            <a:rect b="b" l="l" r="r" t="t"/>
            <a:pathLst>
              <a:path extrusionOk="0" h="3345849" w="5085575">
                <a:moveTo>
                  <a:pt x="0" y="0"/>
                </a:moveTo>
                <a:lnTo>
                  <a:pt x="5085576" y="0"/>
                </a:lnTo>
                <a:lnTo>
                  <a:pt x="5085576" y="3345849"/>
                </a:lnTo>
                <a:lnTo>
                  <a:pt x="0" y="3345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7458" l="0" r="0" t="-119366"/>
            </a:stretch>
          </a:blipFill>
          <a:ln>
            <a:noFill/>
          </a:ln>
        </p:spPr>
      </p:sp>
      <p:sp>
        <p:nvSpPr>
          <p:cNvPr id="380" name="Google Shape;380;p20"/>
          <p:cNvSpPr/>
          <p:nvPr/>
        </p:nvSpPr>
        <p:spPr>
          <a:xfrm>
            <a:off x="187203" y="6427285"/>
            <a:ext cx="6633575" cy="3643787"/>
          </a:xfrm>
          <a:custGeom>
            <a:rect b="b" l="l" r="r" t="t"/>
            <a:pathLst>
              <a:path extrusionOk="0" h="3643787" w="6633575">
                <a:moveTo>
                  <a:pt x="0" y="0"/>
                </a:moveTo>
                <a:lnTo>
                  <a:pt x="6633574" y="0"/>
                </a:lnTo>
                <a:lnTo>
                  <a:pt x="6633574" y="3643788"/>
                </a:lnTo>
                <a:lnTo>
                  <a:pt x="0" y="364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51962" l="0" r="0" t="-163440"/>
            </a:stretch>
          </a:blipFill>
          <a:ln>
            <a:noFill/>
          </a:ln>
        </p:spPr>
      </p:sp>
      <p:sp>
        <p:nvSpPr>
          <p:cNvPr id="381" name="Google Shape;381;p20"/>
          <p:cNvSpPr/>
          <p:nvPr/>
        </p:nvSpPr>
        <p:spPr>
          <a:xfrm>
            <a:off x="12482548" y="6757314"/>
            <a:ext cx="5499719" cy="3313759"/>
          </a:xfrm>
          <a:custGeom>
            <a:rect b="b" l="l" r="r" t="t"/>
            <a:pathLst>
              <a:path extrusionOk="0" h="3313759" w="5499719">
                <a:moveTo>
                  <a:pt x="0" y="0"/>
                </a:moveTo>
                <a:lnTo>
                  <a:pt x="5499719" y="0"/>
                </a:lnTo>
                <a:lnTo>
                  <a:pt x="5499719" y="3313759"/>
                </a:lnTo>
                <a:lnTo>
                  <a:pt x="0" y="3313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41389" l="0" r="0" t="-137326"/>
            </a:stretch>
          </a:blipFill>
          <a:ln>
            <a:noFill/>
          </a:ln>
        </p:spPr>
      </p:sp>
      <p:sp>
        <p:nvSpPr>
          <p:cNvPr id="382" name="Google Shape;382;p20"/>
          <p:cNvSpPr txBox="1"/>
          <p:nvPr/>
        </p:nvSpPr>
        <p:spPr>
          <a:xfrm>
            <a:off x="5988593" y="723626"/>
            <a:ext cx="7073918" cy="1730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Активність педагогів у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Олімпійському тижні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1"/>
          <p:cNvSpPr/>
          <p:nvPr/>
        </p:nvSpPr>
        <p:spPr>
          <a:xfrm>
            <a:off x="14669175" y="0"/>
            <a:ext cx="3618825" cy="5985358"/>
          </a:xfrm>
          <a:custGeom>
            <a:rect b="b" l="l" r="r" t="t"/>
            <a:pathLst>
              <a:path extrusionOk="0" h="5985358" w="3618825">
                <a:moveTo>
                  <a:pt x="0" y="0"/>
                </a:moveTo>
                <a:lnTo>
                  <a:pt x="3618825" y="0"/>
                </a:lnTo>
                <a:lnTo>
                  <a:pt x="3618825" y="5985358"/>
                </a:lnTo>
                <a:lnTo>
                  <a:pt x="0" y="5985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21"/>
          <p:cNvSpPr/>
          <p:nvPr/>
        </p:nvSpPr>
        <p:spPr>
          <a:xfrm>
            <a:off x="0" y="0"/>
            <a:ext cx="5114649" cy="5460154"/>
          </a:xfrm>
          <a:custGeom>
            <a:rect b="b" l="l" r="r" t="t"/>
            <a:pathLst>
              <a:path extrusionOk="0" h="5460154" w="5114649">
                <a:moveTo>
                  <a:pt x="0" y="0"/>
                </a:moveTo>
                <a:lnTo>
                  <a:pt x="5114649" y="0"/>
                </a:lnTo>
                <a:lnTo>
                  <a:pt x="5114649" y="5460154"/>
                </a:lnTo>
                <a:lnTo>
                  <a:pt x="0" y="5460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6225" t="0"/>
            </a:stretch>
          </a:blipFill>
          <a:ln>
            <a:noFill/>
          </a:ln>
        </p:spPr>
      </p:sp>
      <p:sp>
        <p:nvSpPr>
          <p:cNvPr id="389" name="Google Shape;389;p21"/>
          <p:cNvSpPr/>
          <p:nvPr/>
        </p:nvSpPr>
        <p:spPr>
          <a:xfrm>
            <a:off x="5929361" y="1175624"/>
            <a:ext cx="7737860" cy="4137606"/>
          </a:xfrm>
          <a:custGeom>
            <a:rect b="b" l="l" r="r" t="t"/>
            <a:pathLst>
              <a:path extrusionOk="0" h="4137606" w="7737860">
                <a:moveTo>
                  <a:pt x="0" y="0"/>
                </a:moveTo>
                <a:lnTo>
                  <a:pt x="7737860" y="0"/>
                </a:lnTo>
                <a:lnTo>
                  <a:pt x="7737860" y="4137606"/>
                </a:lnTo>
                <a:lnTo>
                  <a:pt x="0" y="4137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21"/>
          <p:cNvSpPr/>
          <p:nvPr/>
        </p:nvSpPr>
        <p:spPr>
          <a:xfrm>
            <a:off x="7652924" y="5460154"/>
            <a:ext cx="3432977" cy="4668098"/>
          </a:xfrm>
          <a:custGeom>
            <a:rect b="b" l="l" r="r" t="t"/>
            <a:pathLst>
              <a:path extrusionOk="0" h="4668098" w="3432977">
                <a:moveTo>
                  <a:pt x="0" y="0"/>
                </a:moveTo>
                <a:lnTo>
                  <a:pt x="3432977" y="0"/>
                </a:lnTo>
                <a:lnTo>
                  <a:pt x="3432977" y="4668098"/>
                </a:lnTo>
                <a:lnTo>
                  <a:pt x="0" y="4668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9056" l="0" r="0" t="-40025"/>
            </a:stretch>
          </a:blipFill>
          <a:ln>
            <a:noFill/>
          </a:ln>
        </p:spPr>
      </p:sp>
      <p:sp>
        <p:nvSpPr>
          <p:cNvPr id="391" name="Google Shape;391;p21"/>
          <p:cNvSpPr/>
          <p:nvPr/>
        </p:nvSpPr>
        <p:spPr>
          <a:xfrm>
            <a:off x="12284786" y="5985358"/>
            <a:ext cx="2985198" cy="4527562"/>
          </a:xfrm>
          <a:custGeom>
            <a:rect b="b" l="l" r="r" t="t"/>
            <a:pathLst>
              <a:path extrusionOk="0" h="4527562" w="2985198">
                <a:moveTo>
                  <a:pt x="0" y="0"/>
                </a:moveTo>
                <a:lnTo>
                  <a:pt x="2985197" y="0"/>
                </a:lnTo>
                <a:lnTo>
                  <a:pt x="2985197" y="4527563"/>
                </a:lnTo>
                <a:lnTo>
                  <a:pt x="0" y="4527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43445" l="0" r="0" t="0"/>
            </a:stretch>
          </a:blipFill>
          <a:ln>
            <a:noFill/>
          </a:ln>
        </p:spPr>
      </p:sp>
      <p:sp>
        <p:nvSpPr>
          <p:cNvPr id="392" name="Google Shape;392;p21"/>
          <p:cNvSpPr/>
          <p:nvPr/>
        </p:nvSpPr>
        <p:spPr>
          <a:xfrm>
            <a:off x="0" y="5460154"/>
            <a:ext cx="6257882" cy="4668098"/>
          </a:xfrm>
          <a:custGeom>
            <a:rect b="b" l="l" r="r" t="t"/>
            <a:pathLst>
              <a:path extrusionOk="0" h="4668098" w="6257882">
                <a:moveTo>
                  <a:pt x="0" y="0"/>
                </a:moveTo>
                <a:lnTo>
                  <a:pt x="6257882" y="0"/>
                </a:lnTo>
                <a:lnTo>
                  <a:pt x="6257882" y="4668098"/>
                </a:lnTo>
                <a:lnTo>
                  <a:pt x="0" y="4668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0381" l="-6697" r="-17768" t="-22974"/>
            </a:stretch>
          </a:blipFill>
          <a:ln>
            <a:noFill/>
          </a:ln>
        </p:spPr>
      </p:sp>
      <p:sp>
        <p:nvSpPr>
          <p:cNvPr id="393" name="Google Shape;393;p21"/>
          <p:cNvSpPr txBox="1"/>
          <p:nvPr/>
        </p:nvSpPr>
        <p:spPr>
          <a:xfrm>
            <a:off x="3817717" y="-247651"/>
            <a:ext cx="9849504" cy="1276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День здоров`я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2"/>
          <p:cNvSpPr/>
          <p:nvPr/>
        </p:nvSpPr>
        <p:spPr>
          <a:xfrm>
            <a:off x="206120" y="4763"/>
            <a:ext cx="3575789" cy="6356958"/>
          </a:xfrm>
          <a:custGeom>
            <a:rect b="b" l="l" r="r" t="t"/>
            <a:pathLst>
              <a:path extrusionOk="0" h="6356958" w="3575789">
                <a:moveTo>
                  <a:pt x="0" y="0"/>
                </a:moveTo>
                <a:lnTo>
                  <a:pt x="3575789" y="0"/>
                </a:lnTo>
                <a:lnTo>
                  <a:pt x="357578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22"/>
          <p:cNvSpPr/>
          <p:nvPr/>
        </p:nvSpPr>
        <p:spPr>
          <a:xfrm>
            <a:off x="13642100" y="1444174"/>
            <a:ext cx="4645902" cy="4463948"/>
          </a:xfrm>
          <a:custGeom>
            <a:rect b="b" l="l" r="r" t="t"/>
            <a:pathLst>
              <a:path extrusionOk="0" h="4852117" w="4852117">
                <a:moveTo>
                  <a:pt x="0" y="0"/>
                </a:moveTo>
                <a:lnTo>
                  <a:pt x="4852117" y="0"/>
                </a:lnTo>
                <a:lnTo>
                  <a:pt x="4852117" y="4852117"/>
                </a:lnTo>
                <a:lnTo>
                  <a:pt x="0" y="4852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22"/>
          <p:cNvSpPr/>
          <p:nvPr/>
        </p:nvSpPr>
        <p:spPr>
          <a:xfrm>
            <a:off x="4078084" y="962201"/>
            <a:ext cx="4861314" cy="3159515"/>
          </a:xfrm>
          <a:custGeom>
            <a:rect b="b" l="l" r="r" t="t"/>
            <a:pathLst>
              <a:path extrusionOk="0" h="3159515" w="4861314">
                <a:moveTo>
                  <a:pt x="0" y="0"/>
                </a:moveTo>
                <a:lnTo>
                  <a:pt x="4861314" y="0"/>
                </a:lnTo>
                <a:lnTo>
                  <a:pt x="4861314" y="3159514"/>
                </a:lnTo>
                <a:lnTo>
                  <a:pt x="0" y="3159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487" r="-35797" t="0"/>
            </a:stretch>
          </a:blipFill>
          <a:ln>
            <a:noFill/>
          </a:ln>
        </p:spPr>
      </p:sp>
      <p:sp>
        <p:nvSpPr>
          <p:cNvPr id="401" name="Google Shape;401;p22"/>
          <p:cNvSpPr/>
          <p:nvPr/>
        </p:nvSpPr>
        <p:spPr>
          <a:xfrm>
            <a:off x="3811869" y="3677545"/>
            <a:ext cx="5152721" cy="2370252"/>
          </a:xfrm>
          <a:custGeom>
            <a:rect b="b" l="l" r="r" t="t"/>
            <a:pathLst>
              <a:path extrusionOk="0" h="2370252" w="5152721">
                <a:moveTo>
                  <a:pt x="0" y="0"/>
                </a:moveTo>
                <a:lnTo>
                  <a:pt x="5152721" y="0"/>
                </a:lnTo>
                <a:lnTo>
                  <a:pt x="5152721" y="2370252"/>
                </a:lnTo>
                <a:lnTo>
                  <a:pt x="0" y="2370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22"/>
          <p:cNvSpPr/>
          <p:nvPr/>
        </p:nvSpPr>
        <p:spPr>
          <a:xfrm>
            <a:off x="12793675" y="6535501"/>
            <a:ext cx="5379771" cy="3436445"/>
          </a:xfrm>
          <a:custGeom>
            <a:rect b="b" l="l" r="r" t="t"/>
            <a:pathLst>
              <a:path extrusionOk="0" h="3626855" w="5662917">
                <a:moveTo>
                  <a:pt x="0" y="0"/>
                </a:moveTo>
                <a:lnTo>
                  <a:pt x="5662918" y="0"/>
                </a:lnTo>
                <a:lnTo>
                  <a:pt x="5662918" y="3626855"/>
                </a:lnTo>
                <a:lnTo>
                  <a:pt x="0" y="36268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-11681"/>
            </a:stretch>
          </a:blipFill>
          <a:ln>
            <a:noFill/>
          </a:ln>
        </p:spPr>
      </p:sp>
      <p:sp>
        <p:nvSpPr>
          <p:cNvPr id="403" name="Google Shape;403;p22"/>
          <p:cNvSpPr/>
          <p:nvPr/>
        </p:nvSpPr>
        <p:spPr>
          <a:xfrm>
            <a:off x="206120" y="6535506"/>
            <a:ext cx="5080939" cy="3634283"/>
          </a:xfrm>
          <a:custGeom>
            <a:rect b="b" l="l" r="r" t="t"/>
            <a:pathLst>
              <a:path extrusionOk="0" h="3634283" w="5080939">
                <a:moveTo>
                  <a:pt x="0" y="0"/>
                </a:moveTo>
                <a:lnTo>
                  <a:pt x="5080939" y="0"/>
                </a:lnTo>
                <a:lnTo>
                  <a:pt x="5080939" y="3634283"/>
                </a:lnTo>
                <a:lnTo>
                  <a:pt x="0" y="3634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22"/>
          <p:cNvSpPr/>
          <p:nvPr/>
        </p:nvSpPr>
        <p:spPr>
          <a:xfrm>
            <a:off x="9178801" y="5908134"/>
            <a:ext cx="3303118" cy="4205491"/>
          </a:xfrm>
          <a:custGeom>
            <a:rect b="b" l="l" r="r" t="t"/>
            <a:pathLst>
              <a:path extrusionOk="0" h="4205491" w="3303118">
                <a:moveTo>
                  <a:pt x="0" y="0"/>
                </a:moveTo>
                <a:lnTo>
                  <a:pt x="3303118" y="0"/>
                </a:lnTo>
                <a:lnTo>
                  <a:pt x="3303118" y="4205491"/>
                </a:lnTo>
                <a:lnTo>
                  <a:pt x="0" y="4205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80092" r="0" t="0"/>
            </a:stretch>
          </a:blipFill>
          <a:ln>
            <a:noFill/>
          </a:ln>
        </p:spPr>
      </p:sp>
      <p:sp>
        <p:nvSpPr>
          <p:cNvPr id="405" name="Google Shape;405;p22"/>
          <p:cNvSpPr/>
          <p:nvPr/>
        </p:nvSpPr>
        <p:spPr>
          <a:xfrm>
            <a:off x="8994564" y="2229939"/>
            <a:ext cx="4509176" cy="3250364"/>
          </a:xfrm>
          <a:custGeom>
            <a:rect b="b" l="l" r="r" t="t"/>
            <a:pathLst>
              <a:path extrusionOk="0" h="3250364" w="4509176">
                <a:moveTo>
                  <a:pt x="0" y="0"/>
                </a:moveTo>
                <a:lnTo>
                  <a:pt x="4509176" y="0"/>
                </a:lnTo>
                <a:lnTo>
                  <a:pt x="4509176" y="3250364"/>
                </a:lnTo>
                <a:lnTo>
                  <a:pt x="0" y="3250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22"/>
          <p:cNvSpPr/>
          <p:nvPr/>
        </p:nvSpPr>
        <p:spPr>
          <a:xfrm>
            <a:off x="5617441" y="5851958"/>
            <a:ext cx="3377135" cy="4317843"/>
          </a:xfrm>
          <a:custGeom>
            <a:rect b="b" l="l" r="r" t="t"/>
            <a:pathLst>
              <a:path extrusionOk="0" h="4317843" w="3377135">
                <a:moveTo>
                  <a:pt x="0" y="0"/>
                </a:moveTo>
                <a:lnTo>
                  <a:pt x="3377135" y="0"/>
                </a:lnTo>
                <a:lnTo>
                  <a:pt x="3377135" y="4317843"/>
                </a:lnTo>
                <a:lnTo>
                  <a:pt x="0" y="4317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-38242" r="-37770" t="0"/>
            </a:stretch>
          </a:blipFill>
          <a:ln>
            <a:noFill/>
          </a:ln>
        </p:spPr>
      </p:sp>
      <p:sp>
        <p:nvSpPr>
          <p:cNvPr id="407" name="Google Shape;407;p22"/>
          <p:cNvSpPr txBox="1"/>
          <p:nvPr/>
        </p:nvSpPr>
        <p:spPr>
          <a:xfrm>
            <a:off x="3932377" y="-2550"/>
            <a:ext cx="12659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День Цивільного захисту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3"/>
          <p:cNvSpPr/>
          <p:nvPr/>
        </p:nvSpPr>
        <p:spPr>
          <a:xfrm>
            <a:off x="12911473" y="0"/>
            <a:ext cx="5376527" cy="5197877"/>
          </a:xfrm>
          <a:custGeom>
            <a:rect b="b" l="l" r="r" t="t"/>
            <a:pathLst>
              <a:path extrusionOk="0" h="5197877" w="5376527">
                <a:moveTo>
                  <a:pt x="0" y="0"/>
                </a:moveTo>
                <a:lnTo>
                  <a:pt x="5376527" y="0"/>
                </a:lnTo>
                <a:lnTo>
                  <a:pt x="5376527" y="5197877"/>
                </a:lnTo>
                <a:lnTo>
                  <a:pt x="0" y="519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303" l="0" r="0" t="-60728"/>
            </a:stretch>
          </a:blipFill>
          <a:ln>
            <a:noFill/>
          </a:ln>
        </p:spPr>
      </p:sp>
      <p:sp>
        <p:nvSpPr>
          <p:cNvPr id="413" name="Google Shape;413;p23"/>
          <p:cNvSpPr/>
          <p:nvPr/>
        </p:nvSpPr>
        <p:spPr>
          <a:xfrm>
            <a:off x="7832550" y="1369075"/>
            <a:ext cx="4723402" cy="3225765"/>
          </a:xfrm>
          <a:custGeom>
            <a:rect b="b" l="l" r="r" t="t"/>
            <a:pathLst>
              <a:path extrusionOk="0" h="3828801" w="5078927">
                <a:moveTo>
                  <a:pt x="0" y="0"/>
                </a:moveTo>
                <a:lnTo>
                  <a:pt x="5078927" y="0"/>
                </a:lnTo>
                <a:lnTo>
                  <a:pt x="5078927" y="3828800"/>
                </a:lnTo>
                <a:lnTo>
                  <a:pt x="0" y="3828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9685" l="0" r="0" t="-103005"/>
            </a:stretch>
          </a:blipFill>
          <a:ln>
            <a:noFill/>
          </a:ln>
        </p:spPr>
      </p:sp>
      <p:sp>
        <p:nvSpPr>
          <p:cNvPr id="414" name="Google Shape;414;p23"/>
          <p:cNvSpPr/>
          <p:nvPr/>
        </p:nvSpPr>
        <p:spPr>
          <a:xfrm>
            <a:off x="0" y="6141388"/>
            <a:ext cx="5487943" cy="4145612"/>
          </a:xfrm>
          <a:custGeom>
            <a:rect b="b" l="l" r="r" t="t"/>
            <a:pathLst>
              <a:path extrusionOk="0" h="4145612" w="5487943">
                <a:moveTo>
                  <a:pt x="0" y="0"/>
                </a:moveTo>
                <a:lnTo>
                  <a:pt x="5487943" y="0"/>
                </a:lnTo>
                <a:lnTo>
                  <a:pt x="5487943" y="4145612"/>
                </a:lnTo>
                <a:lnTo>
                  <a:pt x="0" y="4145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1039" l="0" r="0" t="-101039"/>
            </a:stretch>
          </a:blipFill>
          <a:ln>
            <a:noFill/>
          </a:ln>
        </p:spPr>
      </p:sp>
      <p:sp>
        <p:nvSpPr>
          <p:cNvPr id="415" name="Google Shape;415;p23"/>
          <p:cNvSpPr/>
          <p:nvPr/>
        </p:nvSpPr>
        <p:spPr>
          <a:xfrm>
            <a:off x="194138" y="184800"/>
            <a:ext cx="5487733" cy="4233503"/>
          </a:xfrm>
          <a:custGeom>
            <a:rect b="b" l="l" r="r" t="t"/>
            <a:pathLst>
              <a:path extrusionOk="0" h="4233503" w="5487733">
                <a:moveTo>
                  <a:pt x="0" y="0"/>
                </a:moveTo>
                <a:lnTo>
                  <a:pt x="5487733" y="0"/>
                </a:lnTo>
                <a:lnTo>
                  <a:pt x="5487733" y="4233504"/>
                </a:lnTo>
                <a:lnTo>
                  <a:pt x="0" y="4233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98571" l="0" r="0" t="-97207"/>
            </a:stretch>
          </a:blipFill>
          <a:ln>
            <a:noFill/>
          </a:ln>
        </p:spPr>
      </p:sp>
      <p:sp>
        <p:nvSpPr>
          <p:cNvPr id="416" name="Google Shape;416;p23"/>
          <p:cNvSpPr/>
          <p:nvPr/>
        </p:nvSpPr>
        <p:spPr>
          <a:xfrm>
            <a:off x="13465901" y="6609566"/>
            <a:ext cx="4822099" cy="3677434"/>
          </a:xfrm>
          <a:custGeom>
            <a:rect b="b" l="l" r="r" t="t"/>
            <a:pathLst>
              <a:path extrusionOk="0" h="3677434" w="4822099">
                <a:moveTo>
                  <a:pt x="0" y="0"/>
                </a:moveTo>
                <a:lnTo>
                  <a:pt x="4822099" y="0"/>
                </a:lnTo>
                <a:lnTo>
                  <a:pt x="4822099" y="3677434"/>
                </a:lnTo>
                <a:lnTo>
                  <a:pt x="0" y="36774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99712" l="0" r="0" t="-99491"/>
            </a:stretch>
          </a:blipFill>
          <a:ln>
            <a:noFill/>
          </a:ln>
        </p:spPr>
      </p:sp>
      <p:sp>
        <p:nvSpPr>
          <p:cNvPr id="417" name="Google Shape;417;p23"/>
          <p:cNvSpPr/>
          <p:nvPr/>
        </p:nvSpPr>
        <p:spPr>
          <a:xfrm>
            <a:off x="9403525" y="5034725"/>
            <a:ext cx="4431364" cy="3513346"/>
          </a:xfrm>
          <a:custGeom>
            <a:rect b="b" l="l" r="r" t="t"/>
            <a:pathLst>
              <a:path extrusionOk="0" h="3969883" w="5078927">
                <a:moveTo>
                  <a:pt x="0" y="0"/>
                </a:moveTo>
                <a:lnTo>
                  <a:pt x="5078927" y="0"/>
                </a:lnTo>
                <a:lnTo>
                  <a:pt x="5078927" y="3969883"/>
                </a:lnTo>
                <a:lnTo>
                  <a:pt x="0" y="3969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97285" l="0" r="0" t="-94634"/>
            </a:stretch>
          </a:blipFill>
          <a:ln>
            <a:noFill/>
          </a:ln>
        </p:spPr>
      </p:sp>
      <p:sp>
        <p:nvSpPr>
          <p:cNvPr id="418" name="Google Shape;418;p23"/>
          <p:cNvSpPr/>
          <p:nvPr/>
        </p:nvSpPr>
        <p:spPr>
          <a:xfrm>
            <a:off x="3475871" y="3018489"/>
            <a:ext cx="4079325" cy="3227624"/>
          </a:xfrm>
          <a:custGeom>
            <a:rect b="b" l="l" r="r" t="t"/>
            <a:pathLst>
              <a:path extrusionOk="0" h="3227624" w="4079325">
                <a:moveTo>
                  <a:pt x="0" y="0"/>
                </a:moveTo>
                <a:lnTo>
                  <a:pt x="4079325" y="0"/>
                </a:lnTo>
                <a:lnTo>
                  <a:pt x="4079325" y="3227624"/>
                </a:lnTo>
                <a:lnTo>
                  <a:pt x="0" y="3227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4081" l="-8287" r="0" t="-108222"/>
            </a:stretch>
          </a:blipFill>
          <a:ln>
            <a:noFill/>
          </a:ln>
        </p:spPr>
      </p:sp>
      <p:sp>
        <p:nvSpPr>
          <p:cNvPr id="419" name="Google Shape;419;p23"/>
          <p:cNvSpPr/>
          <p:nvPr/>
        </p:nvSpPr>
        <p:spPr>
          <a:xfrm>
            <a:off x="14114600" y="4038450"/>
            <a:ext cx="3986958" cy="2411704"/>
          </a:xfrm>
          <a:custGeom>
            <a:rect b="b" l="l" r="r" t="t"/>
            <a:pathLst>
              <a:path extrusionOk="0" h="3969883" w="5078927">
                <a:moveTo>
                  <a:pt x="0" y="0"/>
                </a:moveTo>
                <a:lnTo>
                  <a:pt x="5078927" y="0"/>
                </a:lnTo>
                <a:lnTo>
                  <a:pt x="5078927" y="3969884"/>
                </a:lnTo>
                <a:lnTo>
                  <a:pt x="0" y="39698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97285" l="0" r="0" t="-94634"/>
            </a:stretch>
          </a:blipFill>
          <a:ln>
            <a:noFill/>
          </a:ln>
        </p:spPr>
      </p:sp>
      <p:sp>
        <p:nvSpPr>
          <p:cNvPr id="420" name="Google Shape;420;p23"/>
          <p:cNvSpPr/>
          <p:nvPr/>
        </p:nvSpPr>
        <p:spPr>
          <a:xfrm>
            <a:off x="93500" y="4147225"/>
            <a:ext cx="3382382" cy="2802590"/>
          </a:xfrm>
          <a:custGeom>
            <a:rect b="b" l="l" r="r" t="t"/>
            <a:pathLst>
              <a:path extrusionOk="0" h="4430972" w="4336387">
                <a:moveTo>
                  <a:pt x="0" y="0"/>
                </a:moveTo>
                <a:lnTo>
                  <a:pt x="4336387" y="0"/>
                </a:lnTo>
                <a:lnTo>
                  <a:pt x="4336387" y="4430972"/>
                </a:lnTo>
                <a:lnTo>
                  <a:pt x="0" y="4430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62408" l="0" r="0" t="-60900"/>
            </a:stretch>
          </a:blipFill>
          <a:ln>
            <a:noFill/>
          </a:ln>
        </p:spPr>
      </p:sp>
      <p:sp>
        <p:nvSpPr>
          <p:cNvPr id="421" name="Google Shape;421;p23"/>
          <p:cNvSpPr/>
          <p:nvPr/>
        </p:nvSpPr>
        <p:spPr>
          <a:xfrm>
            <a:off x="5729892" y="6141388"/>
            <a:ext cx="4582559" cy="4120020"/>
          </a:xfrm>
          <a:custGeom>
            <a:rect b="b" l="l" r="r" t="t"/>
            <a:pathLst>
              <a:path extrusionOk="0" h="4120020" w="4582559">
                <a:moveTo>
                  <a:pt x="0" y="0"/>
                </a:moveTo>
                <a:lnTo>
                  <a:pt x="4582559" y="0"/>
                </a:lnTo>
                <a:lnTo>
                  <a:pt x="4582559" y="4120020"/>
                </a:lnTo>
                <a:lnTo>
                  <a:pt x="0" y="4120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84579" l="0" r="0" t="-69214"/>
            </a:stretch>
          </a:blipFill>
          <a:ln>
            <a:noFill/>
          </a:ln>
        </p:spPr>
      </p:sp>
      <p:sp>
        <p:nvSpPr>
          <p:cNvPr id="422" name="Google Shape;422;p23"/>
          <p:cNvSpPr txBox="1"/>
          <p:nvPr/>
        </p:nvSpPr>
        <p:spPr>
          <a:xfrm>
            <a:off x="1788908" y="-200025"/>
            <a:ext cx="13347231" cy="1734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Квест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4"/>
          <p:cNvSpPr/>
          <p:nvPr/>
        </p:nvSpPr>
        <p:spPr>
          <a:xfrm>
            <a:off x="13516615" y="2001520"/>
            <a:ext cx="4574226" cy="3141980"/>
          </a:xfrm>
          <a:custGeom>
            <a:rect b="b" l="l" r="r" t="t"/>
            <a:pathLst>
              <a:path extrusionOk="0" h="3141980" w="4574226">
                <a:moveTo>
                  <a:pt x="0" y="0"/>
                </a:moveTo>
                <a:lnTo>
                  <a:pt x="4574227" y="0"/>
                </a:lnTo>
                <a:lnTo>
                  <a:pt x="4574227" y="3141980"/>
                </a:lnTo>
                <a:lnTo>
                  <a:pt x="0" y="3141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4478" l="0" r="0" t="-87725"/>
            </a:stretch>
          </a:blipFill>
          <a:ln>
            <a:noFill/>
          </a:ln>
        </p:spPr>
      </p:sp>
      <p:sp>
        <p:nvSpPr>
          <p:cNvPr id="428" name="Google Shape;428;p24"/>
          <p:cNvSpPr/>
          <p:nvPr/>
        </p:nvSpPr>
        <p:spPr>
          <a:xfrm>
            <a:off x="7624236" y="2125170"/>
            <a:ext cx="5261954" cy="3462219"/>
          </a:xfrm>
          <a:custGeom>
            <a:rect b="b" l="l" r="r" t="t"/>
            <a:pathLst>
              <a:path extrusionOk="0" h="3462219" w="5261954">
                <a:moveTo>
                  <a:pt x="0" y="0"/>
                </a:moveTo>
                <a:lnTo>
                  <a:pt x="5261954" y="0"/>
                </a:lnTo>
                <a:lnTo>
                  <a:pt x="5261954" y="3462219"/>
                </a:lnTo>
                <a:lnTo>
                  <a:pt x="0" y="34622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49623" l="0" r="0" t="-97177"/>
            </a:stretch>
          </a:blipFill>
          <a:ln>
            <a:noFill/>
          </a:ln>
        </p:spPr>
      </p:sp>
      <p:sp>
        <p:nvSpPr>
          <p:cNvPr id="429" name="Google Shape;429;p24"/>
          <p:cNvSpPr/>
          <p:nvPr/>
        </p:nvSpPr>
        <p:spPr>
          <a:xfrm>
            <a:off x="14280846" y="5903686"/>
            <a:ext cx="4007154" cy="2535639"/>
          </a:xfrm>
          <a:custGeom>
            <a:rect b="b" l="l" r="r" t="t"/>
            <a:pathLst>
              <a:path extrusionOk="0" h="2535639" w="4007154">
                <a:moveTo>
                  <a:pt x="0" y="0"/>
                </a:moveTo>
                <a:lnTo>
                  <a:pt x="4007154" y="0"/>
                </a:lnTo>
                <a:lnTo>
                  <a:pt x="4007154" y="2535639"/>
                </a:lnTo>
                <a:lnTo>
                  <a:pt x="0" y="25356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9546" l="0" r="0" t="-101034"/>
            </a:stretch>
          </a:blipFill>
          <a:ln>
            <a:noFill/>
          </a:ln>
        </p:spPr>
      </p:sp>
      <p:sp>
        <p:nvSpPr>
          <p:cNvPr id="430" name="Google Shape;430;p24"/>
          <p:cNvSpPr/>
          <p:nvPr/>
        </p:nvSpPr>
        <p:spPr>
          <a:xfrm>
            <a:off x="567879" y="2001520"/>
            <a:ext cx="4375004" cy="2904871"/>
          </a:xfrm>
          <a:custGeom>
            <a:rect b="b" l="l" r="r" t="t"/>
            <a:pathLst>
              <a:path extrusionOk="0" h="2904871" w="4375004">
                <a:moveTo>
                  <a:pt x="0" y="0"/>
                </a:moveTo>
                <a:lnTo>
                  <a:pt x="4375005" y="0"/>
                </a:lnTo>
                <a:lnTo>
                  <a:pt x="4375005" y="2904871"/>
                </a:lnTo>
                <a:lnTo>
                  <a:pt x="0" y="2904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47362" l="0" r="0" t="-96291"/>
            </a:stretch>
          </a:blipFill>
          <a:ln>
            <a:noFill/>
          </a:ln>
        </p:spPr>
      </p:sp>
      <p:sp>
        <p:nvSpPr>
          <p:cNvPr id="431" name="Google Shape;431;p24"/>
          <p:cNvSpPr/>
          <p:nvPr/>
        </p:nvSpPr>
        <p:spPr>
          <a:xfrm>
            <a:off x="172229" y="5463739"/>
            <a:ext cx="5684070" cy="3926004"/>
          </a:xfrm>
          <a:custGeom>
            <a:rect b="b" l="l" r="r" t="t"/>
            <a:pathLst>
              <a:path extrusionOk="0" h="3926004" w="5684070">
                <a:moveTo>
                  <a:pt x="0" y="0"/>
                </a:moveTo>
                <a:lnTo>
                  <a:pt x="5684070" y="0"/>
                </a:lnTo>
                <a:lnTo>
                  <a:pt x="5684070" y="3926004"/>
                </a:lnTo>
                <a:lnTo>
                  <a:pt x="0" y="392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43047" l="0" r="0" t="-87301"/>
            </a:stretch>
          </a:blipFill>
          <a:ln>
            <a:noFill/>
          </a:ln>
        </p:spPr>
      </p:sp>
      <p:sp>
        <p:nvSpPr>
          <p:cNvPr id="432" name="Google Shape;432;p24"/>
          <p:cNvSpPr/>
          <p:nvPr/>
        </p:nvSpPr>
        <p:spPr>
          <a:xfrm>
            <a:off x="10192454" y="7079314"/>
            <a:ext cx="4187317" cy="2910931"/>
          </a:xfrm>
          <a:custGeom>
            <a:rect b="b" l="l" r="r" t="t"/>
            <a:pathLst>
              <a:path extrusionOk="0" h="2910931" w="4187317">
                <a:moveTo>
                  <a:pt x="0" y="0"/>
                </a:moveTo>
                <a:lnTo>
                  <a:pt x="4187317" y="0"/>
                </a:lnTo>
                <a:lnTo>
                  <a:pt x="4187317" y="2910931"/>
                </a:lnTo>
                <a:lnTo>
                  <a:pt x="0" y="2910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41496" l="0" r="0" t="-86748"/>
            </a:stretch>
          </a:blipFill>
          <a:ln>
            <a:noFill/>
          </a:ln>
        </p:spPr>
      </p:sp>
      <p:sp>
        <p:nvSpPr>
          <p:cNvPr id="433" name="Google Shape;433;p24"/>
          <p:cNvSpPr/>
          <p:nvPr/>
        </p:nvSpPr>
        <p:spPr>
          <a:xfrm>
            <a:off x="6133000" y="5463750"/>
            <a:ext cx="5077734" cy="3023534"/>
          </a:xfrm>
          <a:custGeom>
            <a:rect b="b" l="l" r="r" t="t"/>
            <a:pathLst>
              <a:path extrusionOk="0" h="3117045" w="5870213">
                <a:moveTo>
                  <a:pt x="0" y="0"/>
                </a:moveTo>
                <a:lnTo>
                  <a:pt x="5870213" y="0"/>
                </a:lnTo>
                <a:lnTo>
                  <a:pt x="5870213" y="3117046"/>
                </a:lnTo>
                <a:lnTo>
                  <a:pt x="0" y="3117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87873" l="0" r="0" t="-141846"/>
            </a:stretch>
          </a:blipFill>
          <a:ln>
            <a:noFill/>
          </a:ln>
        </p:spPr>
      </p:sp>
      <p:sp>
        <p:nvSpPr>
          <p:cNvPr id="434" name="Google Shape;434;p24"/>
          <p:cNvSpPr txBox="1"/>
          <p:nvPr/>
        </p:nvSpPr>
        <p:spPr>
          <a:xfrm>
            <a:off x="0" y="-58420"/>
            <a:ext cx="18288000" cy="2059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День захисту дітей “Щасливе дитинство в долонях захисників” “Веселі старти” батьки та учні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5"/>
          <p:cNvSpPr/>
          <p:nvPr/>
        </p:nvSpPr>
        <p:spPr>
          <a:xfrm>
            <a:off x="13840861" y="1994729"/>
            <a:ext cx="4292353" cy="4364251"/>
          </a:xfrm>
          <a:custGeom>
            <a:rect b="b" l="l" r="r" t="t"/>
            <a:pathLst>
              <a:path extrusionOk="0" h="4364251" w="4292353">
                <a:moveTo>
                  <a:pt x="0" y="0"/>
                </a:moveTo>
                <a:lnTo>
                  <a:pt x="4292352" y="0"/>
                </a:lnTo>
                <a:lnTo>
                  <a:pt x="4292352" y="4364251"/>
                </a:lnTo>
                <a:lnTo>
                  <a:pt x="0" y="4364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25"/>
          <p:cNvSpPr/>
          <p:nvPr/>
        </p:nvSpPr>
        <p:spPr>
          <a:xfrm>
            <a:off x="224663" y="1926550"/>
            <a:ext cx="4307158" cy="3660867"/>
          </a:xfrm>
          <a:custGeom>
            <a:rect b="b" l="l" r="r" t="t"/>
            <a:pathLst>
              <a:path extrusionOk="0" h="3660867" w="4307158">
                <a:moveTo>
                  <a:pt x="0" y="0"/>
                </a:moveTo>
                <a:lnTo>
                  <a:pt x="4307157" y="0"/>
                </a:lnTo>
                <a:lnTo>
                  <a:pt x="4307157" y="3660867"/>
                </a:lnTo>
                <a:lnTo>
                  <a:pt x="0" y="3660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824" l="-11252" r="-8250" t="-42495"/>
            </a:stretch>
          </a:blipFill>
          <a:ln>
            <a:noFill/>
          </a:ln>
        </p:spPr>
      </p:sp>
      <p:sp>
        <p:nvSpPr>
          <p:cNvPr id="441" name="Google Shape;441;p25"/>
          <p:cNvSpPr/>
          <p:nvPr/>
        </p:nvSpPr>
        <p:spPr>
          <a:xfrm>
            <a:off x="12770650" y="6668395"/>
            <a:ext cx="5222342" cy="3618605"/>
          </a:xfrm>
          <a:custGeom>
            <a:rect b="b" l="l" r="r" t="t"/>
            <a:pathLst>
              <a:path extrusionOk="0" h="3618605" w="5222342">
                <a:moveTo>
                  <a:pt x="0" y="0"/>
                </a:moveTo>
                <a:lnTo>
                  <a:pt x="5222342" y="0"/>
                </a:lnTo>
                <a:lnTo>
                  <a:pt x="5222342" y="3618605"/>
                </a:lnTo>
                <a:lnTo>
                  <a:pt x="0" y="36186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5283" l="-41066" r="-43592" t="-15000"/>
            </a:stretch>
          </a:blipFill>
          <a:ln>
            <a:noFill/>
          </a:ln>
        </p:spPr>
      </p:sp>
      <p:sp>
        <p:nvSpPr>
          <p:cNvPr id="442" name="Google Shape;442;p25"/>
          <p:cNvSpPr/>
          <p:nvPr/>
        </p:nvSpPr>
        <p:spPr>
          <a:xfrm>
            <a:off x="9465939" y="1994729"/>
            <a:ext cx="4241572" cy="3524528"/>
          </a:xfrm>
          <a:custGeom>
            <a:rect b="b" l="l" r="r" t="t"/>
            <a:pathLst>
              <a:path extrusionOk="0" h="3524528" w="4241572">
                <a:moveTo>
                  <a:pt x="0" y="0"/>
                </a:moveTo>
                <a:lnTo>
                  <a:pt x="4241572" y="0"/>
                </a:lnTo>
                <a:lnTo>
                  <a:pt x="4241572" y="3524528"/>
                </a:lnTo>
                <a:lnTo>
                  <a:pt x="0" y="3524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3090" r="0" t="0"/>
            </a:stretch>
          </a:blipFill>
          <a:ln>
            <a:noFill/>
          </a:ln>
        </p:spPr>
      </p:sp>
      <p:sp>
        <p:nvSpPr>
          <p:cNvPr id="443" name="Google Shape;443;p25"/>
          <p:cNvSpPr/>
          <p:nvPr/>
        </p:nvSpPr>
        <p:spPr>
          <a:xfrm>
            <a:off x="5612678" y="6807656"/>
            <a:ext cx="4891374" cy="3076699"/>
          </a:xfrm>
          <a:custGeom>
            <a:rect b="b" l="l" r="r" t="t"/>
            <a:pathLst>
              <a:path extrusionOk="0" h="3076699" w="4891374">
                <a:moveTo>
                  <a:pt x="0" y="0"/>
                </a:moveTo>
                <a:lnTo>
                  <a:pt x="4891373" y="0"/>
                </a:lnTo>
                <a:lnTo>
                  <a:pt x="4891373" y="3076700"/>
                </a:lnTo>
                <a:lnTo>
                  <a:pt x="0" y="3076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57323" r="-57928" t="-50147"/>
            </a:stretch>
          </a:blipFill>
          <a:ln>
            <a:noFill/>
          </a:ln>
        </p:spPr>
      </p:sp>
      <p:sp>
        <p:nvSpPr>
          <p:cNvPr id="444" name="Google Shape;444;p25"/>
          <p:cNvSpPr/>
          <p:nvPr/>
        </p:nvSpPr>
        <p:spPr>
          <a:xfrm>
            <a:off x="10669837" y="5722007"/>
            <a:ext cx="1935026" cy="4564986"/>
          </a:xfrm>
          <a:custGeom>
            <a:rect b="b" l="l" r="r" t="t"/>
            <a:pathLst>
              <a:path extrusionOk="0" h="4564986" w="1935026">
                <a:moveTo>
                  <a:pt x="0" y="0"/>
                </a:moveTo>
                <a:lnTo>
                  <a:pt x="1935026" y="0"/>
                </a:lnTo>
                <a:lnTo>
                  <a:pt x="1935026" y="4564986"/>
                </a:lnTo>
                <a:lnTo>
                  <a:pt x="0" y="4564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1751" r="-1752" t="0"/>
            </a:stretch>
          </a:blipFill>
          <a:ln>
            <a:noFill/>
          </a:ln>
        </p:spPr>
      </p:sp>
      <p:sp>
        <p:nvSpPr>
          <p:cNvPr id="445" name="Google Shape;445;p25"/>
          <p:cNvSpPr txBox="1"/>
          <p:nvPr/>
        </p:nvSpPr>
        <p:spPr>
          <a:xfrm>
            <a:off x="1475451" y="140500"/>
            <a:ext cx="15583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Пліч-о-пліч всеукраїнський проєкт</a:t>
            </a:r>
            <a:endParaRPr/>
          </a:p>
        </p:txBody>
      </p:sp>
      <p:pic>
        <p:nvPicPr>
          <p:cNvPr id="446" name="Google Shape;446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84225" y="1645025"/>
            <a:ext cx="4421801" cy="42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6394249"/>
            <a:ext cx="5128711" cy="36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6"/>
          <p:cNvSpPr/>
          <p:nvPr/>
        </p:nvSpPr>
        <p:spPr>
          <a:xfrm>
            <a:off x="225124" y="271914"/>
            <a:ext cx="5261565" cy="4361836"/>
          </a:xfrm>
          <a:custGeom>
            <a:rect b="b" l="l" r="r" t="t"/>
            <a:pathLst>
              <a:path extrusionOk="0" h="4361836" w="5261565">
                <a:moveTo>
                  <a:pt x="0" y="0"/>
                </a:moveTo>
                <a:lnTo>
                  <a:pt x="5261565" y="0"/>
                </a:lnTo>
                <a:lnTo>
                  <a:pt x="5261565" y="4361836"/>
                </a:lnTo>
                <a:lnTo>
                  <a:pt x="0" y="4361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782" r="-10440" t="0"/>
            </a:stretch>
          </a:blipFill>
          <a:ln>
            <a:noFill/>
          </a:ln>
        </p:spPr>
      </p:sp>
      <p:sp>
        <p:nvSpPr>
          <p:cNvPr id="453" name="Google Shape;453;p26"/>
          <p:cNvSpPr/>
          <p:nvPr/>
        </p:nvSpPr>
        <p:spPr>
          <a:xfrm>
            <a:off x="13003443" y="123550"/>
            <a:ext cx="5156388" cy="2982538"/>
          </a:xfrm>
          <a:custGeom>
            <a:rect b="b" l="l" r="r" t="t"/>
            <a:pathLst>
              <a:path extrusionOk="0" h="2982538" w="5156388">
                <a:moveTo>
                  <a:pt x="0" y="0"/>
                </a:moveTo>
                <a:lnTo>
                  <a:pt x="5156387" y="0"/>
                </a:lnTo>
                <a:lnTo>
                  <a:pt x="5156387" y="2982538"/>
                </a:lnTo>
                <a:lnTo>
                  <a:pt x="0" y="2982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48256" l="0" r="0" t="-146252"/>
            </a:stretch>
          </a:blipFill>
          <a:ln>
            <a:noFill/>
          </a:ln>
        </p:spPr>
      </p:sp>
      <p:sp>
        <p:nvSpPr>
          <p:cNvPr id="454" name="Google Shape;454;p26"/>
          <p:cNvSpPr/>
          <p:nvPr/>
        </p:nvSpPr>
        <p:spPr>
          <a:xfrm>
            <a:off x="5772464" y="272969"/>
            <a:ext cx="4949703" cy="4870531"/>
          </a:xfrm>
          <a:custGeom>
            <a:rect b="b" l="l" r="r" t="t"/>
            <a:pathLst>
              <a:path extrusionOk="0" h="4870531" w="4949703">
                <a:moveTo>
                  <a:pt x="0" y="0"/>
                </a:moveTo>
                <a:lnTo>
                  <a:pt x="4949703" y="0"/>
                </a:lnTo>
                <a:lnTo>
                  <a:pt x="4949703" y="4870531"/>
                </a:lnTo>
                <a:lnTo>
                  <a:pt x="0" y="4870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359" l="-20877" r="-36228" t="-10607"/>
            </a:stretch>
          </a:blipFill>
          <a:ln>
            <a:noFill/>
          </a:ln>
        </p:spPr>
      </p:sp>
      <p:sp>
        <p:nvSpPr>
          <p:cNvPr id="455" name="Google Shape;455;p26"/>
          <p:cNvSpPr/>
          <p:nvPr/>
        </p:nvSpPr>
        <p:spPr>
          <a:xfrm rot="430698">
            <a:off x="13032181" y="5477437"/>
            <a:ext cx="5098917" cy="4626125"/>
          </a:xfrm>
          <a:custGeom>
            <a:rect b="b" l="l" r="r" t="t"/>
            <a:pathLst>
              <a:path extrusionOk="0" h="4624550" w="5097181">
                <a:moveTo>
                  <a:pt x="0" y="0"/>
                </a:moveTo>
                <a:lnTo>
                  <a:pt x="5097181" y="0"/>
                </a:lnTo>
                <a:lnTo>
                  <a:pt x="5097181" y="4624550"/>
                </a:lnTo>
                <a:lnTo>
                  <a:pt x="0" y="462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7751" r="0" t="-29424"/>
            </a:stretch>
          </a:blipFill>
          <a:ln>
            <a:noFill/>
          </a:ln>
        </p:spPr>
      </p:sp>
      <p:sp>
        <p:nvSpPr>
          <p:cNvPr id="456" name="Google Shape;456;p26"/>
          <p:cNvSpPr/>
          <p:nvPr/>
        </p:nvSpPr>
        <p:spPr>
          <a:xfrm>
            <a:off x="6632726" y="5292819"/>
            <a:ext cx="6300269" cy="4994181"/>
          </a:xfrm>
          <a:custGeom>
            <a:rect b="b" l="l" r="r" t="t"/>
            <a:pathLst>
              <a:path extrusionOk="0" h="4994181" w="6300269">
                <a:moveTo>
                  <a:pt x="0" y="0"/>
                </a:moveTo>
                <a:lnTo>
                  <a:pt x="6300269" y="0"/>
                </a:lnTo>
                <a:lnTo>
                  <a:pt x="6300269" y="4994181"/>
                </a:lnTo>
                <a:lnTo>
                  <a:pt x="0" y="4994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19295" r="-20262" t="-13458"/>
            </a:stretch>
          </a:blipFill>
          <a:ln>
            <a:noFill/>
          </a:ln>
        </p:spPr>
      </p:sp>
      <p:sp>
        <p:nvSpPr>
          <p:cNvPr id="457" name="Google Shape;457;p26"/>
          <p:cNvSpPr/>
          <p:nvPr/>
        </p:nvSpPr>
        <p:spPr>
          <a:xfrm>
            <a:off x="0" y="6939250"/>
            <a:ext cx="6826785" cy="3176533"/>
          </a:xfrm>
          <a:custGeom>
            <a:rect b="b" l="l" r="r" t="t"/>
            <a:pathLst>
              <a:path extrusionOk="0" h="3379290" w="6826785">
                <a:moveTo>
                  <a:pt x="0" y="0"/>
                </a:moveTo>
                <a:lnTo>
                  <a:pt x="6826785" y="0"/>
                </a:lnTo>
                <a:lnTo>
                  <a:pt x="6826785" y="3379290"/>
                </a:lnTo>
                <a:lnTo>
                  <a:pt x="0" y="33792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-38886"/>
            </a:stretch>
          </a:blipFill>
          <a:ln>
            <a:noFill/>
          </a:ln>
        </p:spPr>
      </p:sp>
      <p:sp>
        <p:nvSpPr>
          <p:cNvPr id="458" name="Google Shape;458;p26"/>
          <p:cNvSpPr/>
          <p:nvPr/>
        </p:nvSpPr>
        <p:spPr>
          <a:xfrm>
            <a:off x="225125" y="4217250"/>
            <a:ext cx="5615612" cy="2978646"/>
          </a:xfrm>
          <a:custGeom>
            <a:rect b="b" l="l" r="r" t="t"/>
            <a:pathLst>
              <a:path extrusionOk="0" h="3273237" w="5615612">
                <a:moveTo>
                  <a:pt x="0" y="0"/>
                </a:moveTo>
                <a:lnTo>
                  <a:pt x="5615612" y="0"/>
                </a:lnTo>
                <a:lnTo>
                  <a:pt x="5615612" y="3273237"/>
                </a:lnTo>
                <a:lnTo>
                  <a:pt x="0" y="3273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3630" r="-28337" t="0"/>
            </a:stretch>
          </a:blipFill>
          <a:ln>
            <a:noFill/>
          </a:ln>
        </p:spPr>
      </p:sp>
      <p:sp>
        <p:nvSpPr>
          <p:cNvPr id="459" name="Google Shape;459;p26"/>
          <p:cNvSpPr/>
          <p:nvPr/>
        </p:nvSpPr>
        <p:spPr>
          <a:xfrm>
            <a:off x="10722167" y="2452832"/>
            <a:ext cx="5581729" cy="3174644"/>
          </a:xfrm>
          <a:custGeom>
            <a:rect b="b" l="l" r="r" t="t"/>
            <a:pathLst>
              <a:path extrusionOk="0" h="3174644" w="5581729">
                <a:moveTo>
                  <a:pt x="0" y="0"/>
                </a:moveTo>
                <a:lnTo>
                  <a:pt x="5581729" y="0"/>
                </a:lnTo>
                <a:lnTo>
                  <a:pt x="5581729" y="3174644"/>
                </a:lnTo>
                <a:lnTo>
                  <a:pt x="0" y="3174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-6826" r="-23718" t="-24012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7"/>
          <p:cNvSpPr/>
          <p:nvPr/>
        </p:nvSpPr>
        <p:spPr>
          <a:xfrm>
            <a:off x="7097151" y="216804"/>
            <a:ext cx="4093697" cy="5231314"/>
          </a:xfrm>
          <a:custGeom>
            <a:rect b="b" l="l" r="r" t="t"/>
            <a:pathLst>
              <a:path extrusionOk="0" h="5231314" w="4093697">
                <a:moveTo>
                  <a:pt x="0" y="0"/>
                </a:moveTo>
                <a:lnTo>
                  <a:pt x="4093698" y="0"/>
                </a:lnTo>
                <a:lnTo>
                  <a:pt x="4093698" y="5231315"/>
                </a:lnTo>
                <a:lnTo>
                  <a:pt x="0" y="5231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5" name="Google Shape;465;p27"/>
          <p:cNvSpPr/>
          <p:nvPr/>
        </p:nvSpPr>
        <p:spPr>
          <a:xfrm>
            <a:off x="407654" y="1429772"/>
            <a:ext cx="4254686" cy="4067078"/>
          </a:xfrm>
          <a:custGeom>
            <a:rect b="b" l="l" r="r" t="t"/>
            <a:pathLst>
              <a:path extrusionOk="0" h="4067078" w="4254686">
                <a:moveTo>
                  <a:pt x="0" y="0"/>
                </a:moveTo>
                <a:lnTo>
                  <a:pt x="4254686" y="0"/>
                </a:lnTo>
                <a:lnTo>
                  <a:pt x="4254686" y="4067078"/>
                </a:lnTo>
                <a:lnTo>
                  <a:pt x="0" y="4067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27"/>
          <p:cNvSpPr/>
          <p:nvPr/>
        </p:nvSpPr>
        <p:spPr>
          <a:xfrm>
            <a:off x="11357982" y="-7"/>
            <a:ext cx="5335088" cy="4245841"/>
          </a:xfrm>
          <a:custGeom>
            <a:rect b="b" l="l" r="r" t="t"/>
            <a:pathLst>
              <a:path extrusionOk="0" h="4245841" w="5335088">
                <a:moveTo>
                  <a:pt x="0" y="0"/>
                </a:moveTo>
                <a:lnTo>
                  <a:pt x="5335088" y="0"/>
                </a:lnTo>
                <a:lnTo>
                  <a:pt x="5335088" y="4245841"/>
                </a:lnTo>
                <a:lnTo>
                  <a:pt x="0" y="4245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27"/>
          <p:cNvSpPr/>
          <p:nvPr/>
        </p:nvSpPr>
        <p:spPr>
          <a:xfrm>
            <a:off x="5454836" y="5496850"/>
            <a:ext cx="6167670" cy="4403031"/>
          </a:xfrm>
          <a:custGeom>
            <a:rect b="b" l="l" r="r" t="t"/>
            <a:pathLst>
              <a:path extrusionOk="0" h="4403031" w="6167670">
                <a:moveTo>
                  <a:pt x="0" y="0"/>
                </a:moveTo>
                <a:lnTo>
                  <a:pt x="6167670" y="0"/>
                </a:lnTo>
                <a:lnTo>
                  <a:pt x="6167670" y="4403031"/>
                </a:lnTo>
                <a:lnTo>
                  <a:pt x="0" y="4403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27"/>
          <p:cNvSpPr/>
          <p:nvPr/>
        </p:nvSpPr>
        <p:spPr>
          <a:xfrm>
            <a:off x="11869547" y="6957281"/>
            <a:ext cx="4311962" cy="3174083"/>
          </a:xfrm>
          <a:custGeom>
            <a:rect b="b" l="l" r="r" t="t"/>
            <a:pathLst>
              <a:path extrusionOk="0" h="3174083" w="4311962">
                <a:moveTo>
                  <a:pt x="0" y="0"/>
                </a:moveTo>
                <a:lnTo>
                  <a:pt x="4311963" y="0"/>
                </a:lnTo>
                <a:lnTo>
                  <a:pt x="4311963" y="3174083"/>
                </a:lnTo>
                <a:lnTo>
                  <a:pt x="0" y="3174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27"/>
          <p:cNvSpPr/>
          <p:nvPr/>
        </p:nvSpPr>
        <p:spPr>
          <a:xfrm>
            <a:off x="0" y="6739768"/>
            <a:ext cx="5508400" cy="2841628"/>
          </a:xfrm>
          <a:custGeom>
            <a:rect b="b" l="l" r="r" t="t"/>
            <a:pathLst>
              <a:path extrusionOk="0" h="2841628" w="5508400">
                <a:moveTo>
                  <a:pt x="0" y="0"/>
                </a:moveTo>
                <a:lnTo>
                  <a:pt x="5508400" y="0"/>
                </a:lnTo>
                <a:lnTo>
                  <a:pt x="5508400" y="2841628"/>
                </a:lnTo>
                <a:lnTo>
                  <a:pt x="0" y="2841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24781" r="-39605" t="-39819"/>
            </a:stretch>
          </a:blipFill>
          <a:ln>
            <a:noFill/>
          </a:ln>
        </p:spPr>
      </p:sp>
      <p:sp>
        <p:nvSpPr>
          <p:cNvPr id="470" name="Google Shape;470;p27"/>
          <p:cNvSpPr/>
          <p:nvPr/>
        </p:nvSpPr>
        <p:spPr>
          <a:xfrm>
            <a:off x="14180970" y="4365659"/>
            <a:ext cx="4107030" cy="2591620"/>
          </a:xfrm>
          <a:custGeom>
            <a:rect b="b" l="l" r="r" t="t"/>
            <a:pathLst>
              <a:path extrusionOk="0" h="2591620" w="4107030">
                <a:moveTo>
                  <a:pt x="0" y="0"/>
                </a:moveTo>
                <a:lnTo>
                  <a:pt x="4107030" y="0"/>
                </a:lnTo>
                <a:lnTo>
                  <a:pt x="4107030" y="2591620"/>
                </a:lnTo>
                <a:lnTo>
                  <a:pt x="0" y="2591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54216" r="-15810" t="-18222"/>
            </a:stretch>
          </a:blipFill>
          <a:ln>
            <a:noFill/>
          </a:ln>
        </p:spPr>
      </p:sp>
      <p:sp>
        <p:nvSpPr>
          <p:cNvPr id="471" name="Google Shape;471;p27"/>
          <p:cNvSpPr txBox="1"/>
          <p:nvPr/>
        </p:nvSpPr>
        <p:spPr>
          <a:xfrm>
            <a:off x="508917" y="319087"/>
            <a:ext cx="8029754" cy="1276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Гімназіада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cb90cda858_0_0"/>
          <p:cNvSpPr txBox="1"/>
          <p:nvPr/>
        </p:nvSpPr>
        <p:spPr>
          <a:xfrm>
            <a:off x="3776050" y="29075"/>
            <a:ext cx="109242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00">
                <a:solidFill>
                  <a:schemeClr val="dk1"/>
                </a:solidFill>
              </a:rPr>
              <a:t>Спортивна Гордість школи </a:t>
            </a:r>
            <a:endParaRPr sz="5900">
              <a:solidFill>
                <a:schemeClr val="dk1"/>
              </a:solidFill>
            </a:endParaRPr>
          </a:p>
        </p:txBody>
      </p:sp>
      <p:sp>
        <p:nvSpPr>
          <p:cNvPr id="477" name="Google Shape;477;g3cb90cda858_0_0"/>
          <p:cNvSpPr txBox="1"/>
          <p:nvPr/>
        </p:nvSpPr>
        <p:spPr>
          <a:xfrm>
            <a:off x="7521000" y="1880250"/>
            <a:ext cx="8950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g3cb90cda85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700" y="1032950"/>
            <a:ext cx="6069150" cy="413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3cb90cda85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1888" y="2111438"/>
            <a:ext cx="5452301" cy="42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3cb90cda85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04250" y="729625"/>
            <a:ext cx="3805819" cy="42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3cb90cda85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04963" y="5090075"/>
            <a:ext cx="3204411" cy="498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3cb90cda858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700" y="5372000"/>
            <a:ext cx="6397449" cy="441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8"/>
          <p:cNvSpPr/>
          <p:nvPr/>
        </p:nvSpPr>
        <p:spPr>
          <a:xfrm>
            <a:off x="6329370" y="1945640"/>
            <a:ext cx="5225415" cy="5018713"/>
          </a:xfrm>
          <a:custGeom>
            <a:rect b="b" l="l" r="r" t="t"/>
            <a:pathLst>
              <a:path extrusionOk="0" h="5018713" w="5225415">
                <a:moveTo>
                  <a:pt x="0" y="0"/>
                </a:moveTo>
                <a:lnTo>
                  <a:pt x="5225415" y="0"/>
                </a:lnTo>
                <a:lnTo>
                  <a:pt x="5225415" y="5018713"/>
                </a:lnTo>
                <a:lnTo>
                  <a:pt x="0" y="50187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28"/>
          <p:cNvSpPr/>
          <p:nvPr/>
        </p:nvSpPr>
        <p:spPr>
          <a:xfrm>
            <a:off x="6329375" y="6091400"/>
            <a:ext cx="4147400" cy="4414216"/>
          </a:xfrm>
          <a:custGeom>
            <a:rect b="b" l="l" r="r" t="t"/>
            <a:pathLst>
              <a:path extrusionOk="0" h="4574317" w="4377203">
                <a:moveTo>
                  <a:pt x="0" y="0"/>
                </a:moveTo>
                <a:lnTo>
                  <a:pt x="4377203" y="0"/>
                </a:lnTo>
                <a:lnTo>
                  <a:pt x="4377203" y="4574318"/>
                </a:lnTo>
                <a:lnTo>
                  <a:pt x="0" y="4574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2" r="-11" t="0"/>
            </a:stretch>
          </a:blipFill>
          <a:ln>
            <a:noFill/>
          </a:ln>
        </p:spPr>
      </p:sp>
      <p:sp>
        <p:nvSpPr>
          <p:cNvPr id="489" name="Google Shape;489;p28"/>
          <p:cNvSpPr/>
          <p:nvPr/>
        </p:nvSpPr>
        <p:spPr>
          <a:xfrm>
            <a:off x="12307572" y="1945640"/>
            <a:ext cx="5980428" cy="4830906"/>
          </a:xfrm>
          <a:custGeom>
            <a:rect b="b" l="l" r="r" t="t"/>
            <a:pathLst>
              <a:path extrusionOk="0" h="4830906" w="5980428">
                <a:moveTo>
                  <a:pt x="0" y="0"/>
                </a:moveTo>
                <a:lnTo>
                  <a:pt x="5980428" y="0"/>
                </a:lnTo>
                <a:lnTo>
                  <a:pt x="5980428" y="4830906"/>
                </a:lnTo>
                <a:lnTo>
                  <a:pt x="0" y="4830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6809" r="-13082" t="-11318"/>
            </a:stretch>
          </a:blipFill>
          <a:ln>
            <a:noFill/>
          </a:ln>
        </p:spPr>
      </p:sp>
      <p:sp>
        <p:nvSpPr>
          <p:cNvPr id="490" name="Google Shape;490;p28"/>
          <p:cNvSpPr/>
          <p:nvPr/>
        </p:nvSpPr>
        <p:spPr>
          <a:xfrm>
            <a:off x="0" y="1945640"/>
            <a:ext cx="5576584" cy="5339095"/>
          </a:xfrm>
          <a:custGeom>
            <a:rect b="b" l="l" r="r" t="t"/>
            <a:pathLst>
              <a:path extrusionOk="0" h="5339095" w="5576584">
                <a:moveTo>
                  <a:pt x="0" y="0"/>
                </a:moveTo>
                <a:lnTo>
                  <a:pt x="5576584" y="0"/>
                </a:lnTo>
                <a:lnTo>
                  <a:pt x="5576584" y="5339095"/>
                </a:lnTo>
                <a:lnTo>
                  <a:pt x="0" y="5339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1" name="Google Shape;491;p28"/>
          <p:cNvSpPr/>
          <p:nvPr/>
        </p:nvSpPr>
        <p:spPr>
          <a:xfrm>
            <a:off x="10479515" y="6776546"/>
            <a:ext cx="7808485" cy="3425973"/>
          </a:xfrm>
          <a:custGeom>
            <a:rect b="b" l="l" r="r" t="t"/>
            <a:pathLst>
              <a:path extrusionOk="0" h="3425973" w="7808485">
                <a:moveTo>
                  <a:pt x="0" y="0"/>
                </a:moveTo>
                <a:lnTo>
                  <a:pt x="7808485" y="0"/>
                </a:lnTo>
                <a:lnTo>
                  <a:pt x="7808485" y="3425973"/>
                </a:lnTo>
                <a:lnTo>
                  <a:pt x="0" y="3425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2" name="Google Shape;492;p28"/>
          <p:cNvSpPr/>
          <p:nvPr/>
        </p:nvSpPr>
        <p:spPr>
          <a:xfrm>
            <a:off x="280548" y="6995435"/>
            <a:ext cx="6337532" cy="3291565"/>
          </a:xfrm>
          <a:custGeom>
            <a:rect b="b" l="l" r="r" t="t"/>
            <a:pathLst>
              <a:path extrusionOk="0" h="3291565" w="6337532">
                <a:moveTo>
                  <a:pt x="0" y="0"/>
                </a:moveTo>
                <a:lnTo>
                  <a:pt x="6337532" y="0"/>
                </a:lnTo>
                <a:lnTo>
                  <a:pt x="6337532" y="3291565"/>
                </a:lnTo>
                <a:lnTo>
                  <a:pt x="0" y="3291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25704" l="-44746" r="-33569" t="-24931"/>
            </a:stretch>
          </a:blipFill>
          <a:ln>
            <a:noFill/>
          </a:ln>
        </p:spPr>
      </p:sp>
      <p:sp>
        <p:nvSpPr>
          <p:cNvPr id="493" name="Google Shape;493;p28"/>
          <p:cNvSpPr txBox="1"/>
          <p:nvPr/>
        </p:nvSpPr>
        <p:spPr>
          <a:xfrm>
            <a:off x="0" y="-114300"/>
            <a:ext cx="17923247" cy="2059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Всеукраїнська військово -патріотична гра “Сокіл”(“Джура”) рій “Незламні”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3"/>
          <p:cNvGrpSpPr/>
          <p:nvPr/>
        </p:nvGrpSpPr>
        <p:grpSpPr>
          <a:xfrm>
            <a:off x="519975" y="202500"/>
            <a:ext cx="7612344" cy="3589040"/>
            <a:chOff x="0" y="0"/>
            <a:chExt cx="1508829" cy="899599"/>
          </a:xfrm>
        </p:grpSpPr>
        <p:sp>
          <p:nvSpPr>
            <p:cNvPr id="120" name="Google Shape;120;p3"/>
            <p:cNvSpPr/>
            <p:nvPr/>
          </p:nvSpPr>
          <p:spPr>
            <a:xfrm>
              <a:off x="0" y="0"/>
              <a:ext cx="1508829" cy="899599"/>
            </a:xfrm>
            <a:custGeom>
              <a:rect b="b" l="l" r="r" t="t"/>
              <a:pathLst>
                <a:path extrusionOk="0" h="899599" w="1508829">
                  <a:moveTo>
                    <a:pt x="0" y="0"/>
                  </a:moveTo>
                  <a:lnTo>
                    <a:pt x="1508829" y="0"/>
                  </a:lnTo>
                  <a:lnTo>
                    <a:pt x="1508829" y="899599"/>
                  </a:lnTo>
                  <a:lnTo>
                    <a:pt x="0" y="8995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1" name="Google Shape;121;p3"/>
            <p:cNvSpPr txBox="1"/>
            <p:nvPr/>
          </p:nvSpPr>
          <p:spPr>
            <a:xfrm>
              <a:off x="0" y="19432"/>
              <a:ext cx="1491900" cy="8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75" lIns="53375" spcFirstLastPara="1" rIns="53375" wrap="square" tIns="533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83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Педагогічне кредо</a:t>
              </a:r>
              <a:endParaRPr sz="1471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51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“Виховувати не лише</a:t>
              </a:r>
              <a:r>
                <a:rPr i="1" lang="en-US" sz="4517"/>
                <a:t> </a:t>
              </a:r>
              <a:r>
                <a:rPr b="0" i="1" lang="en-US" sz="451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сильне тіло, а й</a:t>
              </a:r>
              <a:r>
                <a:rPr i="1" lang="en-US" sz="4517"/>
                <a:t> </a:t>
              </a:r>
              <a:r>
                <a:rPr b="0" i="1" lang="en-US" sz="451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загартований дух”</a:t>
              </a:r>
              <a:endParaRPr i="1" sz="1471"/>
            </a:p>
          </p:txBody>
        </p:sp>
      </p:grpSp>
      <p:grpSp>
        <p:nvGrpSpPr>
          <p:cNvPr id="122" name="Google Shape;122;p3"/>
          <p:cNvGrpSpPr/>
          <p:nvPr/>
        </p:nvGrpSpPr>
        <p:grpSpPr>
          <a:xfrm>
            <a:off x="10116025" y="337775"/>
            <a:ext cx="8044568" cy="3091538"/>
            <a:chOff x="-192885" y="2"/>
            <a:chExt cx="2118720" cy="814227"/>
          </a:xfrm>
        </p:grpSpPr>
        <p:sp>
          <p:nvSpPr>
            <p:cNvPr id="123" name="Google Shape;123;p3"/>
            <p:cNvSpPr/>
            <p:nvPr/>
          </p:nvSpPr>
          <p:spPr>
            <a:xfrm>
              <a:off x="-192885" y="2"/>
              <a:ext cx="2118398" cy="814227"/>
            </a:xfrm>
            <a:custGeom>
              <a:rect b="b" l="l" r="r" t="t"/>
              <a:pathLst>
                <a:path extrusionOk="0" h="698907" w="1925816">
                  <a:moveTo>
                    <a:pt x="0" y="0"/>
                  </a:moveTo>
                  <a:lnTo>
                    <a:pt x="1925816" y="0"/>
                  </a:lnTo>
                  <a:lnTo>
                    <a:pt x="1925816" y="698907"/>
                  </a:lnTo>
                  <a:lnTo>
                    <a:pt x="0" y="6989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" name="Google Shape;124;p3"/>
            <p:cNvSpPr txBox="1"/>
            <p:nvPr/>
          </p:nvSpPr>
          <p:spPr>
            <a:xfrm>
              <a:off x="-155565" y="2"/>
              <a:ext cx="2081400" cy="8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5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Життєве кредо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2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“Лише той, хто рухається вперед досягає вершин”</a:t>
              </a:r>
              <a:endParaRPr i="1"/>
            </a:p>
          </p:txBody>
        </p:sp>
      </p:grpSp>
      <p:sp>
        <p:nvSpPr>
          <p:cNvPr id="125" name="Google Shape;125;p3"/>
          <p:cNvSpPr/>
          <p:nvPr/>
        </p:nvSpPr>
        <p:spPr>
          <a:xfrm rot="-275120">
            <a:off x="13173246" y="3387357"/>
            <a:ext cx="4778913" cy="5460538"/>
          </a:xfrm>
          <a:custGeom>
            <a:rect b="b" l="l" r="r" t="t"/>
            <a:pathLst>
              <a:path extrusionOk="0" h="5456703" w="4775556">
                <a:moveTo>
                  <a:pt x="0" y="0"/>
                </a:moveTo>
                <a:lnTo>
                  <a:pt x="4775556" y="0"/>
                </a:lnTo>
                <a:lnTo>
                  <a:pt x="4775556" y="5456703"/>
                </a:lnTo>
                <a:lnTo>
                  <a:pt x="0" y="5456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541" r="-7540" t="0"/>
            </a:stretch>
          </a:blipFill>
          <a:ln>
            <a:noFill/>
          </a:ln>
        </p:spPr>
      </p:sp>
      <p:sp>
        <p:nvSpPr>
          <p:cNvPr id="126" name="Google Shape;126;p3"/>
          <p:cNvSpPr/>
          <p:nvPr/>
        </p:nvSpPr>
        <p:spPr>
          <a:xfrm rot="189358">
            <a:off x="523750" y="3881374"/>
            <a:ext cx="5979463" cy="5979463"/>
          </a:xfrm>
          <a:custGeom>
            <a:rect b="b" l="l" r="r" t="t"/>
            <a:pathLst>
              <a:path extrusionOk="0" h="5985358" w="5985358">
                <a:moveTo>
                  <a:pt x="0" y="0"/>
                </a:moveTo>
                <a:lnTo>
                  <a:pt x="5985358" y="0"/>
                </a:lnTo>
                <a:lnTo>
                  <a:pt x="5985358" y="5985358"/>
                </a:lnTo>
                <a:lnTo>
                  <a:pt x="0" y="5985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3"/>
          <p:cNvSpPr/>
          <p:nvPr/>
        </p:nvSpPr>
        <p:spPr>
          <a:xfrm rot="778442">
            <a:off x="6859404" y="5172045"/>
            <a:ext cx="6159103" cy="3854486"/>
          </a:xfrm>
          <a:custGeom>
            <a:rect b="b" l="l" r="r" t="t"/>
            <a:pathLst>
              <a:path extrusionOk="0" h="3854486" w="6159103">
                <a:moveTo>
                  <a:pt x="0" y="0"/>
                </a:moveTo>
                <a:lnTo>
                  <a:pt x="6159102" y="0"/>
                </a:lnTo>
                <a:lnTo>
                  <a:pt x="6159102" y="3854486"/>
                </a:lnTo>
                <a:lnTo>
                  <a:pt x="0" y="3854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42635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1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9"/>
          <p:cNvSpPr/>
          <p:nvPr/>
        </p:nvSpPr>
        <p:spPr>
          <a:xfrm>
            <a:off x="4214023" y="2275278"/>
            <a:ext cx="6349595" cy="3720672"/>
          </a:xfrm>
          <a:custGeom>
            <a:rect b="b" l="l" r="r" t="t"/>
            <a:pathLst>
              <a:path extrusionOk="0" h="3720672" w="6349595">
                <a:moveTo>
                  <a:pt x="0" y="0"/>
                </a:moveTo>
                <a:lnTo>
                  <a:pt x="6349595" y="0"/>
                </a:lnTo>
                <a:lnTo>
                  <a:pt x="6349595" y="3720672"/>
                </a:lnTo>
                <a:lnTo>
                  <a:pt x="0" y="3720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9006" l="-12475" r="-10693" t="-24329"/>
            </a:stretch>
          </a:blipFill>
          <a:ln>
            <a:noFill/>
          </a:ln>
        </p:spPr>
      </p:sp>
      <p:sp>
        <p:nvSpPr>
          <p:cNvPr id="499" name="Google Shape;499;p29"/>
          <p:cNvSpPr/>
          <p:nvPr/>
        </p:nvSpPr>
        <p:spPr>
          <a:xfrm>
            <a:off x="-85000" y="1849676"/>
            <a:ext cx="3857062" cy="5034918"/>
          </a:xfrm>
          <a:custGeom>
            <a:rect b="b" l="l" r="r" t="t"/>
            <a:pathLst>
              <a:path extrusionOk="0" h="5034918" w="3857062">
                <a:moveTo>
                  <a:pt x="0" y="0"/>
                </a:moveTo>
                <a:lnTo>
                  <a:pt x="3857062" y="0"/>
                </a:lnTo>
                <a:lnTo>
                  <a:pt x="3857062" y="5034918"/>
                </a:lnTo>
                <a:lnTo>
                  <a:pt x="0" y="5034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0" name="Google Shape;500;p29"/>
          <p:cNvSpPr/>
          <p:nvPr/>
        </p:nvSpPr>
        <p:spPr>
          <a:xfrm>
            <a:off x="12078628" y="2001520"/>
            <a:ext cx="5606218" cy="3994430"/>
          </a:xfrm>
          <a:custGeom>
            <a:rect b="b" l="l" r="r" t="t"/>
            <a:pathLst>
              <a:path extrusionOk="0" h="3994430" w="5606218">
                <a:moveTo>
                  <a:pt x="0" y="0"/>
                </a:moveTo>
                <a:lnTo>
                  <a:pt x="5606217" y="0"/>
                </a:lnTo>
                <a:lnTo>
                  <a:pt x="5606217" y="3994430"/>
                </a:lnTo>
                <a:lnTo>
                  <a:pt x="0" y="3994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1" name="Google Shape;501;p29"/>
          <p:cNvSpPr/>
          <p:nvPr/>
        </p:nvSpPr>
        <p:spPr>
          <a:xfrm>
            <a:off x="5810829" y="6095011"/>
            <a:ext cx="4752789" cy="4191989"/>
          </a:xfrm>
          <a:custGeom>
            <a:rect b="b" l="l" r="r" t="t"/>
            <a:pathLst>
              <a:path extrusionOk="0" h="4191989" w="4752789">
                <a:moveTo>
                  <a:pt x="0" y="0"/>
                </a:moveTo>
                <a:lnTo>
                  <a:pt x="4752789" y="0"/>
                </a:lnTo>
                <a:lnTo>
                  <a:pt x="4752789" y="4191989"/>
                </a:lnTo>
                <a:lnTo>
                  <a:pt x="0" y="4191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7247" l="0" r="0" t="-35526"/>
            </a:stretch>
          </a:blipFill>
          <a:ln>
            <a:noFill/>
          </a:ln>
        </p:spPr>
      </p:sp>
      <p:sp>
        <p:nvSpPr>
          <p:cNvPr id="502" name="Google Shape;502;p29"/>
          <p:cNvSpPr/>
          <p:nvPr/>
        </p:nvSpPr>
        <p:spPr>
          <a:xfrm>
            <a:off x="14491619" y="5137710"/>
            <a:ext cx="3510359" cy="5012683"/>
          </a:xfrm>
          <a:custGeom>
            <a:rect b="b" l="l" r="r" t="t"/>
            <a:pathLst>
              <a:path extrusionOk="0" h="5012683" w="3510359">
                <a:moveTo>
                  <a:pt x="0" y="0"/>
                </a:moveTo>
                <a:lnTo>
                  <a:pt x="3510358" y="0"/>
                </a:lnTo>
                <a:lnTo>
                  <a:pt x="3510358" y="5012683"/>
                </a:lnTo>
                <a:lnTo>
                  <a:pt x="0" y="5012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9402" l="0" r="0" t="0"/>
            </a:stretch>
          </a:blipFill>
          <a:ln>
            <a:noFill/>
          </a:ln>
        </p:spPr>
      </p:sp>
      <p:sp>
        <p:nvSpPr>
          <p:cNvPr id="503" name="Google Shape;503;p29"/>
          <p:cNvSpPr/>
          <p:nvPr/>
        </p:nvSpPr>
        <p:spPr>
          <a:xfrm>
            <a:off x="10771710" y="5547583"/>
            <a:ext cx="3510359" cy="4588642"/>
          </a:xfrm>
          <a:custGeom>
            <a:rect b="b" l="l" r="r" t="t"/>
            <a:pathLst>
              <a:path extrusionOk="0" h="4588642" w="3510359">
                <a:moveTo>
                  <a:pt x="0" y="0"/>
                </a:moveTo>
                <a:lnTo>
                  <a:pt x="3510359" y="0"/>
                </a:lnTo>
                <a:lnTo>
                  <a:pt x="3510359" y="4588641"/>
                </a:lnTo>
                <a:lnTo>
                  <a:pt x="0" y="45886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30435" l="0" r="0" t="0"/>
            </a:stretch>
          </a:blipFill>
          <a:ln>
            <a:noFill/>
          </a:ln>
        </p:spPr>
      </p:sp>
      <p:sp>
        <p:nvSpPr>
          <p:cNvPr id="504" name="Google Shape;504;p29"/>
          <p:cNvSpPr/>
          <p:nvPr/>
        </p:nvSpPr>
        <p:spPr>
          <a:xfrm>
            <a:off x="2493381" y="5745907"/>
            <a:ext cx="3109373" cy="4890193"/>
          </a:xfrm>
          <a:custGeom>
            <a:rect b="b" l="l" r="r" t="t"/>
            <a:pathLst>
              <a:path extrusionOk="0" h="4890193" w="3109373">
                <a:moveTo>
                  <a:pt x="0" y="0"/>
                </a:moveTo>
                <a:lnTo>
                  <a:pt x="3109373" y="0"/>
                </a:lnTo>
                <a:lnTo>
                  <a:pt x="3109373" y="4890193"/>
                </a:lnTo>
                <a:lnTo>
                  <a:pt x="0" y="4890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4391" l="0" r="0" t="-4019"/>
            </a:stretch>
          </a:blipFill>
          <a:ln>
            <a:noFill/>
          </a:ln>
        </p:spPr>
      </p:sp>
      <p:sp>
        <p:nvSpPr>
          <p:cNvPr id="505" name="Google Shape;505;p29"/>
          <p:cNvSpPr txBox="1"/>
          <p:nvPr/>
        </p:nvSpPr>
        <p:spPr>
          <a:xfrm>
            <a:off x="-170025" y="-3270"/>
            <a:ext cx="182880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Всеукраїнська військово-патріотична гра “Сокіл”(“Джура”)рій “Сильні духом”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/>
          <p:nvPr/>
        </p:nvSpPr>
        <p:spPr>
          <a:xfrm>
            <a:off x="0" y="5228722"/>
            <a:ext cx="5058278" cy="5058278"/>
          </a:xfrm>
          <a:custGeom>
            <a:rect b="b" l="l" r="r" t="t"/>
            <a:pathLst>
              <a:path extrusionOk="0" h="5058278" w="5058278">
                <a:moveTo>
                  <a:pt x="0" y="0"/>
                </a:moveTo>
                <a:lnTo>
                  <a:pt x="5058278" y="0"/>
                </a:lnTo>
                <a:lnTo>
                  <a:pt x="5058278" y="5058278"/>
                </a:lnTo>
                <a:lnTo>
                  <a:pt x="0" y="50582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1" name="Google Shape;511;p30"/>
          <p:cNvSpPr/>
          <p:nvPr/>
        </p:nvSpPr>
        <p:spPr>
          <a:xfrm>
            <a:off x="5058275" y="5583500"/>
            <a:ext cx="4852440" cy="4705396"/>
          </a:xfrm>
          <a:custGeom>
            <a:rect b="b" l="l" r="r" t="t"/>
            <a:pathLst>
              <a:path extrusionOk="0" h="5347041" w="5347041">
                <a:moveTo>
                  <a:pt x="0" y="0"/>
                </a:moveTo>
                <a:lnTo>
                  <a:pt x="5347040" y="0"/>
                </a:lnTo>
                <a:lnTo>
                  <a:pt x="5347040" y="5347041"/>
                </a:lnTo>
                <a:lnTo>
                  <a:pt x="0" y="5347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30"/>
          <p:cNvSpPr/>
          <p:nvPr/>
        </p:nvSpPr>
        <p:spPr>
          <a:xfrm>
            <a:off x="13436855" y="0"/>
            <a:ext cx="4851145" cy="4506240"/>
          </a:xfrm>
          <a:custGeom>
            <a:rect b="b" l="l" r="r" t="t"/>
            <a:pathLst>
              <a:path extrusionOk="0" h="4506240" w="4851145">
                <a:moveTo>
                  <a:pt x="0" y="0"/>
                </a:moveTo>
                <a:lnTo>
                  <a:pt x="4851145" y="0"/>
                </a:lnTo>
                <a:lnTo>
                  <a:pt x="4851145" y="4506240"/>
                </a:lnTo>
                <a:lnTo>
                  <a:pt x="0" y="4506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7651"/>
            </a:stretch>
          </a:blipFill>
          <a:ln>
            <a:noFill/>
          </a:ln>
        </p:spPr>
      </p:sp>
      <p:sp>
        <p:nvSpPr>
          <p:cNvPr id="513" name="Google Shape;513;p30"/>
          <p:cNvSpPr/>
          <p:nvPr/>
        </p:nvSpPr>
        <p:spPr>
          <a:xfrm>
            <a:off x="-9525" y="0"/>
            <a:ext cx="6041825" cy="5009553"/>
          </a:xfrm>
          <a:custGeom>
            <a:rect b="b" l="l" r="r" t="t"/>
            <a:pathLst>
              <a:path extrusionOk="0" h="5009553" w="6041825">
                <a:moveTo>
                  <a:pt x="0" y="0"/>
                </a:moveTo>
                <a:lnTo>
                  <a:pt x="6041825" y="0"/>
                </a:lnTo>
                <a:lnTo>
                  <a:pt x="6041825" y="5009553"/>
                </a:lnTo>
                <a:lnTo>
                  <a:pt x="0" y="5009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0550" t="0"/>
            </a:stretch>
          </a:blipFill>
          <a:ln>
            <a:noFill/>
          </a:ln>
        </p:spPr>
      </p:sp>
      <p:sp>
        <p:nvSpPr>
          <p:cNvPr id="514" name="Google Shape;514;p30"/>
          <p:cNvSpPr/>
          <p:nvPr/>
        </p:nvSpPr>
        <p:spPr>
          <a:xfrm>
            <a:off x="6041825" y="0"/>
            <a:ext cx="4999146" cy="4703512"/>
          </a:xfrm>
          <a:custGeom>
            <a:rect b="b" l="l" r="r" t="t"/>
            <a:pathLst>
              <a:path extrusionOk="0" h="4703512" w="4999146">
                <a:moveTo>
                  <a:pt x="0" y="0"/>
                </a:moveTo>
                <a:lnTo>
                  <a:pt x="4999146" y="0"/>
                </a:lnTo>
                <a:lnTo>
                  <a:pt x="4999146" y="4703512"/>
                </a:lnTo>
                <a:lnTo>
                  <a:pt x="0" y="4703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-6284"/>
            </a:stretch>
          </a:blipFill>
          <a:ln>
            <a:noFill/>
          </a:ln>
        </p:spPr>
      </p:sp>
      <p:sp>
        <p:nvSpPr>
          <p:cNvPr id="515" name="Google Shape;515;p30"/>
          <p:cNvSpPr/>
          <p:nvPr/>
        </p:nvSpPr>
        <p:spPr>
          <a:xfrm>
            <a:off x="14454102" y="5143500"/>
            <a:ext cx="3833898" cy="4788428"/>
          </a:xfrm>
          <a:custGeom>
            <a:rect b="b" l="l" r="r" t="t"/>
            <a:pathLst>
              <a:path extrusionOk="0" h="4788428" w="3833898">
                <a:moveTo>
                  <a:pt x="0" y="0"/>
                </a:moveTo>
                <a:lnTo>
                  <a:pt x="3833898" y="0"/>
                </a:lnTo>
                <a:lnTo>
                  <a:pt x="3833898" y="4788428"/>
                </a:lnTo>
                <a:lnTo>
                  <a:pt x="0" y="4788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30"/>
          <p:cNvSpPr/>
          <p:nvPr/>
        </p:nvSpPr>
        <p:spPr>
          <a:xfrm>
            <a:off x="10405318" y="5532683"/>
            <a:ext cx="4450356" cy="4450356"/>
          </a:xfrm>
          <a:custGeom>
            <a:rect b="b" l="l" r="r" t="t"/>
            <a:pathLst>
              <a:path extrusionOk="0" h="4450356" w="4450356">
                <a:moveTo>
                  <a:pt x="0" y="0"/>
                </a:moveTo>
                <a:lnTo>
                  <a:pt x="4450356" y="0"/>
                </a:lnTo>
                <a:lnTo>
                  <a:pt x="4450356" y="4450356"/>
                </a:lnTo>
                <a:lnTo>
                  <a:pt x="0" y="4450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30"/>
          <p:cNvSpPr/>
          <p:nvPr/>
        </p:nvSpPr>
        <p:spPr>
          <a:xfrm>
            <a:off x="10627837" y="1498662"/>
            <a:ext cx="4005320" cy="3860684"/>
          </a:xfrm>
          <a:custGeom>
            <a:rect b="b" l="l" r="r" t="t"/>
            <a:pathLst>
              <a:path extrusionOk="0" h="4450356" w="4450356">
                <a:moveTo>
                  <a:pt x="0" y="0"/>
                </a:moveTo>
                <a:lnTo>
                  <a:pt x="4450356" y="0"/>
                </a:lnTo>
                <a:lnTo>
                  <a:pt x="4450356" y="4450355"/>
                </a:lnTo>
                <a:lnTo>
                  <a:pt x="0" y="4450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1"/>
          <p:cNvSpPr/>
          <p:nvPr/>
        </p:nvSpPr>
        <p:spPr>
          <a:xfrm>
            <a:off x="413581" y="1842549"/>
            <a:ext cx="3161536" cy="4998476"/>
          </a:xfrm>
          <a:custGeom>
            <a:rect b="b" l="l" r="r" t="t"/>
            <a:pathLst>
              <a:path extrusionOk="0" h="4998476" w="3161536">
                <a:moveTo>
                  <a:pt x="0" y="0"/>
                </a:moveTo>
                <a:lnTo>
                  <a:pt x="3161535" y="0"/>
                </a:lnTo>
                <a:lnTo>
                  <a:pt x="3161535" y="4998475"/>
                </a:lnTo>
                <a:lnTo>
                  <a:pt x="0" y="499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31"/>
          <p:cNvSpPr/>
          <p:nvPr/>
        </p:nvSpPr>
        <p:spPr>
          <a:xfrm>
            <a:off x="14773404" y="1842549"/>
            <a:ext cx="3345222" cy="5116974"/>
          </a:xfrm>
          <a:custGeom>
            <a:rect b="b" l="l" r="r" t="t"/>
            <a:pathLst>
              <a:path extrusionOk="0" h="5116974" w="3345222">
                <a:moveTo>
                  <a:pt x="0" y="0"/>
                </a:moveTo>
                <a:lnTo>
                  <a:pt x="3345222" y="0"/>
                </a:lnTo>
                <a:lnTo>
                  <a:pt x="3345222" y="5116974"/>
                </a:lnTo>
                <a:lnTo>
                  <a:pt x="0" y="5116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8" name="Google Shape;528;p31"/>
          <p:cNvSpPr/>
          <p:nvPr/>
        </p:nvSpPr>
        <p:spPr>
          <a:xfrm>
            <a:off x="3188340" y="2003748"/>
            <a:ext cx="3508027" cy="5601640"/>
          </a:xfrm>
          <a:custGeom>
            <a:rect b="b" l="l" r="r" t="t"/>
            <a:pathLst>
              <a:path extrusionOk="0" h="5601640" w="3508027">
                <a:moveTo>
                  <a:pt x="0" y="0"/>
                </a:moveTo>
                <a:lnTo>
                  <a:pt x="3508027" y="0"/>
                </a:lnTo>
                <a:lnTo>
                  <a:pt x="3508027" y="5601640"/>
                </a:lnTo>
                <a:lnTo>
                  <a:pt x="0" y="5601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31"/>
          <p:cNvSpPr/>
          <p:nvPr/>
        </p:nvSpPr>
        <p:spPr>
          <a:xfrm>
            <a:off x="7117439" y="2720339"/>
            <a:ext cx="7234894" cy="4090750"/>
          </a:xfrm>
          <a:custGeom>
            <a:rect b="b" l="l" r="r" t="t"/>
            <a:pathLst>
              <a:path extrusionOk="0" h="4090750" w="7234894">
                <a:moveTo>
                  <a:pt x="0" y="0"/>
                </a:moveTo>
                <a:lnTo>
                  <a:pt x="7234894" y="0"/>
                </a:lnTo>
                <a:lnTo>
                  <a:pt x="7234894" y="4090750"/>
                </a:lnTo>
                <a:lnTo>
                  <a:pt x="0" y="4090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1788" r="-30813" t="-42818"/>
            </a:stretch>
          </a:blipFill>
          <a:ln>
            <a:noFill/>
          </a:ln>
        </p:spPr>
      </p:sp>
      <p:sp>
        <p:nvSpPr>
          <p:cNvPr id="530" name="Google Shape;530;p31"/>
          <p:cNvSpPr/>
          <p:nvPr/>
        </p:nvSpPr>
        <p:spPr>
          <a:xfrm>
            <a:off x="206454" y="6605315"/>
            <a:ext cx="3575789" cy="3681685"/>
          </a:xfrm>
          <a:custGeom>
            <a:rect b="b" l="l" r="r" t="t"/>
            <a:pathLst>
              <a:path extrusionOk="0" h="3681685" w="3575789">
                <a:moveTo>
                  <a:pt x="0" y="0"/>
                </a:moveTo>
                <a:lnTo>
                  <a:pt x="3575789" y="0"/>
                </a:lnTo>
                <a:lnTo>
                  <a:pt x="3575789" y="3681685"/>
                </a:lnTo>
                <a:lnTo>
                  <a:pt x="0" y="3681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72663" l="0" r="0" t="0"/>
            </a:stretch>
          </a:blipFill>
          <a:ln>
            <a:noFill/>
          </a:ln>
        </p:spPr>
      </p:sp>
      <p:sp>
        <p:nvSpPr>
          <p:cNvPr id="531" name="Google Shape;531;p31"/>
          <p:cNvSpPr/>
          <p:nvPr/>
        </p:nvSpPr>
        <p:spPr>
          <a:xfrm>
            <a:off x="11757225" y="6914715"/>
            <a:ext cx="6032358" cy="3268260"/>
          </a:xfrm>
          <a:custGeom>
            <a:rect b="b" l="l" r="r" t="t"/>
            <a:pathLst>
              <a:path extrusionOk="0" h="3268260" w="6032358">
                <a:moveTo>
                  <a:pt x="0" y="0"/>
                </a:moveTo>
                <a:lnTo>
                  <a:pt x="6032358" y="0"/>
                </a:lnTo>
                <a:lnTo>
                  <a:pt x="6032358" y="3268261"/>
                </a:lnTo>
                <a:lnTo>
                  <a:pt x="0" y="3268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3166" r="-20781" t="-28690"/>
            </a:stretch>
          </a:blipFill>
          <a:ln>
            <a:noFill/>
          </a:ln>
        </p:spPr>
      </p:sp>
      <p:sp>
        <p:nvSpPr>
          <p:cNvPr id="532" name="Google Shape;532;p31"/>
          <p:cNvSpPr/>
          <p:nvPr/>
        </p:nvSpPr>
        <p:spPr>
          <a:xfrm>
            <a:off x="4217166" y="6811089"/>
            <a:ext cx="7434178" cy="3475512"/>
          </a:xfrm>
          <a:custGeom>
            <a:rect b="b" l="l" r="r" t="t"/>
            <a:pathLst>
              <a:path extrusionOk="0" h="3475512" w="7434178">
                <a:moveTo>
                  <a:pt x="0" y="0"/>
                </a:moveTo>
                <a:lnTo>
                  <a:pt x="7434178" y="0"/>
                </a:lnTo>
                <a:lnTo>
                  <a:pt x="7434178" y="3475512"/>
                </a:lnTo>
                <a:lnTo>
                  <a:pt x="0" y="3475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-9065" t="-31228"/>
            </a:stretch>
          </a:blipFill>
          <a:ln>
            <a:noFill/>
          </a:ln>
        </p:spPr>
      </p:sp>
      <p:sp>
        <p:nvSpPr>
          <p:cNvPr id="533" name="Google Shape;533;p31"/>
          <p:cNvSpPr txBox="1"/>
          <p:nvPr/>
        </p:nvSpPr>
        <p:spPr>
          <a:xfrm>
            <a:off x="1075925" y="-104775"/>
            <a:ext cx="17212200" cy="28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Проєкт Здорова Україна Активні парки Практичний семінар“СНІгри”(спортивно-настільні ігри) “Правила гри у        вуличний гандбол”</a:t>
            </a:r>
            <a:endParaRPr sz="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2"/>
          <p:cNvSpPr/>
          <p:nvPr/>
        </p:nvSpPr>
        <p:spPr>
          <a:xfrm>
            <a:off x="159242" y="2672877"/>
            <a:ext cx="3948041" cy="6734398"/>
          </a:xfrm>
          <a:custGeom>
            <a:rect b="b" l="l" r="r" t="t"/>
            <a:pathLst>
              <a:path extrusionOk="0" h="6734398" w="3948041">
                <a:moveTo>
                  <a:pt x="0" y="0"/>
                </a:moveTo>
                <a:lnTo>
                  <a:pt x="3948041" y="0"/>
                </a:lnTo>
                <a:lnTo>
                  <a:pt x="3948041" y="6734397"/>
                </a:lnTo>
                <a:lnTo>
                  <a:pt x="0" y="6734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p32"/>
          <p:cNvSpPr/>
          <p:nvPr/>
        </p:nvSpPr>
        <p:spPr>
          <a:xfrm>
            <a:off x="13857520" y="2404955"/>
            <a:ext cx="4040905" cy="6892802"/>
          </a:xfrm>
          <a:custGeom>
            <a:rect b="b" l="l" r="r" t="t"/>
            <a:pathLst>
              <a:path extrusionOk="0" h="6892802" w="4040905">
                <a:moveTo>
                  <a:pt x="0" y="0"/>
                </a:moveTo>
                <a:lnTo>
                  <a:pt x="4040905" y="0"/>
                </a:lnTo>
                <a:lnTo>
                  <a:pt x="4040905" y="6892802"/>
                </a:lnTo>
                <a:lnTo>
                  <a:pt x="0" y="6892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32"/>
          <p:cNvSpPr/>
          <p:nvPr/>
        </p:nvSpPr>
        <p:spPr>
          <a:xfrm>
            <a:off x="4248361" y="2746134"/>
            <a:ext cx="6210443" cy="6210443"/>
          </a:xfrm>
          <a:custGeom>
            <a:rect b="b" l="l" r="r" t="t"/>
            <a:pathLst>
              <a:path extrusionOk="0" h="6210443" w="6210443">
                <a:moveTo>
                  <a:pt x="0" y="0"/>
                </a:moveTo>
                <a:lnTo>
                  <a:pt x="6210443" y="0"/>
                </a:lnTo>
                <a:lnTo>
                  <a:pt x="6210443" y="6210444"/>
                </a:lnTo>
                <a:lnTo>
                  <a:pt x="0" y="6210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32"/>
          <p:cNvSpPr/>
          <p:nvPr/>
        </p:nvSpPr>
        <p:spPr>
          <a:xfrm>
            <a:off x="10763604" y="2672877"/>
            <a:ext cx="2789115" cy="6356958"/>
          </a:xfrm>
          <a:custGeom>
            <a:rect b="b" l="l" r="r" t="t"/>
            <a:pathLst>
              <a:path extrusionOk="0" h="6356958" w="2789115">
                <a:moveTo>
                  <a:pt x="0" y="0"/>
                </a:moveTo>
                <a:lnTo>
                  <a:pt x="2789116" y="0"/>
                </a:lnTo>
                <a:lnTo>
                  <a:pt x="278911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32"/>
          <p:cNvSpPr txBox="1"/>
          <p:nvPr/>
        </p:nvSpPr>
        <p:spPr>
          <a:xfrm>
            <a:off x="0" y="-85725"/>
            <a:ext cx="18288000" cy="2262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Обласний Активний Форум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“Здорова школа-здорова громада” Україно-швейцарський проєкт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“Діємо для здорв’я”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"/>
          <p:cNvSpPr/>
          <p:nvPr/>
        </p:nvSpPr>
        <p:spPr>
          <a:xfrm>
            <a:off x="368442" y="87380"/>
            <a:ext cx="6274747" cy="4274007"/>
          </a:xfrm>
          <a:custGeom>
            <a:rect b="b" l="l" r="r" t="t"/>
            <a:pathLst>
              <a:path extrusionOk="0" h="4274007" w="6274747">
                <a:moveTo>
                  <a:pt x="0" y="0"/>
                </a:moveTo>
                <a:lnTo>
                  <a:pt x="6274747" y="0"/>
                </a:lnTo>
                <a:lnTo>
                  <a:pt x="6274747" y="4274007"/>
                </a:lnTo>
                <a:lnTo>
                  <a:pt x="0" y="4274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90" l="-21530" r="-52114" t="-8261"/>
            </a:stretch>
          </a:blipFill>
          <a:ln>
            <a:noFill/>
          </a:ln>
        </p:spPr>
      </p:sp>
      <p:sp>
        <p:nvSpPr>
          <p:cNvPr id="548" name="Google Shape;548;p33"/>
          <p:cNvSpPr/>
          <p:nvPr/>
        </p:nvSpPr>
        <p:spPr>
          <a:xfrm rot="-5328751">
            <a:off x="14515446" y="704715"/>
            <a:ext cx="4301135" cy="2951958"/>
          </a:xfrm>
          <a:custGeom>
            <a:rect b="b" l="l" r="r" t="t"/>
            <a:pathLst>
              <a:path extrusionOk="0" h="2951958" w="4301135">
                <a:moveTo>
                  <a:pt x="0" y="0"/>
                </a:moveTo>
                <a:lnTo>
                  <a:pt x="4301136" y="0"/>
                </a:lnTo>
                <a:lnTo>
                  <a:pt x="4301136" y="2951957"/>
                </a:lnTo>
                <a:lnTo>
                  <a:pt x="0" y="2951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5482" r="-20936" t="0"/>
            </a:stretch>
          </a:blipFill>
          <a:ln>
            <a:noFill/>
          </a:ln>
        </p:spPr>
      </p:sp>
      <p:sp>
        <p:nvSpPr>
          <p:cNvPr id="549" name="Google Shape;549;p33"/>
          <p:cNvSpPr/>
          <p:nvPr/>
        </p:nvSpPr>
        <p:spPr>
          <a:xfrm>
            <a:off x="12249346" y="0"/>
            <a:ext cx="3134134" cy="4620257"/>
          </a:xfrm>
          <a:custGeom>
            <a:rect b="b" l="l" r="r" t="t"/>
            <a:pathLst>
              <a:path extrusionOk="0" h="4620257" w="3134134">
                <a:moveTo>
                  <a:pt x="0" y="0"/>
                </a:moveTo>
                <a:lnTo>
                  <a:pt x="3134134" y="0"/>
                </a:lnTo>
                <a:lnTo>
                  <a:pt x="3134134" y="4620257"/>
                </a:lnTo>
                <a:lnTo>
                  <a:pt x="0" y="4620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0206" l="0" r="0" t="-24398"/>
            </a:stretch>
          </a:blipFill>
          <a:ln>
            <a:noFill/>
          </a:ln>
        </p:spPr>
      </p:sp>
      <p:sp>
        <p:nvSpPr>
          <p:cNvPr id="550" name="Google Shape;550;p33"/>
          <p:cNvSpPr/>
          <p:nvPr/>
        </p:nvSpPr>
        <p:spPr>
          <a:xfrm>
            <a:off x="197052" y="5302707"/>
            <a:ext cx="7017637" cy="4815109"/>
          </a:xfrm>
          <a:custGeom>
            <a:rect b="b" l="l" r="r" t="t"/>
            <a:pathLst>
              <a:path extrusionOk="0" h="4815109" w="7017637">
                <a:moveTo>
                  <a:pt x="0" y="0"/>
                </a:moveTo>
                <a:lnTo>
                  <a:pt x="7017637" y="0"/>
                </a:lnTo>
                <a:lnTo>
                  <a:pt x="7017637" y="4815109"/>
                </a:lnTo>
                <a:lnTo>
                  <a:pt x="0" y="4815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2690" r="-38348" t="-2973"/>
            </a:stretch>
          </a:blipFill>
          <a:ln>
            <a:noFill/>
          </a:ln>
        </p:spPr>
      </p:sp>
      <p:sp>
        <p:nvSpPr>
          <p:cNvPr id="551" name="Google Shape;551;p33"/>
          <p:cNvSpPr/>
          <p:nvPr/>
        </p:nvSpPr>
        <p:spPr>
          <a:xfrm>
            <a:off x="11822963" y="6027766"/>
            <a:ext cx="6465037" cy="4090051"/>
          </a:xfrm>
          <a:custGeom>
            <a:rect b="b" l="l" r="r" t="t"/>
            <a:pathLst>
              <a:path extrusionOk="0" h="4090051" w="6465037">
                <a:moveTo>
                  <a:pt x="0" y="0"/>
                </a:moveTo>
                <a:lnTo>
                  <a:pt x="6465037" y="0"/>
                </a:lnTo>
                <a:lnTo>
                  <a:pt x="6465037" y="4090050"/>
                </a:lnTo>
                <a:lnTo>
                  <a:pt x="0" y="4090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40178" r="-18817" t="-10268"/>
            </a:stretch>
          </a:blipFill>
          <a:ln>
            <a:noFill/>
          </a:ln>
        </p:spPr>
      </p:sp>
      <p:sp>
        <p:nvSpPr>
          <p:cNvPr id="552" name="Google Shape;552;p33"/>
          <p:cNvSpPr/>
          <p:nvPr/>
        </p:nvSpPr>
        <p:spPr>
          <a:xfrm>
            <a:off x="7214689" y="1028700"/>
            <a:ext cx="3648065" cy="5156276"/>
          </a:xfrm>
          <a:custGeom>
            <a:rect b="b" l="l" r="r" t="t"/>
            <a:pathLst>
              <a:path extrusionOk="0" h="5156276" w="3648065">
                <a:moveTo>
                  <a:pt x="0" y="0"/>
                </a:moveTo>
                <a:lnTo>
                  <a:pt x="3648065" y="0"/>
                </a:lnTo>
                <a:lnTo>
                  <a:pt x="3648065" y="5156276"/>
                </a:lnTo>
                <a:lnTo>
                  <a:pt x="0" y="5156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33"/>
          <p:cNvSpPr/>
          <p:nvPr/>
        </p:nvSpPr>
        <p:spPr>
          <a:xfrm>
            <a:off x="6366728" y="6027766"/>
            <a:ext cx="5985735" cy="4081183"/>
          </a:xfrm>
          <a:custGeom>
            <a:rect b="b" l="l" r="r" t="t"/>
            <a:pathLst>
              <a:path extrusionOk="0" h="4081183" w="5985735">
                <a:moveTo>
                  <a:pt x="0" y="0"/>
                </a:moveTo>
                <a:lnTo>
                  <a:pt x="5985734" y="0"/>
                </a:lnTo>
                <a:lnTo>
                  <a:pt x="5985734" y="4081182"/>
                </a:lnTo>
                <a:lnTo>
                  <a:pt x="0" y="4081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33"/>
          <p:cNvSpPr/>
          <p:nvPr/>
        </p:nvSpPr>
        <p:spPr>
          <a:xfrm>
            <a:off x="11435190" y="2955988"/>
            <a:ext cx="6852810" cy="5034912"/>
          </a:xfrm>
          <a:custGeom>
            <a:rect b="b" l="l" r="r" t="t"/>
            <a:pathLst>
              <a:path extrusionOk="0" h="5034912" w="6852810">
                <a:moveTo>
                  <a:pt x="0" y="0"/>
                </a:moveTo>
                <a:lnTo>
                  <a:pt x="6852810" y="0"/>
                </a:lnTo>
                <a:lnTo>
                  <a:pt x="6852810" y="5034912"/>
                </a:lnTo>
                <a:lnTo>
                  <a:pt x="0" y="5034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33"/>
          <p:cNvSpPr/>
          <p:nvPr/>
        </p:nvSpPr>
        <p:spPr>
          <a:xfrm>
            <a:off x="463939" y="3786931"/>
            <a:ext cx="6750750" cy="4481669"/>
          </a:xfrm>
          <a:custGeom>
            <a:rect b="b" l="l" r="r" t="t"/>
            <a:pathLst>
              <a:path extrusionOk="0" h="4481669" w="6750750">
                <a:moveTo>
                  <a:pt x="0" y="0"/>
                </a:moveTo>
                <a:lnTo>
                  <a:pt x="6750750" y="0"/>
                </a:lnTo>
                <a:lnTo>
                  <a:pt x="6750750" y="4481669"/>
                </a:lnTo>
                <a:lnTo>
                  <a:pt x="0" y="4481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33"/>
          <p:cNvSpPr/>
          <p:nvPr/>
        </p:nvSpPr>
        <p:spPr>
          <a:xfrm>
            <a:off x="9944949" y="1265541"/>
            <a:ext cx="3321511" cy="5051170"/>
          </a:xfrm>
          <a:custGeom>
            <a:rect b="b" l="l" r="r" t="t"/>
            <a:pathLst>
              <a:path extrusionOk="0" h="5051170" w="3321511">
                <a:moveTo>
                  <a:pt x="0" y="0"/>
                </a:moveTo>
                <a:lnTo>
                  <a:pt x="3321510" y="0"/>
                </a:lnTo>
                <a:lnTo>
                  <a:pt x="3321510" y="5051170"/>
                </a:lnTo>
                <a:lnTo>
                  <a:pt x="0" y="5051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24588" l="0" r="0" t="-1259"/>
            </a:stretch>
          </a:blipFill>
          <a:ln>
            <a:noFill/>
          </a:ln>
        </p:spPr>
      </p:sp>
      <p:sp>
        <p:nvSpPr>
          <p:cNvPr id="557" name="Google Shape;557;p33"/>
          <p:cNvSpPr/>
          <p:nvPr/>
        </p:nvSpPr>
        <p:spPr>
          <a:xfrm>
            <a:off x="4803457" y="1111482"/>
            <a:ext cx="2789115" cy="4032018"/>
          </a:xfrm>
          <a:custGeom>
            <a:rect b="b" l="l" r="r" t="t"/>
            <a:pathLst>
              <a:path extrusionOk="0" h="4032018" w="2789115">
                <a:moveTo>
                  <a:pt x="0" y="0"/>
                </a:moveTo>
                <a:lnTo>
                  <a:pt x="2789115" y="0"/>
                </a:lnTo>
                <a:lnTo>
                  <a:pt x="2789115" y="4032018"/>
                </a:lnTo>
                <a:lnTo>
                  <a:pt x="0" y="4032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23300" l="0" r="0" t="-34356"/>
            </a:stretch>
          </a:blipFill>
          <a:ln>
            <a:noFill/>
          </a:ln>
        </p:spPr>
      </p:sp>
      <p:sp>
        <p:nvSpPr>
          <p:cNvPr id="558" name="Google Shape;558;p33"/>
          <p:cNvSpPr/>
          <p:nvPr/>
        </p:nvSpPr>
        <p:spPr>
          <a:xfrm>
            <a:off x="902017" y="5908581"/>
            <a:ext cx="3062268" cy="4164638"/>
          </a:xfrm>
          <a:custGeom>
            <a:rect b="b" l="l" r="r" t="t"/>
            <a:pathLst>
              <a:path extrusionOk="0" h="4164638" w="3062268">
                <a:moveTo>
                  <a:pt x="0" y="0"/>
                </a:moveTo>
                <a:lnTo>
                  <a:pt x="3062268" y="0"/>
                </a:lnTo>
                <a:lnTo>
                  <a:pt x="3062268" y="4164638"/>
                </a:lnTo>
                <a:lnTo>
                  <a:pt x="0" y="4164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-48695" l="0" r="0" t="-18890"/>
            </a:stretch>
          </a:blipFill>
          <a:ln>
            <a:noFill/>
          </a:ln>
        </p:spPr>
      </p:sp>
      <p:sp>
        <p:nvSpPr>
          <p:cNvPr id="559" name="Google Shape;559;p33"/>
          <p:cNvSpPr/>
          <p:nvPr/>
        </p:nvSpPr>
        <p:spPr>
          <a:xfrm rot="-5400000">
            <a:off x="13364720" y="6145953"/>
            <a:ext cx="4593281" cy="3689895"/>
          </a:xfrm>
          <a:custGeom>
            <a:rect b="b" l="l" r="r" t="t"/>
            <a:pathLst>
              <a:path extrusionOk="0" h="3689895" w="4593281">
                <a:moveTo>
                  <a:pt x="0" y="0"/>
                </a:moveTo>
                <a:lnTo>
                  <a:pt x="4593281" y="0"/>
                </a:lnTo>
                <a:lnTo>
                  <a:pt x="4593281" y="3689894"/>
                </a:lnTo>
                <a:lnTo>
                  <a:pt x="0" y="36898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-63203" r="-19883" t="0"/>
            </a:stretch>
          </a:blipFill>
          <a:ln>
            <a:noFill/>
          </a:ln>
        </p:spPr>
      </p:sp>
      <p:sp>
        <p:nvSpPr>
          <p:cNvPr id="560" name="Google Shape;560;p33"/>
          <p:cNvSpPr txBox="1"/>
          <p:nvPr/>
        </p:nvSpPr>
        <p:spPr>
          <a:xfrm>
            <a:off x="4986699" y="-156300"/>
            <a:ext cx="8924700" cy="11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Самоосвіта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4"/>
          <p:cNvSpPr/>
          <p:nvPr/>
        </p:nvSpPr>
        <p:spPr>
          <a:xfrm>
            <a:off x="433382" y="146817"/>
            <a:ext cx="4264189" cy="5953774"/>
          </a:xfrm>
          <a:custGeom>
            <a:rect b="b" l="l" r="r" t="t"/>
            <a:pathLst>
              <a:path extrusionOk="0" h="5953774" w="4264189">
                <a:moveTo>
                  <a:pt x="0" y="0"/>
                </a:moveTo>
                <a:lnTo>
                  <a:pt x="4264189" y="0"/>
                </a:lnTo>
                <a:lnTo>
                  <a:pt x="4264189" y="5953774"/>
                </a:lnTo>
                <a:lnTo>
                  <a:pt x="0" y="5953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6" name="Google Shape;566;p34"/>
          <p:cNvSpPr/>
          <p:nvPr/>
        </p:nvSpPr>
        <p:spPr>
          <a:xfrm>
            <a:off x="10155944" y="1296803"/>
            <a:ext cx="3590430" cy="5143500"/>
          </a:xfrm>
          <a:custGeom>
            <a:rect b="b" l="l" r="r" t="t"/>
            <a:pathLst>
              <a:path extrusionOk="0" h="5143500" w="3590430">
                <a:moveTo>
                  <a:pt x="0" y="0"/>
                </a:moveTo>
                <a:lnTo>
                  <a:pt x="3590430" y="0"/>
                </a:lnTo>
                <a:lnTo>
                  <a:pt x="359043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7" name="Google Shape;567;p34"/>
          <p:cNvSpPr/>
          <p:nvPr/>
        </p:nvSpPr>
        <p:spPr>
          <a:xfrm>
            <a:off x="4248124" y="1162190"/>
            <a:ext cx="5684407" cy="3923042"/>
          </a:xfrm>
          <a:custGeom>
            <a:rect b="b" l="l" r="r" t="t"/>
            <a:pathLst>
              <a:path extrusionOk="0" h="3923042" w="5684407">
                <a:moveTo>
                  <a:pt x="0" y="0"/>
                </a:moveTo>
                <a:lnTo>
                  <a:pt x="5684407" y="0"/>
                </a:lnTo>
                <a:lnTo>
                  <a:pt x="5684407" y="3923041"/>
                </a:lnTo>
                <a:lnTo>
                  <a:pt x="0" y="3923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34"/>
          <p:cNvSpPr/>
          <p:nvPr/>
        </p:nvSpPr>
        <p:spPr>
          <a:xfrm>
            <a:off x="187325" y="5858632"/>
            <a:ext cx="6250623" cy="4230880"/>
          </a:xfrm>
          <a:custGeom>
            <a:rect b="b" l="l" r="r" t="t"/>
            <a:pathLst>
              <a:path extrusionOk="0" h="4230880" w="6250623">
                <a:moveTo>
                  <a:pt x="0" y="0"/>
                </a:moveTo>
                <a:lnTo>
                  <a:pt x="6250622" y="0"/>
                </a:lnTo>
                <a:lnTo>
                  <a:pt x="6250622" y="4230880"/>
                </a:lnTo>
                <a:lnTo>
                  <a:pt x="0" y="423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3903" t="-3965"/>
            </a:stretch>
          </a:blipFill>
          <a:ln>
            <a:noFill/>
          </a:ln>
        </p:spPr>
      </p:sp>
      <p:sp>
        <p:nvSpPr>
          <p:cNvPr id="569" name="Google Shape;569;p34"/>
          <p:cNvSpPr/>
          <p:nvPr/>
        </p:nvSpPr>
        <p:spPr>
          <a:xfrm>
            <a:off x="6768272" y="6713938"/>
            <a:ext cx="5278702" cy="3573071"/>
          </a:xfrm>
          <a:custGeom>
            <a:rect b="b" l="l" r="r" t="t"/>
            <a:pathLst>
              <a:path extrusionOk="0" h="3573071" w="5278702">
                <a:moveTo>
                  <a:pt x="0" y="0"/>
                </a:moveTo>
                <a:lnTo>
                  <a:pt x="5278702" y="0"/>
                </a:lnTo>
                <a:lnTo>
                  <a:pt x="5278702" y="3573071"/>
                </a:lnTo>
                <a:lnTo>
                  <a:pt x="0" y="3573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-3697"/>
            </a:stretch>
          </a:blipFill>
          <a:ln>
            <a:noFill/>
          </a:ln>
        </p:spPr>
      </p:sp>
      <p:sp>
        <p:nvSpPr>
          <p:cNvPr id="570" name="Google Shape;570;p34"/>
          <p:cNvSpPr/>
          <p:nvPr/>
        </p:nvSpPr>
        <p:spPr>
          <a:xfrm>
            <a:off x="5225181" y="3929399"/>
            <a:ext cx="5081660" cy="3577221"/>
          </a:xfrm>
          <a:custGeom>
            <a:rect b="b" l="l" r="r" t="t"/>
            <a:pathLst>
              <a:path extrusionOk="0" h="3577221" w="5081660">
                <a:moveTo>
                  <a:pt x="0" y="0"/>
                </a:moveTo>
                <a:lnTo>
                  <a:pt x="5081660" y="0"/>
                </a:lnTo>
                <a:lnTo>
                  <a:pt x="5081660" y="3577221"/>
                </a:lnTo>
                <a:lnTo>
                  <a:pt x="0" y="357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34"/>
          <p:cNvSpPr/>
          <p:nvPr/>
        </p:nvSpPr>
        <p:spPr>
          <a:xfrm>
            <a:off x="13746374" y="65593"/>
            <a:ext cx="4403635" cy="6374710"/>
          </a:xfrm>
          <a:custGeom>
            <a:rect b="b" l="l" r="r" t="t"/>
            <a:pathLst>
              <a:path extrusionOk="0" h="6374710" w="4403635">
                <a:moveTo>
                  <a:pt x="0" y="0"/>
                </a:moveTo>
                <a:lnTo>
                  <a:pt x="4403636" y="0"/>
                </a:lnTo>
                <a:lnTo>
                  <a:pt x="4403636" y="6374710"/>
                </a:lnTo>
                <a:lnTo>
                  <a:pt x="0" y="6374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21938" r="-30245" t="-40248"/>
            </a:stretch>
          </a:blipFill>
          <a:ln>
            <a:noFill/>
          </a:ln>
        </p:spPr>
      </p:sp>
      <p:sp>
        <p:nvSpPr>
          <p:cNvPr id="572" name="Google Shape;572;p34"/>
          <p:cNvSpPr/>
          <p:nvPr/>
        </p:nvSpPr>
        <p:spPr>
          <a:xfrm>
            <a:off x="12973808" y="4546224"/>
            <a:ext cx="4285492" cy="5543288"/>
          </a:xfrm>
          <a:custGeom>
            <a:rect b="b" l="l" r="r" t="t"/>
            <a:pathLst>
              <a:path extrusionOk="0" h="5543288" w="4285492">
                <a:moveTo>
                  <a:pt x="0" y="0"/>
                </a:moveTo>
                <a:lnTo>
                  <a:pt x="4285492" y="0"/>
                </a:lnTo>
                <a:lnTo>
                  <a:pt x="4285492" y="5543288"/>
                </a:lnTo>
                <a:lnTo>
                  <a:pt x="0" y="5543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8911" l="-6054" r="-16827" t="-7823"/>
            </a:stretch>
          </a:blipFill>
          <a:ln>
            <a:noFill/>
          </a:ln>
        </p:spPr>
      </p:sp>
      <p:sp>
        <p:nvSpPr>
          <p:cNvPr id="573" name="Google Shape;573;p34"/>
          <p:cNvSpPr txBox="1"/>
          <p:nvPr/>
        </p:nvSpPr>
        <p:spPr>
          <a:xfrm>
            <a:off x="6142101" y="65600"/>
            <a:ext cx="6326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99"/>
              <a:t>Досягнення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5"/>
          <p:cNvSpPr/>
          <p:nvPr/>
        </p:nvSpPr>
        <p:spPr>
          <a:xfrm>
            <a:off x="0" y="0"/>
            <a:ext cx="18308380" cy="10444999"/>
          </a:xfrm>
          <a:custGeom>
            <a:rect b="b" l="l" r="r" t="t"/>
            <a:pathLst>
              <a:path extrusionOk="0" h="10444999" w="17818375">
                <a:moveTo>
                  <a:pt x="0" y="0"/>
                </a:moveTo>
                <a:lnTo>
                  <a:pt x="17818375" y="0"/>
                </a:lnTo>
                <a:lnTo>
                  <a:pt x="17818375" y="10444999"/>
                </a:lnTo>
                <a:lnTo>
                  <a:pt x="0" y="1044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66" l="0" r="0" t="-10086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4"/>
          <p:cNvGrpSpPr/>
          <p:nvPr/>
        </p:nvGrpSpPr>
        <p:grpSpPr>
          <a:xfrm>
            <a:off x="519976" y="231208"/>
            <a:ext cx="17248048" cy="2238963"/>
            <a:chOff x="0" y="-38100"/>
            <a:chExt cx="4542696" cy="589686"/>
          </a:xfrm>
        </p:grpSpPr>
        <p:sp>
          <p:nvSpPr>
            <p:cNvPr id="133" name="Google Shape;133;p4"/>
            <p:cNvSpPr/>
            <p:nvPr/>
          </p:nvSpPr>
          <p:spPr>
            <a:xfrm>
              <a:off x="0" y="0"/>
              <a:ext cx="4542696" cy="551586"/>
            </a:xfrm>
            <a:custGeom>
              <a:rect b="b" l="l" r="r" t="t"/>
              <a:pathLst>
                <a:path extrusionOk="0" h="551586" w="4542696">
                  <a:moveTo>
                    <a:pt x="0" y="0"/>
                  </a:moveTo>
                  <a:lnTo>
                    <a:pt x="4542696" y="0"/>
                  </a:lnTo>
                  <a:lnTo>
                    <a:pt x="4542696" y="551586"/>
                  </a:lnTo>
                  <a:lnTo>
                    <a:pt x="0" y="551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34" name="Google Shape;134;p4"/>
            <p:cNvSpPr txBox="1"/>
            <p:nvPr/>
          </p:nvSpPr>
          <p:spPr>
            <a:xfrm>
              <a:off x="0" y="-38100"/>
              <a:ext cx="4542696" cy="58968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4"/>
          <p:cNvGrpSpPr/>
          <p:nvPr/>
        </p:nvGrpSpPr>
        <p:grpSpPr>
          <a:xfrm>
            <a:off x="7995775" y="3226850"/>
            <a:ext cx="9853680" cy="5044295"/>
            <a:chOff x="0" y="-95250"/>
            <a:chExt cx="2658630" cy="1654084"/>
          </a:xfrm>
        </p:grpSpPr>
        <p:sp>
          <p:nvSpPr>
            <p:cNvPr id="136" name="Google Shape;136;p4"/>
            <p:cNvSpPr/>
            <p:nvPr/>
          </p:nvSpPr>
          <p:spPr>
            <a:xfrm>
              <a:off x="0" y="0"/>
              <a:ext cx="2658630" cy="1558834"/>
            </a:xfrm>
            <a:custGeom>
              <a:rect b="b" l="l" r="r" t="t"/>
              <a:pathLst>
                <a:path extrusionOk="0" h="1558834" w="2658630">
                  <a:moveTo>
                    <a:pt x="0" y="0"/>
                  </a:moveTo>
                  <a:lnTo>
                    <a:pt x="2658630" y="0"/>
                  </a:lnTo>
                  <a:lnTo>
                    <a:pt x="2658630" y="1558834"/>
                  </a:lnTo>
                  <a:lnTo>
                    <a:pt x="0" y="15588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7" name="Google Shape;137;p4"/>
            <p:cNvSpPr txBox="1"/>
            <p:nvPr/>
          </p:nvSpPr>
          <p:spPr>
            <a:xfrm>
              <a:off x="0" y="-95250"/>
              <a:ext cx="2658630" cy="16540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9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Формування мотивації до систематичних занять фізичною культурою та спортом через ігрові технолог</a:t>
              </a:r>
              <a:r>
                <a:rPr lang="en-US" sz="4999"/>
                <a:t>і</a:t>
              </a:r>
              <a:r>
                <a:rPr b="0" i="0" lang="en-US" sz="49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ї</a:t>
              </a:r>
              <a:endParaRPr/>
            </a:p>
          </p:txBody>
        </p:sp>
      </p:grpSp>
      <p:sp>
        <p:nvSpPr>
          <p:cNvPr id="138" name="Google Shape;138;p4"/>
          <p:cNvSpPr/>
          <p:nvPr/>
        </p:nvSpPr>
        <p:spPr>
          <a:xfrm rot="-451235">
            <a:off x="898238" y="2620238"/>
            <a:ext cx="6661257" cy="7104540"/>
          </a:xfrm>
          <a:custGeom>
            <a:rect b="b" l="l" r="r" t="t"/>
            <a:pathLst>
              <a:path extrusionOk="0" h="7104540" w="6661257">
                <a:moveTo>
                  <a:pt x="0" y="0"/>
                </a:moveTo>
                <a:lnTo>
                  <a:pt x="6661257" y="0"/>
                </a:lnTo>
                <a:lnTo>
                  <a:pt x="6661257" y="7104540"/>
                </a:lnTo>
                <a:lnTo>
                  <a:pt x="0" y="7104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326" r="-3325" t="0"/>
            </a:stretch>
          </a:blipFill>
          <a:ln>
            <a:noFill/>
          </a:ln>
        </p:spPr>
      </p:sp>
      <p:sp>
        <p:nvSpPr>
          <p:cNvPr id="139" name="Google Shape;139;p4"/>
          <p:cNvSpPr txBox="1"/>
          <p:nvPr/>
        </p:nvSpPr>
        <p:spPr>
          <a:xfrm>
            <a:off x="519976" y="431141"/>
            <a:ext cx="17247900" cy="160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Методична проблема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11134211" y="0"/>
            <a:ext cx="6152695" cy="7847984"/>
          </a:xfrm>
          <a:custGeom>
            <a:rect b="b" l="l" r="r" t="t"/>
            <a:pathLst>
              <a:path extrusionOk="0" h="7847984" w="6152695">
                <a:moveTo>
                  <a:pt x="0" y="0"/>
                </a:moveTo>
                <a:lnTo>
                  <a:pt x="6152695" y="0"/>
                </a:lnTo>
                <a:lnTo>
                  <a:pt x="6152695" y="7847984"/>
                </a:lnTo>
                <a:lnTo>
                  <a:pt x="0" y="7847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468" r="-9469" t="0"/>
            </a:stretch>
          </a:blipFill>
          <a:ln>
            <a:noFill/>
          </a:ln>
        </p:spPr>
      </p:sp>
      <p:sp>
        <p:nvSpPr>
          <p:cNvPr id="145" name="Google Shape;145;p5"/>
          <p:cNvSpPr txBox="1"/>
          <p:nvPr/>
        </p:nvSpPr>
        <p:spPr>
          <a:xfrm>
            <a:off x="143150" y="882200"/>
            <a:ext cx="5566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541250" y="758925"/>
            <a:ext cx="6152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chemeClr val="dk1"/>
                </a:solidFill>
              </a:rPr>
              <a:t>Шляхи реалізації</a:t>
            </a:r>
            <a:endParaRPr b="1" sz="4300">
              <a:solidFill>
                <a:schemeClr val="dk1"/>
              </a:solidFill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42225" y="1853850"/>
            <a:ext cx="4599600" cy="1747800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Сюжетні та командні ігри</a:t>
            </a:r>
            <a:endParaRPr sz="4000"/>
          </a:p>
        </p:txBody>
      </p:sp>
      <p:sp>
        <p:nvSpPr>
          <p:cNvPr id="148" name="Google Shape;148;p5"/>
          <p:cNvSpPr/>
          <p:nvPr/>
        </p:nvSpPr>
        <p:spPr>
          <a:xfrm>
            <a:off x="442225" y="4196275"/>
            <a:ext cx="4599600" cy="1447800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Естафети та квести</a:t>
            </a:r>
            <a:endParaRPr sz="4000"/>
          </a:p>
        </p:txBody>
      </p:sp>
      <p:sp>
        <p:nvSpPr>
          <p:cNvPr id="149" name="Google Shape;149;p5"/>
          <p:cNvSpPr/>
          <p:nvPr/>
        </p:nvSpPr>
        <p:spPr>
          <a:xfrm>
            <a:off x="442225" y="6022125"/>
            <a:ext cx="4476000" cy="1187100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Ігрові нагороди</a:t>
            </a:r>
            <a:endParaRPr sz="4000"/>
          </a:p>
        </p:txBody>
      </p:sp>
      <p:sp>
        <p:nvSpPr>
          <p:cNvPr id="150" name="Google Shape;150;p5"/>
          <p:cNvSpPr/>
          <p:nvPr/>
        </p:nvSpPr>
        <p:spPr>
          <a:xfrm>
            <a:off x="442225" y="7847975"/>
            <a:ext cx="4476000" cy="1447800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Позакласні заходи</a:t>
            </a:r>
            <a:endParaRPr sz="4000"/>
          </a:p>
        </p:txBody>
      </p:sp>
      <p:sp>
        <p:nvSpPr>
          <p:cNvPr id="151" name="Google Shape;151;p5"/>
          <p:cNvSpPr txBox="1"/>
          <p:nvPr/>
        </p:nvSpPr>
        <p:spPr>
          <a:xfrm>
            <a:off x="7193200" y="882200"/>
            <a:ext cx="6552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chemeClr val="dk1"/>
                </a:solidFill>
              </a:rPr>
              <a:t>Очікувані результати</a:t>
            </a:r>
            <a:endParaRPr b="1" sz="4300">
              <a:solidFill>
                <a:schemeClr val="dk1"/>
              </a:solidFill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6693950" y="2053900"/>
            <a:ext cx="4476000" cy="1447800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Адаптація вправ</a:t>
            </a:r>
            <a:endParaRPr sz="4000"/>
          </a:p>
        </p:txBody>
      </p:sp>
      <p:sp>
        <p:nvSpPr>
          <p:cNvPr id="153" name="Google Shape;153;p5"/>
          <p:cNvSpPr/>
          <p:nvPr/>
        </p:nvSpPr>
        <p:spPr>
          <a:xfrm>
            <a:off x="6648950" y="3883800"/>
            <a:ext cx="4599600" cy="1447800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Ситуація успіху для всіх</a:t>
            </a:r>
            <a:endParaRPr sz="4000"/>
          </a:p>
        </p:txBody>
      </p:sp>
      <p:sp>
        <p:nvSpPr>
          <p:cNvPr id="154" name="Google Shape;154;p5"/>
          <p:cNvSpPr/>
          <p:nvPr/>
        </p:nvSpPr>
        <p:spPr>
          <a:xfrm>
            <a:off x="6710750" y="6184588"/>
            <a:ext cx="4476000" cy="1187100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Вибір ролей у грі</a:t>
            </a:r>
            <a:endParaRPr sz="4000"/>
          </a:p>
        </p:txBody>
      </p:sp>
      <p:sp>
        <p:nvSpPr>
          <p:cNvPr id="155" name="Google Shape;155;p5"/>
          <p:cNvSpPr/>
          <p:nvPr/>
        </p:nvSpPr>
        <p:spPr>
          <a:xfrm>
            <a:off x="6945925" y="8224675"/>
            <a:ext cx="5118600" cy="1187100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Підтримка та заохочення</a:t>
            </a:r>
            <a:endParaRPr sz="4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6"/>
          <p:cNvGrpSpPr/>
          <p:nvPr/>
        </p:nvGrpSpPr>
        <p:grpSpPr>
          <a:xfrm>
            <a:off x="270526" y="1852978"/>
            <a:ext cx="17248162" cy="7884829"/>
            <a:chOff x="0" y="-38100"/>
            <a:chExt cx="4542696" cy="2076649"/>
          </a:xfrm>
        </p:grpSpPr>
        <p:sp>
          <p:nvSpPr>
            <p:cNvPr id="161" name="Google Shape;161;p6"/>
            <p:cNvSpPr/>
            <p:nvPr/>
          </p:nvSpPr>
          <p:spPr>
            <a:xfrm>
              <a:off x="0" y="0"/>
              <a:ext cx="4542696" cy="2038549"/>
            </a:xfrm>
            <a:custGeom>
              <a:rect b="b" l="l" r="r" t="t"/>
              <a:pathLst>
                <a:path extrusionOk="0" h="2038549" w="4542696">
                  <a:moveTo>
                    <a:pt x="0" y="0"/>
                  </a:moveTo>
                  <a:lnTo>
                    <a:pt x="4542696" y="0"/>
                  </a:lnTo>
                  <a:lnTo>
                    <a:pt x="4542696" y="2038549"/>
                  </a:lnTo>
                  <a:lnTo>
                    <a:pt x="0" y="2038549"/>
                  </a:lnTo>
                  <a:close/>
                </a:path>
              </a:pathLst>
            </a:custGeom>
            <a:solidFill>
              <a:srgbClr val="D8C7FA"/>
            </a:solidFill>
            <a:ln>
              <a:noFill/>
            </a:ln>
          </p:spPr>
        </p:sp>
        <p:sp>
          <p:nvSpPr>
            <p:cNvPr id="162" name="Google Shape;162;p6"/>
            <p:cNvSpPr txBox="1"/>
            <p:nvPr/>
          </p:nvSpPr>
          <p:spPr>
            <a:xfrm>
              <a:off x="0" y="-38100"/>
              <a:ext cx="4542696" cy="20766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6"/>
          <p:cNvGrpSpPr/>
          <p:nvPr/>
        </p:nvGrpSpPr>
        <p:grpSpPr>
          <a:xfrm>
            <a:off x="623000" y="2348476"/>
            <a:ext cx="7013691" cy="1080517"/>
            <a:chOff x="0" y="-76200"/>
            <a:chExt cx="1847215" cy="345500"/>
          </a:xfrm>
        </p:grpSpPr>
        <p:sp>
          <p:nvSpPr>
            <p:cNvPr id="164" name="Google Shape;164;p6"/>
            <p:cNvSpPr/>
            <p:nvPr/>
          </p:nvSpPr>
          <p:spPr>
            <a:xfrm>
              <a:off x="0" y="0"/>
              <a:ext cx="1847215" cy="269300"/>
            </a:xfrm>
            <a:custGeom>
              <a:rect b="b" l="l" r="r" t="t"/>
              <a:pathLst>
                <a:path extrusionOk="0" h="269300" w="1847215">
                  <a:moveTo>
                    <a:pt x="0" y="0"/>
                  </a:moveTo>
                  <a:lnTo>
                    <a:pt x="1847215" y="0"/>
                  </a:lnTo>
                  <a:lnTo>
                    <a:pt x="1847215" y="269300"/>
                  </a:lnTo>
                  <a:lnTo>
                    <a:pt x="0" y="2693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5" name="Google Shape;165;p6"/>
            <p:cNvSpPr txBox="1"/>
            <p:nvPr/>
          </p:nvSpPr>
          <p:spPr>
            <a:xfrm>
              <a:off x="0" y="-76200"/>
              <a:ext cx="1847215" cy="345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Мовно-комунікативна</a:t>
              </a:r>
              <a:endParaRPr/>
            </a:p>
          </p:txBody>
        </p:sp>
      </p:grpSp>
      <p:grpSp>
        <p:nvGrpSpPr>
          <p:cNvPr id="166" name="Google Shape;166;p6"/>
          <p:cNvGrpSpPr/>
          <p:nvPr/>
        </p:nvGrpSpPr>
        <p:grpSpPr>
          <a:xfrm>
            <a:off x="622975" y="3568800"/>
            <a:ext cx="7013743" cy="958498"/>
            <a:chOff x="0" y="-76200"/>
            <a:chExt cx="1872029" cy="305400"/>
          </a:xfrm>
        </p:grpSpPr>
        <p:sp>
          <p:nvSpPr>
            <p:cNvPr id="167" name="Google Shape;167;p6"/>
            <p:cNvSpPr/>
            <p:nvPr/>
          </p:nvSpPr>
          <p:spPr>
            <a:xfrm>
              <a:off x="0" y="0"/>
              <a:ext cx="1842639" cy="229162"/>
            </a:xfrm>
            <a:custGeom>
              <a:rect b="b" l="l" r="r" t="t"/>
              <a:pathLst>
                <a:path extrusionOk="0" h="229162" w="1842639">
                  <a:moveTo>
                    <a:pt x="0" y="0"/>
                  </a:moveTo>
                  <a:lnTo>
                    <a:pt x="1842639" y="0"/>
                  </a:lnTo>
                  <a:lnTo>
                    <a:pt x="1842639" y="229162"/>
                  </a:lnTo>
                  <a:lnTo>
                    <a:pt x="0" y="22916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8" name="Google Shape;168;p6"/>
            <p:cNvSpPr txBox="1"/>
            <p:nvPr/>
          </p:nvSpPr>
          <p:spPr>
            <a:xfrm>
              <a:off x="29429" y="-76200"/>
              <a:ext cx="1842600" cy="305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Предметно-методична</a:t>
              </a:r>
              <a:endParaRPr/>
            </a:p>
          </p:txBody>
        </p:sp>
      </p:grpSp>
      <p:sp>
        <p:nvSpPr>
          <p:cNvPr id="169" name="Google Shape;169;p6"/>
          <p:cNvSpPr txBox="1"/>
          <p:nvPr/>
        </p:nvSpPr>
        <p:spPr>
          <a:xfrm>
            <a:off x="631838" y="4751164"/>
            <a:ext cx="6996000" cy="1023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Інформаційно-цифрова</a:t>
            </a:r>
            <a:endParaRPr/>
          </a:p>
        </p:txBody>
      </p:sp>
      <p:sp>
        <p:nvSpPr>
          <p:cNvPr id="170" name="Google Shape;170;p6"/>
          <p:cNvSpPr txBox="1"/>
          <p:nvPr/>
        </p:nvSpPr>
        <p:spPr>
          <a:xfrm>
            <a:off x="702538" y="7325322"/>
            <a:ext cx="6996300" cy="957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Емоційно-етична</a:t>
            </a:r>
            <a:endParaRPr/>
          </a:p>
        </p:txBody>
      </p:sp>
      <p:grpSp>
        <p:nvGrpSpPr>
          <p:cNvPr id="171" name="Google Shape;171;p6"/>
          <p:cNvGrpSpPr/>
          <p:nvPr/>
        </p:nvGrpSpPr>
        <p:grpSpPr>
          <a:xfrm>
            <a:off x="9696800" y="2158824"/>
            <a:ext cx="7562504" cy="1105372"/>
            <a:chOff x="0" y="-76200"/>
            <a:chExt cx="1991770" cy="291126"/>
          </a:xfrm>
        </p:grpSpPr>
        <p:sp>
          <p:nvSpPr>
            <p:cNvPr id="172" name="Google Shape;172;p6"/>
            <p:cNvSpPr/>
            <p:nvPr/>
          </p:nvSpPr>
          <p:spPr>
            <a:xfrm>
              <a:off x="0" y="0"/>
              <a:ext cx="1991770" cy="214926"/>
            </a:xfrm>
            <a:custGeom>
              <a:rect b="b" l="l" r="r" t="t"/>
              <a:pathLst>
                <a:path extrusionOk="0" h="214926" w="1991770">
                  <a:moveTo>
                    <a:pt x="0" y="0"/>
                  </a:moveTo>
                  <a:lnTo>
                    <a:pt x="1991770" y="0"/>
                  </a:lnTo>
                  <a:lnTo>
                    <a:pt x="1991770" y="214926"/>
                  </a:lnTo>
                  <a:lnTo>
                    <a:pt x="0" y="21492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3" name="Google Shape;173;p6"/>
            <p:cNvSpPr txBox="1"/>
            <p:nvPr/>
          </p:nvSpPr>
          <p:spPr>
            <a:xfrm>
              <a:off x="0" y="-76200"/>
              <a:ext cx="1991769" cy="2911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Інклюзивна</a:t>
              </a:r>
              <a:endParaRPr/>
            </a:p>
          </p:txBody>
        </p:sp>
      </p:grpSp>
      <p:grpSp>
        <p:nvGrpSpPr>
          <p:cNvPr id="174" name="Google Shape;174;p6"/>
          <p:cNvGrpSpPr/>
          <p:nvPr/>
        </p:nvGrpSpPr>
        <p:grpSpPr>
          <a:xfrm>
            <a:off x="631688" y="6038246"/>
            <a:ext cx="6996316" cy="1023011"/>
            <a:chOff x="0" y="-76200"/>
            <a:chExt cx="1842639" cy="345600"/>
          </a:xfrm>
        </p:grpSpPr>
        <p:sp>
          <p:nvSpPr>
            <p:cNvPr id="175" name="Google Shape;175;p6"/>
            <p:cNvSpPr/>
            <p:nvPr/>
          </p:nvSpPr>
          <p:spPr>
            <a:xfrm>
              <a:off x="0" y="0"/>
              <a:ext cx="1842639" cy="269300"/>
            </a:xfrm>
            <a:custGeom>
              <a:rect b="b" l="l" r="r" t="t"/>
              <a:pathLst>
                <a:path extrusionOk="0" h="269300" w="1842639">
                  <a:moveTo>
                    <a:pt x="0" y="0"/>
                  </a:moveTo>
                  <a:lnTo>
                    <a:pt x="1842639" y="0"/>
                  </a:lnTo>
                  <a:lnTo>
                    <a:pt x="1842639" y="269300"/>
                  </a:lnTo>
                  <a:lnTo>
                    <a:pt x="0" y="2693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" name="Google Shape;176;p6"/>
            <p:cNvSpPr txBox="1"/>
            <p:nvPr/>
          </p:nvSpPr>
          <p:spPr>
            <a:xfrm>
              <a:off x="0" y="-76200"/>
              <a:ext cx="1842600" cy="345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Психологічна</a:t>
              </a:r>
              <a:endParaRPr/>
            </a:p>
          </p:txBody>
        </p:sp>
      </p:grpSp>
      <p:grpSp>
        <p:nvGrpSpPr>
          <p:cNvPr id="177" name="Google Shape;177;p6"/>
          <p:cNvGrpSpPr/>
          <p:nvPr/>
        </p:nvGrpSpPr>
        <p:grpSpPr>
          <a:xfrm>
            <a:off x="9696800" y="3428142"/>
            <a:ext cx="7562552" cy="957886"/>
            <a:chOff x="0" y="-76200"/>
            <a:chExt cx="1991770" cy="290251"/>
          </a:xfrm>
        </p:grpSpPr>
        <p:sp>
          <p:nvSpPr>
            <p:cNvPr id="178" name="Google Shape;178;p6"/>
            <p:cNvSpPr/>
            <p:nvPr/>
          </p:nvSpPr>
          <p:spPr>
            <a:xfrm>
              <a:off x="0" y="0"/>
              <a:ext cx="1991770" cy="214051"/>
            </a:xfrm>
            <a:custGeom>
              <a:rect b="b" l="l" r="r" t="t"/>
              <a:pathLst>
                <a:path extrusionOk="0" h="214051" w="1991770">
                  <a:moveTo>
                    <a:pt x="0" y="0"/>
                  </a:moveTo>
                  <a:lnTo>
                    <a:pt x="1991770" y="0"/>
                  </a:lnTo>
                  <a:lnTo>
                    <a:pt x="1991770" y="214051"/>
                  </a:lnTo>
                  <a:lnTo>
                    <a:pt x="0" y="2140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9" name="Google Shape;179;p6"/>
            <p:cNvSpPr txBox="1"/>
            <p:nvPr/>
          </p:nvSpPr>
          <p:spPr>
            <a:xfrm>
              <a:off x="0" y="-76200"/>
              <a:ext cx="1991769" cy="2902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Здоров’язбережувальна</a:t>
              </a:r>
              <a:endParaRPr/>
            </a:p>
          </p:txBody>
        </p:sp>
      </p:grpSp>
      <p:sp>
        <p:nvSpPr>
          <p:cNvPr id="180" name="Google Shape;180;p6"/>
          <p:cNvSpPr txBox="1"/>
          <p:nvPr/>
        </p:nvSpPr>
        <p:spPr>
          <a:xfrm>
            <a:off x="119291" y="557233"/>
            <a:ext cx="18472268" cy="12957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6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Професійні компетентності</a:t>
            </a:r>
            <a:endParaRPr/>
          </a:p>
        </p:txBody>
      </p:sp>
      <p:grpSp>
        <p:nvGrpSpPr>
          <p:cNvPr id="181" name="Google Shape;181;p6"/>
          <p:cNvGrpSpPr/>
          <p:nvPr/>
        </p:nvGrpSpPr>
        <p:grpSpPr>
          <a:xfrm>
            <a:off x="541813" y="8547299"/>
            <a:ext cx="7176071" cy="1493257"/>
            <a:chOff x="0" y="-76200"/>
            <a:chExt cx="2482640" cy="460200"/>
          </a:xfrm>
        </p:grpSpPr>
        <p:sp>
          <p:nvSpPr>
            <p:cNvPr id="182" name="Google Shape;182;p6"/>
            <p:cNvSpPr/>
            <p:nvPr/>
          </p:nvSpPr>
          <p:spPr>
            <a:xfrm>
              <a:off x="0" y="0"/>
              <a:ext cx="2482640" cy="383989"/>
            </a:xfrm>
            <a:custGeom>
              <a:rect b="b" l="l" r="r" t="t"/>
              <a:pathLst>
                <a:path extrusionOk="0" h="383989" w="2482640">
                  <a:moveTo>
                    <a:pt x="0" y="0"/>
                  </a:moveTo>
                  <a:lnTo>
                    <a:pt x="2482640" y="0"/>
                  </a:lnTo>
                  <a:lnTo>
                    <a:pt x="2482640" y="383989"/>
                  </a:lnTo>
                  <a:lnTo>
                    <a:pt x="0" y="3839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3" name="Google Shape;183;p6"/>
            <p:cNvSpPr txBox="1"/>
            <p:nvPr/>
          </p:nvSpPr>
          <p:spPr>
            <a:xfrm>
              <a:off x="0" y="-76200"/>
              <a:ext cx="2482500" cy="460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Компетентність педагогічного партнерства</a:t>
              </a:r>
              <a:endParaRPr/>
            </a:p>
          </p:txBody>
        </p:sp>
      </p:grpSp>
      <p:sp>
        <p:nvSpPr>
          <p:cNvPr id="184" name="Google Shape;184;p6"/>
          <p:cNvSpPr txBox="1"/>
          <p:nvPr/>
        </p:nvSpPr>
        <p:spPr>
          <a:xfrm>
            <a:off x="9641087" y="7340263"/>
            <a:ext cx="7674000" cy="108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Оцінювально-аналітична</a:t>
            </a:r>
            <a:endParaRPr/>
          </a:p>
        </p:txBody>
      </p:sp>
      <p:sp>
        <p:nvSpPr>
          <p:cNvPr id="185" name="Google Shape;185;p6"/>
          <p:cNvSpPr txBox="1"/>
          <p:nvPr/>
        </p:nvSpPr>
        <p:spPr>
          <a:xfrm>
            <a:off x="9696913" y="4582119"/>
            <a:ext cx="7562400" cy="108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Організаційна</a:t>
            </a:r>
            <a:endParaRPr/>
          </a:p>
        </p:txBody>
      </p:sp>
      <p:grpSp>
        <p:nvGrpSpPr>
          <p:cNvPr id="186" name="Google Shape;186;p6"/>
          <p:cNvGrpSpPr/>
          <p:nvPr/>
        </p:nvGrpSpPr>
        <p:grpSpPr>
          <a:xfrm>
            <a:off x="9696775" y="5961199"/>
            <a:ext cx="7562552" cy="1080977"/>
            <a:chOff x="0" y="-76200"/>
            <a:chExt cx="1991770" cy="284700"/>
          </a:xfrm>
        </p:grpSpPr>
        <p:sp>
          <p:nvSpPr>
            <p:cNvPr id="187" name="Google Shape;187;p6"/>
            <p:cNvSpPr/>
            <p:nvPr/>
          </p:nvSpPr>
          <p:spPr>
            <a:xfrm>
              <a:off x="0" y="0"/>
              <a:ext cx="1991770" cy="208384"/>
            </a:xfrm>
            <a:custGeom>
              <a:rect b="b" l="l" r="r" t="t"/>
              <a:pathLst>
                <a:path extrusionOk="0" h="208384" w="1991770">
                  <a:moveTo>
                    <a:pt x="0" y="0"/>
                  </a:moveTo>
                  <a:lnTo>
                    <a:pt x="1991770" y="0"/>
                  </a:lnTo>
                  <a:lnTo>
                    <a:pt x="1991770" y="208384"/>
                  </a:lnTo>
                  <a:lnTo>
                    <a:pt x="0" y="2083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8" name="Google Shape;188;p6"/>
            <p:cNvSpPr txBox="1"/>
            <p:nvPr/>
          </p:nvSpPr>
          <p:spPr>
            <a:xfrm>
              <a:off x="0" y="-76200"/>
              <a:ext cx="1991700" cy="284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Прогностична</a:t>
              </a:r>
              <a:endParaRPr/>
            </a:p>
          </p:txBody>
        </p:sp>
      </p:grpSp>
      <p:sp>
        <p:nvSpPr>
          <p:cNvPr id="189" name="Google Shape;189;p6"/>
          <p:cNvSpPr txBox="1"/>
          <p:nvPr/>
        </p:nvSpPr>
        <p:spPr>
          <a:xfrm>
            <a:off x="9641075" y="8782425"/>
            <a:ext cx="7758000" cy="1258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Здатність до навчання впродовж життя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7"/>
          <p:cNvGrpSpPr/>
          <p:nvPr/>
        </p:nvGrpSpPr>
        <p:grpSpPr>
          <a:xfrm>
            <a:off x="519976" y="231208"/>
            <a:ext cx="17248048" cy="2238963"/>
            <a:chOff x="0" y="-38100"/>
            <a:chExt cx="4542696" cy="589686"/>
          </a:xfrm>
        </p:grpSpPr>
        <p:sp>
          <p:nvSpPr>
            <p:cNvPr id="195" name="Google Shape;195;p7"/>
            <p:cNvSpPr/>
            <p:nvPr/>
          </p:nvSpPr>
          <p:spPr>
            <a:xfrm>
              <a:off x="0" y="0"/>
              <a:ext cx="4542696" cy="551586"/>
            </a:xfrm>
            <a:custGeom>
              <a:rect b="b" l="l" r="r" t="t"/>
              <a:pathLst>
                <a:path extrusionOk="0" h="551586" w="4542696">
                  <a:moveTo>
                    <a:pt x="0" y="0"/>
                  </a:moveTo>
                  <a:lnTo>
                    <a:pt x="4542696" y="0"/>
                  </a:lnTo>
                  <a:lnTo>
                    <a:pt x="4542696" y="551586"/>
                  </a:lnTo>
                  <a:lnTo>
                    <a:pt x="0" y="551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96" name="Google Shape;196;p7"/>
            <p:cNvSpPr txBox="1"/>
            <p:nvPr/>
          </p:nvSpPr>
          <p:spPr>
            <a:xfrm>
              <a:off x="0" y="-38100"/>
              <a:ext cx="4542696" cy="58968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7"/>
          <p:cNvGrpSpPr/>
          <p:nvPr/>
        </p:nvGrpSpPr>
        <p:grpSpPr>
          <a:xfrm>
            <a:off x="12411730" y="6599606"/>
            <a:ext cx="4826975" cy="3592587"/>
            <a:chOff x="2541399" y="660537"/>
            <a:chExt cx="812800" cy="1301379"/>
          </a:xfrm>
        </p:grpSpPr>
        <p:sp>
          <p:nvSpPr>
            <p:cNvPr id="198" name="Google Shape;198;p7"/>
            <p:cNvSpPr/>
            <p:nvPr/>
          </p:nvSpPr>
          <p:spPr>
            <a:xfrm>
              <a:off x="2541399" y="660537"/>
              <a:ext cx="812800" cy="1301379"/>
            </a:xfrm>
            <a:custGeom>
              <a:rect b="b" l="l" r="r" t="t"/>
              <a:pathLst>
                <a:path extrusionOk="0" h="1301379" w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141359"/>
                  </a:lnTo>
                  <a:lnTo>
                    <a:pt x="160020" y="1301379"/>
                  </a:lnTo>
                  <a:lnTo>
                    <a:pt x="652780" y="1301379"/>
                  </a:lnTo>
                  <a:lnTo>
                    <a:pt x="812800" y="1141359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9" name="Google Shape;199;p7"/>
            <p:cNvSpPr txBox="1"/>
            <p:nvPr/>
          </p:nvSpPr>
          <p:spPr>
            <a:xfrm>
              <a:off x="2564699" y="693988"/>
              <a:ext cx="7662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</a:rPr>
                <a:t>Предметно-методична</a:t>
              </a:r>
              <a:endParaRPr b="1" sz="3000"/>
            </a:p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Володію сучасними методиками викладання фізичної культури</a:t>
              </a:r>
              <a:endParaRPr sz="3000"/>
            </a:p>
          </p:txBody>
        </p:sp>
      </p:grpSp>
      <p:grpSp>
        <p:nvGrpSpPr>
          <p:cNvPr id="200" name="Google Shape;200;p7"/>
          <p:cNvGrpSpPr/>
          <p:nvPr/>
        </p:nvGrpSpPr>
        <p:grpSpPr>
          <a:xfrm>
            <a:off x="789175" y="3982775"/>
            <a:ext cx="4240434" cy="4784346"/>
            <a:chOff x="0" y="0"/>
            <a:chExt cx="942591" cy="1873349"/>
          </a:xfrm>
        </p:grpSpPr>
        <p:sp>
          <p:nvSpPr>
            <p:cNvPr id="201" name="Google Shape;201;p7"/>
            <p:cNvSpPr/>
            <p:nvPr/>
          </p:nvSpPr>
          <p:spPr>
            <a:xfrm>
              <a:off x="0" y="0"/>
              <a:ext cx="942591" cy="1873349"/>
            </a:xfrm>
            <a:custGeom>
              <a:rect b="b" l="l" r="r" t="t"/>
              <a:pathLst>
                <a:path extrusionOk="0" h="1873349" w="942591">
                  <a:moveTo>
                    <a:pt x="782571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713329"/>
                  </a:lnTo>
                  <a:lnTo>
                    <a:pt x="160020" y="1873349"/>
                  </a:lnTo>
                  <a:lnTo>
                    <a:pt x="782571" y="1873349"/>
                  </a:lnTo>
                  <a:lnTo>
                    <a:pt x="942591" y="1713329"/>
                  </a:lnTo>
                  <a:lnTo>
                    <a:pt x="942591" y="160020"/>
                  </a:lnTo>
                  <a:lnTo>
                    <a:pt x="7825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2" name="Google Shape;202;p7"/>
            <p:cNvSpPr txBox="1"/>
            <p:nvPr/>
          </p:nvSpPr>
          <p:spPr>
            <a:xfrm>
              <a:off x="17261" y="151693"/>
              <a:ext cx="906300" cy="157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150" lIns="53150" spcFirstLastPara="1" rIns="53150" wrap="square" tIns="5315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16" u="none" cap="none" strike="noStrike">
                  <a:solidFill>
                    <a:srgbClr val="000000"/>
                  </a:solidFill>
                </a:rPr>
                <a:t>Мовно-кoмунікативний</a:t>
              </a:r>
              <a:endParaRPr b="1" sz="2616"/>
            </a:p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2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Ефективно спілкуюся з учнями, колегами та батьками,вмію чітко формувати завдання та мотивувати до активної діяльності</a:t>
              </a:r>
              <a:endParaRPr sz="2825"/>
            </a:p>
          </p:txBody>
        </p:sp>
      </p:grpSp>
      <p:grpSp>
        <p:nvGrpSpPr>
          <p:cNvPr id="203" name="Google Shape;203;p7"/>
          <p:cNvGrpSpPr/>
          <p:nvPr/>
        </p:nvGrpSpPr>
        <p:grpSpPr>
          <a:xfrm>
            <a:off x="12524925" y="2683375"/>
            <a:ext cx="4713788" cy="3447721"/>
            <a:chOff x="0" y="-70151"/>
            <a:chExt cx="802866" cy="1086889"/>
          </a:xfrm>
        </p:grpSpPr>
        <p:sp>
          <p:nvSpPr>
            <p:cNvPr id="204" name="Google Shape;204;p7"/>
            <p:cNvSpPr/>
            <p:nvPr/>
          </p:nvSpPr>
          <p:spPr>
            <a:xfrm>
              <a:off x="0" y="-70151"/>
              <a:ext cx="802866" cy="1086889"/>
            </a:xfrm>
            <a:custGeom>
              <a:rect b="b" l="l" r="r" t="t"/>
              <a:pathLst>
                <a:path extrusionOk="0" h="1444371" w="955793">
                  <a:moveTo>
                    <a:pt x="79577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284351"/>
                  </a:lnTo>
                  <a:lnTo>
                    <a:pt x="160020" y="1444371"/>
                  </a:lnTo>
                  <a:lnTo>
                    <a:pt x="795773" y="1444371"/>
                  </a:lnTo>
                  <a:lnTo>
                    <a:pt x="955793" y="1284351"/>
                  </a:lnTo>
                  <a:lnTo>
                    <a:pt x="955793" y="160020"/>
                  </a:lnTo>
                  <a:lnTo>
                    <a:pt x="7957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" name="Google Shape;205;p7"/>
            <p:cNvSpPr txBox="1"/>
            <p:nvPr/>
          </p:nvSpPr>
          <p:spPr>
            <a:xfrm>
              <a:off x="49381" y="-64307"/>
              <a:ext cx="704100" cy="10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2450" lIns="42450" spcFirstLastPara="1" rIns="42450" wrap="square" tIns="4245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89" u="none" cap="none" strike="noStrike">
                  <a:solidFill>
                    <a:srgbClr val="000000"/>
                  </a:solidFill>
                </a:rPr>
                <a:t>Емоційно-етична</a:t>
              </a:r>
              <a:endParaRPr b="1" sz="1169"/>
            </a:p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8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Формую у дітей почуття поваги,доброзичливості та взаємопідтримки через командні ігри та спільну діяльність</a:t>
              </a:r>
              <a:endParaRPr sz="1169"/>
            </a:p>
          </p:txBody>
        </p:sp>
      </p:grpSp>
      <p:grpSp>
        <p:nvGrpSpPr>
          <p:cNvPr id="206" name="Google Shape;206;p7"/>
          <p:cNvGrpSpPr/>
          <p:nvPr/>
        </p:nvGrpSpPr>
        <p:grpSpPr>
          <a:xfrm>
            <a:off x="6083755" y="6599629"/>
            <a:ext cx="4570710" cy="3584339"/>
            <a:chOff x="-443258" y="404308"/>
            <a:chExt cx="770128" cy="1600580"/>
          </a:xfrm>
        </p:grpSpPr>
        <p:sp>
          <p:nvSpPr>
            <p:cNvPr id="207" name="Google Shape;207;p7"/>
            <p:cNvSpPr/>
            <p:nvPr/>
          </p:nvSpPr>
          <p:spPr>
            <a:xfrm>
              <a:off x="-443258" y="404308"/>
              <a:ext cx="770128" cy="1600580"/>
            </a:xfrm>
            <a:custGeom>
              <a:rect b="b" l="l" r="r" t="t"/>
              <a:pathLst>
                <a:path extrusionOk="0" h="1730357" w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570337"/>
                  </a:lnTo>
                  <a:lnTo>
                    <a:pt x="160020" y="1730357"/>
                  </a:lnTo>
                  <a:lnTo>
                    <a:pt x="652780" y="1730357"/>
                  </a:lnTo>
                  <a:lnTo>
                    <a:pt x="812800" y="1570337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" name="Google Shape;208;p7"/>
            <p:cNvSpPr txBox="1"/>
            <p:nvPr/>
          </p:nvSpPr>
          <p:spPr>
            <a:xfrm>
              <a:off x="-443257" y="468714"/>
              <a:ext cx="745200" cy="147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600" lIns="34600" spcFirstLastPara="1" rIns="34600" wrap="square" tIns="346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000000"/>
                  </a:solidFill>
                </a:rPr>
                <a:t>Психологічна</a:t>
              </a:r>
              <a:endParaRPr b="1" sz="2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Враховую вікові та індивідуальні особливості дітей, створюю сприятливий психологічний клімат на уроках</a:t>
              </a:r>
              <a:endParaRPr sz="2700"/>
            </a:p>
          </p:txBody>
        </p:sp>
      </p:grpSp>
      <p:sp>
        <p:nvSpPr>
          <p:cNvPr id="209" name="Google Shape;209;p7"/>
          <p:cNvSpPr txBox="1"/>
          <p:nvPr/>
        </p:nvSpPr>
        <p:spPr>
          <a:xfrm>
            <a:off x="519976" y="431141"/>
            <a:ext cx="17247900" cy="160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Професійні компетентності</a:t>
            </a: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6045150" y="2749625"/>
            <a:ext cx="4460240" cy="3603706"/>
          </a:xfrm>
          <a:custGeom>
            <a:rect b="b" l="l" r="r" t="t"/>
            <a:pathLst>
              <a:path extrusionOk="0" h="1444371" w="812800">
                <a:moveTo>
                  <a:pt x="65278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1284351"/>
                </a:lnTo>
                <a:lnTo>
                  <a:pt x="160020" y="1444371"/>
                </a:lnTo>
                <a:lnTo>
                  <a:pt x="652780" y="1444371"/>
                </a:lnTo>
                <a:lnTo>
                  <a:pt x="812800" y="1284351"/>
                </a:lnTo>
                <a:lnTo>
                  <a:pt x="812800" y="160020"/>
                </a:lnTo>
                <a:lnTo>
                  <a:pt x="6527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11" name="Google Shape;211;p7"/>
          <p:cNvSpPr txBox="1"/>
          <p:nvPr/>
        </p:nvSpPr>
        <p:spPr>
          <a:xfrm>
            <a:off x="6176975" y="3090688"/>
            <a:ext cx="4069200" cy="28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3">
                <a:solidFill>
                  <a:schemeClr val="dk1"/>
                </a:solidFill>
              </a:rPr>
              <a:t>Інформаційно-цифрова</a:t>
            </a:r>
            <a:endParaRPr b="1" sz="102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3">
                <a:solidFill>
                  <a:schemeClr val="dk1"/>
                </a:solidFill>
              </a:rPr>
              <a:t>Застосовую цифрові ресурси для урізноманітнення навчального процесу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/>
          <p:nvPr/>
        </p:nvSpPr>
        <p:spPr>
          <a:xfrm>
            <a:off x="2151299" y="392976"/>
            <a:ext cx="13985400" cy="179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6000" lIns="46000" spcFirstLastPara="1" rIns="46000" wrap="square" tIns="46000">
            <a:no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5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Професійні </a:t>
            </a:r>
            <a:r>
              <a:rPr lang="en-US" sz="7151"/>
              <a:t>к</a:t>
            </a:r>
            <a:r>
              <a:rPr b="0" i="0" lang="en-US" sz="715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омпетентності</a:t>
            </a:r>
            <a:endParaRPr sz="1267"/>
          </a:p>
        </p:txBody>
      </p:sp>
      <p:grpSp>
        <p:nvGrpSpPr>
          <p:cNvPr id="217" name="Google Shape;217;p8"/>
          <p:cNvGrpSpPr/>
          <p:nvPr/>
        </p:nvGrpSpPr>
        <p:grpSpPr>
          <a:xfrm>
            <a:off x="754600" y="3126404"/>
            <a:ext cx="4404809" cy="5315908"/>
            <a:chOff x="0" y="93652"/>
            <a:chExt cx="1001776" cy="1450057"/>
          </a:xfrm>
        </p:grpSpPr>
        <p:sp>
          <p:nvSpPr>
            <p:cNvPr id="218" name="Google Shape;218;p8"/>
            <p:cNvSpPr/>
            <p:nvPr/>
          </p:nvSpPr>
          <p:spPr>
            <a:xfrm>
              <a:off x="0" y="142860"/>
              <a:ext cx="1001776" cy="1400849"/>
            </a:xfrm>
            <a:custGeom>
              <a:rect b="b" l="l" r="r" t="t"/>
              <a:pathLst>
                <a:path extrusionOk="0" h="1587364" w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427344"/>
                  </a:lnTo>
                  <a:lnTo>
                    <a:pt x="160020" y="1587364"/>
                  </a:lnTo>
                  <a:lnTo>
                    <a:pt x="652780" y="1587364"/>
                  </a:lnTo>
                  <a:lnTo>
                    <a:pt x="812800" y="1427344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9" name="Google Shape;219;p8"/>
            <p:cNvSpPr txBox="1"/>
            <p:nvPr/>
          </p:nvSpPr>
          <p:spPr>
            <a:xfrm>
              <a:off x="338" y="93652"/>
              <a:ext cx="1001100" cy="1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99" u="none" cap="none" strike="noStrike">
                  <a:solidFill>
                    <a:srgbClr val="000000"/>
                  </a:solidFill>
                </a:rPr>
                <a:t>Педагогічне партнерство</a:t>
              </a:r>
              <a:endParaRPr b="1"/>
            </a:p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Співпрацюю з учителями інших пр</a:t>
              </a:r>
              <a:r>
                <a:rPr lang="en-US" sz="3099"/>
                <a:t>е</a:t>
              </a:r>
              <a:r>
                <a:rPr b="0" i="0" lang="en-US" sz="30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дметів, батьками для розвитку спортивних ініціатив </a:t>
              </a:r>
              <a:endParaRPr/>
            </a:p>
          </p:txBody>
        </p:sp>
      </p:grpSp>
      <p:grpSp>
        <p:nvGrpSpPr>
          <p:cNvPr id="220" name="Google Shape;220;p8"/>
          <p:cNvGrpSpPr/>
          <p:nvPr/>
        </p:nvGrpSpPr>
        <p:grpSpPr>
          <a:xfrm>
            <a:off x="13949763" y="3327725"/>
            <a:ext cx="3931107" cy="4443287"/>
            <a:chOff x="3" y="181382"/>
            <a:chExt cx="812800" cy="1687730"/>
          </a:xfrm>
        </p:grpSpPr>
        <p:sp>
          <p:nvSpPr>
            <p:cNvPr id="221" name="Google Shape;221;p8"/>
            <p:cNvSpPr/>
            <p:nvPr/>
          </p:nvSpPr>
          <p:spPr>
            <a:xfrm>
              <a:off x="3" y="181382"/>
              <a:ext cx="812800" cy="1687730"/>
            </a:xfrm>
            <a:custGeom>
              <a:rect b="b" l="l" r="r" t="t"/>
              <a:pathLst>
                <a:path extrusionOk="0" h="1687730" w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527710"/>
                  </a:lnTo>
                  <a:lnTo>
                    <a:pt x="160020" y="1687730"/>
                  </a:lnTo>
                  <a:lnTo>
                    <a:pt x="652780" y="1687730"/>
                  </a:lnTo>
                  <a:lnTo>
                    <a:pt x="812800" y="152771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2" name="Google Shape;222;p8"/>
            <p:cNvSpPr txBox="1"/>
            <p:nvPr/>
          </p:nvSpPr>
          <p:spPr>
            <a:xfrm>
              <a:off x="63505" y="216291"/>
              <a:ext cx="685800" cy="16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99" u="none" cap="none" strike="noStrike">
                  <a:solidFill>
                    <a:srgbClr val="000000"/>
                  </a:solidFill>
                </a:rPr>
                <a:t>Прогностична</a:t>
              </a:r>
              <a:endParaRPr b="1"/>
            </a:p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Вмію планувати та прогнозувати результати навчальної діяльності </a:t>
              </a:r>
              <a:endParaRPr/>
            </a:p>
          </p:txBody>
        </p:sp>
      </p:grpSp>
      <p:grpSp>
        <p:nvGrpSpPr>
          <p:cNvPr id="223" name="Google Shape;223;p8"/>
          <p:cNvGrpSpPr/>
          <p:nvPr/>
        </p:nvGrpSpPr>
        <p:grpSpPr>
          <a:xfrm>
            <a:off x="9525125" y="3126437"/>
            <a:ext cx="4174896" cy="5315830"/>
            <a:chOff x="93594" y="-13369"/>
            <a:chExt cx="941267" cy="1730357"/>
          </a:xfrm>
        </p:grpSpPr>
        <p:sp>
          <p:nvSpPr>
            <p:cNvPr id="224" name="Google Shape;224;p8"/>
            <p:cNvSpPr/>
            <p:nvPr/>
          </p:nvSpPr>
          <p:spPr>
            <a:xfrm>
              <a:off x="93594" y="-13369"/>
              <a:ext cx="941267" cy="1730357"/>
            </a:xfrm>
            <a:custGeom>
              <a:rect b="b" l="l" r="r" t="t"/>
              <a:pathLst>
                <a:path extrusionOk="0" h="1730357" w="941267">
                  <a:moveTo>
                    <a:pt x="781247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570337"/>
                  </a:lnTo>
                  <a:lnTo>
                    <a:pt x="160020" y="1730357"/>
                  </a:lnTo>
                  <a:lnTo>
                    <a:pt x="781247" y="1730357"/>
                  </a:lnTo>
                  <a:lnTo>
                    <a:pt x="941267" y="1570337"/>
                  </a:lnTo>
                  <a:lnTo>
                    <a:pt x="941267" y="160020"/>
                  </a:lnTo>
                  <a:lnTo>
                    <a:pt x="7812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5" name="Google Shape;225;p8"/>
            <p:cNvSpPr txBox="1"/>
            <p:nvPr/>
          </p:nvSpPr>
          <p:spPr>
            <a:xfrm>
              <a:off x="115429" y="52608"/>
              <a:ext cx="897600" cy="15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000000"/>
                  </a:solidFill>
                </a:rPr>
                <a:t>Здоров’язбережувальна </a:t>
              </a:r>
              <a:endParaRPr b="1" sz="800"/>
            </a:p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Виховую культуру здорового способу    життя,приділяю увагу  профілактиці травматизму та розвитку фізичної витривалості</a:t>
              </a:r>
              <a:endParaRPr sz="800"/>
            </a:p>
          </p:txBody>
        </p:sp>
      </p:grpSp>
      <p:grpSp>
        <p:nvGrpSpPr>
          <p:cNvPr id="226" name="Google Shape;226;p8"/>
          <p:cNvGrpSpPr/>
          <p:nvPr/>
        </p:nvGrpSpPr>
        <p:grpSpPr>
          <a:xfrm>
            <a:off x="5723500" y="3005813"/>
            <a:ext cx="3325165" cy="5557073"/>
            <a:chOff x="0" y="0"/>
            <a:chExt cx="812800" cy="1444371"/>
          </a:xfrm>
        </p:grpSpPr>
        <p:sp>
          <p:nvSpPr>
            <p:cNvPr id="227" name="Google Shape;227;p8"/>
            <p:cNvSpPr/>
            <p:nvPr/>
          </p:nvSpPr>
          <p:spPr>
            <a:xfrm>
              <a:off x="0" y="0"/>
              <a:ext cx="812800" cy="1444371"/>
            </a:xfrm>
            <a:custGeom>
              <a:rect b="b" l="l" r="r" t="t"/>
              <a:pathLst>
                <a:path extrusionOk="0" h="1444371" w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284351"/>
                  </a:lnTo>
                  <a:lnTo>
                    <a:pt x="160020" y="1444371"/>
                  </a:lnTo>
                  <a:lnTo>
                    <a:pt x="652780" y="1444371"/>
                  </a:lnTo>
                  <a:lnTo>
                    <a:pt x="812800" y="1284351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8" name="Google Shape;228;p8"/>
            <p:cNvSpPr txBox="1"/>
            <p:nvPr/>
          </p:nvSpPr>
          <p:spPr>
            <a:xfrm>
              <a:off x="49" y="145745"/>
              <a:ext cx="812700" cy="12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99" u="none" cap="none" strike="noStrike">
                  <a:solidFill>
                    <a:srgbClr val="000000"/>
                  </a:solidFill>
                </a:rPr>
                <a:t>Інклюзивна</a:t>
              </a:r>
              <a:r>
                <a:rPr b="0" i="0" lang="en-US" sz="30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Враховую особливі потреби дітей,добираю вправи відповідно до їх можливостей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7FA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>
            <a:off x="2124475" y="222477"/>
            <a:ext cx="14424877" cy="2205191"/>
            <a:chOff x="0" y="-142875"/>
            <a:chExt cx="4542696" cy="694461"/>
          </a:xfrm>
        </p:grpSpPr>
        <p:sp>
          <p:nvSpPr>
            <p:cNvPr id="234" name="Google Shape;234;p9"/>
            <p:cNvSpPr/>
            <p:nvPr/>
          </p:nvSpPr>
          <p:spPr>
            <a:xfrm>
              <a:off x="0" y="0"/>
              <a:ext cx="4542696" cy="551586"/>
            </a:xfrm>
            <a:custGeom>
              <a:rect b="b" l="l" r="r" t="t"/>
              <a:pathLst>
                <a:path extrusionOk="0" h="551586" w="4542696">
                  <a:moveTo>
                    <a:pt x="0" y="0"/>
                  </a:moveTo>
                  <a:lnTo>
                    <a:pt x="4542696" y="0"/>
                  </a:lnTo>
                  <a:lnTo>
                    <a:pt x="4542696" y="551586"/>
                  </a:lnTo>
                  <a:lnTo>
                    <a:pt x="0" y="551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35" name="Google Shape;235;p9"/>
            <p:cNvSpPr txBox="1"/>
            <p:nvPr/>
          </p:nvSpPr>
          <p:spPr>
            <a:xfrm>
              <a:off x="0" y="-142875"/>
              <a:ext cx="4542696" cy="69446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2500" lIns="42500" spcFirstLastPara="1" rIns="42500" wrap="square" tIns="42500">
              <a:no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606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Професійні </a:t>
              </a:r>
              <a:r>
                <a:rPr lang="en-US" sz="6606"/>
                <a:t>к</a:t>
              </a:r>
              <a:r>
                <a:rPr b="0" i="0" lang="en-US" sz="6606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омпетентності</a:t>
              </a:r>
              <a:endParaRPr sz="117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>
            <a:off x="1552304" y="3224225"/>
            <a:ext cx="4071965" cy="5484132"/>
            <a:chOff x="0" y="0"/>
            <a:chExt cx="812800" cy="1444371"/>
          </a:xfrm>
        </p:grpSpPr>
        <p:sp>
          <p:nvSpPr>
            <p:cNvPr id="237" name="Google Shape;237;p9"/>
            <p:cNvSpPr/>
            <p:nvPr/>
          </p:nvSpPr>
          <p:spPr>
            <a:xfrm>
              <a:off x="0" y="0"/>
              <a:ext cx="812800" cy="1444371"/>
            </a:xfrm>
            <a:custGeom>
              <a:rect b="b" l="l" r="r" t="t"/>
              <a:pathLst>
                <a:path extrusionOk="0" h="1444371" w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284351"/>
                  </a:lnTo>
                  <a:lnTo>
                    <a:pt x="160020" y="1444371"/>
                  </a:lnTo>
                  <a:lnTo>
                    <a:pt x="652780" y="1444371"/>
                  </a:lnTo>
                  <a:lnTo>
                    <a:pt x="812800" y="1284351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8" name="Google Shape;238;p9"/>
            <p:cNvSpPr txBox="1"/>
            <p:nvPr/>
          </p:nvSpPr>
          <p:spPr>
            <a:xfrm>
              <a:off x="63500" y="6350"/>
              <a:ext cx="685800" cy="137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99" u="none" cap="none" strike="noStrike">
                  <a:solidFill>
                    <a:srgbClr val="000000"/>
                  </a:solidFill>
                </a:rPr>
                <a:t>Організаційна</a:t>
              </a:r>
              <a:endParaRPr b="1"/>
            </a:p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Ефективно організовую уроки та позакласні спортивні заходи, формую командний дух</a:t>
              </a:r>
              <a:endParaRPr/>
            </a:p>
          </p:txBody>
        </p:sp>
      </p:grpSp>
      <p:grpSp>
        <p:nvGrpSpPr>
          <p:cNvPr id="239" name="Google Shape;239;p9"/>
          <p:cNvGrpSpPr/>
          <p:nvPr/>
        </p:nvGrpSpPr>
        <p:grpSpPr>
          <a:xfrm>
            <a:off x="12449975" y="2965025"/>
            <a:ext cx="4977514" cy="5761416"/>
            <a:chOff x="1" y="-20346"/>
            <a:chExt cx="941267" cy="1517400"/>
          </a:xfrm>
        </p:grpSpPr>
        <p:sp>
          <p:nvSpPr>
            <p:cNvPr id="240" name="Google Shape;240;p9"/>
            <p:cNvSpPr/>
            <p:nvPr/>
          </p:nvSpPr>
          <p:spPr>
            <a:xfrm>
              <a:off x="1" y="16106"/>
              <a:ext cx="941267" cy="1444501"/>
            </a:xfrm>
            <a:custGeom>
              <a:rect b="b" l="l" r="r" t="t"/>
              <a:pathLst>
                <a:path extrusionOk="0" h="1587364" w="941267">
                  <a:moveTo>
                    <a:pt x="781247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427344"/>
                  </a:lnTo>
                  <a:lnTo>
                    <a:pt x="160020" y="1587364"/>
                  </a:lnTo>
                  <a:lnTo>
                    <a:pt x="781247" y="1587364"/>
                  </a:lnTo>
                  <a:lnTo>
                    <a:pt x="941267" y="1427344"/>
                  </a:lnTo>
                  <a:lnTo>
                    <a:pt x="941267" y="160020"/>
                  </a:lnTo>
                  <a:lnTo>
                    <a:pt x="7812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1" name="Google Shape;241;p9"/>
            <p:cNvSpPr txBox="1"/>
            <p:nvPr/>
          </p:nvSpPr>
          <p:spPr>
            <a:xfrm>
              <a:off x="16836" y="-20346"/>
              <a:ext cx="924300" cy="15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99" u="none" cap="none" strike="noStrike">
                  <a:solidFill>
                    <a:srgbClr val="000000"/>
                  </a:solidFill>
                </a:rPr>
                <a:t>Здатність до навчання</a:t>
              </a:r>
              <a:r>
                <a:rPr b="0" i="0" lang="en-US" sz="30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0" lang="en-US" sz="3099" u="none" cap="none" strike="noStrike">
                  <a:solidFill>
                    <a:srgbClr val="000000"/>
                  </a:solidFill>
                </a:rPr>
                <a:t>впродовж життя</a:t>
              </a:r>
              <a:endParaRPr b="1"/>
            </a:p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Постійно підвищую кваліфікацію,впроваджую сучасні підходи у викладанні фізичної культури</a:t>
              </a:r>
              <a:endParaRPr/>
            </a:p>
          </p:txBody>
        </p:sp>
      </p:grpSp>
      <p:grpSp>
        <p:nvGrpSpPr>
          <p:cNvPr id="242" name="Google Shape;242;p9"/>
          <p:cNvGrpSpPr/>
          <p:nvPr/>
        </p:nvGrpSpPr>
        <p:grpSpPr>
          <a:xfrm>
            <a:off x="6091900" y="3700149"/>
            <a:ext cx="5625308" cy="4216841"/>
            <a:chOff x="0" y="0"/>
            <a:chExt cx="812800" cy="1444371"/>
          </a:xfrm>
        </p:grpSpPr>
        <p:sp>
          <p:nvSpPr>
            <p:cNvPr id="243" name="Google Shape;243;p9"/>
            <p:cNvSpPr/>
            <p:nvPr/>
          </p:nvSpPr>
          <p:spPr>
            <a:xfrm>
              <a:off x="0" y="0"/>
              <a:ext cx="812800" cy="1444371"/>
            </a:xfrm>
            <a:custGeom>
              <a:rect b="b" l="l" r="r" t="t"/>
              <a:pathLst>
                <a:path extrusionOk="0" h="1444371" w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284351"/>
                  </a:lnTo>
                  <a:lnTo>
                    <a:pt x="160020" y="1444371"/>
                  </a:lnTo>
                  <a:lnTo>
                    <a:pt x="652780" y="1444371"/>
                  </a:lnTo>
                  <a:lnTo>
                    <a:pt x="812800" y="1284351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9"/>
            <p:cNvSpPr txBox="1"/>
            <p:nvPr/>
          </p:nvSpPr>
          <p:spPr>
            <a:xfrm>
              <a:off x="32759" y="6354"/>
              <a:ext cx="747300" cy="137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99" u="none" cap="none" strike="noStrike">
                  <a:solidFill>
                    <a:srgbClr val="000000"/>
                  </a:solidFill>
                </a:rPr>
                <a:t>Оцінювально-аналітична</a:t>
              </a:r>
              <a:endParaRPr b="1"/>
            </a:p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Проводжу моніторинг фізичного розвитку школярів, аналізую їхні досягнення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