
<file path=[Content_Types].xml><?xml version="1.0" encoding="utf-8"?>
<Types xmlns="http://schemas.openxmlformats.org/package/2006/content-types">
  <Default Extension="bin" ContentType="application/vnd.openxmlformats-officedocument.oleObject"/>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heme/theme2.xml" ContentType="application/vnd.openxmlformats-officedocument.theme+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notesSlides/notesSlide1.xml" ContentType="application/vnd.openxmlformats-officedocument.presentationml.notesSlide+xml"/>
  <Override PartName="/ppt/tags/tag150.xml" ContentType="application/vnd.openxmlformats-officedocument.presentationml.tags+xml"/>
  <Override PartName="/ppt/tags/tag151.xml" ContentType="application/vnd.openxmlformats-officedocument.presentationml.tags+xml"/>
  <Override PartName="/ppt/notesSlides/notesSlide2.xml" ContentType="application/vnd.openxmlformats-officedocument.presentationml.notesSlide+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notesSlides/notesSlide3.xml" ContentType="application/vnd.openxmlformats-officedocument.presentationml.notesSlide+xml"/>
  <Override PartName="/ppt/charts/chart1.xml" ContentType="application/vnd.openxmlformats-officedocument.drawingml.chart+xml"/>
  <Override PartName="/ppt/tags/tag155.xml" ContentType="application/vnd.openxmlformats-officedocument.presentationml.tags+xml"/>
  <Override PartName="/ppt/charts/chart2.xml" ContentType="application/vnd.openxmlformats-officedocument.drawingml.chart+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notesSlides/notesSlide4.xml" ContentType="application/vnd.openxmlformats-officedocument.presentationml.notesSlide+xml"/>
  <Override PartName="/ppt/charts/chart3.xml" ContentType="application/vnd.openxmlformats-officedocument.drawingml.chart+xml"/>
  <Override PartName="/ppt/tags/tag159.xml" ContentType="application/vnd.openxmlformats-officedocument.presentationml.tags+xml"/>
  <Override PartName="/ppt/tags/tag160.xml" ContentType="application/vnd.openxmlformats-officedocument.presentationml.tags+xml"/>
  <Override PartName="/ppt/notesSlides/notesSlide5.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tags/tag161.xml" ContentType="application/vnd.openxmlformats-officedocument.presentationml.tags+xml"/>
  <Override PartName="/ppt/charts/chart6.xml" ContentType="application/vnd.openxmlformats-officedocument.drawingml.chart+xml"/>
  <Override PartName="/ppt/charts/chart7.xml" ContentType="application/vnd.openxmlformats-officedocument.drawingml.chart+xml"/>
  <Override PartName="/ppt/tags/tag162.xml" ContentType="application/vnd.openxmlformats-officedocument.presentationml.tags+xml"/>
  <Override PartName="/ppt/tags/tag163.xml" ContentType="application/vnd.openxmlformats-officedocument.presentationml.tags+xml"/>
  <Override PartName="/ppt/notesSlides/notesSlide6.xml" ContentType="application/vnd.openxmlformats-officedocument.presentationml.notesSlide+xml"/>
  <Override PartName="/ppt/charts/chart8.xml" ContentType="application/vnd.openxmlformats-officedocument.drawingml.chart+xml"/>
  <Override PartName="/ppt/charts/chart9.xml" ContentType="application/vnd.openxmlformats-officedocument.drawingml.chart+xml"/>
  <Override PartName="/ppt/tags/tag164.xml" ContentType="application/vnd.openxmlformats-officedocument.presentationml.tags+xml"/>
  <Override PartName="/ppt/tags/tag165.xml" ContentType="application/vnd.openxmlformats-officedocument.presentationml.tags+xml"/>
  <Override PartName="/ppt/notesSlides/notesSlide7.xml" ContentType="application/vnd.openxmlformats-officedocument.presentationml.notesSlide+xml"/>
  <Override PartName="/ppt/charts/chart10.xml" ContentType="application/vnd.openxmlformats-officedocument.drawingml.chart+xml"/>
  <Override PartName="/ppt/charts/chart11.xml" ContentType="application/vnd.openxmlformats-officedocument.drawingml.chart+xml"/>
  <Override PartName="/ppt/notesSlides/notesSlide8.xml" ContentType="application/vnd.openxmlformats-officedocument.presentationml.notesSlide+xml"/>
  <Override PartName="/ppt/charts/chart12.xml" ContentType="application/vnd.openxmlformats-officedocument.drawingml.chart+xml"/>
  <Override PartName="/ppt/charts/chart13.xml" ContentType="application/vnd.openxmlformats-officedocument.drawingml.chart+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notesSlides/notesSlide9.xml" ContentType="application/vnd.openxmlformats-officedocument.presentationml.notesSlide+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notesSlides/notesSlide10.xml" ContentType="application/vnd.openxmlformats-officedocument.presentationml.notesSlide+xml"/>
  <Override PartName="/ppt/charts/chart14.xml" ContentType="application/vnd.openxmlformats-officedocument.drawingml.chart+xml"/>
  <Override PartName="/ppt/charts/chart15.xml" ContentType="application/vnd.openxmlformats-officedocument.drawingml.chart+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notesSlides/notesSlide11.xml" ContentType="application/vnd.openxmlformats-officedocument.presentationml.notesSlide+xml"/>
  <Override PartName="/ppt/charts/chart16.xml" ContentType="application/vnd.openxmlformats-officedocument.drawingml.chart+xml"/>
  <Override PartName="/ppt/charts/chart17.xml" ContentType="application/vnd.openxmlformats-officedocument.drawingml.chart+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notesSlides/notesSlide12.xml" ContentType="application/vnd.openxmlformats-officedocument.presentationml.notesSlide+xml"/>
  <Override PartName="/ppt/charts/chart18.xml" ContentType="application/vnd.openxmlformats-officedocument.drawingml.chart+xml"/>
  <Override PartName="/ppt/charts/chart19.xml" ContentType="application/vnd.openxmlformats-officedocument.drawingml.chart+xml"/>
  <Override PartName="/ppt/tags/tag178.xml" ContentType="application/vnd.openxmlformats-officedocument.presentationml.tags+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notesSlides/notesSlide13.xml" ContentType="application/vnd.openxmlformats-officedocument.presentationml.notesSlide+xml"/>
  <Override PartName="/ppt/charts/chart24.xml" ContentType="application/vnd.openxmlformats-officedocument.drawingml.chart+xml"/>
  <Override PartName="/ppt/charts/chart25.xml" ContentType="application/vnd.openxmlformats-officedocument.drawingml.chart+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notesSlides/notesSlide14.xml" ContentType="application/vnd.openxmlformats-officedocument.presentationml.notesSlide+xml"/>
  <Override PartName="/ppt/charts/chart26.xml" ContentType="application/vnd.openxmlformats-officedocument.drawingml.chart+xml"/>
  <Override PartName="/ppt/charts/chart27.xml" ContentType="application/vnd.openxmlformats-officedocument.drawingml.chart+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charts/chart28.xml" ContentType="application/vnd.openxmlformats-officedocument.drawingml.chart+xml"/>
  <Override PartName="/ppt/charts/chart29.xml" ContentType="application/vnd.openxmlformats-officedocument.drawingml.chart+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charts/chart30.xml" ContentType="application/vnd.openxmlformats-officedocument.drawingml.chart+xml"/>
  <Override PartName="/ppt/charts/chart31.xml" ContentType="application/vnd.openxmlformats-officedocument.drawingml.chart+xml"/>
  <Override PartName="/ppt/charts/chart32.xml" ContentType="application/vnd.openxmlformats-officedocument.drawingml.chart+xml"/>
  <Override PartName="/ppt/charts/chart33.xml" ContentType="application/vnd.openxmlformats-officedocument.drawingml.chart+xml"/>
  <Override PartName="/ppt/charts/chart34.xml" ContentType="application/vnd.openxmlformats-officedocument.drawingml.chart+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charts/chart35.xml" ContentType="application/vnd.openxmlformats-officedocument.drawingml.chart+xml"/>
  <Override PartName="/ppt/charts/chart36.xml" ContentType="application/vnd.openxmlformats-officedocument.drawingml.chart+xml"/>
  <Override PartName="/ppt/charts/chart37.xml" ContentType="application/vnd.openxmlformats-officedocument.drawingml.chart+xml"/>
  <Override PartName="/ppt/charts/chart38.xml" ContentType="application/vnd.openxmlformats-officedocument.drawingml.chart+xml"/>
  <Override PartName="/ppt/charts/chart39.xml" ContentType="application/vnd.openxmlformats-officedocument.drawingml.chart+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charts/chart40.xml" ContentType="application/vnd.openxmlformats-officedocument.drawingml.chart+xml"/>
  <Override PartName="/ppt/charts/chart41.xml" ContentType="application/vnd.openxmlformats-officedocument.drawingml.chart+xml"/>
  <Override PartName="/ppt/tags/tag197.xml" ContentType="application/vnd.openxmlformats-officedocument.presentationml.tags+xml"/>
  <Override PartName="/ppt/tags/tag198.xml" ContentType="application/vnd.openxmlformats-officedocument.presentationml.tags+xml"/>
  <Override PartName="/ppt/notesSlides/notesSlide15.xml" ContentType="application/vnd.openxmlformats-officedocument.presentationml.notesSlide+xml"/>
  <Override PartName="/ppt/charts/chart42.xml" ContentType="application/vnd.openxmlformats-officedocument.drawingml.chart+xml"/>
  <Override PartName="/ppt/charts/chart43.xml" ContentType="application/vnd.openxmlformats-officedocument.drawingml.chart+xml"/>
  <Override PartName="/ppt/tags/tag199.xml" ContentType="application/vnd.openxmlformats-officedocument.presentationml.tags+xml"/>
  <Override PartName="/ppt/tags/tag200.xml" ContentType="application/vnd.openxmlformats-officedocument.presentationml.tags+xml"/>
  <Override PartName="/ppt/notesSlides/notesSlide16.xml" ContentType="application/vnd.openxmlformats-officedocument.presentationml.notesSlide+xml"/>
  <Override PartName="/ppt/charts/chart44.xml" ContentType="application/vnd.openxmlformats-officedocument.drawingml.chart+xml"/>
  <Override PartName="/ppt/tags/tag201.xml" ContentType="application/vnd.openxmlformats-officedocument.presentationml.tags+xml"/>
  <Override PartName="/ppt/tags/tag202.xml" ContentType="application/vnd.openxmlformats-officedocument.presentationml.tags+xml"/>
  <Override PartName="/ppt/notesSlides/notesSlide17.xml" ContentType="application/vnd.openxmlformats-officedocument.presentationml.notesSlide+xml"/>
  <Override PartName="/ppt/charts/chart45.xml" ContentType="application/vnd.openxmlformats-officedocument.drawingml.chart+xml"/>
  <Override PartName="/ppt/charts/chart46.xml" ContentType="application/vnd.openxmlformats-officedocument.drawingml.chart+xml"/>
  <Override PartName="/ppt/charts/chart47.xml" ContentType="application/vnd.openxmlformats-officedocument.drawingml.chart+xml"/>
  <Override PartName="/ppt/tags/tag203.xml" ContentType="application/vnd.openxmlformats-officedocument.presentationml.tags+xml"/>
  <Override PartName="/ppt/tags/tag204.xml" ContentType="application/vnd.openxmlformats-officedocument.presentationml.tags+xml"/>
  <Override PartName="/ppt/charts/chart48.xml" ContentType="application/vnd.openxmlformats-officedocument.drawingml.chart+xml"/>
  <Override PartName="/ppt/charts/chart49.xml" ContentType="application/vnd.openxmlformats-officedocument.drawingml.chart+xml"/>
  <Override PartName="/ppt/charts/chart50.xml" ContentType="application/vnd.openxmlformats-officedocument.drawingml.chart+xml"/>
  <Override PartName="/ppt/charts/chart51.xml" ContentType="application/vnd.openxmlformats-officedocument.drawingml.chart+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charts/chart52.xml" ContentType="application/vnd.openxmlformats-officedocument.drawingml.chart+xml"/>
  <Override PartName="/ppt/charts/chart53.xml" ContentType="application/vnd.openxmlformats-officedocument.drawingml.chart+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charts/chart54.xml" ContentType="application/vnd.openxmlformats-officedocument.drawingml.chart+xml"/>
  <Override PartName="/ppt/charts/chart55.xml" ContentType="application/vnd.openxmlformats-officedocument.drawingml.chart+xml"/>
  <Override PartName="/ppt/tags/tag211.xml" ContentType="application/vnd.openxmlformats-officedocument.presentationml.tags+xml"/>
  <Override PartName="/ppt/charts/chart56.xml" ContentType="application/vnd.openxmlformats-officedocument.drawingml.chart+xml"/>
  <Override PartName="/ppt/charts/chart57.xml" ContentType="application/vnd.openxmlformats-officedocument.drawingml.chart+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charts/chart58.xml" ContentType="application/vnd.openxmlformats-officedocument.drawingml.chart+xml"/>
  <Override PartName="/ppt/charts/chart59.xml" ContentType="application/vnd.openxmlformats-officedocument.drawingml.chart+xml"/>
  <Override PartName="/ppt/tags/tag216.xml" ContentType="application/vnd.openxmlformats-officedocument.presentationml.tags+xml"/>
  <Override PartName="/ppt/tags/tag217.xml" ContentType="application/vnd.openxmlformats-officedocument.presentationml.tags+xml"/>
  <Override PartName="/ppt/charts/chart60.xml" ContentType="application/vnd.openxmlformats-officedocument.drawingml.chart+xml"/>
  <Override PartName="/ppt/charts/chart61.xml" ContentType="application/vnd.openxmlformats-officedocument.drawingml.chart+xml"/>
  <Override PartName="/ppt/tags/tag218.xml" ContentType="application/vnd.openxmlformats-officedocument.presentationml.tags+xml"/>
  <Override PartName="/ppt/tags/tag219.xml" ContentType="application/vnd.openxmlformats-officedocument.presentationml.tags+xml"/>
  <Override PartName="/ppt/charts/chart62.xml" ContentType="application/vnd.openxmlformats-officedocument.drawingml.chart+xml"/>
  <Override PartName="/ppt/tags/tag220.xml" ContentType="application/vnd.openxmlformats-officedocument.presentationml.tags+xml"/>
  <Override PartName="/ppt/tags/tag221.xml" ContentType="application/vnd.openxmlformats-officedocument.presentationml.tags+xml"/>
  <Override PartName="/ppt/charts/chart63.xml" ContentType="application/vnd.openxmlformats-officedocument.drawingml.chart+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notesSlides/notesSlide18.xml" ContentType="application/vnd.openxmlformats-officedocument.presentationml.notesSlide+xml"/>
  <Override PartName="/ppt/charts/chart64.xml" ContentType="application/vnd.openxmlformats-officedocument.drawingml.chart+xml"/>
  <Override PartName="/ppt/charts/chart65.xml" ContentType="application/vnd.openxmlformats-officedocument.drawingml.chart+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52"/>
  </p:notesMasterIdLst>
  <p:sldIdLst>
    <p:sldId id="277" r:id="rId5"/>
    <p:sldId id="2521" r:id="rId6"/>
    <p:sldId id="2684" r:id="rId7"/>
    <p:sldId id="2396" r:id="rId8"/>
    <p:sldId id="2440" r:id="rId9"/>
    <p:sldId id="2736" r:id="rId10"/>
    <p:sldId id="2721" r:id="rId11"/>
    <p:sldId id="2751" r:id="rId12"/>
    <p:sldId id="2737" r:id="rId13"/>
    <p:sldId id="2685" r:id="rId14"/>
    <p:sldId id="2686" r:id="rId15"/>
    <p:sldId id="2652" r:id="rId16"/>
    <p:sldId id="2687" r:id="rId17"/>
    <p:sldId id="2426" r:id="rId18"/>
    <p:sldId id="2517" r:id="rId19"/>
    <p:sldId id="2722" r:id="rId20"/>
    <p:sldId id="2692" r:id="rId21"/>
    <p:sldId id="2724" r:id="rId22"/>
    <p:sldId id="2697" r:id="rId23"/>
    <p:sldId id="2738" r:id="rId24"/>
    <p:sldId id="2681" r:id="rId25"/>
    <p:sldId id="2647" r:id="rId26"/>
    <p:sldId id="2699" r:id="rId27"/>
    <p:sldId id="2752" r:id="rId28"/>
    <p:sldId id="2701" r:id="rId29"/>
    <p:sldId id="2653" r:id="rId30"/>
    <p:sldId id="2723" r:id="rId31"/>
    <p:sldId id="2753" r:id="rId32"/>
    <p:sldId id="2654" r:id="rId33"/>
    <p:sldId id="2709" r:id="rId34"/>
    <p:sldId id="2711" r:id="rId35"/>
    <p:sldId id="2713" r:id="rId36"/>
    <p:sldId id="2612" r:id="rId37"/>
    <p:sldId id="2472" r:id="rId38"/>
    <p:sldId id="2655" r:id="rId39"/>
    <p:sldId id="2740" r:id="rId40"/>
    <p:sldId id="2741" r:id="rId41"/>
    <p:sldId id="2742" r:id="rId42"/>
    <p:sldId id="2743" r:id="rId43"/>
    <p:sldId id="2744" r:id="rId44"/>
    <p:sldId id="2745" r:id="rId45"/>
    <p:sldId id="2746" r:id="rId46"/>
    <p:sldId id="2747" r:id="rId47"/>
    <p:sldId id="2755" r:id="rId48"/>
    <p:sldId id="2756" r:id="rId49"/>
    <p:sldId id="2748" r:id="rId50"/>
    <p:sldId id="2749" r:id="rId51"/>
  </p:sldIdLst>
  <p:sldSz cx="12192000" cy="6858000"/>
  <p:notesSz cx="6858000" cy="9144000"/>
  <p:custDataLst>
    <p:tags r:id="rId5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pos="7536" userDrawn="1">
          <p15:clr>
            <a:srgbClr val="A4A3A4"/>
          </p15:clr>
        </p15:guide>
        <p15:guide id="2" orient="horz" pos="2688" userDrawn="1">
          <p15:clr>
            <a:srgbClr val="A4A3A4"/>
          </p15:clr>
        </p15:guide>
        <p15:guide id="3" orient="horz" pos="120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na Voitovska" initials="YV" lastIdx="8" clrIdx="0">
    <p:extLst/>
  </p:cmAuthor>
  <p:cmAuthor id="2" name="Yulia Saratova" initials="YS" lastIdx="5" clrIdx="1">
    <p:extLst/>
  </p:cmAuthor>
  <p:cmAuthor id="3" name="Stanislav Klimenko" initials="SK"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329B"/>
    <a:srgbClr val="2F469C"/>
    <a:srgbClr val="009D9C"/>
    <a:srgbClr val="404040"/>
    <a:srgbClr val="002554"/>
    <a:srgbClr val="FCC6E6"/>
    <a:srgbClr val="F9A5B7"/>
    <a:srgbClr val="4F9DFF"/>
    <a:srgbClr val="62BE85"/>
    <a:srgbClr val="0082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51" autoAdjust="0"/>
    <p:restoredTop sz="95964" autoAdjust="0"/>
  </p:normalViewPr>
  <p:slideViewPr>
    <p:cSldViewPr snapToGrid="0">
      <p:cViewPr>
        <p:scale>
          <a:sx n="81" d="100"/>
          <a:sy n="81" d="100"/>
        </p:scale>
        <p:origin x="-462" y="12"/>
      </p:cViewPr>
      <p:guideLst>
        <p:guide orient="horz" pos="2688"/>
        <p:guide orient="horz" pos="1200"/>
        <p:guide pos="753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gs" Target="tags/tag1.xml"/><Relationship Id="rId58"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_Worksheet26.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Excel_Worksheet27.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_Worksheet28.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Excel_Worksheet29.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Excel_Worksheet30.xlsx"/></Relationships>
</file>

<file path=ppt/charts/_rels/chart31.xml.rels><?xml version="1.0" encoding="UTF-8" standalone="yes"?>
<Relationships xmlns="http://schemas.openxmlformats.org/package/2006/relationships"><Relationship Id="rId1" Type="http://schemas.openxmlformats.org/officeDocument/2006/relationships/package" Target="../embeddings/Microsoft_Excel_Worksheet31.xlsx"/></Relationships>
</file>

<file path=ppt/charts/_rels/chart32.xml.rels><?xml version="1.0" encoding="UTF-8" standalone="yes"?>
<Relationships xmlns="http://schemas.openxmlformats.org/package/2006/relationships"><Relationship Id="rId1" Type="http://schemas.openxmlformats.org/officeDocument/2006/relationships/package" Target="../embeddings/Microsoft_Excel_Worksheet32.xlsx"/></Relationships>
</file>

<file path=ppt/charts/_rels/chart33.xml.rels><?xml version="1.0" encoding="UTF-8" standalone="yes"?>
<Relationships xmlns="http://schemas.openxmlformats.org/package/2006/relationships"><Relationship Id="rId1" Type="http://schemas.openxmlformats.org/officeDocument/2006/relationships/package" Target="../embeddings/Microsoft_Excel_Worksheet33.xlsx"/></Relationships>
</file>

<file path=ppt/charts/_rels/chart34.xml.rels><?xml version="1.0" encoding="UTF-8" standalone="yes"?>
<Relationships xmlns="http://schemas.openxmlformats.org/package/2006/relationships"><Relationship Id="rId1" Type="http://schemas.openxmlformats.org/officeDocument/2006/relationships/package" Target="../embeddings/Microsoft_Excel_Worksheet34.xlsx"/></Relationships>
</file>

<file path=ppt/charts/_rels/chart35.xml.rels><?xml version="1.0" encoding="UTF-8" standalone="yes"?>
<Relationships xmlns="http://schemas.openxmlformats.org/package/2006/relationships"><Relationship Id="rId1" Type="http://schemas.openxmlformats.org/officeDocument/2006/relationships/package" Target="../embeddings/Microsoft_Excel_Worksheet35.xlsx"/></Relationships>
</file>

<file path=ppt/charts/_rels/chart36.xml.rels><?xml version="1.0" encoding="UTF-8" standalone="yes"?>
<Relationships xmlns="http://schemas.openxmlformats.org/package/2006/relationships"><Relationship Id="rId1" Type="http://schemas.openxmlformats.org/officeDocument/2006/relationships/package" Target="../embeddings/Microsoft_Excel_Worksheet36.xlsx"/></Relationships>
</file>

<file path=ppt/charts/_rels/chart37.xml.rels><?xml version="1.0" encoding="UTF-8" standalone="yes"?>
<Relationships xmlns="http://schemas.openxmlformats.org/package/2006/relationships"><Relationship Id="rId1" Type="http://schemas.openxmlformats.org/officeDocument/2006/relationships/package" Target="../embeddings/Microsoft_Excel_Worksheet37.xlsx"/></Relationships>
</file>

<file path=ppt/charts/_rels/chart38.xml.rels><?xml version="1.0" encoding="UTF-8" standalone="yes"?>
<Relationships xmlns="http://schemas.openxmlformats.org/package/2006/relationships"><Relationship Id="rId1" Type="http://schemas.openxmlformats.org/officeDocument/2006/relationships/package" Target="../embeddings/Microsoft_Excel_Worksheet38.xlsx"/></Relationships>
</file>

<file path=ppt/charts/_rels/chart39.xml.rels><?xml version="1.0" encoding="UTF-8" standalone="yes"?>
<Relationships xmlns="http://schemas.openxmlformats.org/package/2006/relationships"><Relationship Id="rId1" Type="http://schemas.openxmlformats.org/officeDocument/2006/relationships/package" Target="../embeddings/Microsoft_Excel_Worksheet39.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40.xml.rels><?xml version="1.0" encoding="UTF-8" standalone="yes"?>
<Relationships xmlns="http://schemas.openxmlformats.org/package/2006/relationships"><Relationship Id="rId1" Type="http://schemas.openxmlformats.org/officeDocument/2006/relationships/package" Target="../embeddings/Microsoft_Excel_Worksheet40.xlsx"/></Relationships>
</file>

<file path=ppt/charts/_rels/chart41.xml.rels><?xml version="1.0" encoding="UTF-8" standalone="yes"?>
<Relationships xmlns="http://schemas.openxmlformats.org/package/2006/relationships"><Relationship Id="rId1" Type="http://schemas.openxmlformats.org/officeDocument/2006/relationships/package" Target="../embeddings/Microsoft_Excel_Worksheet41.xlsx"/></Relationships>
</file>

<file path=ppt/charts/_rels/chart42.xml.rels><?xml version="1.0" encoding="UTF-8" standalone="yes"?>
<Relationships xmlns="http://schemas.openxmlformats.org/package/2006/relationships"><Relationship Id="rId1" Type="http://schemas.openxmlformats.org/officeDocument/2006/relationships/package" Target="../embeddings/Microsoft_Excel_Worksheet42.xlsx"/></Relationships>
</file>

<file path=ppt/charts/_rels/chart43.xml.rels><?xml version="1.0" encoding="UTF-8" standalone="yes"?>
<Relationships xmlns="http://schemas.openxmlformats.org/package/2006/relationships"><Relationship Id="rId1" Type="http://schemas.openxmlformats.org/officeDocument/2006/relationships/package" Target="../embeddings/Microsoft_Excel_Worksheet43.xlsx"/></Relationships>
</file>

<file path=ppt/charts/_rels/chart44.xml.rels><?xml version="1.0" encoding="UTF-8" standalone="yes"?>
<Relationships xmlns="http://schemas.openxmlformats.org/package/2006/relationships"><Relationship Id="rId1" Type="http://schemas.openxmlformats.org/officeDocument/2006/relationships/package" Target="../embeddings/Microsoft_Excel_Worksheet44.xlsx"/></Relationships>
</file>

<file path=ppt/charts/_rels/chart45.xml.rels><?xml version="1.0" encoding="UTF-8" standalone="yes"?>
<Relationships xmlns="http://schemas.openxmlformats.org/package/2006/relationships"><Relationship Id="rId1" Type="http://schemas.openxmlformats.org/officeDocument/2006/relationships/package" Target="../embeddings/Microsoft_Excel_Worksheet45.xlsx"/></Relationships>
</file>

<file path=ppt/charts/_rels/chart46.xml.rels><?xml version="1.0" encoding="UTF-8" standalone="yes"?>
<Relationships xmlns="http://schemas.openxmlformats.org/package/2006/relationships"><Relationship Id="rId1" Type="http://schemas.openxmlformats.org/officeDocument/2006/relationships/package" Target="../embeddings/Microsoft_Excel_Worksheet46.xlsx"/></Relationships>
</file>

<file path=ppt/charts/_rels/chart47.xml.rels><?xml version="1.0" encoding="UTF-8" standalone="yes"?>
<Relationships xmlns="http://schemas.openxmlformats.org/package/2006/relationships"><Relationship Id="rId1" Type="http://schemas.openxmlformats.org/officeDocument/2006/relationships/package" Target="../embeddings/Microsoft_Excel_Worksheet47.xlsx"/></Relationships>
</file>

<file path=ppt/charts/_rels/chart48.xml.rels><?xml version="1.0" encoding="UTF-8" standalone="yes"?>
<Relationships xmlns="http://schemas.openxmlformats.org/package/2006/relationships"><Relationship Id="rId1" Type="http://schemas.openxmlformats.org/officeDocument/2006/relationships/package" Target="../embeddings/Microsoft_Excel_Worksheet48.xlsx"/></Relationships>
</file>

<file path=ppt/charts/_rels/chart49.xml.rels><?xml version="1.0" encoding="UTF-8" standalone="yes"?>
<Relationships xmlns="http://schemas.openxmlformats.org/package/2006/relationships"><Relationship Id="rId1" Type="http://schemas.openxmlformats.org/officeDocument/2006/relationships/package" Target="../embeddings/Microsoft_Excel_Worksheet49.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50.xml.rels><?xml version="1.0" encoding="UTF-8" standalone="yes"?>
<Relationships xmlns="http://schemas.openxmlformats.org/package/2006/relationships"><Relationship Id="rId1" Type="http://schemas.openxmlformats.org/officeDocument/2006/relationships/package" Target="../embeddings/Microsoft_Excel_Worksheet50.xlsx"/></Relationships>
</file>

<file path=ppt/charts/_rels/chart51.xml.rels><?xml version="1.0" encoding="UTF-8" standalone="yes"?>
<Relationships xmlns="http://schemas.openxmlformats.org/package/2006/relationships"><Relationship Id="rId1" Type="http://schemas.openxmlformats.org/officeDocument/2006/relationships/package" Target="../embeddings/Microsoft_Excel_Worksheet51.xlsx"/></Relationships>
</file>

<file path=ppt/charts/_rels/chart52.xml.rels><?xml version="1.0" encoding="UTF-8" standalone="yes"?>
<Relationships xmlns="http://schemas.openxmlformats.org/package/2006/relationships"><Relationship Id="rId1" Type="http://schemas.openxmlformats.org/officeDocument/2006/relationships/package" Target="../embeddings/Microsoft_Excel_Worksheet52.xlsx"/></Relationships>
</file>

<file path=ppt/charts/_rels/chart53.xml.rels><?xml version="1.0" encoding="UTF-8" standalone="yes"?>
<Relationships xmlns="http://schemas.openxmlformats.org/package/2006/relationships"><Relationship Id="rId1" Type="http://schemas.openxmlformats.org/officeDocument/2006/relationships/package" Target="../embeddings/Microsoft_Excel_Worksheet53.xlsx"/></Relationships>
</file>

<file path=ppt/charts/_rels/chart54.xml.rels><?xml version="1.0" encoding="UTF-8" standalone="yes"?>
<Relationships xmlns="http://schemas.openxmlformats.org/package/2006/relationships"><Relationship Id="rId1" Type="http://schemas.openxmlformats.org/officeDocument/2006/relationships/package" Target="../embeddings/Microsoft_Excel_Worksheet54.xlsx"/></Relationships>
</file>

<file path=ppt/charts/_rels/chart55.xml.rels><?xml version="1.0" encoding="UTF-8" standalone="yes"?>
<Relationships xmlns="http://schemas.openxmlformats.org/package/2006/relationships"><Relationship Id="rId1" Type="http://schemas.openxmlformats.org/officeDocument/2006/relationships/package" Target="../embeddings/Microsoft_Excel_Worksheet55.xlsx"/></Relationships>
</file>

<file path=ppt/charts/_rels/chart56.xml.rels><?xml version="1.0" encoding="UTF-8" standalone="yes"?>
<Relationships xmlns="http://schemas.openxmlformats.org/package/2006/relationships"><Relationship Id="rId1" Type="http://schemas.openxmlformats.org/officeDocument/2006/relationships/package" Target="../embeddings/Microsoft_Excel_Worksheet56.xlsx"/></Relationships>
</file>

<file path=ppt/charts/_rels/chart57.xml.rels><?xml version="1.0" encoding="UTF-8" standalone="yes"?>
<Relationships xmlns="http://schemas.openxmlformats.org/package/2006/relationships"><Relationship Id="rId1" Type="http://schemas.openxmlformats.org/officeDocument/2006/relationships/package" Target="../embeddings/Microsoft_Excel_Worksheet57.xlsx"/></Relationships>
</file>

<file path=ppt/charts/_rels/chart58.xml.rels><?xml version="1.0" encoding="UTF-8" standalone="yes"?>
<Relationships xmlns="http://schemas.openxmlformats.org/package/2006/relationships"><Relationship Id="rId1" Type="http://schemas.openxmlformats.org/officeDocument/2006/relationships/package" Target="../embeddings/Microsoft_Excel_Worksheet58.xlsx"/></Relationships>
</file>

<file path=ppt/charts/_rels/chart59.xml.rels><?xml version="1.0" encoding="UTF-8" standalone="yes"?>
<Relationships xmlns="http://schemas.openxmlformats.org/package/2006/relationships"><Relationship Id="rId1" Type="http://schemas.openxmlformats.org/officeDocument/2006/relationships/package" Target="../embeddings/Microsoft_Excel_Worksheet59.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60.xml.rels><?xml version="1.0" encoding="UTF-8" standalone="yes"?>
<Relationships xmlns="http://schemas.openxmlformats.org/package/2006/relationships"><Relationship Id="rId1" Type="http://schemas.openxmlformats.org/officeDocument/2006/relationships/package" Target="../embeddings/Microsoft_Excel_Worksheet60.xlsx"/></Relationships>
</file>

<file path=ppt/charts/_rels/chart61.xml.rels><?xml version="1.0" encoding="UTF-8" standalone="yes"?>
<Relationships xmlns="http://schemas.openxmlformats.org/package/2006/relationships"><Relationship Id="rId1" Type="http://schemas.openxmlformats.org/officeDocument/2006/relationships/package" Target="../embeddings/Microsoft_Excel_Worksheet61.xlsx"/></Relationships>
</file>

<file path=ppt/charts/_rels/chart62.xml.rels><?xml version="1.0" encoding="UTF-8" standalone="yes"?>
<Relationships xmlns="http://schemas.openxmlformats.org/package/2006/relationships"><Relationship Id="rId1" Type="http://schemas.openxmlformats.org/officeDocument/2006/relationships/package" Target="../embeddings/Microsoft_Excel_Worksheet62.xlsx"/></Relationships>
</file>

<file path=ppt/charts/_rels/chart63.xml.rels><?xml version="1.0" encoding="UTF-8" standalone="yes"?>
<Relationships xmlns="http://schemas.openxmlformats.org/package/2006/relationships"><Relationship Id="rId1" Type="http://schemas.openxmlformats.org/officeDocument/2006/relationships/package" Target="../embeddings/Microsoft_Excel_Worksheet63.xlsx"/></Relationships>
</file>

<file path=ppt/charts/_rels/chart64.xml.rels><?xml version="1.0" encoding="UTF-8" standalone="yes"?>
<Relationships xmlns="http://schemas.openxmlformats.org/package/2006/relationships"><Relationship Id="rId1" Type="http://schemas.openxmlformats.org/officeDocument/2006/relationships/package" Target="../embeddings/Microsoft_Excel_Worksheet64.xlsx"/></Relationships>
</file>

<file path=ppt/charts/_rels/chart65.xml.rels><?xml version="1.0" encoding="UTF-8" standalone="yes"?>
<Relationships xmlns="http://schemas.openxmlformats.org/package/2006/relationships"><Relationship Id="rId1" Type="http://schemas.openxmlformats.org/officeDocument/2006/relationships/package" Target="../embeddings/Microsoft_Excel_Worksheet6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464514927606593E-2"/>
          <c:y val="0"/>
          <c:w val="0.77132786178281576"/>
          <c:h val="0.95729339802400193"/>
        </c:manualLayout>
      </c:layout>
      <c:barChart>
        <c:barDir val="bar"/>
        <c:grouping val="clustered"/>
        <c:varyColors val="0"/>
        <c:ser>
          <c:idx val="0"/>
          <c:order val="0"/>
          <c:tx>
            <c:strRef>
              <c:f>Sheet1!$B$1</c:f>
              <c:strCache>
                <c:ptCount val="1"/>
                <c:pt idx="0">
                  <c:v>Громада</c:v>
                </c:pt>
              </c:strCache>
            </c:strRef>
          </c:tx>
          <c:spPr>
            <a:solidFill>
              <a:srgbClr val="009D9C"/>
            </a:solidFill>
            <a:ln>
              <a:noFill/>
            </a:ln>
            <a:effectLst/>
          </c:spPr>
          <c:invertIfNegative val="0"/>
          <c:dLbls>
            <c:dLbl>
              <c:idx val="5"/>
              <c:spPr>
                <a:noFill/>
                <a:ln>
                  <a:solidFill>
                    <a:srgbClr val="00B050"/>
                  </a:solid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ru-RU"/>
                </a:p>
              </c:txPr>
              <c:showLegendKey val="0"/>
              <c:showVal val="1"/>
              <c:showCatName val="0"/>
              <c:showSerName val="0"/>
              <c:showPercent val="0"/>
              <c:showBubbleSize val="0"/>
            </c:dLbl>
            <c:spPr>
              <a:noFill/>
              <a:ln>
                <a:solidFill>
                  <a:srgbClr val="FF0000"/>
                </a:solid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Indicator 1.8. % of citizens reporting satisfaction with service delivery provided by targeted CC disaggregated by CC (22 services)</c:v>
                </c:pt>
                <c:pt idx="1">
                  <c:v>Indicator 1.9. % of citizens who know how to access information about government services disaggregated by CC  (22 services)</c:v>
                </c:pt>
                <c:pt idx="2">
                  <c:v>Indicator 1.14. Percentage of citizens who state confidence in CC` stewardship of public assets</c:v>
                </c:pt>
                <c:pt idx="3">
                  <c:v>Indicator 1.15. Percentage of citizens who state that the CC annual budget process is transparent/inclusive</c:v>
                </c:pt>
                <c:pt idx="4">
                  <c:v>Indicator 2.1. Percentage of citizens reporting satisfaction with local government activities for citizen engagement, by CC</c:v>
                </c:pt>
                <c:pt idx="5">
                  <c:v>Indicator 2.3. Percentage of citizens who believe that YLCs are an effective tool to engage local government on behalf of youth</c:v>
                </c:pt>
                <c:pt idx="6">
                  <c:v>Indicator 2.18. Percentage of citizens who support decentralization reforms</c:v>
                </c:pt>
                <c:pt idx="7">
                  <c:v>Indicator 2.18-1. Percentage of citizens who  informed about decentralization reforms</c:v>
                </c:pt>
              </c:strCache>
            </c:strRef>
          </c:cat>
          <c:val>
            <c:numRef>
              <c:f>Sheet1!$B$2:$B$9</c:f>
              <c:numCache>
                <c:formatCode>0%</c:formatCode>
                <c:ptCount val="8"/>
                <c:pt idx="0">
                  <c:v>0.456401526848913</c:v>
                </c:pt>
                <c:pt idx="1">
                  <c:v>0.61095770232684399</c:v>
                </c:pt>
                <c:pt idx="2">
                  <c:v>0.20686204076742201</c:v>
                </c:pt>
                <c:pt idx="3">
                  <c:v>8.1068856901354402E-2</c:v>
                </c:pt>
                <c:pt idx="4">
                  <c:v>0.170685747198243</c:v>
                </c:pt>
                <c:pt idx="5">
                  <c:v>0.42864959635391203</c:v>
                </c:pt>
                <c:pt idx="6">
                  <c:v>0.52893405080572198</c:v>
                </c:pt>
                <c:pt idx="7">
                  <c:v>0.40262490919739796</c:v>
                </c:pt>
              </c:numCache>
            </c:numRef>
          </c:val>
          <c:extLst xmlns:c16r2="http://schemas.microsoft.com/office/drawing/2015/06/chart">
            <c:ext xmlns:c16="http://schemas.microsoft.com/office/drawing/2014/chart" uri="{C3380CC4-5D6E-409C-BE32-E72D297353CC}">
              <c16:uniqueId val="{00000000-D75B-4843-8E79-1859F89F18D2}"/>
            </c:ext>
          </c:extLst>
        </c:ser>
        <c:ser>
          <c:idx val="1"/>
          <c:order val="1"/>
          <c:tx>
            <c:strRef>
              <c:f>Sheet1!$C$1</c:f>
              <c:strCache>
                <c:ptCount val="1"/>
                <c:pt idx="0">
                  <c:v>Когорта 4</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Indicator 1.8. % of citizens reporting satisfaction with service delivery provided by targeted CC disaggregated by CC (22 services)</c:v>
                </c:pt>
                <c:pt idx="1">
                  <c:v>Indicator 1.9. % of citizens who know how to access information about government services disaggregated by CC  (22 services)</c:v>
                </c:pt>
                <c:pt idx="2">
                  <c:v>Indicator 1.14. Percentage of citizens who state confidence in CC` stewardship of public assets</c:v>
                </c:pt>
                <c:pt idx="3">
                  <c:v>Indicator 1.15. Percentage of citizens who state that the CC annual budget process is transparent/inclusive</c:v>
                </c:pt>
                <c:pt idx="4">
                  <c:v>Indicator 2.1. Percentage of citizens reporting satisfaction with local government activities for citizen engagement, by CC</c:v>
                </c:pt>
                <c:pt idx="5">
                  <c:v>Indicator 2.3. Percentage of citizens who believe that YLCs are an effective tool to engage local government on behalf of youth</c:v>
                </c:pt>
                <c:pt idx="6">
                  <c:v>Indicator 2.18. Percentage of citizens who support decentralization reforms</c:v>
                </c:pt>
                <c:pt idx="7">
                  <c:v>Indicator 2.18-1. Percentage of citizens who  informed about decentralization reforms</c:v>
                </c:pt>
              </c:strCache>
            </c:strRef>
          </c:cat>
          <c:val>
            <c:numRef>
              <c:f>Sheet1!$C$2:$C$9</c:f>
              <c:numCache>
                <c:formatCode>0%</c:formatCode>
                <c:ptCount val="8"/>
                <c:pt idx="0">
                  <c:v>0.52447012722576192</c:v>
                </c:pt>
                <c:pt idx="1">
                  <c:v>0.661779785239757</c:v>
                </c:pt>
                <c:pt idx="2">
                  <c:v>0.31379482641182399</c:v>
                </c:pt>
                <c:pt idx="3">
                  <c:v>0.11584144000365799</c:v>
                </c:pt>
                <c:pt idx="4">
                  <c:v>0.200576349928826</c:v>
                </c:pt>
                <c:pt idx="5">
                  <c:v>0.30216395152866904</c:v>
                </c:pt>
                <c:pt idx="6">
                  <c:v>0.57913031829047801</c:v>
                </c:pt>
                <c:pt idx="7">
                  <c:v>0.44553178967484003</c:v>
                </c:pt>
              </c:numCache>
            </c:numRef>
          </c:val>
          <c:extLst xmlns:c16r2="http://schemas.microsoft.com/office/drawing/2015/06/chart">
            <c:ext xmlns:c16="http://schemas.microsoft.com/office/drawing/2014/chart" uri="{C3380CC4-5D6E-409C-BE32-E72D297353CC}">
              <c16:uniqueId val="{00000001-817C-47AE-A9B8-8B0962EC86B0}"/>
            </c:ext>
          </c:extLst>
        </c:ser>
        <c:dLbls>
          <c:showLegendKey val="0"/>
          <c:showVal val="0"/>
          <c:showCatName val="0"/>
          <c:showSerName val="0"/>
          <c:showPercent val="0"/>
          <c:showBubbleSize val="0"/>
        </c:dLbls>
        <c:gapWidth val="57"/>
        <c:axId val="77972992"/>
        <c:axId val="77974528"/>
      </c:barChart>
      <c:catAx>
        <c:axId val="77972992"/>
        <c:scaling>
          <c:orientation val="maxMin"/>
        </c:scaling>
        <c:delete val="1"/>
        <c:axPos val="l"/>
        <c:numFmt formatCode="General" sourceLinked="1"/>
        <c:majorTickMark val="out"/>
        <c:minorTickMark val="none"/>
        <c:tickLblPos val="nextTo"/>
        <c:crossAx val="77974528"/>
        <c:crosses val="autoZero"/>
        <c:auto val="1"/>
        <c:lblAlgn val="ctr"/>
        <c:lblOffset val="100"/>
        <c:noMultiLvlLbl val="0"/>
      </c:catAx>
      <c:valAx>
        <c:axId val="77974528"/>
        <c:scaling>
          <c:orientation val="minMax"/>
        </c:scaling>
        <c:delete val="1"/>
        <c:axPos val="t"/>
        <c:numFmt formatCode="0%" sourceLinked="1"/>
        <c:majorTickMark val="out"/>
        <c:minorTickMark val="none"/>
        <c:tickLblPos val="nextTo"/>
        <c:crossAx val="77972992"/>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ru-RU"/>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44162098182281972"/>
          <c:y val="3.4344842658227077E-2"/>
          <c:w val="0.25647497006586817"/>
          <c:h val="0.9656553230754229"/>
        </c:manualLayout>
      </c:layout>
      <c:barChart>
        <c:barDir val="bar"/>
        <c:grouping val="clustered"/>
        <c:varyColors val="0"/>
        <c:ser>
          <c:idx val="0"/>
          <c:order val="0"/>
          <c:spPr>
            <a:solidFill>
              <a:schemeClr val="tx2"/>
            </a:solidFill>
          </c:spPr>
          <c:invertIfNegative val="0"/>
          <c:dLbls>
            <c:dLbl>
              <c:idx val="1"/>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3"/>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4"/>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5"/>
              <c:spPr>
                <a:noFill/>
                <a:ln>
                  <a:solidFill>
                    <a:srgbClr val="00B05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6"/>
              <c:spPr>
                <a:noFill/>
                <a:ln>
                  <a:solidFill>
                    <a:srgbClr val="00B05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8"/>
              <c:spPr>
                <a:noFill/>
                <a:ln>
                  <a:solidFill>
                    <a:srgbClr val="00B05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9"/>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13"/>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14"/>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19"/>
              <c:spPr>
                <a:noFill/>
                <a:ln>
                  <a:solidFill>
                    <a:srgbClr val="00B05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20"/>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21"/>
              <c:spPr>
                <a:noFill/>
                <a:ln>
                  <a:solidFill>
                    <a:srgbClr val="00B05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Лист1!$A$2:$A$23</c:f>
              <c:strCache>
                <c:ptCount val="22"/>
                <c:pt idx="0">
                  <c:v>Постачання питної води </c:v>
                </c:pt>
                <c:pt idx="1">
                  <c:v>Водовідведення (каналізація)</c:v>
                </c:pt>
                <c:pt idx="2">
                  <c:v>Послуги з первинної медичної допомоги  – фельдшерсько-акушерський пункти (ФАП), амбулаторії</c:v>
                </c:pt>
                <c:pt idx="3">
                  <c:v>Прибирання вулиць та громадських місць</c:v>
                </c:pt>
                <c:pt idx="4">
                  <c:v>Збирання / переробка сміття </c:v>
                </c:pt>
                <c:pt idx="5">
                  <c:v>Будівництво, ремонт та обслуговування доріг </c:v>
                </c:pt>
                <c:pt idx="6">
                  <c:v>Дошкільна освіта (дитячі садки)</c:v>
                </c:pt>
                <c:pt idx="7">
                  <c:v>Шкільна освіта</c:v>
                </c:pt>
                <c:pt idx="8">
                  <c:v>Послуги із соціального забезпечення (напр. соціальна допомога людям похилого віку та інвалідам, субсидії, соціальна підтримка)</c:v>
                </c:pt>
                <c:pt idx="9">
                  <c:v>Адміністративні послуги (паспорти, реєстрація земельної ділянки тощо)</c:v>
                </c:pt>
                <c:pt idx="10">
                  <c:v>Оцінка вартості земельних ділянок</c:v>
                </c:pt>
                <c:pt idx="11">
                  <c:v>Планування владою територіального розвитку об’єднаної громади</c:v>
                </c:pt>
                <c:pt idx="12">
                  <c:v>Громадський транспорт </c:v>
                </c:pt>
                <c:pt idx="13">
                  <c:v>Освітлення вулиць </c:v>
                </c:pt>
                <c:pt idx="14">
                  <c:v>Зелені насадження /парки</c:v>
                </c:pt>
                <c:pt idx="15">
                  <c:v>Пожежна охорона</c:v>
                </c:pt>
                <c:pt idx="16">
                  <c:v>Створення кращих можливостей для ведення бізнесу в громаді</c:v>
                </c:pt>
                <c:pt idx="17">
                  <c:v>Підтримка культурного життя громади (будинки культури, бібліотеки тощо)</c:v>
                </c:pt>
                <c:pt idx="18">
                  <c:v>Підтримка спорту</c:v>
                </c:pt>
                <c:pt idx="19">
                  <c:v>Централізоване опалення житлових та нежитлових будівель всіх форм власності </c:v>
                </c:pt>
                <c:pt idx="20">
                  <c:v>Утримання та ремонт житлових будинків комунальної власності   </c:v>
                </c:pt>
                <c:pt idx="21">
                  <c:v>Консультації та підтримка підприємців</c:v>
                </c:pt>
              </c:strCache>
            </c:strRef>
          </c:cat>
          <c:val>
            <c:numRef>
              <c:f>Лист1!$B$2:$B$23</c:f>
              <c:numCache>
                <c:formatCode>0%</c:formatCode>
                <c:ptCount val="22"/>
                <c:pt idx="0">
                  <c:v>0.40924206925337603</c:v>
                </c:pt>
                <c:pt idx="1">
                  <c:v>0.14018424860275799</c:v>
                </c:pt>
                <c:pt idx="2">
                  <c:v>0.50489365085387705</c:v>
                </c:pt>
                <c:pt idx="3">
                  <c:v>0.45077319858632398</c:v>
                </c:pt>
                <c:pt idx="4">
                  <c:v>0.26838703542827202</c:v>
                </c:pt>
                <c:pt idx="5">
                  <c:v>0.247802096893007</c:v>
                </c:pt>
                <c:pt idx="6">
                  <c:v>0.62075377708222901</c:v>
                </c:pt>
                <c:pt idx="7">
                  <c:v>0.55505442663233995</c:v>
                </c:pt>
                <c:pt idx="8">
                  <c:v>0.52161184976253205</c:v>
                </c:pt>
                <c:pt idx="9">
                  <c:v>0.44598941736492398</c:v>
                </c:pt>
                <c:pt idx="10">
                  <c:v>0.14816567268592201</c:v>
                </c:pt>
                <c:pt idx="11">
                  <c:v>0.208459458502055</c:v>
                </c:pt>
                <c:pt idx="12">
                  <c:v>0.47114232678413898</c:v>
                </c:pt>
                <c:pt idx="13">
                  <c:v>0.47874483140739099</c:v>
                </c:pt>
                <c:pt idx="14">
                  <c:v>0.390378937900214</c:v>
                </c:pt>
                <c:pt idx="15">
                  <c:v>0.67329100334514491</c:v>
                </c:pt>
                <c:pt idx="16">
                  <c:v>0.12886762991036099</c:v>
                </c:pt>
                <c:pt idx="17">
                  <c:v>0.50606917234860604</c:v>
                </c:pt>
                <c:pt idx="18">
                  <c:v>0.35375022403113904</c:v>
                </c:pt>
                <c:pt idx="19">
                  <c:v>0.22475355326830801</c:v>
                </c:pt>
                <c:pt idx="20">
                  <c:v>0.11122880832441799</c:v>
                </c:pt>
                <c:pt idx="21">
                  <c:v>0.16791480310638002</c:v>
                </c:pt>
              </c:numCache>
            </c:numRef>
          </c:val>
          <c:extLst xmlns:c16r2="http://schemas.microsoft.com/office/drawing/2015/06/chart">
            <c:ext xmlns:c16="http://schemas.microsoft.com/office/drawing/2014/chart" uri="{C3380CC4-5D6E-409C-BE32-E72D297353CC}">
              <c16:uniqueId val="{00000000-B23C-4CE3-8CAA-3C9704477EE5}"/>
            </c:ext>
          </c:extLst>
        </c:ser>
        <c:dLbls>
          <c:showLegendKey val="0"/>
          <c:showVal val="1"/>
          <c:showCatName val="0"/>
          <c:showSerName val="0"/>
          <c:showPercent val="0"/>
          <c:showBubbleSize val="0"/>
        </c:dLbls>
        <c:gapWidth val="57"/>
        <c:overlap val="-25"/>
        <c:axId val="100358016"/>
        <c:axId val="100356480"/>
      </c:barChart>
      <c:valAx>
        <c:axId val="100356480"/>
        <c:scaling>
          <c:orientation val="minMax"/>
          <c:max val="1"/>
        </c:scaling>
        <c:delete val="1"/>
        <c:axPos val="t"/>
        <c:numFmt formatCode="0%" sourceLinked="1"/>
        <c:majorTickMark val="out"/>
        <c:minorTickMark val="none"/>
        <c:tickLblPos val="nextTo"/>
        <c:crossAx val="100358016"/>
        <c:crosses val="autoZero"/>
        <c:crossBetween val="between"/>
      </c:valAx>
      <c:catAx>
        <c:axId val="100358016"/>
        <c:scaling>
          <c:orientation val="maxMin"/>
        </c:scaling>
        <c:delete val="1"/>
        <c:axPos val="l"/>
        <c:numFmt formatCode="General" sourceLinked="0"/>
        <c:majorTickMark val="none"/>
        <c:minorTickMark val="none"/>
        <c:tickLblPos val="nextTo"/>
        <c:crossAx val="100356480"/>
        <c:crosses val="autoZero"/>
        <c:auto val="1"/>
        <c:lblAlgn val="ctr"/>
        <c:lblOffset val="100"/>
        <c:noMultiLvlLbl val="0"/>
      </c:catAx>
    </c:plotArea>
    <c:plotVisOnly val="1"/>
    <c:dispBlanksAs val="gap"/>
    <c:showDLblsOverMax val="0"/>
  </c:chart>
  <c:txPr>
    <a:bodyPr/>
    <a:lstStyle/>
    <a:p>
      <a:pPr>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44162098182281972"/>
          <c:y val="3.4344842658227077E-2"/>
          <c:w val="0.25647497006586817"/>
          <c:h val="0.9656553230754229"/>
        </c:manualLayout>
      </c:layout>
      <c:barChart>
        <c:barDir val="bar"/>
        <c:grouping val="clustered"/>
        <c:varyColors val="0"/>
        <c:ser>
          <c:idx val="0"/>
          <c:order val="0"/>
          <c:spPr>
            <a:solidFill>
              <a:schemeClr val="tx2"/>
            </a:solidFill>
          </c:spPr>
          <c:invertIfNegative val="0"/>
          <c:dLbls>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Лист1!$A$2:$A$23</c:f>
              <c:strCache>
                <c:ptCount val="22"/>
                <c:pt idx="0">
                  <c:v>Постачання питної води </c:v>
                </c:pt>
                <c:pt idx="1">
                  <c:v>Водовідведення (каналізація)</c:v>
                </c:pt>
                <c:pt idx="2">
                  <c:v>Послуги з первинної медичної допомоги  – фельдшерсько-акушерський пункти (ФАП), амбулаторії</c:v>
                </c:pt>
                <c:pt idx="3">
                  <c:v>Прибирання вулиць та громадських місць</c:v>
                </c:pt>
                <c:pt idx="4">
                  <c:v>Збирання / переробка сміття </c:v>
                </c:pt>
                <c:pt idx="5">
                  <c:v>Будівництво, ремонт та обслуговування доріг </c:v>
                </c:pt>
                <c:pt idx="6">
                  <c:v>Дошкільна освіта (дитячі садки)</c:v>
                </c:pt>
                <c:pt idx="7">
                  <c:v>Шкільна освіта</c:v>
                </c:pt>
                <c:pt idx="8">
                  <c:v>Послуги із соціального забезпечення (напр. соціальна допомога людям похилого віку та інвалідам, субсидії, соціальна підтримка)</c:v>
                </c:pt>
                <c:pt idx="9">
                  <c:v>Адміністративні послуги (паспорти, реєстрація земельної ділянки тощо)</c:v>
                </c:pt>
                <c:pt idx="10">
                  <c:v>Оцінка вартості земельних ділянок</c:v>
                </c:pt>
                <c:pt idx="11">
                  <c:v>Планування владою територіального розвитку об’єднаної громади</c:v>
                </c:pt>
                <c:pt idx="12">
                  <c:v>Громадський транспорт </c:v>
                </c:pt>
                <c:pt idx="13">
                  <c:v>Освітлення вулиць </c:v>
                </c:pt>
                <c:pt idx="14">
                  <c:v>Зелені насадження /парки</c:v>
                </c:pt>
                <c:pt idx="15">
                  <c:v>Пожежна охорона</c:v>
                </c:pt>
                <c:pt idx="16">
                  <c:v>Створення кращих можливостей для ведення бізнесу в громаді</c:v>
                </c:pt>
                <c:pt idx="17">
                  <c:v>Підтримка культурного життя громади (будинки культури, бібліотеки тощо)</c:v>
                </c:pt>
                <c:pt idx="18">
                  <c:v>Підтримка спорту</c:v>
                </c:pt>
                <c:pt idx="19">
                  <c:v>Централізоване опалення житлових та нежитлових будівель всіх форм власності </c:v>
                </c:pt>
                <c:pt idx="20">
                  <c:v>Утримання та ремонт житлових будинків комунальної власності   </c:v>
                </c:pt>
                <c:pt idx="21">
                  <c:v>Консультації та підтримка підприємців</c:v>
                </c:pt>
              </c:strCache>
            </c:strRef>
          </c:cat>
          <c:val>
            <c:numRef>
              <c:f>Лист1!$B$2:$B$23</c:f>
              <c:numCache>
                <c:formatCode>0%</c:formatCode>
                <c:ptCount val="22"/>
                <c:pt idx="0">
                  <c:v>0.40659625543365102</c:v>
                </c:pt>
                <c:pt idx="1">
                  <c:v>0.242916925043101</c:v>
                </c:pt>
                <c:pt idx="2">
                  <c:v>0.542071233142839</c:v>
                </c:pt>
                <c:pt idx="3">
                  <c:v>0.54255298397232299</c:v>
                </c:pt>
                <c:pt idx="4">
                  <c:v>0.54426382799562001</c:v>
                </c:pt>
                <c:pt idx="5">
                  <c:v>0.202677109966513</c:v>
                </c:pt>
                <c:pt idx="6">
                  <c:v>0.49068619199284397</c:v>
                </c:pt>
                <c:pt idx="7">
                  <c:v>0.51747561473655501</c:v>
                </c:pt>
                <c:pt idx="8">
                  <c:v>0.40295868060302703</c:v>
                </c:pt>
                <c:pt idx="9">
                  <c:v>0.54321912032633402</c:v>
                </c:pt>
                <c:pt idx="10">
                  <c:v>0.15460797273666699</c:v>
                </c:pt>
                <c:pt idx="11">
                  <c:v>0.22160067517470999</c:v>
                </c:pt>
                <c:pt idx="12">
                  <c:v>0.42322386273394597</c:v>
                </c:pt>
                <c:pt idx="13">
                  <c:v>0.65953232702096698</c:v>
                </c:pt>
                <c:pt idx="14">
                  <c:v>0.54285623502480707</c:v>
                </c:pt>
                <c:pt idx="15">
                  <c:v>0.64031205066393393</c:v>
                </c:pt>
                <c:pt idx="16">
                  <c:v>0.10723401013533</c:v>
                </c:pt>
                <c:pt idx="17">
                  <c:v>0.46884387621520901</c:v>
                </c:pt>
                <c:pt idx="18">
                  <c:v>0.38190665502056903</c:v>
                </c:pt>
                <c:pt idx="19">
                  <c:v>0.15530605936749201</c:v>
                </c:pt>
                <c:pt idx="20">
                  <c:v>0.156442097152101</c:v>
                </c:pt>
                <c:pt idx="21">
                  <c:v>0.110462959044279</c:v>
                </c:pt>
              </c:numCache>
            </c:numRef>
          </c:val>
          <c:extLst xmlns:c16r2="http://schemas.microsoft.com/office/drawing/2015/06/chart">
            <c:ext xmlns:c16="http://schemas.microsoft.com/office/drawing/2014/chart" uri="{C3380CC4-5D6E-409C-BE32-E72D297353CC}">
              <c16:uniqueId val="{00000000-EF48-4852-B8D1-5B06BB289391}"/>
            </c:ext>
          </c:extLst>
        </c:ser>
        <c:dLbls>
          <c:showLegendKey val="0"/>
          <c:showVal val="1"/>
          <c:showCatName val="0"/>
          <c:showSerName val="0"/>
          <c:showPercent val="0"/>
          <c:showBubbleSize val="0"/>
        </c:dLbls>
        <c:gapWidth val="57"/>
        <c:overlap val="-25"/>
        <c:axId val="106995712"/>
        <c:axId val="106984576"/>
      </c:barChart>
      <c:valAx>
        <c:axId val="106984576"/>
        <c:scaling>
          <c:orientation val="minMax"/>
          <c:max val="1"/>
        </c:scaling>
        <c:delete val="1"/>
        <c:axPos val="t"/>
        <c:numFmt formatCode="0%" sourceLinked="1"/>
        <c:majorTickMark val="out"/>
        <c:minorTickMark val="none"/>
        <c:tickLblPos val="nextTo"/>
        <c:crossAx val="106995712"/>
        <c:crosses val="autoZero"/>
        <c:crossBetween val="between"/>
      </c:valAx>
      <c:catAx>
        <c:axId val="106995712"/>
        <c:scaling>
          <c:orientation val="maxMin"/>
        </c:scaling>
        <c:delete val="1"/>
        <c:axPos val="l"/>
        <c:numFmt formatCode="General" sourceLinked="0"/>
        <c:majorTickMark val="none"/>
        <c:minorTickMark val="none"/>
        <c:tickLblPos val="nextTo"/>
        <c:crossAx val="106984576"/>
        <c:crosses val="autoZero"/>
        <c:auto val="1"/>
        <c:lblAlgn val="ctr"/>
        <c:lblOffset val="100"/>
        <c:noMultiLvlLbl val="0"/>
      </c:catAx>
    </c:plotArea>
    <c:plotVisOnly val="1"/>
    <c:dispBlanksAs val="gap"/>
    <c:showDLblsOverMax val="0"/>
  </c:chart>
  <c:txPr>
    <a:bodyPr/>
    <a:lstStyle/>
    <a:p>
      <a:pPr>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44162098182281972"/>
          <c:y val="3.4344842658227077E-2"/>
          <c:w val="0.25647497006586817"/>
          <c:h val="0.9656553230754229"/>
        </c:manualLayout>
      </c:layout>
      <c:barChart>
        <c:barDir val="bar"/>
        <c:grouping val="clustered"/>
        <c:varyColors val="0"/>
        <c:ser>
          <c:idx val="0"/>
          <c:order val="0"/>
          <c:spPr>
            <a:solidFill>
              <a:schemeClr val="tx2"/>
            </a:solidFill>
          </c:spPr>
          <c:invertIfNegative val="0"/>
          <c:dLbls>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Лист1!$A$2:$A$23</c:f>
              <c:strCache>
                <c:ptCount val="22"/>
                <c:pt idx="0">
                  <c:v>Постачання питної води </c:v>
                </c:pt>
                <c:pt idx="1">
                  <c:v>Водовідведення (каналізація)</c:v>
                </c:pt>
                <c:pt idx="2">
                  <c:v>Послуги з первинної медичної допомоги  – фельдшерсько-акушерський пункти (ФАП), амбулаторії</c:v>
                </c:pt>
                <c:pt idx="3">
                  <c:v>Прибирання вулиць та громадських місць</c:v>
                </c:pt>
                <c:pt idx="4">
                  <c:v>Збирання / переробка сміття </c:v>
                </c:pt>
                <c:pt idx="5">
                  <c:v>Будівництво, ремонт та обслуговування доріг </c:v>
                </c:pt>
                <c:pt idx="6">
                  <c:v>Дошкільна освіта (дитячі садки)</c:v>
                </c:pt>
                <c:pt idx="7">
                  <c:v>Шкільна освіта</c:v>
                </c:pt>
                <c:pt idx="8">
                  <c:v>Послуги із соціального забезпечення (напр. соціальна допомога людям похилого віку та інвалідам, субсидії, соціальна підтримка)</c:v>
                </c:pt>
                <c:pt idx="9">
                  <c:v>Адміністративні послуги (паспорти, реєстрація земельної ділянки тощо)</c:v>
                </c:pt>
                <c:pt idx="10">
                  <c:v>Оцінка вартості земельних ділянок</c:v>
                </c:pt>
                <c:pt idx="11">
                  <c:v>Планування владою територіального розвитку об’єднаної громади</c:v>
                </c:pt>
                <c:pt idx="12">
                  <c:v>Громадський транспорт </c:v>
                </c:pt>
                <c:pt idx="13">
                  <c:v>Освітлення вулиць </c:v>
                </c:pt>
                <c:pt idx="14">
                  <c:v>Зелені насадження /парки</c:v>
                </c:pt>
                <c:pt idx="15">
                  <c:v>Пожежна охорона</c:v>
                </c:pt>
                <c:pt idx="16">
                  <c:v>Створення кращих можливостей для ведення бізнесу в громаді</c:v>
                </c:pt>
                <c:pt idx="17">
                  <c:v>Підтримка культурного життя громади (будинки культури, бібліотеки тощо)</c:v>
                </c:pt>
                <c:pt idx="18">
                  <c:v>Підтримка спорту</c:v>
                </c:pt>
                <c:pt idx="19">
                  <c:v>Централізоване опалення житлових та нежитлових будівель всіх форм власності </c:v>
                </c:pt>
                <c:pt idx="20">
                  <c:v>Утримання та ремонт житлових будинків комунальної власності   </c:v>
                </c:pt>
                <c:pt idx="21">
                  <c:v>Консультації та підтримка підприємців</c:v>
                </c:pt>
              </c:strCache>
            </c:strRef>
          </c:cat>
          <c:val>
            <c:numRef>
              <c:f>Лист1!$B$2:$B$23</c:f>
              <c:numCache>
                <c:formatCode>0%</c:formatCode>
                <c:ptCount val="22"/>
                <c:pt idx="0">
                  <c:v>0.53508387899318999</c:v>
                </c:pt>
                <c:pt idx="1">
                  <c:v>0.386643259094269</c:v>
                </c:pt>
                <c:pt idx="2">
                  <c:v>0.84449036599702798</c:v>
                </c:pt>
                <c:pt idx="3">
                  <c:v>0.63179857107575599</c:v>
                </c:pt>
                <c:pt idx="4">
                  <c:v>0.64260626573318003</c:v>
                </c:pt>
                <c:pt idx="5">
                  <c:v>0.48133687206297798</c:v>
                </c:pt>
                <c:pt idx="6">
                  <c:v>0.54020551339038603</c:v>
                </c:pt>
                <c:pt idx="7">
                  <c:v>0.60227130475287605</c:v>
                </c:pt>
                <c:pt idx="8">
                  <c:v>0.72019097035341406</c:v>
                </c:pt>
                <c:pt idx="9">
                  <c:v>0.74834041718654598</c:v>
                </c:pt>
                <c:pt idx="10">
                  <c:v>0.50737404935271502</c:v>
                </c:pt>
                <c:pt idx="11">
                  <c:v>0.43416771488684702</c:v>
                </c:pt>
                <c:pt idx="12">
                  <c:v>0.57523894126994701</c:v>
                </c:pt>
                <c:pt idx="13">
                  <c:v>0.68587394426904891</c:v>
                </c:pt>
                <c:pt idx="14">
                  <c:v>0.48833729756431199</c:v>
                </c:pt>
                <c:pt idx="15">
                  <c:v>0.77072054390330191</c:v>
                </c:pt>
                <c:pt idx="16">
                  <c:v>0.31071267724544099</c:v>
                </c:pt>
                <c:pt idx="17">
                  <c:v>0.624983216049525</c:v>
                </c:pt>
                <c:pt idx="18">
                  <c:v>0.45142786997249201</c:v>
                </c:pt>
                <c:pt idx="19">
                  <c:v>0.33146107945169001</c:v>
                </c:pt>
                <c:pt idx="20">
                  <c:v>0.34629516601128896</c:v>
                </c:pt>
                <c:pt idx="21">
                  <c:v>0.30286905219200899</c:v>
                </c:pt>
              </c:numCache>
            </c:numRef>
          </c:val>
          <c:extLst xmlns:c16r2="http://schemas.microsoft.com/office/drawing/2015/06/chart">
            <c:ext xmlns:c16="http://schemas.microsoft.com/office/drawing/2014/chart" uri="{C3380CC4-5D6E-409C-BE32-E72D297353CC}">
              <c16:uniqueId val="{00000000-53F0-4F68-AEC6-840CC74B0B08}"/>
            </c:ext>
          </c:extLst>
        </c:ser>
        <c:dLbls>
          <c:showLegendKey val="0"/>
          <c:showVal val="1"/>
          <c:showCatName val="0"/>
          <c:showSerName val="0"/>
          <c:showPercent val="0"/>
          <c:showBubbleSize val="0"/>
        </c:dLbls>
        <c:gapWidth val="57"/>
        <c:overlap val="-25"/>
        <c:axId val="107109760"/>
        <c:axId val="107107072"/>
      </c:barChart>
      <c:valAx>
        <c:axId val="107107072"/>
        <c:scaling>
          <c:orientation val="minMax"/>
          <c:max val="1"/>
        </c:scaling>
        <c:delete val="1"/>
        <c:axPos val="t"/>
        <c:numFmt formatCode="0%" sourceLinked="1"/>
        <c:majorTickMark val="out"/>
        <c:minorTickMark val="none"/>
        <c:tickLblPos val="nextTo"/>
        <c:crossAx val="107109760"/>
        <c:crosses val="autoZero"/>
        <c:crossBetween val="between"/>
      </c:valAx>
      <c:catAx>
        <c:axId val="107109760"/>
        <c:scaling>
          <c:orientation val="maxMin"/>
        </c:scaling>
        <c:delete val="1"/>
        <c:axPos val="l"/>
        <c:numFmt formatCode="General" sourceLinked="0"/>
        <c:majorTickMark val="none"/>
        <c:minorTickMark val="none"/>
        <c:tickLblPos val="nextTo"/>
        <c:crossAx val="107107072"/>
        <c:crosses val="autoZero"/>
        <c:auto val="1"/>
        <c:lblAlgn val="ctr"/>
        <c:lblOffset val="100"/>
        <c:noMultiLvlLbl val="0"/>
      </c:catAx>
    </c:plotArea>
    <c:plotVisOnly val="1"/>
    <c:dispBlanksAs val="gap"/>
    <c:showDLblsOverMax val="0"/>
  </c:chart>
  <c:txPr>
    <a:bodyPr/>
    <a:lstStyle/>
    <a:p>
      <a:pPr>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44162098182281972"/>
          <c:y val="3.4344842658227077E-2"/>
          <c:w val="0.25647497006586817"/>
          <c:h val="0.9656553230754229"/>
        </c:manualLayout>
      </c:layout>
      <c:barChart>
        <c:barDir val="bar"/>
        <c:grouping val="clustered"/>
        <c:varyColors val="0"/>
        <c:ser>
          <c:idx val="0"/>
          <c:order val="0"/>
          <c:spPr>
            <a:solidFill>
              <a:schemeClr val="tx2"/>
            </a:solidFill>
          </c:spPr>
          <c:invertIfNegative val="0"/>
          <c:dLbls>
            <c:dLbl>
              <c:idx val="1"/>
              <c:spPr>
                <a:noFill/>
                <a:ln>
                  <a:solidFill>
                    <a:srgbClr val="00B05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3"/>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4"/>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7"/>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9"/>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10"/>
              <c:spPr>
                <a:noFill/>
                <a:ln>
                  <a:solidFill>
                    <a:srgbClr val="00B05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13"/>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16"/>
              <c:spPr>
                <a:noFill/>
                <a:ln>
                  <a:solidFill>
                    <a:srgbClr val="00B05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19"/>
              <c:spPr>
                <a:noFill/>
                <a:ln>
                  <a:solidFill>
                    <a:srgbClr val="00B05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21"/>
              <c:spPr>
                <a:noFill/>
                <a:ln>
                  <a:solidFill>
                    <a:srgbClr val="00B05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Лист1!$A$2:$A$23</c:f>
              <c:strCache>
                <c:ptCount val="22"/>
                <c:pt idx="0">
                  <c:v>Постачання питної води </c:v>
                </c:pt>
                <c:pt idx="1">
                  <c:v>Водовідведення (каналізація)</c:v>
                </c:pt>
                <c:pt idx="2">
                  <c:v>Послуги з первинної медичної допомоги  – фельдшерсько-акушерський пункти (ФАП), амбулаторії</c:v>
                </c:pt>
                <c:pt idx="3">
                  <c:v>Прибирання вулиць та громадських місць</c:v>
                </c:pt>
                <c:pt idx="4">
                  <c:v>Збирання / переробка сміття </c:v>
                </c:pt>
                <c:pt idx="5">
                  <c:v>Будівництво, ремонт та обслуговування доріг </c:v>
                </c:pt>
                <c:pt idx="6">
                  <c:v>Дошкільна освіта (дитячі садки)</c:v>
                </c:pt>
                <c:pt idx="7">
                  <c:v>Шкільна освіта</c:v>
                </c:pt>
                <c:pt idx="8">
                  <c:v>Послуги із соціального забезпечення (напр. соціальна допомога людям похилого віку та інвалідам, субсидії, соціальна підтримка)</c:v>
                </c:pt>
                <c:pt idx="9">
                  <c:v>Адміністративні послуги (паспорти, реєстрація земельної ділянки тощо)</c:v>
                </c:pt>
                <c:pt idx="10">
                  <c:v>Оцінка вартості земельних ділянок</c:v>
                </c:pt>
                <c:pt idx="11">
                  <c:v>Планування владою територіального розвитку об’єднаної громади</c:v>
                </c:pt>
                <c:pt idx="12">
                  <c:v>Громадський транспорт </c:v>
                </c:pt>
                <c:pt idx="13">
                  <c:v>Освітлення вулиць </c:v>
                </c:pt>
                <c:pt idx="14">
                  <c:v>Зелені насадження /парки</c:v>
                </c:pt>
                <c:pt idx="15">
                  <c:v>Пожежна охорона</c:v>
                </c:pt>
                <c:pt idx="16">
                  <c:v>Створення кращих можливостей для ведення бізнесу в громаді</c:v>
                </c:pt>
                <c:pt idx="17">
                  <c:v>Підтримка культурного життя громади (будинки культури, бібліотеки тощо)</c:v>
                </c:pt>
                <c:pt idx="18">
                  <c:v>Підтримка спорту</c:v>
                </c:pt>
                <c:pt idx="19">
                  <c:v>Централізоване опалення житлових та нежитлових будівель всіх форм власності </c:v>
                </c:pt>
                <c:pt idx="20">
                  <c:v>Утримання та ремонт житлових будинків комунальної власності   </c:v>
                </c:pt>
                <c:pt idx="21">
                  <c:v>Консультації та підтримка підприємців</c:v>
                </c:pt>
              </c:strCache>
            </c:strRef>
          </c:cat>
          <c:val>
            <c:numRef>
              <c:f>Лист1!$B$2:$B$23</c:f>
              <c:numCache>
                <c:formatCode>0%</c:formatCode>
                <c:ptCount val="22"/>
                <c:pt idx="0">
                  <c:v>0.55355280013518504</c:v>
                </c:pt>
                <c:pt idx="1">
                  <c:v>0.44010667358627698</c:v>
                </c:pt>
                <c:pt idx="2">
                  <c:v>0.827940427889575</c:v>
                </c:pt>
                <c:pt idx="3">
                  <c:v>0.55756661773426197</c:v>
                </c:pt>
                <c:pt idx="4">
                  <c:v>0.51379063672433001</c:v>
                </c:pt>
                <c:pt idx="5">
                  <c:v>0.52022004403035094</c:v>
                </c:pt>
                <c:pt idx="6">
                  <c:v>0.52419891059693602</c:v>
                </c:pt>
                <c:pt idx="7">
                  <c:v>0.54607678165440399</c:v>
                </c:pt>
                <c:pt idx="8">
                  <c:v>0.735711251760788</c:v>
                </c:pt>
                <c:pt idx="9">
                  <c:v>0.69205162247333007</c:v>
                </c:pt>
                <c:pt idx="10">
                  <c:v>0.59617043483788301</c:v>
                </c:pt>
                <c:pt idx="11">
                  <c:v>0.47873979497989194</c:v>
                </c:pt>
                <c:pt idx="12">
                  <c:v>0.55797976862166698</c:v>
                </c:pt>
                <c:pt idx="13">
                  <c:v>0.573901281333005</c:v>
                </c:pt>
                <c:pt idx="14">
                  <c:v>0.47740595135019803</c:v>
                </c:pt>
                <c:pt idx="15">
                  <c:v>0.75038819109241306</c:v>
                </c:pt>
                <c:pt idx="16">
                  <c:v>0.381539316754748</c:v>
                </c:pt>
                <c:pt idx="17">
                  <c:v>0.617261559888032</c:v>
                </c:pt>
                <c:pt idx="18">
                  <c:v>0.44805840900694799</c:v>
                </c:pt>
                <c:pt idx="19">
                  <c:v>0.48481245361849501</c:v>
                </c:pt>
                <c:pt idx="20">
                  <c:v>0.39075705110762698</c:v>
                </c:pt>
                <c:pt idx="21">
                  <c:v>0.39083453176261002</c:v>
                </c:pt>
              </c:numCache>
            </c:numRef>
          </c:val>
          <c:extLst xmlns:c16r2="http://schemas.microsoft.com/office/drawing/2015/06/chart">
            <c:ext xmlns:c16="http://schemas.microsoft.com/office/drawing/2014/chart" uri="{C3380CC4-5D6E-409C-BE32-E72D297353CC}">
              <c16:uniqueId val="{0000000E-8E69-4384-8DA4-11CE8223B61B}"/>
            </c:ext>
          </c:extLst>
        </c:ser>
        <c:dLbls>
          <c:showLegendKey val="0"/>
          <c:showVal val="1"/>
          <c:showCatName val="0"/>
          <c:showSerName val="0"/>
          <c:showPercent val="0"/>
          <c:showBubbleSize val="0"/>
        </c:dLbls>
        <c:gapWidth val="57"/>
        <c:overlap val="-25"/>
        <c:axId val="108532864"/>
        <c:axId val="108236160"/>
      </c:barChart>
      <c:valAx>
        <c:axId val="108236160"/>
        <c:scaling>
          <c:orientation val="minMax"/>
          <c:max val="1"/>
        </c:scaling>
        <c:delete val="1"/>
        <c:axPos val="t"/>
        <c:numFmt formatCode="0%" sourceLinked="1"/>
        <c:majorTickMark val="out"/>
        <c:minorTickMark val="none"/>
        <c:tickLblPos val="nextTo"/>
        <c:crossAx val="108532864"/>
        <c:crosses val="autoZero"/>
        <c:crossBetween val="between"/>
      </c:valAx>
      <c:catAx>
        <c:axId val="108532864"/>
        <c:scaling>
          <c:orientation val="maxMin"/>
        </c:scaling>
        <c:delete val="1"/>
        <c:axPos val="l"/>
        <c:numFmt formatCode="General" sourceLinked="0"/>
        <c:majorTickMark val="none"/>
        <c:minorTickMark val="none"/>
        <c:tickLblPos val="nextTo"/>
        <c:crossAx val="108236160"/>
        <c:crosses val="autoZero"/>
        <c:auto val="1"/>
        <c:lblAlgn val="ctr"/>
        <c:lblOffset val="100"/>
        <c:noMultiLvlLbl val="0"/>
      </c:catAx>
    </c:plotArea>
    <c:plotVisOnly val="1"/>
    <c:dispBlanksAs val="gap"/>
    <c:showDLblsOverMax val="0"/>
  </c:chart>
  <c:txPr>
    <a:bodyPr/>
    <a:lstStyle/>
    <a:p>
      <a:pPr>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58436072343317114"/>
          <c:y val="1.7172193963160158E-2"/>
          <c:w val="0.37248936339592925"/>
          <c:h val="0.9656553230754229"/>
        </c:manualLayout>
      </c:layout>
      <c:barChart>
        <c:barDir val="bar"/>
        <c:grouping val="clustered"/>
        <c:varyColors val="0"/>
        <c:ser>
          <c:idx val="0"/>
          <c:order val="0"/>
          <c:tx>
            <c:strRef>
              <c:f>Лист1!$B$1</c:f>
              <c:strCache>
                <c:ptCount val="1"/>
              </c:strCache>
            </c:strRef>
          </c:tx>
          <c:spPr>
            <a:solidFill>
              <a:schemeClr val="accent1"/>
            </a:solidFill>
          </c:spPr>
          <c:invertIfNegative val="0"/>
          <c:dLbls>
            <c:dLbl>
              <c:idx val="0"/>
              <c:numFmt formatCode="0%" sourceLinked="0"/>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numFmt formatCode="0%" sourceLinked="0"/>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 громада</c:v>
                </c:pt>
                <c:pt idx="2">
                  <c:v>Когорта 4</c:v>
                </c:pt>
              </c:strCache>
            </c:strRef>
          </c:cat>
          <c:val>
            <c:numRef>
              <c:f>Лист1!$B$2:$B$4</c:f>
              <c:numCache>
                <c:formatCode>General</c:formatCode>
                <c:ptCount val="3"/>
                <c:pt idx="0" formatCode="0%">
                  <c:v>0.44077534888862402</c:v>
                </c:pt>
                <c:pt idx="2" formatCode="0%">
                  <c:v>0.59677350169050403</c:v>
                </c:pt>
              </c:numCache>
            </c:numRef>
          </c:val>
          <c:extLst xmlns:c16r2="http://schemas.microsoft.com/office/drawing/2015/06/chart">
            <c:ext xmlns:c16="http://schemas.microsoft.com/office/drawing/2014/chart" uri="{C3380CC4-5D6E-409C-BE32-E72D297353CC}">
              <c16:uniqueId val="{00000000-0A5F-4066-8379-7985019E0C00}"/>
            </c:ext>
          </c:extLst>
        </c:ser>
        <c:dLbls>
          <c:dLblPos val="outEnd"/>
          <c:showLegendKey val="0"/>
          <c:showVal val="1"/>
          <c:showCatName val="0"/>
          <c:showSerName val="0"/>
          <c:showPercent val="0"/>
          <c:showBubbleSize val="0"/>
        </c:dLbls>
        <c:gapWidth val="30"/>
        <c:overlap val="-25"/>
        <c:axId val="109273856"/>
        <c:axId val="109272064"/>
      </c:barChart>
      <c:valAx>
        <c:axId val="109272064"/>
        <c:scaling>
          <c:orientation val="minMax"/>
          <c:max val="1"/>
        </c:scaling>
        <c:delete val="1"/>
        <c:axPos val="t"/>
        <c:numFmt formatCode="0%" sourceLinked="1"/>
        <c:majorTickMark val="out"/>
        <c:minorTickMark val="none"/>
        <c:tickLblPos val="nextTo"/>
        <c:crossAx val="109273856"/>
        <c:crosses val="autoZero"/>
        <c:crossBetween val="between"/>
      </c:valAx>
      <c:catAx>
        <c:axId val="109273856"/>
        <c:scaling>
          <c:orientation val="maxMin"/>
        </c:scaling>
        <c:delete val="1"/>
        <c:axPos val="l"/>
        <c:numFmt formatCode="General" sourceLinked="0"/>
        <c:majorTickMark val="none"/>
        <c:minorTickMark val="none"/>
        <c:tickLblPos val="nextTo"/>
        <c:crossAx val="109272064"/>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3669629665351653"/>
          <c:y val="1.7172278392518198E-2"/>
          <c:w val="0.37248936339592925"/>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Lbls>
            <c:dLbl>
              <c:idx val="0"/>
              <c:numFmt formatCode="0%" sourceLinked="0"/>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numFmt formatCode="0%" sourceLinked="0"/>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c:v>
                </c:pt>
                <c:pt idx="2">
                  <c:v>Cohort 4</c:v>
                </c:pt>
              </c:strCache>
            </c:strRef>
          </c:cat>
          <c:val>
            <c:numRef>
              <c:f>Лист1!$B$2:$B$4</c:f>
              <c:numCache>
                <c:formatCode>General</c:formatCode>
                <c:ptCount val="3"/>
                <c:pt idx="0" formatCode="0%">
                  <c:v>0.55470698616991998</c:v>
                </c:pt>
                <c:pt idx="2" formatCode="0%">
                  <c:v>0.66701633262485405</c:v>
                </c:pt>
              </c:numCache>
            </c:numRef>
          </c:val>
          <c:extLst xmlns:c16r2="http://schemas.microsoft.com/office/drawing/2015/06/chart">
            <c:ext xmlns:c16="http://schemas.microsoft.com/office/drawing/2014/chart" uri="{C3380CC4-5D6E-409C-BE32-E72D297353CC}">
              <c16:uniqueId val="{00000000-87A4-466E-9149-961205D9DCE1}"/>
            </c:ext>
          </c:extLst>
        </c:ser>
        <c:dLbls>
          <c:dLblPos val="outEnd"/>
          <c:showLegendKey val="0"/>
          <c:showVal val="1"/>
          <c:showCatName val="0"/>
          <c:showSerName val="0"/>
          <c:showPercent val="0"/>
          <c:showBubbleSize val="0"/>
        </c:dLbls>
        <c:gapWidth val="30"/>
        <c:overlap val="-25"/>
        <c:axId val="109300352"/>
        <c:axId val="109298816"/>
      </c:barChart>
      <c:valAx>
        <c:axId val="109298816"/>
        <c:scaling>
          <c:orientation val="minMax"/>
          <c:max val="1"/>
        </c:scaling>
        <c:delete val="1"/>
        <c:axPos val="t"/>
        <c:numFmt formatCode="0%" sourceLinked="1"/>
        <c:majorTickMark val="out"/>
        <c:minorTickMark val="none"/>
        <c:tickLblPos val="nextTo"/>
        <c:crossAx val="109300352"/>
        <c:crosses val="autoZero"/>
        <c:crossBetween val="between"/>
      </c:valAx>
      <c:catAx>
        <c:axId val="109300352"/>
        <c:scaling>
          <c:orientation val="maxMin"/>
        </c:scaling>
        <c:delete val="1"/>
        <c:axPos val="l"/>
        <c:numFmt formatCode="General" sourceLinked="0"/>
        <c:majorTickMark val="none"/>
        <c:minorTickMark val="none"/>
        <c:tickLblPos val="nextTo"/>
        <c:crossAx val="109298816"/>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5.3493521547728871E-2"/>
          <c:y val="1.7172228144026302E-2"/>
          <c:w val="0.945289095030444"/>
          <c:h val="0.98282768565217882"/>
        </c:manualLayout>
      </c:layout>
      <c:barChart>
        <c:barDir val="bar"/>
        <c:grouping val="clustered"/>
        <c:varyColors val="0"/>
        <c:ser>
          <c:idx val="0"/>
          <c:order val="0"/>
          <c:tx>
            <c:strRef>
              <c:f>Лист1!$B$1</c:f>
              <c:strCache>
                <c:ptCount val="1"/>
                <c:pt idx="0">
                  <c:v>ways</c:v>
                </c:pt>
              </c:strCache>
            </c:strRef>
          </c:tx>
          <c:spPr>
            <a:solidFill>
              <a:schemeClr val="tx2"/>
            </a:solidFill>
          </c:spPr>
          <c:invertIfNegative val="0"/>
          <c:dPt>
            <c:idx val="1"/>
            <c:invertIfNegative val="0"/>
            <c:bubble3D val="0"/>
            <c:extLst xmlns:c16r2="http://schemas.microsoft.com/office/drawing/2015/06/chart">
              <c:ext xmlns:c16="http://schemas.microsoft.com/office/drawing/2014/chart" uri="{C3380CC4-5D6E-409C-BE32-E72D297353CC}">
                <c16:uniqueId val="{0000000F-D905-446B-A610-690C14F76366}"/>
              </c:ext>
            </c:extLst>
          </c:dPt>
          <c:dPt>
            <c:idx val="3"/>
            <c:invertIfNegative val="0"/>
            <c:bubble3D val="0"/>
            <c:extLst xmlns:c16r2="http://schemas.microsoft.com/office/drawing/2015/06/chart">
              <c:ext xmlns:c16="http://schemas.microsoft.com/office/drawing/2014/chart" uri="{C3380CC4-5D6E-409C-BE32-E72D297353CC}">
                <c16:uniqueId val="{00000013-D905-446B-A610-690C14F76366}"/>
              </c:ext>
            </c:extLst>
          </c:dPt>
          <c:dPt>
            <c:idx val="4"/>
            <c:invertIfNegative val="0"/>
            <c:bubble3D val="0"/>
            <c:extLst xmlns:c16r2="http://schemas.microsoft.com/office/drawing/2015/06/chart">
              <c:ext xmlns:c16="http://schemas.microsoft.com/office/drawing/2014/chart" uri="{C3380CC4-5D6E-409C-BE32-E72D297353CC}">
                <c16:uniqueId val="{00000012-D905-446B-A610-690C14F76366}"/>
              </c:ext>
            </c:extLst>
          </c:dPt>
          <c:dPt>
            <c:idx val="5"/>
            <c:invertIfNegative val="0"/>
            <c:bubble3D val="0"/>
            <c:extLst xmlns:c16r2="http://schemas.microsoft.com/office/drawing/2015/06/chart">
              <c:ext xmlns:c16="http://schemas.microsoft.com/office/drawing/2014/chart" uri="{C3380CC4-5D6E-409C-BE32-E72D297353CC}">
                <c16:uniqueId val="{00000014-D905-446B-A610-690C14F76366}"/>
              </c:ext>
            </c:extLst>
          </c:dPt>
          <c:dPt>
            <c:idx val="7"/>
            <c:invertIfNegative val="0"/>
            <c:bubble3D val="0"/>
            <c:extLst xmlns:c16r2="http://schemas.microsoft.com/office/drawing/2015/06/chart">
              <c:ext xmlns:c16="http://schemas.microsoft.com/office/drawing/2014/chart" uri="{C3380CC4-5D6E-409C-BE32-E72D297353CC}">
                <c16:uniqueId val="{00000010-D905-446B-A610-690C14F76366}"/>
              </c:ext>
            </c:extLst>
          </c:dPt>
          <c:dLbls>
            <c:dLbl>
              <c:idx val="0"/>
              <c:spPr>
                <a:noFill/>
                <a:ln>
                  <a:solidFill>
                    <a:srgbClr val="FF0000"/>
                  </a:solidFill>
                </a:ln>
                <a:effectLst/>
              </c:spPr>
              <c:txPr>
                <a:bodyPr wrap="square" lIns="38100" tIns="19050" rIns="38100" bIns="19050" anchor="ctr">
                  <a:spAutoFit/>
                </a:bodyPr>
                <a:lstStyle/>
                <a:p>
                  <a:pPr>
                    <a:defRPr sz="1000"/>
                  </a:pPr>
                  <a:endParaRPr lang="ru-RU"/>
                </a:p>
              </c:txPr>
              <c:dLblPos val="outEnd"/>
              <c:showLegendKey val="0"/>
              <c:showVal val="1"/>
              <c:showCatName val="0"/>
              <c:showSerName val="0"/>
              <c:showPercent val="0"/>
              <c:showBubbleSize val="0"/>
            </c:dLbl>
            <c:dLbl>
              <c:idx val="1"/>
              <c:spPr>
                <a:noFill/>
                <a:ln>
                  <a:solidFill>
                    <a:srgbClr val="00B050"/>
                  </a:solidFill>
                </a:ln>
                <a:effectLst/>
              </c:spPr>
              <c:txPr>
                <a:bodyPr wrap="square" lIns="38100" tIns="19050" rIns="38100" bIns="19050" anchor="ctr">
                  <a:spAutoFit/>
                </a:bodyPr>
                <a:lstStyle/>
                <a:p>
                  <a:pPr>
                    <a:defRPr sz="1000"/>
                  </a:pPr>
                  <a:endParaRPr lang="ru-RU"/>
                </a:p>
              </c:txPr>
              <c:dLblPos val="outEnd"/>
              <c:showLegendKey val="0"/>
              <c:showVal val="1"/>
              <c:showCatName val="0"/>
              <c:showSerName val="0"/>
              <c:showPercent val="0"/>
              <c:showBubbleSize val="0"/>
            </c:dLbl>
            <c:dLbl>
              <c:idx val="3"/>
              <c:spPr>
                <a:noFill/>
                <a:ln>
                  <a:solidFill>
                    <a:srgbClr val="FF0000"/>
                  </a:solidFill>
                </a:ln>
                <a:effectLst/>
              </c:spPr>
              <c:txPr>
                <a:bodyPr wrap="square" lIns="38100" tIns="19050" rIns="38100" bIns="19050" anchor="ctr">
                  <a:spAutoFit/>
                </a:bodyPr>
                <a:lstStyle/>
                <a:p>
                  <a:pPr>
                    <a:defRPr sz="1000"/>
                  </a:pPr>
                  <a:endParaRPr lang="ru-RU"/>
                </a:p>
              </c:txPr>
              <c:dLblPos val="outEnd"/>
              <c:showLegendKey val="0"/>
              <c:showVal val="1"/>
              <c:showCatName val="0"/>
              <c:showSerName val="0"/>
              <c:showPercent val="0"/>
              <c:showBubbleSize val="0"/>
            </c:dLbl>
            <c:dLbl>
              <c:idx val="4"/>
              <c:spPr>
                <a:noFill/>
                <a:ln>
                  <a:solidFill>
                    <a:srgbClr val="FF0000"/>
                  </a:solidFill>
                </a:ln>
                <a:effectLst/>
              </c:spPr>
              <c:txPr>
                <a:bodyPr wrap="square" lIns="38100" tIns="19050" rIns="38100" bIns="19050" anchor="ctr">
                  <a:spAutoFit/>
                </a:bodyPr>
                <a:lstStyle/>
                <a:p>
                  <a:pPr>
                    <a:defRPr sz="1000"/>
                  </a:pPr>
                  <a:endParaRPr lang="ru-RU"/>
                </a:p>
              </c:txPr>
              <c:dLblPos val="outEnd"/>
              <c:showLegendKey val="0"/>
              <c:showVal val="1"/>
              <c:showCatName val="0"/>
              <c:showSerName val="0"/>
              <c:showPercent val="0"/>
              <c:showBubbleSize val="0"/>
            </c:dLbl>
            <c:dLbl>
              <c:idx val="6"/>
              <c:spPr>
                <a:noFill/>
                <a:ln>
                  <a:solidFill>
                    <a:srgbClr val="FF0000"/>
                  </a:solidFill>
                </a:ln>
                <a:effectLst/>
              </c:spPr>
              <c:txPr>
                <a:bodyPr wrap="square" lIns="38100" tIns="19050" rIns="38100" bIns="19050" anchor="ctr">
                  <a:spAutoFit/>
                </a:bodyPr>
                <a:lstStyle/>
                <a:p>
                  <a:pPr>
                    <a:defRPr sz="1000"/>
                  </a:pPr>
                  <a:endParaRPr lang="ru-RU"/>
                </a:p>
              </c:txPr>
              <c:dLblPos val="outEnd"/>
              <c:showLegendKey val="0"/>
              <c:showVal val="1"/>
              <c:showCatName val="0"/>
              <c:showSerName val="0"/>
              <c:showPercent val="0"/>
              <c:showBubbleSize val="0"/>
            </c:dLbl>
            <c:dLbl>
              <c:idx val="8"/>
              <c:spPr>
                <a:noFill/>
                <a:ln>
                  <a:solidFill>
                    <a:srgbClr val="00B050"/>
                  </a:solidFill>
                </a:ln>
                <a:effectLst/>
              </c:spPr>
              <c:txPr>
                <a:bodyPr wrap="square" lIns="38100" tIns="19050" rIns="38100" bIns="19050" anchor="ctr">
                  <a:spAutoFit/>
                </a:bodyPr>
                <a:lstStyle/>
                <a:p>
                  <a:pPr>
                    <a:defRPr sz="1000"/>
                  </a:pPr>
                  <a:endParaRPr lang="ru-RU"/>
                </a:p>
              </c:txPr>
              <c:dLblPos val="outEnd"/>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val>
            <c:numRef>
              <c:f>Лист1!$B$2:$B$10</c:f>
              <c:numCache>
                <c:formatCode>0%</c:formatCode>
                <c:ptCount val="9"/>
                <c:pt idx="0">
                  <c:v>9.9966594707008E-2</c:v>
                </c:pt>
                <c:pt idx="1">
                  <c:v>0.104228173336028</c:v>
                </c:pt>
                <c:pt idx="2">
                  <c:v>2.0816906090212202E-2</c:v>
                </c:pt>
                <c:pt idx="3">
                  <c:v>6.3321436460436198E-2</c:v>
                </c:pt>
                <c:pt idx="4">
                  <c:v>0.138211973653212</c:v>
                </c:pt>
                <c:pt idx="5">
                  <c:v>0.61289883751903607</c:v>
                </c:pt>
                <c:pt idx="6">
                  <c:v>0.322939437293225</c:v>
                </c:pt>
                <c:pt idx="7">
                  <c:v>8.4877882860478315E-2</c:v>
                </c:pt>
                <c:pt idx="8">
                  <c:v>0.111351871946889</c:v>
                </c:pt>
              </c:numCache>
            </c:numRef>
          </c:val>
          <c:extLst xmlns:c16r2="http://schemas.microsoft.com/office/drawing/2015/06/chart">
            <c:ext xmlns:c16="http://schemas.microsoft.com/office/drawing/2014/chart" uri="{C3380CC4-5D6E-409C-BE32-E72D297353CC}">
              <c16:uniqueId val="{0000000E-D905-446B-A610-690C14F76366}"/>
            </c:ext>
          </c:extLst>
        </c:ser>
        <c:dLbls>
          <c:dLblPos val="outEnd"/>
          <c:showLegendKey val="0"/>
          <c:showVal val="1"/>
          <c:showCatName val="0"/>
          <c:showSerName val="0"/>
          <c:showPercent val="0"/>
          <c:showBubbleSize val="0"/>
        </c:dLbls>
        <c:gapWidth val="30"/>
        <c:overlap val="-25"/>
        <c:axId val="108713472"/>
        <c:axId val="108711936"/>
      </c:barChart>
      <c:valAx>
        <c:axId val="108711936"/>
        <c:scaling>
          <c:orientation val="minMax"/>
          <c:max val="1"/>
        </c:scaling>
        <c:delete val="1"/>
        <c:axPos val="t"/>
        <c:numFmt formatCode="0%" sourceLinked="1"/>
        <c:majorTickMark val="out"/>
        <c:minorTickMark val="none"/>
        <c:tickLblPos val="nextTo"/>
        <c:crossAx val="108713472"/>
        <c:crosses val="autoZero"/>
        <c:crossBetween val="between"/>
      </c:valAx>
      <c:catAx>
        <c:axId val="108713472"/>
        <c:scaling>
          <c:orientation val="maxMin"/>
        </c:scaling>
        <c:delete val="1"/>
        <c:axPos val="l"/>
        <c:numFmt formatCode="General" sourceLinked="0"/>
        <c:majorTickMark val="out"/>
        <c:minorTickMark val="none"/>
        <c:tickLblPos val="nextTo"/>
        <c:crossAx val="108711936"/>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5.3493521547728871E-2"/>
          <c:y val="1.7172228144026302E-2"/>
          <c:w val="0.945289095030444"/>
          <c:h val="0.98282768565217882"/>
        </c:manualLayout>
      </c:layout>
      <c:barChart>
        <c:barDir val="bar"/>
        <c:grouping val="clustered"/>
        <c:varyColors val="0"/>
        <c:ser>
          <c:idx val="0"/>
          <c:order val="0"/>
          <c:tx>
            <c:strRef>
              <c:f>Лист1!$B$1</c:f>
              <c:strCache>
                <c:ptCount val="1"/>
                <c:pt idx="0">
                  <c:v>ways</c:v>
                </c:pt>
              </c:strCache>
            </c:strRef>
          </c:tx>
          <c:spPr>
            <a:solidFill>
              <a:schemeClr val="tx2"/>
            </a:solidFill>
          </c:spPr>
          <c:invertIfNegative val="0"/>
          <c:dPt>
            <c:idx val="1"/>
            <c:invertIfNegative val="0"/>
            <c:bubble3D val="0"/>
            <c:extLst xmlns:c16r2="http://schemas.microsoft.com/office/drawing/2015/06/chart">
              <c:ext xmlns:c16="http://schemas.microsoft.com/office/drawing/2014/chart" uri="{C3380CC4-5D6E-409C-BE32-E72D297353CC}">
                <c16:uniqueId val="{00000000-C394-4E9C-A3D0-6CE2F1529AB1}"/>
              </c:ext>
            </c:extLst>
          </c:dPt>
          <c:dPt>
            <c:idx val="3"/>
            <c:invertIfNegative val="0"/>
            <c:bubble3D val="0"/>
            <c:extLst xmlns:c16r2="http://schemas.microsoft.com/office/drawing/2015/06/chart">
              <c:ext xmlns:c16="http://schemas.microsoft.com/office/drawing/2014/chart" uri="{C3380CC4-5D6E-409C-BE32-E72D297353CC}">
                <c16:uniqueId val="{00000001-C394-4E9C-A3D0-6CE2F1529AB1}"/>
              </c:ext>
            </c:extLst>
          </c:dPt>
          <c:dPt>
            <c:idx val="4"/>
            <c:invertIfNegative val="0"/>
            <c:bubble3D val="0"/>
            <c:extLst xmlns:c16r2="http://schemas.microsoft.com/office/drawing/2015/06/chart">
              <c:ext xmlns:c16="http://schemas.microsoft.com/office/drawing/2014/chart" uri="{C3380CC4-5D6E-409C-BE32-E72D297353CC}">
                <c16:uniqueId val="{00000002-C394-4E9C-A3D0-6CE2F1529AB1}"/>
              </c:ext>
            </c:extLst>
          </c:dPt>
          <c:dPt>
            <c:idx val="5"/>
            <c:invertIfNegative val="0"/>
            <c:bubble3D val="0"/>
            <c:extLst xmlns:c16r2="http://schemas.microsoft.com/office/drawing/2015/06/chart">
              <c:ext xmlns:c16="http://schemas.microsoft.com/office/drawing/2014/chart" uri="{C3380CC4-5D6E-409C-BE32-E72D297353CC}">
                <c16:uniqueId val="{00000003-C394-4E9C-A3D0-6CE2F1529AB1}"/>
              </c:ext>
            </c:extLst>
          </c:dPt>
          <c:dPt>
            <c:idx val="7"/>
            <c:invertIfNegative val="0"/>
            <c:bubble3D val="0"/>
            <c:extLst xmlns:c16r2="http://schemas.microsoft.com/office/drawing/2015/06/chart">
              <c:ext xmlns:c16="http://schemas.microsoft.com/office/drawing/2014/chart" uri="{C3380CC4-5D6E-409C-BE32-E72D297353CC}">
                <c16:uniqueId val="{00000004-C394-4E9C-A3D0-6CE2F1529AB1}"/>
              </c:ext>
            </c:extLst>
          </c:dPt>
          <c:dLbls>
            <c:dLbl>
              <c:idx val="0"/>
              <c:spPr>
                <a:noFill/>
                <a:ln>
                  <a:noFill/>
                </a:ln>
                <a:effectLst/>
              </c:spPr>
              <c:txPr>
                <a:bodyPr wrap="none" lIns="38100" tIns="19050" rIns="38100" bIns="19050" anchor="ctr">
                  <a:spAutoFit/>
                </a:bodyPr>
                <a:lstStyle/>
                <a:p>
                  <a:pPr>
                    <a:defRPr sz="1000"/>
                  </a:pPr>
                  <a:endParaRPr lang="ru-RU"/>
                </a:p>
              </c:txPr>
              <c:dLblPos val="outEnd"/>
              <c:showLegendKey val="0"/>
              <c:showVal val="1"/>
              <c:showCatName val="0"/>
              <c:showSerName val="0"/>
              <c:showPercent val="0"/>
              <c:showBubbleSize val="0"/>
            </c:dLbl>
            <c:dLbl>
              <c:idx val="2"/>
              <c:spPr>
                <a:noFill/>
                <a:ln>
                  <a:noFill/>
                </a:ln>
                <a:effectLst/>
              </c:spPr>
              <c:txPr>
                <a:bodyPr wrap="none" lIns="38100" tIns="19050" rIns="38100" bIns="19050" anchor="ctr">
                  <a:spAutoFit/>
                </a:bodyPr>
                <a:lstStyle/>
                <a:p>
                  <a:pPr>
                    <a:defRPr sz="1000"/>
                  </a:pPr>
                  <a:endParaRPr lang="ru-RU"/>
                </a:p>
              </c:txPr>
              <c:dLblPos val="outEnd"/>
              <c:showLegendKey val="0"/>
              <c:showVal val="1"/>
              <c:showCatName val="0"/>
              <c:showSerName val="0"/>
              <c:showPercent val="0"/>
              <c:showBubbleSize val="0"/>
            </c:dLbl>
            <c:dLbl>
              <c:idx val="3"/>
              <c:spPr>
                <a:noFill/>
                <a:ln>
                  <a:noFill/>
                </a:ln>
                <a:effectLst/>
              </c:spPr>
              <c:txPr>
                <a:bodyPr wrap="none" lIns="38100" tIns="19050" rIns="38100" bIns="19050" anchor="ctr">
                  <a:spAutoFit/>
                </a:bodyPr>
                <a:lstStyle/>
                <a:p>
                  <a:pPr>
                    <a:defRPr sz="1000"/>
                  </a:pPr>
                  <a:endParaRPr lang="ru-RU"/>
                </a:p>
              </c:txPr>
              <c:dLblPos val="outEnd"/>
              <c:showLegendKey val="0"/>
              <c:showVal val="1"/>
              <c:showCatName val="0"/>
              <c:showSerName val="0"/>
              <c:showPercent val="0"/>
              <c:showBubbleSize val="0"/>
            </c:dLbl>
            <c:dLbl>
              <c:idx val="4"/>
              <c:layout>
                <c:manualLayout>
                  <c:x val="-4.6296296296296335E-2"/>
                  <c:y val="2.9139549893985384E-7"/>
                </c:manualLayout>
              </c:layout>
              <c:spPr>
                <a:noFill/>
                <a:ln>
                  <a:noFill/>
                </a:ln>
                <a:effectLst/>
              </c:spPr>
              <c:txPr>
                <a:bodyPr wrap="none" lIns="38100" tIns="19050" rIns="38100" bIns="19050" anchor="ctr">
                  <a:spAutoFit/>
                </a:bodyPr>
                <a:lstStyle/>
                <a:p>
                  <a:pPr>
                    <a:defRPr sz="1000"/>
                  </a:pPr>
                  <a:endParaRPr lang="ru-RU"/>
                </a:p>
              </c:txPr>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C394-4E9C-A3D0-6CE2F1529AB1}"/>
                </c:ext>
                <c:ext xmlns:c15="http://schemas.microsoft.com/office/drawing/2012/chart" uri="{CE6537A1-D6FC-4f65-9D91-7224C49458BB}">
                  <c15:layout>
                    <c:manualLayout>
                      <c:w val="0.26500510352872558"/>
                      <c:h val="7.9158461455077614E-2"/>
                    </c:manualLayout>
                  </c15:layout>
                </c:ext>
              </c:extLst>
            </c:dLbl>
            <c:dLbl>
              <c:idx val="5"/>
              <c:spPr>
                <a:noFill/>
                <a:ln>
                  <a:noFill/>
                </a:ln>
                <a:effectLst/>
              </c:spPr>
              <c:txPr>
                <a:bodyPr wrap="none" lIns="38100" tIns="19050" rIns="38100" bIns="19050" anchor="ctr">
                  <a:spAutoFit/>
                </a:bodyPr>
                <a:lstStyle/>
                <a:p>
                  <a:pPr>
                    <a:defRPr sz="1000"/>
                  </a:pPr>
                  <a:endParaRPr lang="ru-RU"/>
                </a:p>
              </c:txPr>
              <c:dLblPos val="outEnd"/>
              <c:showLegendKey val="0"/>
              <c:showVal val="1"/>
              <c:showCatName val="0"/>
              <c:showSerName val="0"/>
              <c:showPercent val="0"/>
              <c:showBubbleSize val="0"/>
            </c:dLbl>
            <c:dLbl>
              <c:idx val="6"/>
              <c:spPr>
                <a:noFill/>
                <a:ln>
                  <a:noFill/>
                </a:ln>
                <a:effectLst/>
              </c:spPr>
              <c:txPr>
                <a:bodyPr wrap="none" lIns="38100" tIns="19050" rIns="38100" bIns="19050" anchor="ctr">
                  <a:spAutoFit/>
                </a:bodyPr>
                <a:lstStyle/>
                <a:p>
                  <a:pPr>
                    <a:defRPr sz="1000"/>
                  </a:pPr>
                  <a:endParaRPr lang="ru-RU"/>
                </a:p>
              </c:txPr>
              <c:dLblPos val="outEnd"/>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val>
            <c:numRef>
              <c:f>Лист1!$B$2:$B$10</c:f>
              <c:numCache>
                <c:formatCode>0%</c:formatCode>
                <c:ptCount val="9"/>
                <c:pt idx="0">
                  <c:v>0.17047182906753</c:v>
                </c:pt>
                <c:pt idx="1">
                  <c:v>5.0968307549945406E-2</c:v>
                </c:pt>
                <c:pt idx="2">
                  <c:v>2.9568355759315601E-2</c:v>
                </c:pt>
                <c:pt idx="3">
                  <c:v>0.10318037905775</c:v>
                </c:pt>
                <c:pt idx="4">
                  <c:v>0.22026314069236499</c:v>
                </c:pt>
                <c:pt idx="5">
                  <c:v>0.63900933904862001</c:v>
                </c:pt>
                <c:pt idx="6">
                  <c:v>0.37962351535065103</c:v>
                </c:pt>
                <c:pt idx="7">
                  <c:v>9.7534092863967595E-2</c:v>
                </c:pt>
                <c:pt idx="8">
                  <c:v>7.5989094278247904E-2</c:v>
                </c:pt>
              </c:numCache>
            </c:numRef>
          </c:val>
          <c:extLst xmlns:c16r2="http://schemas.microsoft.com/office/drawing/2015/06/chart">
            <c:ext xmlns:c16="http://schemas.microsoft.com/office/drawing/2014/chart" uri="{C3380CC4-5D6E-409C-BE32-E72D297353CC}">
              <c16:uniqueId val="{00000008-C394-4E9C-A3D0-6CE2F1529AB1}"/>
            </c:ext>
          </c:extLst>
        </c:ser>
        <c:dLbls>
          <c:dLblPos val="outEnd"/>
          <c:showLegendKey val="0"/>
          <c:showVal val="1"/>
          <c:showCatName val="0"/>
          <c:showSerName val="0"/>
          <c:showPercent val="0"/>
          <c:showBubbleSize val="0"/>
        </c:dLbls>
        <c:gapWidth val="30"/>
        <c:overlap val="-25"/>
        <c:axId val="108728320"/>
        <c:axId val="109037824"/>
      </c:barChart>
      <c:valAx>
        <c:axId val="109037824"/>
        <c:scaling>
          <c:orientation val="minMax"/>
          <c:max val="1"/>
        </c:scaling>
        <c:delete val="1"/>
        <c:axPos val="t"/>
        <c:numFmt formatCode="0%" sourceLinked="1"/>
        <c:majorTickMark val="out"/>
        <c:minorTickMark val="none"/>
        <c:tickLblPos val="nextTo"/>
        <c:crossAx val="108728320"/>
        <c:crosses val="autoZero"/>
        <c:crossBetween val="between"/>
      </c:valAx>
      <c:catAx>
        <c:axId val="108728320"/>
        <c:scaling>
          <c:orientation val="maxMin"/>
        </c:scaling>
        <c:delete val="1"/>
        <c:axPos val="l"/>
        <c:numFmt formatCode="General" sourceLinked="0"/>
        <c:majorTickMark val="out"/>
        <c:minorTickMark val="none"/>
        <c:tickLblPos val="nextTo"/>
        <c:crossAx val="109037824"/>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5.3493521547728871E-2"/>
          <c:y val="1.7172228144026302E-2"/>
          <c:w val="0.945289095030444"/>
          <c:h val="0.98282768565217882"/>
        </c:manualLayout>
      </c:layout>
      <c:barChart>
        <c:barDir val="bar"/>
        <c:grouping val="clustered"/>
        <c:varyColors val="0"/>
        <c:ser>
          <c:idx val="1"/>
          <c:order val="0"/>
          <c:tx>
            <c:strRef>
              <c:f>Лист1!$B$1</c:f>
              <c:strCache>
                <c:ptCount val="1"/>
                <c:pt idx="0">
                  <c:v>1.13</c:v>
                </c:pt>
              </c:strCache>
            </c:strRef>
          </c:tx>
          <c:spPr>
            <a:solidFill>
              <a:schemeClr val="tx2"/>
            </a:solidFill>
          </c:spPr>
          <c:invertIfNegative val="0"/>
          <c:dPt>
            <c:idx val="1"/>
            <c:invertIfNegative val="0"/>
            <c:bubble3D val="0"/>
            <c:extLst xmlns:c16r2="http://schemas.microsoft.com/office/drawing/2015/06/chart">
              <c:ext xmlns:c16="http://schemas.microsoft.com/office/drawing/2014/chart" uri="{C3380CC4-5D6E-409C-BE32-E72D297353CC}">
                <c16:uniqueId val="{00000000-594C-4B64-9237-C292F0301A81}"/>
              </c:ext>
            </c:extLst>
          </c:dPt>
          <c:dPt>
            <c:idx val="3"/>
            <c:invertIfNegative val="0"/>
            <c:bubble3D val="0"/>
            <c:extLst xmlns:c16r2="http://schemas.microsoft.com/office/drawing/2015/06/chart">
              <c:ext xmlns:c16="http://schemas.microsoft.com/office/drawing/2014/chart" uri="{C3380CC4-5D6E-409C-BE32-E72D297353CC}">
                <c16:uniqueId val="{00000001-594C-4B64-9237-C292F0301A81}"/>
              </c:ext>
            </c:extLst>
          </c:dPt>
          <c:dPt>
            <c:idx val="4"/>
            <c:invertIfNegative val="0"/>
            <c:bubble3D val="0"/>
            <c:extLst xmlns:c16r2="http://schemas.microsoft.com/office/drawing/2015/06/chart">
              <c:ext xmlns:c16="http://schemas.microsoft.com/office/drawing/2014/chart" uri="{C3380CC4-5D6E-409C-BE32-E72D297353CC}">
                <c16:uniqueId val="{00000002-594C-4B64-9237-C292F0301A81}"/>
              </c:ext>
            </c:extLst>
          </c:dPt>
          <c:dPt>
            <c:idx val="5"/>
            <c:invertIfNegative val="0"/>
            <c:bubble3D val="0"/>
            <c:extLst xmlns:c16r2="http://schemas.microsoft.com/office/drawing/2015/06/chart">
              <c:ext xmlns:c16="http://schemas.microsoft.com/office/drawing/2014/chart" uri="{C3380CC4-5D6E-409C-BE32-E72D297353CC}">
                <c16:uniqueId val="{00000003-594C-4B64-9237-C292F0301A81}"/>
              </c:ext>
            </c:extLst>
          </c:dPt>
          <c:dLbls>
            <c:dLbl>
              <c:idx val="0"/>
              <c:spPr>
                <a:noFill/>
                <a:ln>
                  <a:solidFill>
                    <a:srgbClr val="FF0000"/>
                  </a:solidFill>
                </a:ln>
                <a:effectLst/>
              </c:spPr>
              <c:txPr>
                <a:bodyPr wrap="square" lIns="38100" tIns="19050" rIns="38100" bIns="19050" anchor="ctr">
                  <a:spAutoFit/>
                </a:bodyPr>
                <a:lstStyle/>
                <a:p>
                  <a:pPr>
                    <a:defRPr sz="1000"/>
                  </a:pPr>
                  <a:endParaRPr lang="ru-RU"/>
                </a:p>
              </c:txPr>
              <c:dLblPos val="outEnd"/>
              <c:showLegendKey val="0"/>
              <c:showVal val="1"/>
              <c:showCatName val="0"/>
              <c:showSerName val="0"/>
              <c:showPercent val="0"/>
              <c:showBubbleSize val="0"/>
            </c:dLbl>
            <c:dLbl>
              <c:idx val="1"/>
              <c:spPr>
                <a:noFill/>
                <a:ln>
                  <a:solidFill>
                    <a:srgbClr val="FF0000"/>
                  </a:solidFill>
                </a:ln>
                <a:effectLst/>
              </c:spPr>
              <c:txPr>
                <a:bodyPr wrap="square" lIns="38100" tIns="19050" rIns="38100" bIns="19050" anchor="ctr">
                  <a:spAutoFit/>
                </a:bodyPr>
                <a:lstStyle/>
                <a:p>
                  <a:pPr>
                    <a:defRPr sz="1000"/>
                  </a:pPr>
                  <a:endParaRPr lang="ru-RU"/>
                </a:p>
              </c:txPr>
              <c:dLblPos val="outEnd"/>
              <c:showLegendKey val="0"/>
              <c:showVal val="1"/>
              <c:showCatName val="0"/>
              <c:showSerName val="0"/>
              <c:showPercent val="0"/>
              <c:showBubbleSize val="0"/>
            </c:dLbl>
            <c:dLbl>
              <c:idx val="2"/>
              <c:spPr>
                <a:noFill/>
                <a:ln>
                  <a:solidFill>
                    <a:srgbClr val="00B050"/>
                  </a:solidFill>
                </a:ln>
                <a:effectLst/>
              </c:spPr>
              <c:txPr>
                <a:bodyPr wrap="square" lIns="38100" tIns="19050" rIns="38100" bIns="19050" anchor="ctr">
                  <a:spAutoFit/>
                </a:bodyPr>
                <a:lstStyle/>
                <a:p>
                  <a:pPr>
                    <a:defRPr sz="1000"/>
                  </a:pPr>
                  <a:endParaRPr lang="ru-RU"/>
                </a:p>
              </c:txPr>
              <c:dLblPos val="outEnd"/>
              <c:showLegendKey val="0"/>
              <c:showVal val="1"/>
              <c:showCatName val="0"/>
              <c:showSerName val="0"/>
              <c:showPercent val="0"/>
              <c:showBubbleSize val="0"/>
            </c:dLbl>
            <c:dLbl>
              <c:idx val="3"/>
              <c:spPr>
                <a:noFill/>
                <a:ln>
                  <a:solidFill>
                    <a:srgbClr val="FF0000"/>
                  </a:solidFill>
                </a:ln>
                <a:effectLst/>
              </c:spPr>
              <c:txPr>
                <a:bodyPr wrap="square" lIns="38100" tIns="19050" rIns="38100" bIns="19050" anchor="ctr">
                  <a:spAutoFit/>
                </a:bodyPr>
                <a:lstStyle/>
                <a:p>
                  <a:pPr>
                    <a:defRPr sz="1000"/>
                  </a:pPr>
                  <a:endParaRPr lang="ru-RU"/>
                </a:p>
              </c:txPr>
              <c:dLblPos val="outEnd"/>
              <c:showLegendKey val="0"/>
              <c:showVal val="1"/>
              <c:showCatName val="0"/>
              <c:showSerName val="0"/>
              <c:showPercent val="0"/>
              <c:showBubbleSize val="0"/>
            </c:dLbl>
            <c:dLbl>
              <c:idx val="4"/>
              <c:spPr>
                <a:noFill/>
                <a:ln>
                  <a:solidFill>
                    <a:srgbClr val="FF0000"/>
                  </a:solidFill>
                </a:ln>
                <a:effectLst/>
              </c:spPr>
              <c:txPr>
                <a:bodyPr wrap="square" lIns="38100" tIns="19050" rIns="38100" bIns="19050" anchor="ctr">
                  <a:spAutoFit/>
                </a:bodyPr>
                <a:lstStyle/>
                <a:p>
                  <a:pPr>
                    <a:defRPr sz="1000"/>
                  </a:pPr>
                  <a:endParaRPr lang="ru-RU"/>
                </a:p>
              </c:txPr>
              <c:dLblPos val="outEnd"/>
              <c:showLegendKey val="0"/>
              <c:showVal val="1"/>
              <c:showCatName val="0"/>
              <c:showSerName val="0"/>
              <c:showPercent val="0"/>
              <c:showBubbleSize val="0"/>
            </c:dLbl>
            <c:dLbl>
              <c:idx val="5"/>
              <c:spPr>
                <a:noFill/>
                <a:ln>
                  <a:solidFill>
                    <a:srgbClr val="FF0000"/>
                  </a:solidFill>
                </a:ln>
                <a:effectLst/>
              </c:spPr>
              <c:txPr>
                <a:bodyPr wrap="square" lIns="38100" tIns="19050" rIns="38100" bIns="19050" anchor="ctr">
                  <a:spAutoFit/>
                </a:bodyPr>
                <a:lstStyle/>
                <a:p>
                  <a:pPr>
                    <a:defRPr sz="1000"/>
                  </a:pPr>
                  <a:endParaRPr lang="ru-RU"/>
                </a:p>
              </c:txPr>
              <c:dLblPos val="outEnd"/>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Лист1!$A$2:$A$7</c:f>
              <c:strCache>
                <c:ptCount val="6"/>
                <c:pt idx="0">
                  <c:v>Особиста зустріч з представниками органів місцевого самоврядування</c:v>
                </c:pt>
                <c:pt idx="1">
                  <c:v>Письмове звернення до органів місцевого самоврядування</c:v>
                </c:pt>
                <c:pt idx="2">
                  <c:v>Зверення до старости</c:v>
                </c:pt>
                <c:pt idx="3">
                  <c:v>Підняття питання на зборах громади</c:v>
                </c:pt>
                <c:pt idx="4">
                  <c:v>Залишити відгук на сайті громади (он-лайн сервіс щодо послуг)</c:v>
                </c:pt>
                <c:pt idx="5">
                  <c:v>Залишити відгук на сторінці громади в мережі Фейсбук </c:v>
                </c:pt>
              </c:strCache>
            </c:strRef>
          </c:cat>
          <c:val>
            <c:numRef>
              <c:f>Лист1!$B$2:$B$7</c:f>
              <c:numCache>
                <c:formatCode>0%</c:formatCode>
                <c:ptCount val="6"/>
                <c:pt idx="0">
                  <c:v>0.50431930552900806</c:v>
                </c:pt>
                <c:pt idx="1">
                  <c:v>0.31623943871226601</c:v>
                </c:pt>
                <c:pt idx="2">
                  <c:v>0.467411753884998</c:v>
                </c:pt>
                <c:pt idx="3">
                  <c:v>0.15899270185093201</c:v>
                </c:pt>
                <c:pt idx="4">
                  <c:v>0.18675252186704699</c:v>
                </c:pt>
                <c:pt idx="5">
                  <c:v>0.18496247896495899</c:v>
                </c:pt>
              </c:numCache>
            </c:numRef>
          </c:val>
          <c:extLst xmlns:c16r2="http://schemas.microsoft.com/office/drawing/2015/06/chart">
            <c:ext xmlns:c16="http://schemas.microsoft.com/office/drawing/2014/chart" uri="{C3380CC4-5D6E-409C-BE32-E72D297353CC}">
              <c16:uniqueId val="{00000008-594C-4B64-9237-C292F0301A81}"/>
            </c:ext>
          </c:extLst>
        </c:ser>
        <c:ser>
          <c:idx val="0"/>
          <c:order val="1"/>
          <c:tx>
            <c:strRef>
              <c:f>Лист1!$C$1</c:f>
              <c:strCache>
                <c:ptCount val="1"/>
                <c:pt idx="0">
                  <c:v>1.14</c:v>
                </c:pt>
              </c:strCache>
            </c:strRef>
          </c:tx>
          <c:spPr>
            <a:solidFill>
              <a:schemeClr val="accent1"/>
            </a:solidFill>
          </c:spPr>
          <c:invertIfNegative val="0"/>
          <c:dPt>
            <c:idx val="0"/>
            <c:invertIfNegative val="0"/>
            <c:bubble3D val="0"/>
            <c:extLst xmlns:c16r2="http://schemas.microsoft.com/office/drawing/2015/06/chart">
              <c:ext xmlns:c16="http://schemas.microsoft.com/office/drawing/2014/chart" uri="{C3380CC4-5D6E-409C-BE32-E72D297353CC}">
                <c16:uniqueId val="{00000009-594C-4B64-9237-C292F0301A81}"/>
              </c:ext>
            </c:extLst>
          </c:dPt>
          <c:dPt>
            <c:idx val="1"/>
            <c:invertIfNegative val="0"/>
            <c:bubble3D val="0"/>
            <c:extLst xmlns:c16r2="http://schemas.microsoft.com/office/drawing/2015/06/chart">
              <c:ext xmlns:c16="http://schemas.microsoft.com/office/drawing/2014/chart" uri="{C3380CC4-5D6E-409C-BE32-E72D297353CC}">
                <c16:uniqueId val="{0000000A-594C-4B64-9237-C292F0301A81}"/>
              </c:ext>
            </c:extLst>
          </c:dPt>
          <c:dPt>
            <c:idx val="2"/>
            <c:invertIfNegative val="0"/>
            <c:bubble3D val="0"/>
            <c:extLst xmlns:c16r2="http://schemas.microsoft.com/office/drawing/2015/06/chart">
              <c:ext xmlns:c16="http://schemas.microsoft.com/office/drawing/2014/chart" uri="{C3380CC4-5D6E-409C-BE32-E72D297353CC}">
                <c16:uniqueId val="{0000000B-594C-4B64-9237-C292F0301A81}"/>
              </c:ext>
            </c:extLst>
          </c:dPt>
          <c:dPt>
            <c:idx val="3"/>
            <c:invertIfNegative val="0"/>
            <c:bubble3D val="0"/>
            <c:explosion val="5"/>
            <c:extLst xmlns:c16r2="http://schemas.microsoft.com/office/drawing/2015/06/chart">
              <c:ext xmlns:c16="http://schemas.microsoft.com/office/drawing/2014/chart" uri="{C3380CC4-5D6E-409C-BE32-E72D297353CC}">
                <c16:uniqueId val="{0000000C-594C-4B64-9237-C292F0301A81}"/>
              </c:ext>
            </c:extLst>
          </c:dPt>
          <c:dPt>
            <c:idx val="4"/>
            <c:invertIfNegative val="0"/>
            <c:bubble3D val="0"/>
            <c:extLst xmlns:c16r2="http://schemas.microsoft.com/office/drawing/2015/06/chart">
              <c:ext xmlns:c16="http://schemas.microsoft.com/office/drawing/2014/chart" uri="{C3380CC4-5D6E-409C-BE32-E72D297353CC}">
                <c16:uniqueId val="{0000000D-594C-4B64-9237-C292F0301A81}"/>
              </c:ext>
            </c:extLst>
          </c:dPt>
          <c:dPt>
            <c:idx val="5"/>
            <c:invertIfNegative val="0"/>
            <c:bubble3D val="0"/>
            <c:extLst xmlns:c16r2="http://schemas.microsoft.com/office/drawing/2015/06/chart">
              <c:ext xmlns:c16="http://schemas.microsoft.com/office/drawing/2014/chart" uri="{C3380CC4-5D6E-409C-BE32-E72D297353CC}">
                <c16:uniqueId val="{0000000E-594C-4B64-9237-C292F0301A81}"/>
              </c:ext>
            </c:extLst>
          </c:dPt>
          <c:dLbls>
            <c:dLbl>
              <c:idx val="0"/>
              <c:spPr>
                <a:noFill/>
                <a:ln>
                  <a:solidFill>
                    <a:srgbClr val="00B050"/>
                  </a:solidFill>
                </a:ln>
                <a:effectLst/>
              </c:spPr>
              <c:txPr>
                <a:bodyPr wrap="square" lIns="38100" tIns="19050" rIns="38100" bIns="19050" anchor="ctr">
                  <a:spAutoFit/>
                </a:bodyPr>
                <a:lstStyle/>
                <a:p>
                  <a:pPr>
                    <a:defRPr sz="1000"/>
                  </a:pPr>
                  <a:endParaRPr lang="ru-RU"/>
                </a:p>
              </c:txPr>
              <c:dLblPos val="outEnd"/>
              <c:showLegendKey val="0"/>
              <c:showVal val="1"/>
              <c:showCatName val="0"/>
              <c:showSerName val="0"/>
              <c:showPercent val="0"/>
              <c:showBubbleSize val="0"/>
            </c:dLbl>
            <c:dLbl>
              <c:idx val="2"/>
              <c:spPr>
                <a:noFill/>
                <a:ln>
                  <a:solidFill>
                    <a:srgbClr val="00B050"/>
                  </a:solidFill>
                </a:ln>
                <a:effectLst/>
              </c:spPr>
              <c:txPr>
                <a:bodyPr wrap="square" lIns="38100" tIns="19050" rIns="38100" bIns="19050" anchor="ctr">
                  <a:spAutoFit/>
                </a:bodyPr>
                <a:lstStyle/>
                <a:p>
                  <a:pPr>
                    <a:defRPr sz="1000"/>
                  </a:pPr>
                  <a:endParaRPr lang="ru-RU"/>
                </a:p>
              </c:txPr>
              <c:dLblPos val="outEnd"/>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Лист1!$A$2:$A$7</c:f>
              <c:strCache>
                <c:ptCount val="6"/>
                <c:pt idx="0">
                  <c:v>Особиста зустріч з представниками органів місцевого самоврядування</c:v>
                </c:pt>
                <c:pt idx="1">
                  <c:v>Письмове звернення до органів місцевого самоврядування</c:v>
                </c:pt>
                <c:pt idx="2">
                  <c:v>Зверення до старости</c:v>
                </c:pt>
                <c:pt idx="3">
                  <c:v>Підняття питання на зборах громади</c:v>
                </c:pt>
                <c:pt idx="4">
                  <c:v>Залишити відгук на сайті громади (он-лайн сервіс щодо послуг)</c:v>
                </c:pt>
                <c:pt idx="5">
                  <c:v>Залишити відгук на сторінці громади в мережі Фейсбук </c:v>
                </c:pt>
              </c:strCache>
            </c:strRef>
          </c:cat>
          <c:val>
            <c:numRef>
              <c:f>Лист1!$C$2:$C$7</c:f>
              <c:numCache>
                <c:formatCode>0%</c:formatCode>
                <c:ptCount val="6"/>
                <c:pt idx="0">
                  <c:v>0.22410711642595602</c:v>
                </c:pt>
                <c:pt idx="1">
                  <c:v>9.2359428128757595E-2</c:v>
                </c:pt>
                <c:pt idx="2">
                  <c:v>0.26695753120110099</c:v>
                </c:pt>
                <c:pt idx="3">
                  <c:v>2.5910528139040601E-2</c:v>
                </c:pt>
                <c:pt idx="4">
                  <c:v>5.2024929898034401E-2</c:v>
                </c:pt>
                <c:pt idx="5">
                  <c:v>3.1708318385207199E-2</c:v>
                </c:pt>
              </c:numCache>
            </c:numRef>
          </c:val>
          <c:extLst xmlns:c16r2="http://schemas.microsoft.com/office/drawing/2015/06/chart">
            <c:ext xmlns:c16="http://schemas.microsoft.com/office/drawing/2014/chart" uri="{C3380CC4-5D6E-409C-BE32-E72D297353CC}">
              <c16:uniqueId val="{00000011-594C-4B64-9237-C292F0301A81}"/>
            </c:ext>
          </c:extLst>
        </c:ser>
        <c:dLbls>
          <c:dLblPos val="outEnd"/>
          <c:showLegendKey val="0"/>
          <c:showVal val="1"/>
          <c:showCatName val="0"/>
          <c:showSerName val="0"/>
          <c:showPercent val="0"/>
          <c:showBubbleSize val="0"/>
        </c:dLbls>
        <c:gapWidth val="30"/>
        <c:overlap val="-25"/>
        <c:axId val="109159168"/>
        <c:axId val="109140992"/>
      </c:barChart>
      <c:valAx>
        <c:axId val="109140992"/>
        <c:scaling>
          <c:orientation val="minMax"/>
          <c:max val="1"/>
        </c:scaling>
        <c:delete val="1"/>
        <c:axPos val="t"/>
        <c:numFmt formatCode="0%" sourceLinked="1"/>
        <c:majorTickMark val="out"/>
        <c:minorTickMark val="none"/>
        <c:tickLblPos val="nextTo"/>
        <c:crossAx val="109159168"/>
        <c:crosses val="autoZero"/>
        <c:crossBetween val="between"/>
      </c:valAx>
      <c:catAx>
        <c:axId val="109159168"/>
        <c:scaling>
          <c:orientation val="maxMin"/>
        </c:scaling>
        <c:delete val="1"/>
        <c:axPos val="l"/>
        <c:numFmt formatCode="General" sourceLinked="0"/>
        <c:majorTickMark val="out"/>
        <c:minorTickMark val="none"/>
        <c:tickLblPos val="nextTo"/>
        <c:crossAx val="109140992"/>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5.3493521547728871E-2"/>
          <c:y val="1.7172228144026302E-2"/>
          <c:w val="0.945289095030444"/>
          <c:h val="0.98282768565217882"/>
        </c:manualLayout>
      </c:layout>
      <c:barChart>
        <c:barDir val="bar"/>
        <c:grouping val="clustered"/>
        <c:varyColors val="0"/>
        <c:ser>
          <c:idx val="1"/>
          <c:order val="0"/>
          <c:tx>
            <c:strRef>
              <c:f>Лист1!$B$1</c:f>
              <c:strCache>
                <c:ptCount val="1"/>
                <c:pt idx="0">
                  <c:v>1.13</c:v>
                </c:pt>
              </c:strCache>
            </c:strRef>
          </c:tx>
          <c:spPr>
            <a:solidFill>
              <a:schemeClr val="tx2"/>
            </a:solidFill>
          </c:spPr>
          <c:invertIfNegative val="0"/>
          <c:dPt>
            <c:idx val="1"/>
            <c:invertIfNegative val="0"/>
            <c:bubble3D val="0"/>
            <c:extLst xmlns:c16r2="http://schemas.microsoft.com/office/drawing/2015/06/chart">
              <c:ext xmlns:c16="http://schemas.microsoft.com/office/drawing/2014/chart" uri="{C3380CC4-5D6E-409C-BE32-E72D297353CC}">
                <c16:uniqueId val="{00000000-8333-434D-8D60-D675C08610AF}"/>
              </c:ext>
            </c:extLst>
          </c:dPt>
          <c:dPt>
            <c:idx val="3"/>
            <c:invertIfNegative val="0"/>
            <c:bubble3D val="0"/>
            <c:extLst xmlns:c16r2="http://schemas.microsoft.com/office/drawing/2015/06/chart">
              <c:ext xmlns:c16="http://schemas.microsoft.com/office/drawing/2014/chart" uri="{C3380CC4-5D6E-409C-BE32-E72D297353CC}">
                <c16:uniqueId val="{00000001-8333-434D-8D60-D675C08610AF}"/>
              </c:ext>
            </c:extLst>
          </c:dPt>
          <c:dPt>
            <c:idx val="4"/>
            <c:invertIfNegative val="0"/>
            <c:bubble3D val="0"/>
            <c:extLst xmlns:c16r2="http://schemas.microsoft.com/office/drawing/2015/06/chart">
              <c:ext xmlns:c16="http://schemas.microsoft.com/office/drawing/2014/chart" uri="{C3380CC4-5D6E-409C-BE32-E72D297353CC}">
                <c16:uniqueId val="{00000002-8333-434D-8D60-D675C08610AF}"/>
              </c:ext>
            </c:extLst>
          </c:dPt>
          <c:dPt>
            <c:idx val="5"/>
            <c:invertIfNegative val="0"/>
            <c:bubble3D val="0"/>
            <c:extLst xmlns:c16r2="http://schemas.microsoft.com/office/drawing/2015/06/chart">
              <c:ext xmlns:c16="http://schemas.microsoft.com/office/drawing/2014/chart" uri="{C3380CC4-5D6E-409C-BE32-E72D297353CC}">
                <c16:uniqueId val="{00000003-8333-434D-8D60-D675C08610AF}"/>
              </c:ext>
            </c:extLst>
          </c:dPt>
          <c:dLbls>
            <c:spPr>
              <a:noFill/>
              <a:ln>
                <a:noFill/>
              </a:ln>
              <a:effectLst/>
            </c:spPr>
            <c:txPr>
              <a:bodyPr wrap="square" lIns="38100" tIns="19050" rIns="38100" bIns="19050" anchor="ctr">
                <a:spAutoFit/>
              </a:bodyPr>
              <a:lstStyle/>
              <a:p>
                <a:pPr>
                  <a:defRPr sz="100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Лист1!$A$2:$A$7</c:f>
              <c:strCache>
                <c:ptCount val="6"/>
                <c:pt idx="0">
                  <c:v>Особиста зустріч з представниками органів місцевого самоврядування</c:v>
                </c:pt>
                <c:pt idx="1">
                  <c:v>Письмове звернення до органів місцевого самоврядування</c:v>
                </c:pt>
                <c:pt idx="2">
                  <c:v>Зверення до старости</c:v>
                </c:pt>
                <c:pt idx="3">
                  <c:v>Підняття питання на зборах громади</c:v>
                </c:pt>
                <c:pt idx="4">
                  <c:v>Залишити відгук на сайті громади (он-лайн сервіс щодо послуг)</c:v>
                </c:pt>
                <c:pt idx="5">
                  <c:v>Залишити відгук на сторінці громади в мережі Фейсбук </c:v>
                </c:pt>
              </c:strCache>
            </c:strRef>
          </c:cat>
          <c:val>
            <c:numRef>
              <c:f>Лист1!$B$2:$B$7</c:f>
              <c:numCache>
                <c:formatCode>0%</c:formatCode>
                <c:ptCount val="6"/>
                <c:pt idx="0">
                  <c:v>0.57141967207651301</c:v>
                </c:pt>
                <c:pt idx="1">
                  <c:v>0.49190706827486402</c:v>
                </c:pt>
                <c:pt idx="2">
                  <c:v>0.36041390498382297</c:v>
                </c:pt>
                <c:pt idx="3">
                  <c:v>0.21367619978907701</c:v>
                </c:pt>
                <c:pt idx="4">
                  <c:v>0.27134115386444801</c:v>
                </c:pt>
                <c:pt idx="5">
                  <c:v>0.24778779863331601</c:v>
                </c:pt>
              </c:numCache>
            </c:numRef>
          </c:val>
          <c:extLst xmlns:c16r2="http://schemas.microsoft.com/office/drawing/2015/06/chart">
            <c:ext xmlns:c16="http://schemas.microsoft.com/office/drawing/2014/chart" uri="{C3380CC4-5D6E-409C-BE32-E72D297353CC}">
              <c16:uniqueId val="{00000006-8333-434D-8D60-D675C08610AF}"/>
            </c:ext>
          </c:extLst>
        </c:ser>
        <c:ser>
          <c:idx val="0"/>
          <c:order val="1"/>
          <c:tx>
            <c:strRef>
              <c:f>Лист1!$C$1</c:f>
              <c:strCache>
                <c:ptCount val="1"/>
                <c:pt idx="0">
                  <c:v>1.14</c:v>
                </c:pt>
              </c:strCache>
            </c:strRef>
          </c:tx>
          <c:spPr>
            <a:solidFill>
              <a:schemeClr val="accent1"/>
            </a:solidFill>
          </c:spPr>
          <c:invertIfNegative val="0"/>
          <c:dPt>
            <c:idx val="0"/>
            <c:invertIfNegative val="0"/>
            <c:bubble3D val="0"/>
            <c:extLst xmlns:c16r2="http://schemas.microsoft.com/office/drawing/2015/06/chart">
              <c:ext xmlns:c16="http://schemas.microsoft.com/office/drawing/2014/chart" uri="{C3380CC4-5D6E-409C-BE32-E72D297353CC}">
                <c16:uniqueId val="{00000007-8333-434D-8D60-D675C08610AF}"/>
              </c:ext>
            </c:extLst>
          </c:dPt>
          <c:dPt>
            <c:idx val="1"/>
            <c:invertIfNegative val="0"/>
            <c:bubble3D val="0"/>
            <c:extLst xmlns:c16r2="http://schemas.microsoft.com/office/drawing/2015/06/chart">
              <c:ext xmlns:c16="http://schemas.microsoft.com/office/drawing/2014/chart" uri="{C3380CC4-5D6E-409C-BE32-E72D297353CC}">
                <c16:uniqueId val="{00000008-8333-434D-8D60-D675C08610AF}"/>
              </c:ext>
            </c:extLst>
          </c:dPt>
          <c:dPt>
            <c:idx val="2"/>
            <c:invertIfNegative val="0"/>
            <c:bubble3D val="0"/>
            <c:extLst xmlns:c16r2="http://schemas.microsoft.com/office/drawing/2015/06/chart">
              <c:ext xmlns:c16="http://schemas.microsoft.com/office/drawing/2014/chart" uri="{C3380CC4-5D6E-409C-BE32-E72D297353CC}">
                <c16:uniqueId val="{00000009-8333-434D-8D60-D675C08610AF}"/>
              </c:ext>
            </c:extLst>
          </c:dPt>
          <c:dPt>
            <c:idx val="3"/>
            <c:invertIfNegative val="0"/>
            <c:bubble3D val="0"/>
            <c:explosion val="5"/>
            <c:extLst xmlns:c16r2="http://schemas.microsoft.com/office/drawing/2015/06/chart">
              <c:ext xmlns:c16="http://schemas.microsoft.com/office/drawing/2014/chart" uri="{C3380CC4-5D6E-409C-BE32-E72D297353CC}">
                <c16:uniqueId val="{0000000A-8333-434D-8D60-D675C08610AF}"/>
              </c:ext>
            </c:extLst>
          </c:dPt>
          <c:dPt>
            <c:idx val="4"/>
            <c:invertIfNegative val="0"/>
            <c:bubble3D val="0"/>
            <c:extLst xmlns:c16r2="http://schemas.microsoft.com/office/drawing/2015/06/chart">
              <c:ext xmlns:c16="http://schemas.microsoft.com/office/drawing/2014/chart" uri="{C3380CC4-5D6E-409C-BE32-E72D297353CC}">
                <c16:uniqueId val="{0000000B-8333-434D-8D60-D675C08610AF}"/>
              </c:ext>
            </c:extLst>
          </c:dPt>
          <c:dPt>
            <c:idx val="5"/>
            <c:invertIfNegative val="0"/>
            <c:bubble3D val="0"/>
            <c:extLst xmlns:c16r2="http://schemas.microsoft.com/office/drawing/2015/06/chart">
              <c:ext xmlns:c16="http://schemas.microsoft.com/office/drawing/2014/chart" uri="{C3380CC4-5D6E-409C-BE32-E72D297353CC}">
                <c16:uniqueId val="{0000000C-8333-434D-8D60-D675C08610AF}"/>
              </c:ext>
            </c:extLst>
          </c:dPt>
          <c:dLbls>
            <c:spPr>
              <a:noFill/>
              <a:ln>
                <a:noFill/>
              </a:ln>
              <a:effectLst/>
            </c:spPr>
            <c:txPr>
              <a:bodyPr wrap="square" lIns="38100" tIns="19050" rIns="38100" bIns="19050" anchor="ctr">
                <a:spAutoFit/>
              </a:bodyPr>
              <a:lstStyle/>
              <a:p>
                <a:pPr>
                  <a:defRPr sz="100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Лист1!$A$2:$A$7</c:f>
              <c:strCache>
                <c:ptCount val="6"/>
                <c:pt idx="0">
                  <c:v>Особиста зустріч з представниками органів місцевого самоврядування</c:v>
                </c:pt>
                <c:pt idx="1">
                  <c:v>Письмове звернення до органів місцевого самоврядування</c:v>
                </c:pt>
                <c:pt idx="2">
                  <c:v>Зверення до старости</c:v>
                </c:pt>
                <c:pt idx="3">
                  <c:v>Підняття питання на зборах громади</c:v>
                </c:pt>
                <c:pt idx="4">
                  <c:v>Залишити відгук на сайті громади (он-лайн сервіс щодо послуг)</c:v>
                </c:pt>
                <c:pt idx="5">
                  <c:v>Залишити відгук на сторінці громади в мережі Фейсбук </c:v>
                </c:pt>
              </c:strCache>
            </c:strRef>
          </c:cat>
          <c:val>
            <c:numRef>
              <c:f>Лист1!$C$2:$C$7</c:f>
              <c:numCache>
                <c:formatCode>0%</c:formatCode>
                <c:ptCount val="6"/>
                <c:pt idx="0">
                  <c:v>0.13817461477934001</c:v>
                </c:pt>
                <c:pt idx="1">
                  <c:v>0.103473828331415</c:v>
                </c:pt>
                <c:pt idx="2">
                  <c:v>0.10953362202226299</c:v>
                </c:pt>
                <c:pt idx="3">
                  <c:v>2.8486532616556998E-2</c:v>
                </c:pt>
                <c:pt idx="4">
                  <c:v>4.6620155585186299E-2</c:v>
                </c:pt>
                <c:pt idx="5">
                  <c:v>4.50238533852753E-2</c:v>
                </c:pt>
              </c:numCache>
            </c:numRef>
          </c:val>
          <c:extLst xmlns:c16r2="http://schemas.microsoft.com/office/drawing/2015/06/chart">
            <c:ext xmlns:c16="http://schemas.microsoft.com/office/drawing/2014/chart" uri="{C3380CC4-5D6E-409C-BE32-E72D297353CC}">
              <c16:uniqueId val="{0000000D-8333-434D-8D60-D675C08610AF}"/>
            </c:ext>
          </c:extLst>
        </c:ser>
        <c:dLbls>
          <c:dLblPos val="outEnd"/>
          <c:showLegendKey val="0"/>
          <c:showVal val="1"/>
          <c:showCatName val="0"/>
          <c:showSerName val="0"/>
          <c:showPercent val="0"/>
          <c:showBubbleSize val="0"/>
        </c:dLbls>
        <c:gapWidth val="30"/>
        <c:overlap val="-25"/>
        <c:axId val="109629440"/>
        <c:axId val="109623552"/>
      </c:barChart>
      <c:valAx>
        <c:axId val="109623552"/>
        <c:scaling>
          <c:orientation val="minMax"/>
          <c:max val="1"/>
        </c:scaling>
        <c:delete val="1"/>
        <c:axPos val="t"/>
        <c:numFmt formatCode="0%" sourceLinked="1"/>
        <c:majorTickMark val="out"/>
        <c:minorTickMark val="none"/>
        <c:tickLblPos val="nextTo"/>
        <c:crossAx val="109629440"/>
        <c:crosses val="autoZero"/>
        <c:crossBetween val="between"/>
      </c:valAx>
      <c:catAx>
        <c:axId val="109629440"/>
        <c:scaling>
          <c:orientation val="maxMin"/>
        </c:scaling>
        <c:delete val="1"/>
        <c:axPos val="l"/>
        <c:numFmt formatCode="General" sourceLinked="0"/>
        <c:majorTickMark val="out"/>
        <c:minorTickMark val="none"/>
        <c:tickLblPos val="nextTo"/>
        <c:crossAx val="109623552"/>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464514927606593E-2"/>
          <c:y val="0"/>
          <c:w val="0.77132786178281576"/>
          <c:h val="0.95729339802400193"/>
        </c:manualLayout>
      </c:layout>
      <c:barChart>
        <c:barDir val="bar"/>
        <c:grouping val="clustered"/>
        <c:varyColors val="0"/>
        <c:ser>
          <c:idx val="0"/>
          <c:order val="0"/>
          <c:tx>
            <c:strRef>
              <c:f>Sheet1!$B$1</c:f>
              <c:strCache>
                <c:ptCount val="1"/>
                <c:pt idx="0">
                  <c:v>Користуються</c:v>
                </c:pt>
              </c:strCache>
            </c:strRef>
          </c:tx>
          <c:spPr>
            <a:solidFill>
              <a:srgbClr val="009D9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Indicator 1.8. % of citizens reporting satisfaction with service delivery provided by targeted CC disaggregated by CC (22 services)</c:v>
                </c:pt>
                <c:pt idx="1">
                  <c:v>Indicator 1.9. % of citizens who know how to access information about government services disaggregated by CC  (22 services)</c:v>
                </c:pt>
                <c:pt idx="2">
                  <c:v>Indicator 1.14. Percentage of citizens who state confidence in CC` stewardship of public assets</c:v>
                </c:pt>
                <c:pt idx="3">
                  <c:v>Indicator 1.15. Percentage of citizens who state that the CC annual budget process is transparent/inclusive</c:v>
                </c:pt>
                <c:pt idx="4">
                  <c:v>Indicator 2.1. Percentage of citizens reporting satisfaction with local government activities for citizen engagement, by CC</c:v>
                </c:pt>
                <c:pt idx="5">
                  <c:v>Indicator 2.3. Percentage of citizens who believe that YLCs are an effective tool to engage local government on behalf of youth</c:v>
                </c:pt>
                <c:pt idx="6">
                  <c:v>Indicator 2.18. Percentage of citizens who support decentralization reforms</c:v>
                </c:pt>
                <c:pt idx="7">
                  <c:v>Indicator 2.18-1. Percentage of citizens who  informed about decentralization reforms</c:v>
                </c:pt>
              </c:strCache>
            </c:strRef>
          </c:cat>
          <c:val>
            <c:numRef>
              <c:f>Sheet1!$B$2:$B$9</c:f>
              <c:numCache>
                <c:formatCode>0%</c:formatCode>
                <c:ptCount val="8"/>
                <c:pt idx="0">
                  <c:v>0.43118024305933533</c:v>
                </c:pt>
                <c:pt idx="1">
                  <c:v>0.70452369835831374</c:v>
                </c:pt>
                <c:pt idx="2" formatCode="###0%">
                  <c:v>0.18570097482788295</c:v>
                </c:pt>
                <c:pt idx="3" formatCode="###0%">
                  <c:v>0.11850902359119099</c:v>
                </c:pt>
                <c:pt idx="4" formatCode="###0%">
                  <c:v>0.15438787538601614</c:v>
                </c:pt>
                <c:pt idx="5" formatCode="###0%">
                  <c:v>0.48969924961088362</c:v>
                </c:pt>
                <c:pt idx="6" formatCode="###0%">
                  <c:v>0.60191300845017215</c:v>
                </c:pt>
                <c:pt idx="7" formatCode="###0%">
                  <c:v>0.49367574830048871</c:v>
                </c:pt>
              </c:numCache>
            </c:numRef>
          </c:val>
          <c:extLst xmlns:c16r2="http://schemas.microsoft.com/office/drawing/2015/06/chart">
            <c:ext xmlns:c16="http://schemas.microsoft.com/office/drawing/2014/chart" uri="{C3380CC4-5D6E-409C-BE32-E72D297353CC}">
              <c16:uniqueId val="{00000007-11CF-4C70-804C-6ECE116B9F37}"/>
            </c:ext>
          </c:extLst>
        </c:ser>
        <c:ser>
          <c:idx val="1"/>
          <c:order val="1"/>
          <c:tx>
            <c:strRef>
              <c:f>Sheet1!$C$1</c:f>
              <c:strCache>
                <c:ptCount val="1"/>
                <c:pt idx="0">
                  <c:v>Не користуються</c:v>
                </c:pt>
              </c:strCache>
            </c:strRef>
          </c:tx>
          <c:spPr>
            <a:solidFill>
              <a:schemeClr val="accent1"/>
            </a:solidFill>
            <a:ln>
              <a:noFill/>
            </a:ln>
            <a:effectLst/>
          </c:spPr>
          <c:invertIfNegative val="0"/>
          <c:dLbls>
            <c:dLbl>
              <c:idx val="1"/>
              <c:spPr>
                <a:noFill/>
                <a:ln>
                  <a:solidFill>
                    <a:srgbClr val="FF0000"/>
                  </a:solid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ru-RU"/>
                </a:p>
              </c:txPr>
              <c:dLblPos val="outEnd"/>
              <c:showLegendKey val="0"/>
              <c:showVal val="1"/>
              <c:showCatName val="0"/>
              <c:showSerName val="0"/>
              <c:showPercent val="0"/>
              <c:showBubbleSize val="0"/>
            </c:dLbl>
            <c:dLbl>
              <c:idx val="3"/>
              <c:spPr>
                <a:noFill/>
                <a:ln>
                  <a:solidFill>
                    <a:srgbClr val="FF0000"/>
                  </a:solid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ru-RU"/>
                </a:p>
              </c:txPr>
              <c:dLblPos val="outEnd"/>
              <c:showLegendKey val="0"/>
              <c:showVal val="1"/>
              <c:showCatName val="0"/>
              <c:showSerName val="0"/>
              <c:showPercent val="0"/>
              <c:showBubbleSize val="0"/>
            </c:dLbl>
            <c:dLbl>
              <c:idx val="5"/>
              <c:spPr>
                <a:noFill/>
                <a:ln>
                  <a:solidFill>
                    <a:srgbClr val="FF0000"/>
                  </a:solid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ru-RU"/>
                </a:p>
              </c:txPr>
              <c:dLblPos val="outEnd"/>
              <c:showLegendKey val="0"/>
              <c:showVal val="1"/>
              <c:showCatName val="0"/>
              <c:showSerName val="0"/>
              <c:showPercent val="0"/>
              <c:showBubbleSize val="0"/>
            </c:dLbl>
            <c:dLbl>
              <c:idx val="6"/>
              <c:spPr>
                <a:noFill/>
                <a:ln>
                  <a:solidFill>
                    <a:srgbClr val="FF0000"/>
                  </a:solid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ru-RU"/>
                </a:p>
              </c:txPr>
              <c:dLblPos val="outEnd"/>
              <c:showLegendKey val="0"/>
              <c:showVal val="1"/>
              <c:showCatName val="0"/>
              <c:showSerName val="0"/>
              <c:showPercent val="0"/>
              <c:showBubbleSize val="0"/>
            </c:dLbl>
            <c:dLbl>
              <c:idx val="7"/>
              <c:spPr>
                <a:noFill/>
                <a:ln>
                  <a:solidFill>
                    <a:srgbClr val="FF0000"/>
                  </a:solid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ru-RU"/>
                </a:p>
              </c:txPr>
              <c:dLblPos val="outEnd"/>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Indicator 1.8. % of citizens reporting satisfaction with service delivery provided by targeted CC disaggregated by CC (22 services)</c:v>
                </c:pt>
                <c:pt idx="1">
                  <c:v>Indicator 1.9. % of citizens who know how to access information about government services disaggregated by CC  (22 services)</c:v>
                </c:pt>
                <c:pt idx="2">
                  <c:v>Indicator 1.14. Percentage of citizens who state confidence in CC` stewardship of public assets</c:v>
                </c:pt>
                <c:pt idx="3">
                  <c:v>Indicator 1.15. Percentage of citizens who state that the CC annual budget process is transparent/inclusive</c:v>
                </c:pt>
                <c:pt idx="4">
                  <c:v>Indicator 2.1. Percentage of citizens reporting satisfaction with local government activities for citizen engagement, by CC</c:v>
                </c:pt>
                <c:pt idx="5">
                  <c:v>Indicator 2.3. Percentage of citizens who believe that YLCs are an effective tool to engage local government on behalf of youth</c:v>
                </c:pt>
                <c:pt idx="6">
                  <c:v>Indicator 2.18. Percentage of citizens who support decentralization reforms</c:v>
                </c:pt>
                <c:pt idx="7">
                  <c:v>Indicator 2.18-1. Percentage of citizens who  informed about decentralization reforms</c:v>
                </c:pt>
              </c:strCache>
            </c:strRef>
          </c:cat>
          <c:val>
            <c:numRef>
              <c:f>Sheet1!$C$2:$C$9</c:f>
              <c:numCache>
                <c:formatCode>0%</c:formatCode>
                <c:ptCount val="8"/>
                <c:pt idx="0">
                  <c:v>0.48696872373571731</c:v>
                </c:pt>
                <c:pt idx="1">
                  <c:v>0.49755942147542243</c:v>
                </c:pt>
                <c:pt idx="2" formatCode="###0%">
                  <c:v>0.23250841445343617</c:v>
                </c:pt>
                <c:pt idx="3" formatCode="###0%">
                  <c:v>3.5692857954148706E-2</c:v>
                </c:pt>
                <c:pt idx="4" formatCode="###0%">
                  <c:v>0.19043812224292878</c:v>
                </c:pt>
                <c:pt idx="5" formatCode="###0%">
                  <c:v>0.35465983490694364</c:v>
                </c:pt>
                <c:pt idx="6" formatCode="###0%">
                  <c:v>0.44105513340375629</c:v>
                </c:pt>
                <c:pt idx="7" formatCode="###0%">
                  <c:v>0.29227489891270325</c:v>
                </c:pt>
              </c:numCache>
            </c:numRef>
          </c:val>
          <c:extLst xmlns:c16r2="http://schemas.microsoft.com/office/drawing/2015/06/chart">
            <c:ext xmlns:c16="http://schemas.microsoft.com/office/drawing/2014/chart" uri="{C3380CC4-5D6E-409C-BE32-E72D297353CC}">
              <c16:uniqueId val="{00000008-11CF-4C70-804C-6ECE116B9F37}"/>
            </c:ext>
          </c:extLst>
        </c:ser>
        <c:dLbls>
          <c:showLegendKey val="0"/>
          <c:showVal val="0"/>
          <c:showCatName val="0"/>
          <c:showSerName val="0"/>
          <c:showPercent val="0"/>
          <c:showBubbleSize val="0"/>
        </c:dLbls>
        <c:gapWidth val="57"/>
        <c:axId val="91458176"/>
        <c:axId val="91476352"/>
      </c:barChart>
      <c:catAx>
        <c:axId val="91458176"/>
        <c:scaling>
          <c:orientation val="maxMin"/>
        </c:scaling>
        <c:delete val="1"/>
        <c:axPos val="l"/>
        <c:numFmt formatCode="General" sourceLinked="1"/>
        <c:majorTickMark val="out"/>
        <c:minorTickMark val="none"/>
        <c:tickLblPos val="nextTo"/>
        <c:crossAx val="91476352"/>
        <c:crosses val="autoZero"/>
        <c:auto val="1"/>
        <c:lblAlgn val="ctr"/>
        <c:lblOffset val="100"/>
        <c:noMultiLvlLbl val="0"/>
      </c:catAx>
      <c:valAx>
        <c:axId val="91476352"/>
        <c:scaling>
          <c:orientation val="minMax"/>
        </c:scaling>
        <c:delete val="1"/>
        <c:axPos val="t"/>
        <c:numFmt formatCode="0%" sourceLinked="1"/>
        <c:majorTickMark val="out"/>
        <c:minorTickMark val="none"/>
        <c:tickLblPos val="nextTo"/>
        <c:crossAx val="91458176"/>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ru-RU"/>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
          <c:y val="1.7172193963160158E-2"/>
          <c:w val="0.94058062554097366"/>
          <c:h val="0.9656553230754229"/>
        </c:manualLayout>
      </c:layout>
      <c:barChart>
        <c:barDir val="bar"/>
        <c:grouping val="clustered"/>
        <c:varyColors val="0"/>
        <c:ser>
          <c:idx val="0"/>
          <c:order val="0"/>
          <c:tx>
            <c:strRef>
              <c:f>Лист1!$B$1</c:f>
              <c:strCache>
                <c:ptCount val="1"/>
              </c:strCache>
            </c:strRef>
          </c:tx>
          <c:spPr>
            <a:solidFill>
              <a:srgbClr val="009FA0"/>
            </a:solidFill>
          </c:spPr>
          <c:invertIfNegative val="0"/>
          <c:dLbls>
            <c:dLbl>
              <c:idx val="0"/>
              <c:spPr>
                <a:noFill/>
                <a:ln>
                  <a:solidFill>
                    <a:srgbClr val="00B05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 </c:v>
                </c:pt>
                <c:pt idx="2">
                  <c:v>Cohort 4</c:v>
                </c:pt>
              </c:strCache>
            </c:strRef>
          </c:cat>
          <c:val>
            <c:numRef>
              <c:f>Лист1!$B$2:$B$4</c:f>
              <c:numCache>
                <c:formatCode>General</c:formatCode>
                <c:ptCount val="3"/>
                <c:pt idx="0" formatCode="0%">
                  <c:v>0.7181376280999765</c:v>
                </c:pt>
                <c:pt idx="2" formatCode="###0%">
                  <c:v>0.62983613910092107</c:v>
                </c:pt>
              </c:numCache>
            </c:numRef>
          </c:val>
          <c:extLst xmlns:c16r2="http://schemas.microsoft.com/office/drawing/2015/06/chart">
            <c:ext xmlns:c16="http://schemas.microsoft.com/office/drawing/2014/chart" uri="{C3380CC4-5D6E-409C-BE32-E72D297353CC}">
              <c16:uniqueId val="{00000000-C551-42D6-8C2A-3FFEFA6D7C7E}"/>
            </c:ext>
          </c:extLst>
        </c:ser>
        <c:dLbls>
          <c:dLblPos val="outEnd"/>
          <c:showLegendKey val="0"/>
          <c:showVal val="1"/>
          <c:showCatName val="0"/>
          <c:showSerName val="0"/>
          <c:showPercent val="0"/>
          <c:showBubbleSize val="0"/>
        </c:dLbls>
        <c:gapWidth val="30"/>
        <c:overlap val="-25"/>
        <c:axId val="109553152"/>
        <c:axId val="109551616"/>
      </c:barChart>
      <c:valAx>
        <c:axId val="109551616"/>
        <c:scaling>
          <c:orientation val="minMax"/>
          <c:max val="1"/>
        </c:scaling>
        <c:delete val="1"/>
        <c:axPos val="t"/>
        <c:numFmt formatCode="0%" sourceLinked="1"/>
        <c:majorTickMark val="out"/>
        <c:minorTickMark val="none"/>
        <c:tickLblPos val="nextTo"/>
        <c:crossAx val="109553152"/>
        <c:crosses val="autoZero"/>
        <c:crossBetween val="between"/>
      </c:valAx>
      <c:catAx>
        <c:axId val="109553152"/>
        <c:scaling>
          <c:orientation val="maxMin"/>
        </c:scaling>
        <c:delete val="1"/>
        <c:axPos val="l"/>
        <c:numFmt formatCode="General" sourceLinked="0"/>
        <c:majorTickMark val="none"/>
        <c:minorTickMark val="none"/>
        <c:tickLblPos val="nextTo"/>
        <c:crossAx val="109551616"/>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
          <c:y val="1.7172193963160158E-2"/>
          <c:w val="0.93315320373359545"/>
          <c:h val="0.9656553230754229"/>
        </c:manualLayout>
      </c:layout>
      <c:barChart>
        <c:barDir val="bar"/>
        <c:grouping val="clustered"/>
        <c:varyColors val="0"/>
        <c:ser>
          <c:idx val="0"/>
          <c:order val="0"/>
          <c:tx>
            <c:strRef>
              <c:f>Лист1!$B$1</c:f>
              <c:strCache>
                <c:ptCount val="1"/>
              </c:strCache>
            </c:strRef>
          </c:tx>
          <c:spPr>
            <a:solidFill>
              <a:srgbClr val="009FA0"/>
            </a:solidFill>
          </c:spPr>
          <c:invertIfNegative val="0"/>
          <c:dLbls>
            <c:dLbl>
              <c:idx val="0"/>
              <c:spPr>
                <a:noFill/>
                <a:ln>
                  <a:solidFill>
                    <a:srgbClr val="00B05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 </c:v>
                </c:pt>
                <c:pt idx="2">
                  <c:v>Cohort 4</c:v>
                </c:pt>
              </c:strCache>
            </c:strRef>
          </c:cat>
          <c:val>
            <c:numRef>
              <c:f>Лист1!$B$2:$B$4</c:f>
              <c:numCache>
                <c:formatCode>General</c:formatCode>
                <c:ptCount val="3"/>
                <c:pt idx="0" formatCode="0%">
                  <c:v>0.8121094307583625</c:v>
                </c:pt>
                <c:pt idx="2" formatCode="###0%">
                  <c:v>0.71853332663684999</c:v>
                </c:pt>
              </c:numCache>
            </c:numRef>
          </c:val>
          <c:extLst xmlns:c16r2="http://schemas.microsoft.com/office/drawing/2015/06/chart">
            <c:ext xmlns:c16="http://schemas.microsoft.com/office/drawing/2014/chart" uri="{C3380CC4-5D6E-409C-BE32-E72D297353CC}">
              <c16:uniqueId val="{00000000-BAB7-476D-9D22-B64834744FCE}"/>
            </c:ext>
          </c:extLst>
        </c:ser>
        <c:dLbls>
          <c:dLblPos val="outEnd"/>
          <c:showLegendKey val="0"/>
          <c:showVal val="1"/>
          <c:showCatName val="0"/>
          <c:showSerName val="0"/>
          <c:showPercent val="0"/>
          <c:showBubbleSize val="0"/>
        </c:dLbls>
        <c:gapWidth val="30"/>
        <c:overlap val="-25"/>
        <c:axId val="109723008"/>
        <c:axId val="109721472"/>
      </c:barChart>
      <c:valAx>
        <c:axId val="109721472"/>
        <c:scaling>
          <c:orientation val="minMax"/>
          <c:max val="1"/>
        </c:scaling>
        <c:delete val="1"/>
        <c:axPos val="t"/>
        <c:numFmt formatCode="0%" sourceLinked="1"/>
        <c:majorTickMark val="out"/>
        <c:minorTickMark val="none"/>
        <c:tickLblPos val="nextTo"/>
        <c:crossAx val="109723008"/>
        <c:crosses val="autoZero"/>
        <c:crossBetween val="between"/>
      </c:valAx>
      <c:catAx>
        <c:axId val="109723008"/>
        <c:scaling>
          <c:orientation val="maxMin"/>
        </c:scaling>
        <c:delete val="1"/>
        <c:axPos val="l"/>
        <c:numFmt formatCode="General" sourceLinked="0"/>
        <c:majorTickMark val="none"/>
        <c:minorTickMark val="none"/>
        <c:tickLblPos val="nextTo"/>
        <c:crossAx val="109721472"/>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
          <c:y val="1.7172193963160158E-2"/>
          <c:w val="0.94058062554097366"/>
          <c:h val="0.9656553230754229"/>
        </c:manualLayout>
      </c:layout>
      <c:barChart>
        <c:barDir val="bar"/>
        <c:grouping val="clustered"/>
        <c:varyColors val="0"/>
        <c:ser>
          <c:idx val="0"/>
          <c:order val="0"/>
          <c:tx>
            <c:strRef>
              <c:f>Лист1!$B$1</c:f>
              <c:strCache>
                <c:ptCount val="1"/>
              </c:strCache>
            </c:strRef>
          </c:tx>
          <c:spPr>
            <a:solidFill>
              <a:srgbClr val="009FA0"/>
            </a:solidFill>
          </c:spPr>
          <c:invertIfNegative val="0"/>
          <c:dLbls>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 </c:v>
                </c:pt>
                <c:pt idx="2">
                  <c:v>Cohort 4</c:v>
                </c:pt>
              </c:strCache>
            </c:strRef>
          </c:cat>
          <c:val>
            <c:numRef>
              <c:f>Лист1!$B$2:$B$4</c:f>
              <c:numCache>
                <c:formatCode>General</c:formatCode>
                <c:ptCount val="3"/>
                <c:pt idx="0" formatCode="0%">
                  <c:v>0.82104247837237199</c:v>
                </c:pt>
                <c:pt idx="2" formatCode="###0%">
                  <c:v>0.79782632943765708</c:v>
                </c:pt>
              </c:numCache>
            </c:numRef>
          </c:val>
          <c:extLst xmlns:c16r2="http://schemas.microsoft.com/office/drawing/2015/06/chart">
            <c:ext xmlns:c16="http://schemas.microsoft.com/office/drawing/2014/chart" uri="{C3380CC4-5D6E-409C-BE32-E72D297353CC}">
              <c16:uniqueId val="{00000000-B720-484B-B609-BBD7275998AF}"/>
            </c:ext>
          </c:extLst>
        </c:ser>
        <c:dLbls>
          <c:dLblPos val="outEnd"/>
          <c:showLegendKey val="0"/>
          <c:showVal val="1"/>
          <c:showCatName val="0"/>
          <c:showSerName val="0"/>
          <c:showPercent val="0"/>
          <c:showBubbleSize val="0"/>
        </c:dLbls>
        <c:gapWidth val="30"/>
        <c:overlap val="-25"/>
        <c:axId val="109435136"/>
        <c:axId val="109403520"/>
      </c:barChart>
      <c:valAx>
        <c:axId val="109403520"/>
        <c:scaling>
          <c:orientation val="minMax"/>
          <c:max val="1"/>
        </c:scaling>
        <c:delete val="1"/>
        <c:axPos val="t"/>
        <c:numFmt formatCode="0%" sourceLinked="1"/>
        <c:majorTickMark val="out"/>
        <c:minorTickMark val="none"/>
        <c:tickLblPos val="nextTo"/>
        <c:crossAx val="109435136"/>
        <c:crosses val="autoZero"/>
        <c:crossBetween val="between"/>
      </c:valAx>
      <c:catAx>
        <c:axId val="109435136"/>
        <c:scaling>
          <c:orientation val="maxMin"/>
        </c:scaling>
        <c:delete val="1"/>
        <c:axPos val="l"/>
        <c:numFmt formatCode="General" sourceLinked="0"/>
        <c:majorTickMark val="none"/>
        <c:minorTickMark val="none"/>
        <c:tickLblPos val="nextTo"/>
        <c:crossAx val="109403520"/>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
          <c:y val="1.7172193963160158E-2"/>
          <c:w val="0.93315320373359545"/>
          <c:h val="0.9656553230754229"/>
        </c:manualLayout>
      </c:layout>
      <c:barChart>
        <c:barDir val="bar"/>
        <c:grouping val="clustered"/>
        <c:varyColors val="0"/>
        <c:ser>
          <c:idx val="0"/>
          <c:order val="0"/>
          <c:tx>
            <c:strRef>
              <c:f>Лист1!$B$1</c:f>
              <c:strCache>
                <c:ptCount val="1"/>
              </c:strCache>
            </c:strRef>
          </c:tx>
          <c:spPr>
            <a:solidFill>
              <a:srgbClr val="009FA0"/>
            </a:solidFill>
          </c:spPr>
          <c:invertIfNegative val="0"/>
          <c:dLbls>
            <c:dLbl>
              <c:idx val="0"/>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 </c:v>
                </c:pt>
                <c:pt idx="2">
                  <c:v>Cohort 4</c:v>
                </c:pt>
              </c:strCache>
            </c:strRef>
          </c:cat>
          <c:val>
            <c:numRef>
              <c:f>Лист1!$B$2:$B$4</c:f>
              <c:numCache>
                <c:formatCode>General</c:formatCode>
                <c:ptCount val="3"/>
                <c:pt idx="0" formatCode="0%">
                  <c:v>0.54791233810648199</c:v>
                </c:pt>
                <c:pt idx="2" formatCode="###0%">
                  <c:v>0.69</c:v>
                </c:pt>
              </c:numCache>
            </c:numRef>
          </c:val>
          <c:extLst xmlns:c16r2="http://schemas.microsoft.com/office/drawing/2015/06/chart">
            <c:ext xmlns:c16="http://schemas.microsoft.com/office/drawing/2014/chart" uri="{C3380CC4-5D6E-409C-BE32-E72D297353CC}">
              <c16:uniqueId val="{00000000-837C-4DCF-9609-A76F92E6BA0C}"/>
            </c:ext>
          </c:extLst>
        </c:ser>
        <c:dLbls>
          <c:dLblPos val="outEnd"/>
          <c:showLegendKey val="0"/>
          <c:showVal val="1"/>
          <c:showCatName val="0"/>
          <c:showSerName val="0"/>
          <c:showPercent val="0"/>
          <c:showBubbleSize val="0"/>
        </c:dLbls>
        <c:gapWidth val="30"/>
        <c:overlap val="-25"/>
        <c:axId val="109830912"/>
        <c:axId val="109808640"/>
      </c:barChart>
      <c:valAx>
        <c:axId val="109808640"/>
        <c:scaling>
          <c:orientation val="minMax"/>
          <c:max val="1"/>
        </c:scaling>
        <c:delete val="1"/>
        <c:axPos val="t"/>
        <c:numFmt formatCode="0%" sourceLinked="1"/>
        <c:majorTickMark val="out"/>
        <c:minorTickMark val="none"/>
        <c:tickLblPos val="nextTo"/>
        <c:crossAx val="109830912"/>
        <c:crosses val="autoZero"/>
        <c:crossBetween val="between"/>
      </c:valAx>
      <c:catAx>
        <c:axId val="109830912"/>
        <c:scaling>
          <c:orientation val="maxMin"/>
        </c:scaling>
        <c:delete val="1"/>
        <c:axPos val="l"/>
        <c:numFmt formatCode="General" sourceLinked="0"/>
        <c:majorTickMark val="none"/>
        <c:minorTickMark val="none"/>
        <c:tickLblPos val="nextTo"/>
        <c:crossAx val="109808640"/>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4.6332555172681946E-3"/>
          <c:y val="1.7172193963160158E-2"/>
          <c:w val="0.95221683753621689"/>
          <c:h val="0.9656553230754229"/>
        </c:manualLayout>
      </c:layout>
      <c:barChart>
        <c:barDir val="bar"/>
        <c:grouping val="clustered"/>
        <c:varyColors val="0"/>
        <c:ser>
          <c:idx val="0"/>
          <c:order val="0"/>
          <c:tx>
            <c:strRef>
              <c:f>Лист1!$B$1</c:f>
              <c:strCache>
                <c:ptCount val="1"/>
              </c:strCache>
            </c:strRef>
          </c:tx>
          <c:spPr>
            <a:solidFill>
              <a:schemeClr val="accent1"/>
            </a:solidFill>
          </c:spPr>
          <c:invertIfNegative val="0"/>
          <c:dLbls>
            <c:numFmt formatCode="0%" sourceLinked="0"/>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 громада</c:v>
                </c:pt>
                <c:pt idx="2">
                  <c:v>Когорта 4</c:v>
                </c:pt>
              </c:strCache>
            </c:strRef>
          </c:cat>
          <c:val>
            <c:numRef>
              <c:f>Лист1!$B$2:$B$4</c:f>
              <c:numCache>
                <c:formatCode>General</c:formatCode>
                <c:ptCount val="3"/>
                <c:pt idx="0" formatCode="0%">
                  <c:v>0.40262490919739796</c:v>
                </c:pt>
                <c:pt idx="2" formatCode="0%">
                  <c:v>0.45</c:v>
                </c:pt>
              </c:numCache>
            </c:numRef>
          </c:val>
          <c:extLst xmlns:c16r2="http://schemas.microsoft.com/office/drawing/2015/06/chart">
            <c:ext xmlns:c16="http://schemas.microsoft.com/office/drawing/2014/chart" uri="{C3380CC4-5D6E-409C-BE32-E72D297353CC}">
              <c16:uniqueId val="{00000000-823E-4BC6-8F97-805C3EED9CB6}"/>
            </c:ext>
          </c:extLst>
        </c:ser>
        <c:dLbls>
          <c:dLblPos val="outEnd"/>
          <c:showLegendKey val="0"/>
          <c:showVal val="1"/>
          <c:showCatName val="0"/>
          <c:showSerName val="0"/>
          <c:showPercent val="0"/>
          <c:showBubbleSize val="0"/>
        </c:dLbls>
        <c:gapWidth val="30"/>
        <c:overlap val="-25"/>
        <c:axId val="110021248"/>
        <c:axId val="110018560"/>
      </c:barChart>
      <c:valAx>
        <c:axId val="110018560"/>
        <c:scaling>
          <c:orientation val="minMax"/>
          <c:max val="1"/>
        </c:scaling>
        <c:delete val="1"/>
        <c:axPos val="t"/>
        <c:numFmt formatCode="0%" sourceLinked="1"/>
        <c:majorTickMark val="out"/>
        <c:minorTickMark val="none"/>
        <c:tickLblPos val="nextTo"/>
        <c:crossAx val="110021248"/>
        <c:crosses val="autoZero"/>
        <c:crossBetween val="between"/>
      </c:valAx>
      <c:catAx>
        <c:axId val="110021248"/>
        <c:scaling>
          <c:orientation val="maxMin"/>
        </c:scaling>
        <c:delete val="1"/>
        <c:axPos val="l"/>
        <c:numFmt formatCode="General" sourceLinked="0"/>
        <c:majorTickMark val="none"/>
        <c:minorTickMark val="none"/>
        <c:tickLblPos val="nextTo"/>
        <c:crossAx val="110018560"/>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2.295644478443085E-3"/>
          <c:y val="1.7172193963160158E-2"/>
          <c:w val="0.95455444857504201"/>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Lbls>
            <c:dLbl>
              <c:idx val="0"/>
              <c:numFmt formatCode="0%" sourceLinked="0"/>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numFmt formatCode="0%" sourceLinked="0"/>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c:v>
                </c:pt>
                <c:pt idx="2">
                  <c:v>Cohort 4</c:v>
                </c:pt>
              </c:strCache>
            </c:strRef>
          </c:cat>
          <c:val>
            <c:numRef>
              <c:f>Лист1!$B$2:$B$4</c:f>
              <c:numCache>
                <c:formatCode>General</c:formatCode>
                <c:ptCount val="3"/>
                <c:pt idx="0" formatCode="0%">
                  <c:v>0.52707067304127597</c:v>
                </c:pt>
                <c:pt idx="2" formatCode="0%">
                  <c:v>0.57999999999999996</c:v>
                </c:pt>
              </c:numCache>
            </c:numRef>
          </c:val>
          <c:extLst xmlns:c16r2="http://schemas.microsoft.com/office/drawing/2015/06/chart">
            <c:ext xmlns:c16="http://schemas.microsoft.com/office/drawing/2014/chart" uri="{C3380CC4-5D6E-409C-BE32-E72D297353CC}">
              <c16:uniqueId val="{00000000-A371-4564-B021-4751B283772C}"/>
            </c:ext>
          </c:extLst>
        </c:ser>
        <c:dLbls>
          <c:dLblPos val="outEnd"/>
          <c:showLegendKey val="0"/>
          <c:showVal val="1"/>
          <c:showCatName val="0"/>
          <c:showSerName val="0"/>
          <c:showPercent val="0"/>
          <c:showBubbleSize val="0"/>
        </c:dLbls>
        <c:gapWidth val="30"/>
        <c:overlap val="-25"/>
        <c:axId val="4449024"/>
        <c:axId val="4439040"/>
      </c:barChart>
      <c:valAx>
        <c:axId val="4439040"/>
        <c:scaling>
          <c:orientation val="minMax"/>
          <c:max val="1"/>
        </c:scaling>
        <c:delete val="1"/>
        <c:axPos val="t"/>
        <c:numFmt formatCode="0%" sourceLinked="1"/>
        <c:majorTickMark val="out"/>
        <c:minorTickMark val="none"/>
        <c:tickLblPos val="nextTo"/>
        <c:crossAx val="4449024"/>
        <c:crosses val="autoZero"/>
        <c:crossBetween val="between"/>
      </c:valAx>
      <c:catAx>
        <c:axId val="4449024"/>
        <c:scaling>
          <c:orientation val="maxMin"/>
        </c:scaling>
        <c:delete val="1"/>
        <c:axPos val="l"/>
        <c:numFmt formatCode="General" sourceLinked="0"/>
        <c:majorTickMark val="none"/>
        <c:minorTickMark val="none"/>
        <c:tickLblPos val="nextTo"/>
        <c:crossAx val="4439040"/>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4.6332555172681946E-3"/>
          <c:y val="1.7172193963160158E-2"/>
          <c:w val="0.95221683753621689"/>
          <c:h val="0.9656553230754229"/>
        </c:manualLayout>
      </c:layout>
      <c:barChart>
        <c:barDir val="bar"/>
        <c:grouping val="clustered"/>
        <c:varyColors val="0"/>
        <c:ser>
          <c:idx val="0"/>
          <c:order val="0"/>
          <c:tx>
            <c:strRef>
              <c:f>Лист1!$B$1</c:f>
              <c:strCache>
                <c:ptCount val="1"/>
              </c:strCache>
            </c:strRef>
          </c:tx>
          <c:spPr>
            <a:solidFill>
              <a:schemeClr val="accent1"/>
            </a:solidFill>
          </c:spPr>
          <c:invertIfNegative val="0"/>
          <c:dLbls>
            <c:dLbl>
              <c:idx val="2"/>
              <c:numFmt formatCode="0%" sourceLinked="0"/>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numFmt formatCode="0%" sourceLinked="0"/>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 громада</c:v>
                </c:pt>
                <c:pt idx="2">
                  <c:v>Когорта 4</c:v>
                </c:pt>
              </c:strCache>
            </c:strRef>
          </c:cat>
          <c:val>
            <c:numRef>
              <c:f>Лист1!$B$2:$B$4</c:f>
              <c:numCache>
                <c:formatCode>General</c:formatCode>
                <c:ptCount val="3"/>
                <c:pt idx="0" formatCode="0%">
                  <c:v>0.49367574830048871</c:v>
                </c:pt>
                <c:pt idx="2" formatCode="0%">
                  <c:v>0.29227489891270325</c:v>
                </c:pt>
              </c:numCache>
            </c:numRef>
          </c:val>
          <c:extLst xmlns:c16r2="http://schemas.microsoft.com/office/drawing/2015/06/chart">
            <c:ext xmlns:c16="http://schemas.microsoft.com/office/drawing/2014/chart" uri="{C3380CC4-5D6E-409C-BE32-E72D297353CC}">
              <c16:uniqueId val="{00000000-823E-4BC6-8F97-805C3EED9CB6}"/>
            </c:ext>
          </c:extLst>
        </c:ser>
        <c:dLbls>
          <c:dLblPos val="outEnd"/>
          <c:showLegendKey val="0"/>
          <c:showVal val="1"/>
          <c:showCatName val="0"/>
          <c:showSerName val="0"/>
          <c:showPercent val="0"/>
          <c:showBubbleSize val="0"/>
        </c:dLbls>
        <c:gapWidth val="30"/>
        <c:overlap val="-25"/>
        <c:axId val="110389120"/>
        <c:axId val="110387584"/>
      </c:barChart>
      <c:valAx>
        <c:axId val="110387584"/>
        <c:scaling>
          <c:orientation val="minMax"/>
          <c:max val="1"/>
        </c:scaling>
        <c:delete val="1"/>
        <c:axPos val="t"/>
        <c:numFmt formatCode="0%" sourceLinked="1"/>
        <c:majorTickMark val="out"/>
        <c:minorTickMark val="none"/>
        <c:tickLblPos val="nextTo"/>
        <c:crossAx val="110389120"/>
        <c:crosses val="autoZero"/>
        <c:crossBetween val="between"/>
      </c:valAx>
      <c:catAx>
        <c:axId val="110389120"/>
        <c:scaling>
          <c:orientation val="maxMin"/>
        </c:scaling>
        <c:delete val="1"/>
        <c:axPos val="l"/>
        <c:numFmt formatCode="General" sourceLinked="0"/>
        <c:majorTickMark val="none"/>
        <c:minorTickMark val="none"/>
        <c:tickLblPos val="nextTo"/>
        <c:crossAx val="110387584"/>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2.295644478443085E-3"/>
          <c:y val="1.7172193963160158E-2"/>
          <c:w val="0.95455444857504201"/>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Lbls>
            <c:dLbl>
              <c:idx val="2"/>
              <c:numFmt formatCode="0%" sourceLinked="0"/>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numFmt formatCode="0%" sourceLinked="0"/>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c:v>
                </c:pt>
                <c:pt idx="2">
                  <c:v>Cohort 4</c:v>
                </c:pt>
              </c:strCache>
            </c:strRef>
          </c:cat>
          <c:val>
            <c:numRef>
              <c:f>Лист1!$B$2:$B$4</c:f>
              <c:numCache>
                <c:formatCode>General</c:formatCode>
                <c:ptCount val="3"/>
                <c:pt idx="0" formatCode="0%">
                  <c:v>0.59804290983305974</c:v>
                </c:pt>
                <c:pt idx="2" formatCode="0%">
                  <c:v>0.44105513340375629</c:v>
                </c:pt>
              </c:numCache>
            </c:numRef>
          </c:val>
          <c:extLst xmlns:c16r2="http://schemas.microsoft.com/office/drawing/2015/06/chart">
            <c:ext xmlns:c16="http://schemas.microsoft.com/office/drawing/2014/chart" uri="{C3380CC4-5D6E-409C-BE32-E72D297353CC}">
              <c16:uniqueId val="{00000000-A371-4564-B021-4751B283772C}"/>
            </c:ext>
          </c:extLst>
        </c:ser>
        <c:dLbls>
          <c:dLblPos val="outEnd"/>
          <c:showLegendKey val="0"/>
          <c:showVal val="1"/>
          <c:showCatName val="0"/>
          <c:showSerName val="0"/>
          <c:showPercent val="0"/>
          <c:showBubbleSize val="0"/>
        </c:dLbls>
        <c:gapWidth val="30"/>
        <c:overlap val="-25"/>
        <c:axId val="110338048"/>
        <c:axId val="110332160"/>
      </c:barChart>
      <c:valAx>
        <c:axId val="110332160"/>
        <c:scaling>
          <c:orientation val="minMax"/>
          <c:max val="1"/>
        </c:scaling>
        <c:delete val="1"/>
        <c:axPos val="t"/>
        <c:numFmt formatCode="0%" sourceLinked="1"/>
        <c:majorTickMark val="out"/>
        <c:minorTickMark val="none"/>
        <c:tickLblPos val="nextTo"/>
        <c:crossAx val="110338048"/>
        <c:crosses val="autoZero"/>
        <c:crossBetween val="between"/>
      </c:valAx>
      <c:catAx>
        <c:axId val="110338048"/>
        <c:scaling>
          <c:orientation val="maxMin"/>
        </c:scaling>
        <c:delete val="1"/>
        <c:axPos val="l"/>
        <c:numFmt formatCode="General" sourceLinked="0"/>
        <c:majorTickMark val="none"/>
        <c:minorTickMark val="none"/>
        <c:tickLblPos val="nextTo"/>
        <c:crossAx val="110332160"/>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4.6332555172681946E-3"/>
          <c:y val="1.7172193963160158E-2"/>
          <c:w val="0.95221683753621689"/>
          <c:h val="0.9656553230754229"/>
        </c:manualLayout>
      </c:layout>
      <c:barChart>
        <c:barDir val="bar"/>
        <c:grouping val="clustered"/>
        <c:varyColors val="0"/>
        <c:ser>
          <c:idx val="0"/>
          <c:order val="0"/>
          <c:tx>
            <c:strRef>
              <c:f>Лист1!$B$1</c:f>
              <c:strCache>
                <c:ptCount val="1"/>
              </c:strCache>
            </c:strRef>
          </c:tx>
          <c:spPr>
            <a:solidFill>
              <a:schemeClr val="accent1"/>
            </a:solidFill>
          </c:spPr>
          <c:invertIfNegative val="0"/>
          <c:dLbls>
            <c:dLbl>
              <c:idx val="0"/>
              <c:numFmt formatCode="0%" sourceLinked="0"/>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numFmt formatCode="0%" sourceLinked="0"/>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 громада</c:v>
                </c:pt>
                <c:pt idx="2">
                  <c:v>Когорта 4</c:v>
                </c:pt>
              </c:strCache>
            </c:strRef>
          </c:cat>
          <c:val>
            <c:numRef>
              <c:f>Лист1!$B$2:$B$4</c:f>
              <c:numCache>
                <c:formatCode>General</c:formatCode>
                <c:ptCount val="3"/>
                <c:pt idx="0" formatCode="0%">
                  <c:v>0.36671856943565601</c:v>
                </c:pt>
                <c:pt idx="2" formatCode="0%">
                  <c:v>0.46611643361769095</c:v>
                </c:pt>
              </c:numCache>
            </c:numRef>
          </c:val>
          <c:extLst xmlns:c16r2="http://schemas.microsoft.com/office/drawing/2015/06/chart">
            <c:ext xmlns:c16="http://schemas.microsoft.com/office/drawing/2014/chart" uri="{C3380CC4-5D6E-409C-BE32-E72D297353CC}">
              <c16:uniqueId val="{00000001-B0C7-4D97-9BF9-E4F6AAABAC61}"/>
            </c:ext>
          </c:extLst>
        </c:ser>
        <c:dLbls>
          <c:dLblPos val="outEnd"/>
          <c:showLegendKey val="0"/>
          <c:showVal val="1"/>
          <c:showCatName val="0"/>
          <c:showSerName val="0"/>
          <c:showPercent val="0"/>
          <c:showBubbleSize val="0"/>
        </c:dLbls>
        <c:gapWidth val="30"/>
        <c:overlap val="-25"/>
        <c:axId val="111261184"/>
        <c:axId val="111259648"/>
      </c:barChart>
      <c:valAx>
        <c:axId val="111259648"/>
        <c:scaling>
          <c:orientation val="minMax"/>
          <c:max val="1"/>
        </c:scaling>
        <c:delete val="1"/>
        <c:axPos val="t"/>
        <c:numFmt formatCode="0%" sourceLinked="1"/>
        <c:majorTickMark val="out"/>
        <c:minorTickMark val="none"/>
        <c:tickLblPos val="nextTo"/>
        <c:crossAx val="111261184"/>
        <c:crosses val="autoZero"/>
        <c:crossBetween val="between"/>
      </c:valAx>
      <c:catAx>
        <c:axId val="111261184"/>
        <c:scaling>
          <c:orientation val="maxMin"/>
        </c:scaling>
        <c:delete val="1"/>
        <c:axPos val="l"/>
        <c:numFmt formatCode="General" sourceLinked="0"/>
        <c:majorTickMark val="none"/>
        <c:minorTickMark val="none"/>
        <c:tickLblPos val="nextTo"/>
        <c:crossAx val="111259648"/>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2.295644478443085E-3"/>
          <c:y val="1.7172193963160158E-2"/>
          <c:w val="0.95455444857504201"/>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Lbls>
            <c:dLbl>
              <c:idx val="0"/>
              <c:numFmt formatCode="0%" sourceLinked="0"/>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numFmt formatCode="0%" sourceLinked="0"/>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c:v>
                </c:pt>
                <c:pt idx="2">
                  <c:v>Cohort 4</c:v>
                </c:pt>
              </c:strCache>
            </c:strRef>
          </c:cat>
          <c:val>
            <c:numRef>
              <c:f>Лист1!$B$2:$B$4</c:f>
              <c:numCache>
                <c:formatCode>General</c:formatCode>
                <c:ptCount val="3"/>
                <c:pt idx="0" formatCode="0%">
                  <c:v>0.34932666657465605</c:v>
                </c:pt>
                <c:pt idx="2" formatCode="0%">
                  <c:v>0.44</c:v>
                </c:pt>
              </c:numCache>
            </c:numRef>
          </c:val>
          <c:extLst xmlns:c16r2="http://schemas.microsoft.com/office/drawing/2015/06/chart">
            <c:ext xmlns:c16="http://schemas.microsoft.com/office/drawing/2014/chart" uri="{C3380CC4-5D6E-409C-BE32-E72D297353CC}">
              <c16:uniqueId val="{00000001-76C2-46FF-8339-A5929F813354}"/>
            </c:ext>
          </c:extLst>
        </c:ser>
        <c:dLbls>
          <c:dLblPos val="outEnd"/>
          <c:showLegendKey val="0"/>
          <c:showVal val="1"/>
          <c:showCatName val="0"/>
          <c:showSerName val="0"/>
          <c:showPercent val="0"/>
          <c:showBubbleSize val="0"/>
        </c:dLbls>
        <c:gapWidth val="30"/>
        <c:overlap val="-25"/>
        <c:axId val="110640512"/>
        <c:axId val="110638976"/>
      </c:barChart>
      <c:valAx>
        <c:axId val="110638976"/>
        <c:scaling>
          <c:orientation val="minMax"/>
          <c:max val="1"/>
        </c:scaling>
        <c:delete val="1"/>
        <c:axPos val="t"/>
        <c:numFmt formatCode="0%" sourceLinked="1"/>
        <c:majorTickMark val="out"/>
        <c:minorTickMark val="none"/>
        <c:tickLblPos val="nextTo"/>
        <c:crossAx val="110640512"/>
        <c:crosses val="autoZero"/>
        <c:crossBetween val="between"/>
      </c:valAx>
      <c:catAx>
        <c:axId val="110640512"/>
        <c:scaling>
          <c:orientation val="maxMin"/>
        </c:scaling>
        <c:delete val="1"/>
        <c:axPos val="l"/>
        <c:numFmt formatCode="General" sourceLinked="0"/>
        <c:majorTickMark val="none"/>
        <c:minorTickMark val="none"/>
        <c:tickLblPos val="nextTo"/>
        <c:crossAx val="110638976"/>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Y-Values</c:v>
                </c:pt>
              </c:strCache>
            </c:strRef>
          </c:tx>
          <c:spPr>
            <a:ln w="19050" cap="rnd">
              <a:noFill/>
              <a:round/>
            </a:ln>
            <a:effectLst/>
          </c:spPr>
          <c:marker>
            <c:symbol val="circle"/>
            <c:size val="5"/>
            <c:spPr>
              <a:solidFill>
                <a:srgbClr val="FF0000"/>
              </a:solidFill>
              <a:ln w="38100">
                <a:solidFill>
                  <a:srgbClr val="FF0000"/>
                </a:solidFill>
              </a:ln>
              <a:effectLst/>
            </c:spPr>
          </c:marker>
          <c:dPt>
            <c:idx val="8"/>
            <c:marker>
              <c:spPr>
                <a:solidFill>
                  <a:schemeClr val="accent1"/>
                </a:solidFill>
                <a:ln w="38100">
                  <a:solidFill>
                    <a:schemeClr val="accent1"/>
                  </a:solidFill>
                </a:ln>
                <a:effectLst/>
              </c:spPr>
            </c:marker>
            <c:bubble3D val="0"/>
            <c:extLst xmlns:c16r2="http://schemas.microsoft.com/office/drawing/2015/06/chart">
              <c:ext xmlns:c16="http://schemas.microsoft.com/office/drawing/2014/chart" uri="{C3380CC4-5D6E-409C-BE32-E72D297353CC}">
                <c16:uniqueId val="{00000016-4B8B-4B82-8313-053A5D5DC947}"/>
              </c:ext>
            </c:extLst>
          </c:dPt>
          <c:dPt>
            <c:idx val="9"/>
            <c:marker>
              <c:spPr>
                <a:solidFill>
                  <a:schemeClr val="accent1"/>
                </a:solidFill>
                <a:ln w="38100">
                  <a:solidFill>
                    <a:schemeClr val="accent1"/>
                  </a:solidFill>
                </a:ln>
                <a:effectLst/>
              </c:spPr>
            </c:marker>
            <c:bubble3D val="0"/>
            <c:extLst xmlns:c16r2="http://schemas.microsoft.com/office/drawing/2015/06/chart">
              <c:ext xmlns:c16="http://schemas.microsoft.com/office/drawing/2014/chart" uri="{C3380CC4-5D6E-409C-BE32-E72D297353CC}">
                <c16:uniqueId val="{00000017-4B8B-4B82-8313-053A5D5DC947}"/>
              </c:ext>
            </c:extLst>
          </c:dPt>
          <c:dPt>
            <c:idx val="10"/>
            <c:marker>
              <c:spPr>
                <a:solidFill>
                  <a:schemeClr val="accent1"/>
                </a:solidFill>
                <a:ln w="38100">
                  <a:solidFill>
                    <a:schemeClr val="accent1"/>
                  </a:solidFill>
                </a:ln>
                <a:effectLst/>
              </c:spPr>
            </c:marker>
            <c:bubble3D val="0"/>
            <c:extLst xmlns:c16r2="http://schemas.microsoft.com/office/drawing/2015/06/chart">
              <c:ext xmlns:c16="http://schemas.microsoft.com/office/drawing/2014/chart" uri="{C3380CC4-5D6E-409C-BE32-E72D297353CC}">
                <c16:uniqueId val="{00000014-4B8B-4B82-8313-053A5D5DC947}"/>
              </c:ext>
            </c:extLst>
          </c:dPt>
          <c:dPt>
            <c:idx val="11"/>
            <c:marker>
              <c:spPr>
                <a:solidFill>
                  <a:schemeClr val="accent1"/>
                </a:solidFill>
                <a:ln w="38100">
                  <a:solidFill>
                    <a:schemeClr val="accent1"/>
                  </a:solidFill>
                </a:ln>
                <a:effectLst/>
              </c:spPr>
            </c:marker>
            <c:bubble3D val="0"/>
            <c:extLst xmlns:c16r2="http://schemas.microsoft.com/office/drawing/2015/06/chart">
              <c:ext xmlns:c16="http://schemas.microsoft.com/office/drawing/2014/chart" uri="{C3380CC4-5D6E-409C-BE32-E72D297353CC}">
                <c16:uniqueId val="{0000000B-4B8B-4B82-8313-053A5D5DC947}"/>
              </c:ext>
            </c:extLst>
          </c:dPt>
          <c:dPt>
            <c:idx val="12"/>
            <c:marker>
              <c:spPr>
                <a:solidFill>
                  <a:schemeClr val="accent1"/>
                </a:solidFill>
                <a:ln w="38100">
                  <a:solidFill>
                    <a:schemeClr val="accent1"/>
                  </a:solidFill>
                </a:ln>
                <a:effectLst/>
              </c:spPr>
            </c:marker>
            <c:bubble3D val="0"/>
            <c:extLst xmlns:c16r2="http://schemas.microsoft.com/office/drawing/2015/06/chart">
              <c:ext xmlns:c16="http://schemas.microsoft.com/office/drawing/2014/chart" uri="{C3380CC4-5D6E-409C-BE32-E72D297353CC}">
                <c16:uniqueId val="{00000018-4B8B-4B82-8313-053A5D5DC947}"/>
              </c:ext>
            </c:extLst>
          </c:dPt>
          <c:dPt>
            <c:idx val="13"/>
            <c:marker>
              <c:spPr>
                <a:solidFill>
                  <a:schemeClr val="accent1"/>
                </a:solidFill>
                <a:ln w="38100">
                  <a:solidFill>
                    <a:schemeClr val="accent1"/>
                  </a:solidFill>
                </a:ln>
                <a:effectLst/>
              </c:spPr>
            </c:marker>
            <c:bubble3D val="0"/>
            <c:extLst xmlns:c16r2="http://schemas.microsoft.com/office/drawing/2015/06/chart">
              <c:ext xmlns:c16="http://schemas.microsoft.com/office/drawing/2014/chart" uri="{C3380CC4-5D6E-409C-BE32-E72D297353CC}">
                <c16:uniqueId val="{00000019-4B8B-4B82-8313-053A5D5DC947}"/>
              </c:ext>
            </c:extLst>
          </c:dPt>
          <c:dPt>
            <c:idx val="14"/>
            <c:marker>
              <c:spPr>
                <a:solidFill>
                  <a:srgbClr val="002554"/>
                </a:solidFill>
                <a:ln w="38100">
                  <a:solidFill>
                    <a:srgbClr val="002554"/>
                  </a:solidFill>
                </a:ln>
                <a:effectLst/>
              </c:spPr>
            </c:marker>
            <c:bubble3D val="0"/>
            <c:spPr>
              <a:ln w="19050" cap="rnd">
                <a:solidFill>
                  <a:srgbClr val="002554">
                    <a:alpha val="0"/>
                  </a:srgbClr>
                </a:solidFill>
                <a:round/>
              </a:ln>
              <a:effectLst/>
            </c:spPr>
            <c:extLst xmlns:c16r2="http://schemas.microsoft.com/office/drawing/2015/06/chart">
              <c:ext xmlns:c16="http://schemas.microsoft.com/office/drawing/2014/chart" uri="{C3380CC4-5D6E-409C-BE32-E72D297353CC}">
                <c16:uniqueId val="{00000012-4B8B-4B82-8313-053A5D5DC947}"/>
              </c:ext>
            </c:extLst>
          </c:dPt>
          <c:dPt>
            <c:idx val="15"/>
            <c:marker>
              <c:spPr>
                <a:solidFill>
                  <a:schemeClr val="accent1"/>
                </a:solidFill>
                <a:ln w="38100">
                  <a:solidFill>
                    <a:schemeClr val="accent1"/>
                  </a:solidFill>
                </a:ln>
                <a:effectLst/>
              </c:spPr>
            </c:marker>
            <c:bubble3D val="0"/>
            <c:extLst xmlns:c16r2="http://schemas.microsoft.com/office/drawing/2015/06/chart">
              <c:ext xmlns:c16="http://schemas.microsoft.com/office/drawing/2014/chart" uri="{C3380CC4-5D6E-409C-BE32-E72D297353CC}">
                <c16:uniqueId val="{0000001B-4B8B-4B82-8313-053A5D5DC947}"/>
              </c:ext>
            </c:extLst>
          </c:dPt>
          <c:dPt>
            <c:idx val="16"/>
            <c:marker>
              <c:spPr>
                <a:solidFill>
                  <a:srgbClr val="00B050"/>
                </a:solidFill>
                <a:ln w="38100">
                  <a:solidFill>
                    <a:srgbClr val="00B050"/>
                  </a:solidFill>
                </a:ln>
                <a:effectLst/>
              </c:spPr>
            </c:marker>
            <c:bubble3D val="0"/>
            <c:extLst xmlns:c16r2="http://schemas.microsoft.com/office/drawing/2015/06/chart">
              <c:ext xmlns:c16="http://schemas.microsoft.com/office/drawing/2014/chart" uri="{C3380CC4-5D6E-409C-BE32-E72D297353CC}">
                <c16:uniqueId val="{0000000C-4B8B-4B82-8313-053A5D5DC947}"/>
              </c:ext>
            </c:extLst>
          </c:dPt>
          <c:dPt>
            <c:idx val="17"/>
            <c:marker>
              <c:spPr>
                <a:solidFill>
                  <a:srgbClr val="00B050"/>
                </a:solidFill>
                <a:ln w="38100">
                  <a:solidFill>
                    <a:srgbClr val="00B050"/>
                  </a:solidFill>
                </a:ln>
                <a:effectLst/>
              </c:spPr>
            </c:marker>
            <c:bubble3D val="0"/>
            <c:extLst xmlns:c16r2="http://schemas.microsoft.com/office/drawing/2015/06/chart">
              <c:ext xmlns:c16="http://schemas.microsoft.com/office/drawing/2014/chart" uri="{C3380CC4-5D6E-409C-BE32-E72D297353CC}">
                <c16:uniqueId val="{0000000D-4B8B-4B82-8313-053A5D5DC947}"/>
              </c:ext>
            </c:extLst>
          </c:dPt>
          <c:dPt>
            <c:idx val="18"/>
            <c:marker>
              <c:spPr>
                <a:solidFill>
                  <a:srgbClr val="00B050"/>
                </a:solidFill>
                <a:ln w="38100">
                  <a:solidFill>
                    <a:srgbClr val="00B050"/>
                  </a:solidFill>
                </a:ln>
                <a:effectLst/>
              </c:spPr>
            </c:marker>
            <c:bubble3D val="0"/>
            <c:extLst xmlns:c16r2="http://schemas.microsoft.com/office/drawing/2015/06/chart">
              <c:ext xmlns:c16="http://schemas.microsoft.com/office/drawing/2014/chart" uri="{C3380CC4-5D6E-409C-BE32-E72D297353CC}">
                <c16:uniqueId val="{0000000E-4B8B-4B82-8313-053A5D5DC947}"/>
              </c:ext>
            </c:extLst>
          </c:dPt>
          <c:dPt>
            <c:idx val="19"/>
            <c:marker>
              <c:spPr>
                <a:solidFill>
                  <a:srgbClr val="00B050"/>
                </a:solidFill>
                <a:ln w="38100">
                  <a:solidFill>
                    <a:srgbClr val="00B050"/>
                  </a:solidFill>
                </a:ln>
                <a:effectLst/>
              </c:spPr>
            </c:marker>
            <c:bubble3D val="0"/>
            <c:extLst xmlns:c16r2="http://schemas.microsoft.com/office/drawing/2015/06/chart">
              <c:ext xmlns:c16="http://schemas.microsoft.com/office/drawing/2014/chart" uri="{C3380CC4-5D6E-409C-BE32-E72D297353CC}">
                <c16:uniqueId val="{0000000F-4B8B-4B82-8313-053A5D5DC947}"/>
              </c:ext>
            </c:extLst>
          </c:dPt>
          <c:dPt>
            <c:idx val="20"/>
            <c:marker>
              <c:spPr>
                <a:solidFill>
                  <a:srgbClr val="00B050"/>
                </a:solidFill>
                <a:ln w="38100">
                  <a:solidFill>
                    <a:srgbClr val="00B050"/>
                  </a:solidFill>
                </a:ln>
                <a:effectLst/>
              </c:spPr>
            </c:marker>
            <c:bubble3D val="0"/>
            <c:extLst xmlns:c16r2="http://schemas.microsoft.com/office/drawing/2015/06/chart">
              <c:ext xmlns:c16="http://schemas.microsoft.com/office/drawing/2014/chart" uri="{C3380CC4-5D6E-409C-BE32-E72D297353CC}">
                <c16:uniqueId val="{00000010-4B8B-4B82-8313-053A5D5DC947}"/>
              </c:ext>
            </c:extLst>
          </c:dPt>
          <c:dPt>
            <c:idx val="21"/>
            <c:marker>
              <c:spPr>
                <a:solidFill>
                  <a:srgbClr val="00B050"/>
                </a:solidFill>
                <a:ln w="38100">
                  <a:solidFill>
                    <a:srgbClr val="00B050"/>
                  </a:solidFill>
                </a:ln>
                <a:effectLst/>
              </c:spPr>
            </c:marker>
            <c:bubble3D val="0"/>
            <c:extLst xmlns:c16r2="http://schemas.microsoft.com/office/drawing/2015/06/chart">
              <c:ext xmlns:c16="http://schemas.microsoft.com/office/drawing/2014/chart" uri="{C3380CC4-5D6E-409C-BE32-E72D297353CC}">
                <c16:uniqueId val="{00000011-4B8B-4B82-8313-053A5D5DC947}"/>
              </c:ext>
            </c:extLst>
          </c:dPt>
          <c:dPt>
            <c:idx val="22"/>
            <c:marker>
              <c:spPr>
                <a:solidFill>
                  <a:srgbClr val="00B050"/>
                </a:solidFill>
                <a:ln w="38100">
                  <a:solidFill>
                    <a:srgbClr val="00B050"/>
                  </a:solidFill>
                </a:ln>
                <a:effectLst/>
              </c:spPr>
            </c:marker>
            <c:bubble3D val="0"/>
            <c:spPr>
              <a:ln w="19050" cap="rnd">
                <a:solidFill>
                  <a:srgbClr val="00B050">
                    <a:alpha val="0"/>
                  </a:srgbClr>
                </a:solidFill>
                <a:round/>
              </a:ln>
              <a:effectLst/>
            </c:spPr>
            <c:extLst xmlns:c16r2="http://schemas.microsoft.com/office/drawing/2015/06/chart">
              <c:ext xmlns:c16="http://schemas.microsoft.com/office/drawing/2014/chart" uri="{C3380CC4-5D6E-409C-BE32-E72D297353CC}">
                <c16:uniqueId val="{0000001C-4B8B-4B82-8313-053A5D5DC947}"/>
              </c:ext>
            </c:extLst>
          </c:dPt>
          <c:dPt>
            <c:idx val="23"/>
            <c:marker>
              <c:spPr>
                <a:solidFill>
                  <a:srgbClr val="00B050"/>
                </a:solidFill>
                <a:ln w="38100">
                  <a:solidFill>
                    <a:srgbClr val="00B050"/>
                  </a:solidFill>
                </a:ln>
                <a:effectLst/>
              </c:spPr>
            </c:marker>
            <c:bubble3D val="0"/>
            <c:extLst xmlns:c16r2="http://schemas.microsoft.com/office/drawing/2015/06/chart">
              <c:ext xmlns:c16="http://schemas.microsoft.com/office/drawing/2014/chart" uri="{C3380CC4-5D6E-409C-BE32-E72D297353CC}">
                <c16:uniqueId val="{00000013-4B8B-4B82-8313-053A5D5DC947}"/>
              </c:ext>
            </c:extLst>
          </c:dPt>
          <c:dLbls>
            <c:dLbl>
              <c:idx val="0"/>
              <c:layout>
                <c:manualLayout>
                  <c:x val="-7.4218490014106714E-2"/>
                  <c:y val="-5.9865406539140777E-3"/>
                </c:manualLayout>
              </c:layout>
              <c:showLegendKey val="0"/>
              <c:showVal val="0"/>
              <c:showCatName val="1"/>
              <c:showSerName val="0"/>
              <c:showPercent val="0"/>
              <c:showBubbleSize val="0"/>
              <c:extLst xmlns:c16r2="http://schemas.microsoft.com/office/drawing/2015/06/chart">
                <c:ext xmlns:c16="http://schemas.microsoft.com/office/drawing/2014/chart" uri="{C3380CC4-5D6E-409C-BE32-E72D297353CC}">
                  <c16:uniqueId val="{00000010-74E0-4558-886C-F1348C042ABE}"/>
                </c:ext>
                <c:ext xmlns:c15="http://schemas.microsoft.com/office/drawing/2012/chart" uri="{CE6537A1-D6FC-4f65-9D91-7224C49458BB}"/>
              </c:extLst>
            </c:dLbl>
            <c:dLbl>
              <c:idx val="1"/>
              <c:layout>
                <c:manualLayout>
                  <c:x val="-8.8649863072405161E-2"/>
                  <c:y val="-2.743799436438725E-17"/>
                </c:manualLayout>
              </c:layout>
              <c:showLegendKey val="0"/>
              <c:showVal val="0"/>
              <c:showCatName val="1"/>
              <c:showSerName val="0"/>
              <c:showPercent val="0"/>
              <c:showBubbleSize val="0"/>
              <c:extLst xmlns:c16r2="http://schemas.microsoft.com/office/drawing/2015/06/chart">
                <c:ext xmlns:c16="http://schemas.microsoft.com/office/drawing/2014/chart" uri="{C3380CC4-5D6E-409C-BE32-E72D297353CC}">
                  <c16:uniqueId val="{00000015-4B8B-4B82-8313-053A5D5DC947}"/>
                </c:ext>
                <c:ext xmlns:c15="http://schemas.microsoft.com/office/drawing/2012/chart" uri="{CE6537A1-D6FC-4f65-9D91-7224C49458BB}"/>
              </c:extLst>
            </c:dLbl>
            <c:dLbl>
              <c:idx val="2"/>
              <c:layout>
                <c:manualLayout>
                  <c:x val="-7.6280114736720805E-2"/>
                  <c:y val="-5.48759887287745E-17"/>
                </c:manualLayout>
              </c:layout>
              <c:showLegendKey val="0"/>
              <c:showVal val="0"/>
              <c:showCatName val="1"/>
              <c:showSerName val="0"/>
              <c:showPercent val="0"/>
              <c:showBubbleSize val="0"/>
              <c:extLst xmlns:c16r2="http://schemas.microsoft.com/office/drawing/2015/06/chart">
                <c:ext xmlns:c16="http://schemas.microsoft.com/office/drawing/2014/chart" uri="{C3380CC4-5D6E-409C-BE32-E72D297353CC}">
                  <c16:uniqueId val="{00000013-D790-4C45-9092-F8DF9D2A054A}"/>
                </c:ext>
                <c:ext xmlns:c15="http://schemas.microsoft.com/office/drawing/2012/chart" uri="{CE6537A1-D6FC-4f65-9D91-7224C49458BB}"/>
              </c:extLst>
            </c:dLbl>
            <c:dLbl>
              <c:idx val="3"/>
              <c:layout>
                <c:manualLayout>
                  <c:x val="-6.1848741678422275E-2"/>
                  <c:y val="-5.48759887287745E-17"/>
                </c:manualLayout>
              </c:layout>
              <c:showLegendKey val="0"/>
              <c:showVal val="0"/>
              <c:showCatName val="1"/>
              <c:showSerName val="0"/>
              <c:showPercent val="0"/>
              <c:showBubbleSize val="0"/>
              <c:extLst xmlns:c16r2="http://schemas.microsoft.com/office/drawing/2015/06/chart">
                <c:ext xmlns:c16="http://schemas.microsoft.com/office/drawing/2014/chart" uri="{C3380CC4-5D6E-409C-BE32-E72D297353CC}">
                  <c16:uniqueId val="{00000014-D790-4C45-9092-F8DF9D2A054A}"/>
                </c:ext>
                <c:ext xmlns:c15="http://schemas.microsoft.com/office/drawing/2012/chart" uri="{CE6537A1-D6FC-4f65-9D91-7224C49458BB}"/>
              </c:extLst>
            </c:dLbl>
            <c:dLbl>
              <c:idx val="4"/>
              <c:layout>
                <c:manualLayout>
                  <c:x val="-1.0308123613070357E-2"/>
                  <c:y val="0"/>
                </c:manualLayout>
              </c:layout>
              <c:showLegendKey val="0"/>
              <c:showVal val="0"/>
              <c:showCatName val="1"/>
              <c:showSerName val="0"/>
              <c:showPercent val="0"/>
              <c:showBubbleSize val="0"/>
              <c:extLst xmlns:c16r2="http://schemas.microsoft.com/office/drawing/2015/06/chart">
                <c:ext xmlns:c16="http://schemas.microsoft.com/office/drawing/2014/chart" uri="{C3380CC4-5D6E-409C-BE32-E72D297353CC}">
                  <c16:uniqueId val="{00000011-74E0-4558-886C-F1348C042ABE}"/>
                </c:ext>
                <c:ext xmlns:c15="http://schemas.microsoft.com/office/drawing/2012/chart" uri="{CE6537A1-D6FC-4f65-9D91-7224C49458BB}"/>
              </c:extLst>
            </c:dLbl>
            <c:dLbl>
              <c:idx val="6"/>
              <c:layout>
                <c:manualLayout>
                  <c:x val="-7.4218490014106714E-2"/>
                  <c:y val="-1.1973081307828155E-2"/>
                </c:manualLayout>
              </c:layout>
              <c:showLegendKey val="0"/>
              <c:showVal val="0"/>
              <c:showCatName val="1"/>
              <c:showSerName val="0"/>
              <c:showPercent val="0"/>
              <c:showBubbleSize val="0"/>
              <c:extLst xmlns:c16r2="http://schemas.microsoft.com/office/drawing/2015/06/chart">
                <c:ext xmlns:c16="http://schemas.microsoft.com/office/drawing/2014/chart" uri="{C3380CC4-5D6E-409C-BE32-E72D297353CC}">
                  <c16:uniqueId val="{00000012-74E0-4558-886C-F1348C042ABE}"/>
                </c:ext>
                <c:ext xmlns:c15="http://schemas.microsoft.com/office/drawing/2012/chart" uri="{CE6537A1-D6FC-4f65-9D91-7224C49458BB}"/>
              </c:extLst>
            </c:dLbl>
            <c:dLbl>
              <c:idx val="8"/>
              <c:layout>
                <c:manualLayout>
                  <c:x val="-2.061624722614151E-3"/>
                  <c:y val="-5.9865406539140777E-3"/>
                </c:manualLayout>
              </c:layout>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accent1"/>
                      </a:solidFill>
                      <a:latin typeface="+mn-lt"/>
                      <a:ea typeface="+mn-ea"/>
                      <a:cs typeface="+mn-cs"/>
                    </a:defRPr>
                  </a:pPr>
                  <a:endParaRPr lang="ru-RU"/>
                </a:p>
              </c:txPr>
              <c:showLegendKey val="0"/>
              <c:showVal val="0"/>
              <c:showCatName val="1"/>
              <c:showSerName val="0"/>
              <c:showPercent val="0"/>
              <c:showBubbleSize val="0"/>
              <c:extLst xmlns:c16r2="http://schemas.microsoft.com/office/drawing/2015/06/chart">
                <c:ext xmlns:c16="http://schemas.microsoft.com/office/drawing/2014/chart" uri="{C3380CC4-5D6E-409C-BE32-E72D297353CC}">
                  <c16:uniqueId val="{00000016-4B8B-4B82-8313-053A5D5DC947}"/>
                </c:ext>
                <c:ext xmlns:c15="http://schemas.microsoft.com/office/drawing/2012/chart" uri="{CE6537A1-D6FC-4f65-9D91-7224C49458BB}"/>
              </c:extLst>
            </c:dLbl>
            <c:dLbl>
              <c:idx val="9"/>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accent1"/>
                      </a:solidFill>
                      <a:latin typeface="+mn-lt"/>
                      <a:ea typeface="+mn-ea"/>
                      <a:cs typeface="+mn-cs"/>
                    </a:defRPr>
                  </a:pPr>
                  <a:endParaRPr lang="ru-RU"/>
                </a:p>
              </c:txPr>
              <c:showLegendKey val="0"/>
              <c:showVal val="0"/>
              <c:showCatName val="1"/>
              <c:showSerName val="0"/>
              <c:showPercent val="0"/>
              <c:showBubbleSize val="0"/>
            </c:dLbl>
            <c:dLbl>
              <c:idx val="10"/>
              <c:layout>
                <c:manualLayout>
                  <c:x val="0"/>
                  <c:y val="-2.9932703269570939E-3"/>
                </c:manualLayout>
              </c:layout>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accent1"/>
                      </a:solidFill>
                      <a:latin typeface="+mn-lt"/>
                      <a:ea typeface="+mn-ea"/>
                      <a:cs typeface="+mn-cs"/>
                    </a:defRPr>
                  </a:pPr>
                  <a:endParaRPr lang="ru-RU"/>
                </a:p>
              </c:txPr>
              <c:showLegendKey val="0"/>
              <c:showVal val="0"/>
              <c:showCatName val="1"/>
              <c:showSerName val="0"/>
              <c:showPercent val="0"/>
              <c:showBubbleSize val="0"/>
              <c:extLst xmlns:c16r2="http://schemas.microsoft.com/office/drawing/2015/06/chart">
                <c:ext xmlns:c16="http://schemas.microsoft.com/office/drawing/2014/chart" uri="{C3380CC4-5D6E-409C-BE32-E72D297353CC}">
                  <c16:uniqueId val="{00000014-4B8B-4B82-8313-053A5D5DC947}"/>
                </c:ext>
                <c:ext xmlns:c15="http://schemas.microsoft.com/office/drawing/2012/chart" uri="{CE6537A1-D6FC-4f65-9D91-7224C49458BB}"/>
              </c:extLst>
            </c:dLbl>
            <c:dLbl>
              <c:idx val="11"/>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accent1"/>
                      </a:solidFill>
                      <a:latin typeface="+mn-lt"/>
                      <a:ea typeface="+mn-ea"/>
                      <a:cs typeface="+mn-cs"/>
                    </a:defRPr>
                  </a:pPr>
                  <a:endParaRPr lang="ru-RU"/>
                </a:p>
              </c:txPr>
              <c:showLegendKey val="0"/>
              <c:showVal val="0"/>
              <c:showCatName val="1"/>
              <c:showSerName val="0"/>
              <c:showPercent val="0"/>
              <c:showBubbleSize val="0"/>
            </c:dLbl>
            <c:dLbl>
              <c:idx val="12"/>
              <c:layout>
                <c:manualLayout>
                  <c:x val="-4.1231682789004886E-3"/>
                  <c:y val="0"/>
                </c:manualLayout>
              </c:layout>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accent1"/>
                      </a:solidFill>
                      <a:latin typeface="+mn-lt"/>
                      <a:ea typeface="+mn-ea"/>
                      <a:cs typeface="+mn-cs"/>
                    </a:defRPr>
                  </a:pPr>
                  <a:endParaRPr lang="ru-RU"/>
                </a:p>
              </c:txPr>
              <c:showLegendKey val="0"/>
              <c:showVal val="0"/>
              <c:showCatName val="1"/>
              <c:showSerName val="0"/>
              <c:showPercent val="0"/>
              <c:showBubbleSize val="0"/>
              <c:extLst xmlns:c16r2="http://schemas.microsoft.com/office/drawing/2015/06/chart">
                <c:ext xmlns:c16="http://schemas.microsoft.com/office/drawing/2014/chart" uri="{C3380CC4-5D6E-409C-BE32-E72D297353CC}">
                  <c16:uniqueId val="{00000018-4B8B-4B82-8313-053A5D5DC947}"/>
                </c:ext>
                <c:ext xmlns:c15="http://schemas.microsoft.com/office/drawing/2012/chart" uri="{CE6537A1-D6FC-4f65-9D91-7224C49458BB}">
                  <c15:layout>
                    <c:manualLayout>
                      <c:w val="5.5694710715091571E-2"/>
                      <c:h val="4.5123668024165828E-2"/>
                    </c:manualLayout>
                  </c15:layout>
                </c:ext>
              </c:extLst>
            </c:dLbl>
            <c:dLbl>
              <c:idx val="13"/>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accent1"/>
                      </a:solidFill>
                      <a:latin typeface="+mn-lt"/>
                      <a:ea typeface="+mn-ea"/>
                      <a:cs typeface="+mn-cs"/>
                    </a:defRPr>
                  </a:pPr>
                  <a:endParaRPr lang="ru-RU"/>
                </a:p>
              </c:txPr>
              <c:showLegendKey val="0"/>
              <c:showVal val="0"/>
              <c:showCatName val="1"/>
              <c:showSerName val="0"/>
              <c:showPercent val="0"/>
              <c:showBubbleSize val="0"/>
            </c:dLbl>
            <c:dLbl>
              <c:idx val="14"/>
              <c:layout/>
              <c:tx>
                <c:rich>
                  <a:bodyPr/>
                  <a:lstStyle/>
                  <a:p>
                    <a:fld id="{6457B3C9-EE35-4FA7-BFCE-2E0948AC831A}" type="XVALUE">
                      <a:rPr lang="en-US" b="1">
                        <a:solidFill>
                          <a:srgbClr val="002554"/>
                        </a:solidFill>
                      </a:rPr>
                      <a:pPr/>
                      <a:t>[ЗНАЧЕНИЕ X]</a:t>
                    </a:fld>
                    <a:endParaRPr lang="ru-RU"/>
                  </a:p>
                </c:rich>
              </c:tx>
              <c:showLegendKey val="0"/>
              <c:showVal val="0"/>
              <c:showCatName val="1"/>
              <c:showSerName val="0"/>
              <c:showPercent val="0"/>
              <c:showBubbleSize val="0"/>
              <c:extLst xmlns:c16r2="http://schemas.microsoft.com/office/drawing/2015/06/chart">
                <c:ext xmlns:c16="http://schemas.microsoft.com/office/drawing/2014/chart" uri="{C3380CC4-5D6E-409C-BE32-E72D297353CC}">
                  <c16:uniqueId val="{00000012-4B8B-4B82-8313-053A5D5DC947}"/>
                </c:ext>
                <c:ext xmlns:c15="http://schemas.microsoft.com/office/drawing/2012/chart" uri="{CE6537A1-D6FC-4f65-9D91-7224C49458BB}">
                  <c15:dlblFieldTable/>
                  <c15:showDataLabelsRange val="0"/>
                </c:ext>
              </c:extLst>
            </c:dLbl>
            <c:dLbl>
              <c:idx val="15"/>
              <c:layout>
                <c:manualLayout>
                  <c:x val="-2.061624722614151E-3"/>
                  <c:y val="-2.993270326957149E-3"/>
                </c:manualLayout>
              </c:layout>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accent1"/>
                      </a:solidFill>
                      <a:latin typeface="+mn-lt"/>
                      <a:ea typeface="+mn-ea"/>
                      <a:cs typeface="+mn-cs"/>
                    </a:defRPr>
                  </a:pPr>
                  <a:endParaRPr lang="ru-RU"/>
                </a:p>
              </c:txPr>
              <c:showLegendKey val="0"/>
              <c:showVal val="0"/>
              <c:showCatName val="1"/>
              <c:showSerName val="0"/>
              <c:showPercent val="0"/>
              <c:showBubbleSize val="0"/>
              <c:extLst xmlns:c16r2="http://schemas.microsoft.com/office/drawing/2015/06/chart">
                <c:ext xmlns:c16="http://schemas.microsoft.com/office/drawing/2014/chart" uri="{C3380CC4-5D6E-409C-BE32-E72D297353CC}">
                  <c16:uniqueId val="{0000001B-4B8B-4B82-8313-053A5D5DC947}"/>
                </c:ext>
                <c:ext xmlns:c15="http://schemas.microsoft.com/office/drawing/2012/chart" uri="{CE6537A1-D6FC-4f65-9D91-7224C49458BB}"/>
              </c:extLst>
            </c:dLbl>
            <c:dLbl>
              <c:idx val="18"/>
              <c:layout>
                <c:manualLayout>
                  <c:x val="8.2464988904563004E-3"/>
                  <c:y val="2.9932703269570388E-3"/>
                </c:manualLayout>
              </c:layout>
              <c:showLegendKey val="0"/>
              <c:showVal val="0"/>
              <c:showCatName val="1"/>
              <c:showSerName val="0"/>
              <c:showPercent val="0"/>
              <c:showBubbleSize val="0"/>
              <c:extLst xmlns:c16r2="http://schemas.microsoft.com/office/drawing/2015/06/chart">
                <c:ext xmlns:c16="http://schemas.microsoft.com/office/drawing/2014/chart" uri="{C3380CC4-5D6E-409C-BE32-E72D297353CC}">
                  <c16:uniqueId val="{0000000E-4B8B-4B82-8313-053A5D5DC947}"/>
                </c:ext>
                <c:ext xmlns:c15="http://schemas.microsoft.com/office/drawing/2012/chart" uri="{CE6537A1-D6FC-4f65-9D91-7224C49458BB}"/>
              </c:extLst>
            </c:dLbl>
            <c:dLbl>
              <c:idx val="22"/>
              <c:layout>
                <c:manualLayout>
                  <c:x val="-8.0403364181948933E-2"/>
                  <c:y val="-2.9932703269570388E-3"/>
                </c:manualLayout>
              </c:layout>
              <c:tx>
                <c:rich>
                  <a:bodyPr rot="0" spcFirstLastPara="1" vertOverflow="ellipsis" vert="horz" wrap="square" lIns="38100" tIns="19050" rIns="38100" bIns="19050" anchor="ctr" anchorCtr="1">
                    <a:spAutoFit/>
                  </a:bodyPr>
                  <a:lstStyle/>
                  <a:p>
                    <a:pPr>
                      <a:defRPr sz="1050" b="1" i="0" u="none" strike="noStrike" kern="1200" baseline="0">
                        <a:solidFill>
                          <a:schemeClr val="accent1"/>
                        </a:solidFill>
                        <a:latin typeface="+mn-lt"/>
                        <a:ea typeface="+mn-ea"/>
                        <a:cs typeface="+mn-cs"/>
                      </a:defRPr>
                    </a:pPr>
                    <a:fld id="{60380771-EB34-41B9-A06D-F5017E3F0D4C}" type="XVALUE">
                      <a:rPr lang="en-US" b="0">
                        <a:solidFill>
                          <a:srgbClr val="404040"/>
                        </a:solidFill>
                      </a:rPr>
                      <a:pPr>
                        <a:defRPr sz="1050" b="1" i="0" u="none" strike="noStrike" kern="1200" baseline="0">
                          <a:solidFill>
                            <a:schemeClr val="accent1"/>
                          </a:solidFill>
                          <a:latin typeface="+mn-lt"/>
                          <a:ea typeface="+mn-ea"/>
                          <a:cs typeface="+mn-cs"/>
                        </a:defRPr>
                      </a:pPr>
                      <a:t>[ЗНАЧЕНИЕ X]</a:t>
                    </a:fld>
                    <a:endParaRPr lang="ru-RU"/>
                  </a:p>
                </c:rich>
              </c:tx>
              <c:spPr>
                <a:noFill/>
                <a:ln>
                  <a:noFill/>
                </a:ln>
                <a:effectLst/>
              </c:spPr>
              <c:showLegendKey val="0"/>
              <c:showVal val="0"/>
              <c:showCatName val="1"/>
              <c:showSerName val="0"/>
              <c:showPercent val="0"/>
              <c:showBubbleSize val="0"/>
              <c:extLst xmlns:c16r2="http://schemas.microsoft.com/office/drawing/2015/06/chart">
                <c:ext xmlns:c16="http://schemas.microsoft.com/office/drawing/2014/chart" uri="{C3380CC4-5D6E-409C-BE32-E72D297353CC}">
                  <c16:uniqueId val="{0000001C-4B8B-4B82-8313-053A5D5DC947}"/>
                </c:ext>
                <c:ext xmlns:c15="http://schemas.microsoft.com/office/drawing/2012/chart" uri="{CE6537A1-D6FC-4f65-9D91-7224C49458BB}">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ru-RU"/>
              </a:p>
            </c:txPr>
            <c:showLegendKey val="0"/>
            <c:showVal val="0"/>
            <c:showCatName val="1"/>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xVal>
            <c:numRef>
              <c:f>Sheet1!$A$2:$A$25</c:f>
              <c:numCache>
                <c:formatCode>0%</c:formatCode>
                <c:ptCount val="24"/>
                <c:pt idx="0">
                  <c:v>0.43</c:v>
                </c:pt>
                <c:pt idx="1">
                  <c:v>0.55000000000000004</c:v>
                </c:pt>
                <c:pt idx="2">
                  <c:v>0.16</c:v>
                </c:pt>
                <c:pt idx="3">
                  <c:v>0.04</c:v>
                </c:pt>
                <c:pt idx="4">
                  <c:v>0.11</c:v>
                </c:pt>
                <c:pt idx="5">
                  <c:v>0.09</c:v>
                </c:pt>
                <c:pt idx="6">
                  <c:v>0.47</c:v>
                </c:pt>
                <c:pt idx="7">
                  <c:v>0.28999999999999998</c:v>
                </c:pt>
                <c:pt idx="8">
                  <c:v>0.456401526848913</c:v>
                </c:pt>
                <c:pt idx="9">
                  <c:v>0.61095770232684399</c:v>
                </c:pt>
                <c:pt idx="10">
                  <c:v>0.20686204076742201</c:v>
                </c:pt>
                <c:pt idx="11">
                  <c:v>8.1068856901354402E-2</c:v>
                </c:pt>
                <c:pt idx="12">
                  <c:v>0.170685747198243</c:v>
                </c:pt>
                <c:pt idx="13">
                  <c:v>0.42864959635391203</c:v>
                </c:pt>
                <c:pt idx="14">
                  <c:v>0.52893405080572198</c:v>
                </c:pt>
                <c:pt idx="15">
                  <c:v>0.40262490919739796</c:v>
                </c:pt>
                <c:pt idx="16">
                  <c:v>0.71465816770133106</c:v>
                </c:pt>
                <c:pt idx="17">
                  <c:v>0.76174401730779295</c:v>
                </c:pt>
                <c:pt idx="18">
                  <c:v>0.49840705142050401</c:v>
                </c:pt>
                <c:pt idx="19">
                  <c:v>0.21093076479106901</c:v>
                </c:pt>
                <c:pt idx="20">
                  <c:v>0.317199151507501</c:v>
                </c:pt>
                <c:pt idx="21">
                  <c:v>0.57504847340855503</c:v>
                </c:pt>
                <c:pt idx="22">
                  <c:v>0.73796472817549297</c:v>
                </c:pt>
                <c:pt idx="23">
                  <c:v>0.64145038289990197</c:v>
                </c:pt>
              </c:numCache>
            </c:numRef>
          </c:xVal>
          <c:yVal>
            <c:numRef>
              <c:f>Sheet1!$B$2:$B$25</c:f>
              <c:numCache>
                <c:formatCode>General</c:formatCode>
                <c:ptCount val="24"/>
                <c:pt idx="0">
                  <c:v>8</c:v>
                </c:pt>
                <c:pt idx="1">
                  <c:v>7</c:v>
                </c:pt>
                <c:pt idx="2">
                  <c:v>6</c:v>
                </c:pt>
                <c:pt idx="3">
                  <c:v>5</c:v>
                </c:pt>
                <c:pt idx="4">
                  <c:v>4</c:v>
                </c:pt>
                <c:pt idx="5">
                  <c:v>3</c:v>
                </c:pt>
                <c:pt idx="6">
                  <c:v>2</c:v>
                </c:pt>
                <c:pt idx="7">
                  <c:v>1</c:v>
                </c:pt>
                <c:pt idx="8">
                  <c:v>8</c:v>
                </c:pt>
                <c:pt idx="9">
                  <c:v>7</c:v>
                </c:pt>
                <c:pt idx="10">
                  <c:v>6</c:v>
                </c:pt>
                <c:pt idx="11">
                  <c:v>5</c:v>
                </c:pt>
                <c:pt idx="12">
                  <c:v>4</c:v>
                </c:pt>
                <c:pt idx="13">
                  <c:v>3</c:v>
                </c:pt>
                <c:pt idx="14">
                  <c:v>2</c:v>
                </c:pt>
                <c:pt idx="15">
                  <c:v>1</c:v>
                </c:pt>
                <c:pt idx="16">
                  <c:v>8</c:v>
                </c:pt>
                <c:pt idx="17">
                  <c:v>7</c:v>
                </c:pt>
                <c:pt idx="18">
                  <c:v>6</c:v>
                </c:pt>
                <c:pt idx="19">
                  <c:v>5</c:v>
                </c:pt>
                <c:pt idx="20">
                  <c:v>4</c:v>
                </c:pt>
                <c:pt idx="21">
                  <c:v>3</c:v>
                </c:pt>
                <c:pt idx="22">
                  <c:v>2</c:v>
                </c:pt>
                <c:pt idx="23">
                  <c:v>1</c:v>
                </c:pt>
              </c:numCache>
            </c:numRef>
          </c:yVal>
          <c:smooth val="0"/>
          <c:extLst xmlns:c16r2="http://schemas.microsoft.com/office/drawing/2015/06/chart">
            <c:ext xmlns:c16="http://schemas.microsoft.com/office/drawing/2014/chart" uri="{C3380CC4-5D6E-409C-BE32-E72D297353CC}">
              <c16:uniqueId val="{00000000-4B8B-4B82-8313-053A5D5DC947}"/>
            </c:ext>
          </c:extLst>
        </c:ser>
        <c:dLbls>
          <c:showLegendKey val="0"/>
          <c:showVal val="1"/>
          <c:showCatName val="0"/>
          <c:showSerName val="0"/>
          <c:showPercent val="0"/>
          <c:showBubbleSize val="0"/>
        </c:dLbls>
        <c:axId val="77748480"/>
        <c:axId val="77766656"/>
      </c:scatterChart>
      <c:valAx>
        <c:axId val="77748480"/>
        <c:scaling>
          <c:orientation val="minMax"/>
        </c:scaling>
        <c:delete val="0"/>
        <c:axPos val="b"/>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77766656"/>
        <c:crosses val="autoZero"/>
        <c:crossBetween val="midCat"/>
      </c:valAx>
      <c:valAx>
        <c:axId val="77766656"/>
        <c:scaling>
          <c:orientation val="minMax"/>
        </c:scaling>
        <c:delete val="1"/>
        <c:axPos val="l"/>
        <c:numFmt formatCode="General" sourceLinked="1"/>
        <c:majorTickMark val="none"/>
        <c:minorTickMark val="none"/>
        <c:tickLblPos val="nextTo"/>
        <c:crossAx val="77748480"/>
        <c:crosses val="autoZero"/>
        <c:crossBetween val="midCat"/>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ru-RU"/>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2.317340180000876E-2"/>
          <c:y val="1.7172193963160158E-2"/>
          <c:w val="0.89150650865931125"/>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Lbls>
            <c:dLbl>
              <c:idx val="0"/>
              <c:spPr>
                <a:noFill/>
                <a:ln>
                  <a:solidFill>
                    <a:srgbClr val="00B05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c:v>
                </c:pt>
                <c:pt idx="2">
                  <c:v>Cohort 1 </c:v>
                </c:pt>
              </c:strCache>
            </c:strRef>
          </c:cat>
          <c:val>
            <c:numRef>
              <c:f>Лист1!$B$2:$B$4</c:f>
              <c:numCache>
                <c:formatCode>General</c:formatCode>
                <c:ptCount val="3"/>
                <c:pt idx="0" formatCode="###0%">
                  <c:v>0.53513766468442103</c:v>
                </c:pt>
                <c:pt idx="2" formatCode="###0%">
                  <c:v>0.46064628436565302</c:v>
                </c:pt>
              </c:numCache>
            </c:numRef>
          </c:val>
          <c:extLst xmlns:c16r2="http://schemas.microsoft.com/office/drawing/2015/06/chart">
            <c:ext xmlns:c16="http://schemas.microsoft.com/office/drawing/2014/chart" uri="{C3380CC4-5D6E-409C-BE32-E72D297353CC}">
              <c16:uniqueId val="{00000000-06B0-4E01-A5BA-AA2059C65AB1}"/>
            </c:ext>
          </c:extLst>
        </c:ser>
        <c:dLbls>
          <c:dLblPos val="outEnd"/>
          <c:showLegendKey val="0"/>
          <c:showVal val="1"/>
          <c:showCatName val="0"/>
          <c:showSerName val="0"/>
          <c:showPercent val="0"/>
          <c:showBubbleSize val="0"/>
        </c:dLbls>
        <c:gapWidth val="30"/>
        <c:overlap val="-25"/>
        <c:axId val="110780800"/>
        <c:axId val="110770816"/>
      </c:barChart>
      <c:valAx>
        <c:axId val="110770816"/>
        <c:scaling>
          <c:orientation val="minMax"/>
          <c:max val="1"/>
        </c:scaling>
        <c:delete val="1"/>
        <c:axPos val="t"/>
        <c:numFmt formatCode="###0%" sourceLinked="1"/>
        <c:majorTickMark val="out"/>
        <c:minorTickMark val="none"/>
        <c:tickLblPos val="nextTo"/>
        <c:crossAx val="110780800"/>
        <c:crosses val="autoZero"/>
        <c:crossBetween val="between"/>
      </c:valAx>
      <c:catAx>
        <c:axId val="110780800"/>
        <c:scaling>
          <c:orientation val="maxMin"/>
        </c:scaling>
        <c:delete val="1"/>
        <c:axPos val="l"/>
        <c:numFmt formatCode="General" sourceLinked="0"/>
        <c:majorTickMark val="none"/>
        <c:minorTickMark val="none"/>
        <c:tickLblPos val="nextTo"/>
        <c:crossAx val="110770816"/>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2.317340180000876E-2"/>
          <c:y val="1.7172193963160158E-2"/>
          <c:w val="0.89150650865931125"/>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Lbls>
            <c:dLbl>
              <c:idx val="0"/>
              <c:spPr>
                <a:noFill/>
                <a:ln>
                  <a:solidFill>
                    <a:srgbClr val="00B05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c:v>
                </c:pt>
                <c:pt idx="2">
                  <c:v>Cohort 1 </c:v>
                </c:pt>
              </c:strCache>
            </c:strRef>
          </c:cat>
          <c:val>
            <c:numRef>
              <c:f>Лист1!$B$2:$B$4</c:f>
              <c:numCache>
                <c:formatCode>General</c:formatCode>
                <c:ptCount val="3"/>
                <c:pt idx="0" formatCode="###0%">
                  <c:v>0.35811709545763398</c:v>
                </c:pt>
                <c:pt idx="2" formatCode="###0%">
                  <c:v>0.29421449020374302</c:v>
                </c:pt>
              </c:numCache>
            </c:numRef>
          </c:val>
          <c:extLst xmlns:c16r2="http://schemas.microsoft.com/office/drawing/2015/06/chart">
            <c:ext xmlns:c16="http://schemas.microsoft.com/office/drawing/2014/chart" uri="{C3380CC4-5D6E-409C-BE32-E72D297353CC}">
              <c16:uniqueId val="{00000000-C468-44D9-94A3-94C1E34B222C}"/>
            </c:ext>
          </c:extLst>
        </c:ser>
        <c:dLbls>
          <c:dLblPos val="outEnd"/>
          <c:showLegendKey val="0"/>
          <c:showVal val="1"/>
          <c:showCatName val="0"/>
          <c:showSerName val="0"/>
          <c:showPercent val="0"/>
          <c:showBubbleSize val="0"/>
        </c:dLbls>
        <c:gapWidth val="30"/>
        <c:overlap val="-25"/>
        <c:axId val="110754816"/>
        <c:axId val="110753280"/>
      </c:barChart>
      <c:valAx>
        <c:axId val="110753280"/>
        <c:scaling>
          <c:orientation val="minMax"/>
          <c:max val="1"/>
        </c:scaling>
        <c:delete val="1"/>
        <c:axPos val="t"/>
        <c:numFmt formatCode="###0%" sourceLinked="1"/>
        <c:majorTickMark val="out"/>
        <c:minorTickMark val="none"/>
        <c:tickLblPos val="nextTo"/>
        <c:crossAx val="110754816"/>
        <c:crosses val="autoZero"/>
        <c:crossBetween val="between"/>
      </c:valAx>
      <c:catAx>
        <c:axId val="110754816"/>
        <c:scaling>
          <c:orientation val="maxMin"/>
        </c:scaling>
        <c:delete val="1"/>
        <c:axPos val="l"/>
        <c:numFmt formatCode="General" sourceLinked="0"/>
        <c:majorTickMark val="none"/>
        <c:minorTickMark val="none"/>
        <c:tickLblPos val="nextTo"/>
        <c:crossAx val="110753280"/>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2.317340180000876E-2"/>
          <c:y val="1.7172193963160158E-2"/>
          <c:w val="0.89150650865931125"/>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Lbls>
            <c:dLbl>
              <c:idx val="0"/>
              <c:spPr>
                <a:noFill/>
                <a:ln>
                  <a:solidFill>
                    <a:srgbClr val="00B05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c:v>
                </c:pt>
                <c:pt idx="2">
                  <c:v>Cohort 1 </c:v>
                </c:pt>
              </c:strCache>
            </c:strRef>
          </c:cat>
          <c:val>
            <c:numRef>
              <c:f>Лист1!$B$2:$B$4</c:f>
              <c:numCache>
                <c:formatCode>General</c:formatCode>
                <c:ptCount val="3"/>
                <c:pt idx="0" formatCode="###0%">
                  <c:v>0.63680664242582319</c:v>
                </c:pt>
                <c:pt idx="2" formatCode="###0%">
                  <c:v>0.53028738814051768</c:v>
                </c:pt>
              </c:numCache>
            </c:numRef>
          </c:val>
          <c:extLst xmlns:c16r2="http://schemas.microsoft.com/office/drawing/2015/06/chart">
            <c:ext xmlns:c16="http://schemas.microsoft.com/office/drawing/2014/chart" uri="{C3380CC4-5D6E-409C-BE32-E72D297353CC}">
              <c16:uniqueId val="{00000000-C9FE-48E8-B998-70ED61991582}"/>
            </c:ext>
          </c:extLst>
        </c:ser>
        <c:dLbls>
          <c:dLblPos val="outEnd"/>
          <c:showLegendKey val="0"/>
          <c:showVal val="1"/>
          <c:showCatName val="0"/>
          <c:showSerName val="0"/>
          <c:showPercent val="0"/>
          <c:showBubbleSize val="0"/>
        </c:dLbls>
        <c:gapWidth val="30"/>
        <c:overlap val="-25"/>
        <c:axId val="111104768"/>
        <c:axId val="111098880"/>
      </c:barChart>
      <c:valAx>
        <c:axId val="111098880"/>
        <c:scaling>
          <c:orientation val="minMax"/>
          <c:max val="1"/>
        </c:scaling>
        <c:delete val="1"/>
        <c:axPos val="t"/>
        <c:numFmt formatCode="###0%" sourceLinked="1"/>
        <c:majorTickMark val="out"/>
        <c:minorTickMark val="none"/>
        <c:tickLblPos val="nextTo"/>
        <c:crossAx val="111104768"/>
        <c:crosses val="autoZero"/>
        <c:crossBetween val="between"/>
      </c:valAx>
      <c:catAx>
        <c:axId val="111104768"/>
        <c:scaling>
          <c:orientation val="maxMin"/>
        </c:scaling>
        <c:delete val="1"/>
        <c:axPos val="l"/>
        <c:numFmt formatCode="General" sourceLinked="0"/>
        <c:majorTickMark val="none"/>
        <c:minorTickMark val="none"/>
        <c:tickLblPos val="nextTo"/>
        <c:crossAx val="111098880"/>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2.317340180000876E-2"/>
          <c:y val="1.7172193963160158E-2"/>
          <c:w val="0.89150650865931125"/>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Lbls>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c:v>
                </c:pt>
                <c:pt idx="2">
                  <c:v>Cohort 1 </c:v>
                </c:pt>
              </c:strCache>
            </c:strRef>
          </c:cat>
          <c:val>
            <c:numRef>
              <c:f>Лист1!$B$2:$B$4</c:f>
              <c:numCache>
                <c:formatCode>General</c:formatCode>
                <c:ptCount val="3"/>
                <c:pt idx="0" formatCode="###0%">
                  <c:v>0.36383006855882</c:v>
                </c:pt>
                <c:pt idx="2" formatCode="###0%">
                  <c:v>0.31882316169633801</c:v>
                </c:pt>
              </c:numCache>
            </c:numRef>
          </c:val>
          <c:extLst xmlns:c16r2="http://schemas.microsoft.com/office/drawing/2015/06/chart">
            <c:ext xmlns:c16="http://schemas.microsoft.com/office/drawing/2014/chart" uri="{C3380CC4-5D6E-409C-BE32-E72D297353CC}">
              <c16:uniqueId val="{00000000-0B02-4CEA-BFEE-EBEB2FBF69BC}"/>
            </c:ext>
          </c:extLst>
        </c:ser>
        <c:dLbls>
          <c:dLblPos val="outEnd"/>
          <c:showLegendKey val="0"/>
          <c:showVal val="1"/>
          <c:showCatName val="0"/>
          <c:showSerName val="0"/>
          <c:showPercent val="0"/>
          <c:showBubbleSize val="0"/>
        </c:dLbls>
        <c:gapWidth val="30"/>
        <c:overlap val="-25"/>
        <c:axId val="111130880"/>
        <c:axId val="111115648"/>
      </c:barChart>
      <c:valAx>
        <c:axId val="111115648"/>
        <c:scaling>
          <c:orientation val="minMax"/>
          <c:max val="1"/>
        </c:scaling>
        <c:delete val="1"/>
        <c:axPos val="t"/>
        <c:numFmt formatCode="###0%" sourceLinked="1"/>
        <c:majorTickMark val="out"/>
        <c:minorTickMark val="none"/>
        <c:tickLblPos val="nextTo"/>
        <c:crossAx val="111130880"/>
        <c:crosses val="autoZero"/>
        <c:crossBetween val="between"/>
      </c:valAx>
      <c:catAx>
        <c:axId val="111130880"/>
        <c:scaling>
          <c:orientation val="maxMin"/>
        </c:scaling>
        <c:delete val="1"/>
        <c:axPos val="l"/>
        <c:numFmt formatCode="General" sourceLinked="0"/>
        <c:majorTickMark val="none"/>
        <c:minorTickMark val="none"/>
        <c:tickLblPos val="nextTo"/>
        <c:crossAx val="111115648"/>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2.317340180000876E-2"/>
          <c:y val="1.7172193963160158E-2"/>
          <c:w val="0.89150650865931125"/>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Lbls>
            <c:dLbl>
              <c:idx val="0"/>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c:v>
                </c:pt>
                <c:pt idx="2">
                  <c:v>Cohort 1 </c:v>
                </c:pt>
              </c:strCache>
            </c:strRef>
          </c:cat>
          <c:val>
            <c:numRef>
              <c:f>Лист1!$B$2:$B$4</c:f>
              <c:numCache>
                <c:formatCode>General</c:formatCode>
                <c:ptCount val="3"/>
                <c:pt idx="0" formatCode="###0%">
                  <c:v>0.31928093559656601</c:v>
                </c:pt>
                <c:pt idx="2" formatCode="###0%">
                  <c:v>0.39213313144692696</c:v>
                </c:pt>
              </c:numCache>
            </c:numRef>
          </c:val>
          <c:extLst xmlns:c16r2="http://schemas.microsoft.com/office/drawing/2015/06/chart">
            <c:ext xmlns:c16="http://schemas.microsoft.com/office/drawing/2014/chart" uri="{C3380CC4-5D6E-409C-BE32-E72D297353CC}">
              <c16:uniqueId val="{00000000-EC72-46D5-AF7E-37E5A9CE591B}"/>
            </c:ext>
          </c:extLst>
        </c:ser>
        <c:dLbls>
          <c:dLblPos val="outEnd"/>
          <c:showLegendKey val="0"/>
          <c:showVal val="1"/>
          <c:showCatName val="0"/>
          <c:showSerName val="0"/>
          <c:showPercent val="0"/>
          <c:showBubbleSize val="0"/>
        </c:dLbls>
        <c:gapWidth val="30"/>
        <c:overlap val="-25"/>
        <c:axId val="111190400"/>
        <c:axId val="111188608"/>
      </c:barChart>
      <c:valAx>
        <c:axId val="111188608"/>
        <c:scaling>
          <c:orientation val="minMax"/>
          <c:max val="1"/>
        </c:scaling>
        <c:delete val="1"/>
        <c:axPos val="t"/>
        <c:numFmt formatCode="###0%" sourceLinked="1"/>
        <c:majorTickMark val="out"/>
        <c:minorTickMark val="none"/>
        <c:tickLblPos val="nextTo"/>
        <c:crossAx val="111190400"/>
        <c:crosses val="autoZero"/>
        <c:crossBetween val="between"/>
      </c:valAx>
      <c:catAx>
        <c:axId val="111190400"/>
        <c:scaling>
          <c:orientation val="maxMin"/>
        </c:scaling>
        <c:delete val="1"/>
        <c:axPos val="l"/>
        <c:numFmt formatCode="General" sourceLinked="0"/>
        <c:majorTickMark val="none"/>
        <c:minorTickMark val="none"/>
        <c:tickLblPos val="nextTo"/>
        <c:crossAx val="111188608"/>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2.317340180000876E-2"/>
          <c:y val="1.7172193963160158E-2"/>
          <c:w val="0.89150650865931125"/>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Pt>
            <c:idx val="2"/>
            <c:invertIfNegative val="0"/>
            <c:bubble3D val="0"/>
            <c:spPr>
              <a:solidFill>
                <a:schemeClr val="accent1"/>
              </a:solidFill>
            </c:spPr>
            <c:extLst xmlns:c16r2="http://schemas.microsoft.com/office/drawing/2015/06/chart">
              <c:ext xmlns:c16="http://schemas.microsoft.com/office/drawing/2014/chart" uri="{C3380CC4-5D6E-409C-BE32-E72D297353CC}">
                <c16:uniqueId val="{00000000-D41F-4292-A33F-12A08A4552DD}"/>
              </c:ext>
            </c:extLst>
          </c:dPt>
          <c:dLbls>
            <c:dLbl>
              <c:idx val="2"/>
              <c:spPr>
                <a:noFill/>
                <a:ln>
                  <a:solidFill>
                    <a:srgbClr val="00B05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Користуються</c:v>
                </c:pt>
                <c:pt idx="2">
                  <c:v>Не корис</c:v>
                </c:pt>
              </c:strCache>
            </c:strRef>
          </c:cat>
          <c:val>
            <c:numRef>
              <c:f>Лист1!$B$2:$B$4</c:f>
              <c:numCache>
                <c:formatCode>General</c:formatCode>
                <c:ptCount val="3"/>
                <c:pt idx="0" formatCode="###0%">
                  <c:v>0.46256610261795816</c:v>
                </c:pt>
                <c:pt idx="2" formatCode="###0%">
                  <c:v>0.62309152320232464</c:v>
                </c:pt>
              </c:numCache>
            </c:numRef>
          </c:val>
          <c:extLst xmlns:c16r2="http://schemas.microsoft.com/office/drawing/2015/06/chart">
            <c:ext xmlns:c16="http://schemas.microsoft.com/office/drawing/2014/chart" uri="{C3380CC4-5D6E-409C-BE32-E72D297353CC}">
              <c16:uniqueId val="{00000000-06B0-4E01-A5BA-AA2059C65AB1}"/>
            </c:ext>
          </c:extLst>
        </c:ser>
        <c:dLbls>
          <c:dLblPos val="outEnd"/>
          <c:showLegendKey val="0"/>
          <c:showVal val="1"/>
          <c:showCatName val="0"/>
          <c:showSerName val="0"/>
          <c:showPercent val="0"/>
          <c:showBubbleSize val="0"/>
        </c:dLbls>
        <c:gapWidth val="30"/>
        <c:overlap val="-25"/>
        <c:axId val="111670400"/>
        <c:axId val="111668608"/>
      </c:barChart>
      <c:valAx>
        <c:axId val="111668608"/>
        <c:scaling>
          <c:orientation val="minMax"/>
          <c:max val="1"/>
        </c:scaling>
        <c:delete val="1"/>
        <c:axPos val="t"/>
        <c:numFmt formatCode="###0%" sourceLinked="1"/>
        <c:majorTickMark val="out"/>
        <c:minorTickMark val="none"/>
        <c:tickLblPos val="nextTo"/>
        <c:crossAx val="111670400"/>
        <c:crosses val="autoZero"/>
        <c:crossBetween val="between"/>
      </c:valAx>
      <c:catAx>
        <c:axId val="111670400"/>
        <c:scaling>
          <c:orientation val="maxMin"/>
        </c:scaling>
        <c:delete val="1"/>
        <c:axPos val="l"/>
        <c:numFmt formatCode="General" sourceLinked="0"/>
        <c:majorTickMark val="none"/>
        <c:minorTickMark val="none"/>
        <c:tickLblPos val="nextTo"/>
        <c:crossAx val="111668608"/>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2.317340180000876E-2"/>
          <c:y val="1.7172193963160158E-2"/>
          <c:w val="0.89150650865931125"/>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Pt>
            <c:idx val="2"/>
            <c:invertIfNegative val="0"/>
            <c:bubble3D val="0"/>
            <c:spPr>
              <a:solidFill>
                <a:schemeClr val="accent1"/>
              </a:solidFill>
            </c:spPr>
            <c:extLst xmlns:c16r2="http://schemas.microsoft.com/office/drawing/2015/06/chart">
              <c:ext xmlns:c16="http://schemas.microsoft.com/office/drawing/2014/chart" uri="{C3380CC4-5D6E-409C-BE32-E72D297353CC}">
                <c16:uniqueId val="{00000001-F543-4626-9DA6-31BCEC95B0C8}"/>
              </c:ext>
            </c:extLst>
          </c:dPt>
          <c:dLbls>
            <c:dLbl>
              <c:idx val="2"/>
              <c:spPr>
                <a:noFill/>
                <a:ln>
                  <a:solidFill>
                    <a:srgbClr val="00B05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Корис</c:v>
                </c:pt>
                <c:pt idx="2">
                  <c:v>Не корис</c:v>
                </c:pt>
              </c:strCache>
            </c:strRef>
          </c:cat>
          <c:val>
            <c:numRef>
              <c:f>Лист1!$B$2:$B$4</c:f>
              <c:numCache>
                <c:formatCode>General</c:formatCode>
                <c:ptCount val="3"/>
                <c:pt idx="0" formatCode="###0%">
                  <c:v>0.30447885165474875</c:v>
                </c:pt>
                <c:pt idx="2" formatCode="###0%">
                  <c:v>0.42312452222719016</c:v>
                </c:pt>
              </c:numCache>
            </c:numRef>
          </c:val>
          <c:extLst xmlns:c16r2="http://schemas.microsoft.com/office/drawing/2015/06/chart">
            <c:ext xmlns:c16="http://schemas.microsoft.com/office/drawing/2014/chart" uri="{C3380CC4-5D6E-409C-BE32-E72D297353CC}">
              <c16:uniqueId val="{00000000-C468-44D9-94A3-94C1E34B222C}"/>
            </c:ext>
          </c:extLst>
        </c:ser>
        <c:dLbls>
          <c:dLblPos val="outEnd"/>
          <c:showLegendKey val="0"/>
          <c:showVal val="1"/>
          <c:showCatName val="0"/>
          <c:showSerName val="0"/>
          <c:showPercent val="0"/>
          <c:showBubbleSize val="0"/>
        </c:dLbls>
        <c:gapWidth val="30"/>
        <c:overlap val="-25"/>
        <c:axId val="111501696"/>
        <c:axId val="111495808"/>
      </c:barChart>
      <c:valAx>
        <c:axId val="111495808"/>
        <c:scaling>
          <c:orientation val="minMax"/>
          <c:max val="1"/>
        </c:scaling>
        <c:delete val="1"/>
        <c:axPos val="t"/>
        <c:numFmt formatCode="###0%" sourceLinked="1"/>
        <c:majorTickMark val="out"/>
        <c:minorTickMark val="none"/>
        <c:tickLblPos val="nextTo"/>
        <c:crossAx val="111501696"/>
        <c:crosses val="autoZero"/>
        <c:crossBetween val="between"/>
      </c:valAx>
      <c:catAx>
        <c:axId val="111501696"/>
        <c:scaling>
          <c:orientation val="maxMin"/>
        </c:scaling>
        <c:delete val="1"/>
        <c:axPos val="l"/>
        <c:numFmt formatCode="General" sourceLinked="0"/>
        <c:majorTickMark val="none"/>
        <c:minorTickMark val="none"/>
        <c:tickLblPos val="nextTo"/>
        <c:crossAx val="111495808"/>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2.317340180000876E-2"/>
          <c:y val="1.7172193963160158E-2"/>
          <c:w val="0.89150650865931125"/>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Pt>
            <c:idx val="2"/>
            <c:invertIfNegative val="0"/>
            <c:bubble3D val="0"/>
            <c:spPr>
              <a:solidFill>
                <a:schemeClr val="accent1"/>
              </a:solidFill>
            </c:spPr>
            <c:extLst xmlns:c16r2="http://schemas.microsoft.com/office/drawing/2015/06/chart">
              <c:ext xmlns:c16="http://schemas.microsoft.com/office/drawing/2014/chart" uri="{C3380CC4-5D6E-409C-BE32-E72D297353CC}">
                <c16:uniqueId val="{00000000-81B0-49D8-BD1E-0A410686B351}"/>
              </c:ext>
            </c:extLst>
          </c:dPt>
          <c:dLbls>
            <c:dLbl>
              <c:idx val="2"/>
              <c:spPr>
                <a:noFill/>
                <a:ln>
                  <a:solidFill>
                    <a:srgbClr val="00B05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Корис</c:v>
                </c:pt>
                <c:pt idx="2">
                  <c:v>Не корис</c:v>
                </c:pt>
              </c:strCache>
            </c:strRef>
          </c:cat>
          <c:val>
            <c:numRef>
              <c:f>Лист1!$B$2:$B$4</c:f>
              <c:numCache>
                <c:formatCode>General</c:formatCode>
                <c:ptCount val="3"/>
                <c:pt idx="0" formatCode="###0%">
                  <c:v>0.53002251527224042</c:v>
                </c:pt>
                <c:pt idx="2" formatCode="###0%">
                  <c:v>0.75442938160199391</c:v>
                </c:pt>
              </c:numCache>
            </c:numRef>
          </c:val>
          <c:extLst xmlns:c16r2="http://schemas.microsoft.com/office/drawing/2015/06/chart">
            <c:ext xmlns:c16="http://schemas.microsoft.com/office/drawing/2014/chart" uri="{C3380CC4-5D6E-409C-BE32-E72D297353CC}">
              <c16:uniqueId val="{00000000-C9FE-48E8-B998-70ED61991582}"/>
            </c:ext>
          </c:extLst>
        </c:ser>
        <c:dLbls>
          <c:dLblPos val="outEnd"/>
          <c:showLegendKey val="0"/>
          <c:showVal val="1"/>
          <c:showCatName val="0"/>
          <c:showSerName val="0"/>
          <c:showPercent val="0"/>
          <c:showBubbleSize val="0"/>
        </c:dLbls>
        <c:gapWidth val="30"/>
        <c:overlap val="-25"/>
        <c:axId val="111569920"/>
        <c:axId val="111568384"/>
      </c:barChart>
      <c:valAx>
        <c:axId val="111568384"/>
        <c:scaling>
          <c:orientation val="minMax"/>
          <c:max val="1"/>
        </c:scaling>
        <c:delete val="1"/>
        <c:axPos val="t"/>
        <c:numFmt formatCode="###0%" sourceLinked="1"/>
        <c:majorTickMark val="out"/>
        <c:minorTickMark val="none"/>
        <c:tickLblPos val="nextTo"/>
        <c:crossAx val="111569920"/>
        <c:crosses val="autoZero"/>
        <c:crossBetween val="between"/>
      </c:valAx>
      <c:catAx>
        <c:axId val="111569920"/>
        <c:scaling>
          <c:orientation val="maxMin"/>
        </c:scaling>
        <c:delete val="1"/>
        <c:axPos val="l"/>
        <c:numFmt formatCode="General" sourceLinked="0"/>
        <c:majorTickMark val="none"/>
        <c:minorTickMark val="none"/>
        <c:tickLblPos val="nextTo"/>
        <c:crossAx val="111568384"/>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2.317340180000876E-2"/>
          <c:y val="1.7172193963160158E-2"/>
          <c:w val="0.89150650865931125"/>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Pt>
            <c:idx val="2"/>
            <c:invertIfNegative val="0"/>
            <c:bubble3D val="0"/>
            <c:spPr>
              <a:solidFill>
                <a:schemeClr val="accent1"/>
              </a:solidFill>
            </c:spPr>
            <c:extLst xmlns:c16r2="http://schemas.microsoft.com/office/drawing/2015/06/chart">
              <c:ext xmlns:c16="http://schemas.microsoft.com/office/drawing/2014/chart" uri="{C3380CC4-5D6E-409C-BE32-E72D297353CC}">
                <c16:uniqueId val="{00000000-A621-4F2F-BC34-314F51C43351}"/>
              </c:ext>
            </c:extLst>
          </c:dPt>
          <c:dLbls>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Корис</c:v>
                </c:pt>
                <c:pt idx="2">
                  <c:v>Не корис</c:v>
                </c:pt>
              </c:strCache>
            </c:strRef>
          </c:cat>
          <c:val>
            <c:numRef>
              <c:f>Лист1!$B$2:$B$4</c:f>
              <c:numCache>
                <c:formatCode>General</c:formatCode>
                <c:ptCount val="3"/>
                <c:pt idx="0" formatCode="###0%">
                  <c:v>0.40264243463501925</c:v>
                </c:pt>
                <c:pt idx="2" formatCode="###0%">
                  <c:v>0.31679101831093887</c:v>
                </c:pt>
              </c:numCache>
            </c:numRef>
          </c:val>
          <c:extLst xmlns:c16r2="http://schemas.microsoft.com/office/drawing/2015/06/chart">
            <c:ext xmlns:c16="http://schemas.microsoft.com/office/drawing/2014/chart" uri="{C3380CC4-5D6E-409C-BE32-E72D297353CC}">
              <c16:uniqueId val="{00000000-0B02-4CEA-BFEE-EBEB2FBF69BC}"/>
            </c:ext>
          </c:extLst>
        </c:ser>
        <c:dLbls>
          <c:dLblPos val="outEnd"/>
          <c:showLegendKey val="0"/>
          <c:showVal val="1"/>
          <c:showCatName val="0"/>
          <c:showSerName val="0"/>
          <c:showPercent val="0"/>
          <c:showBubbleSize val="0"/>
        </c:dLbls>
        <c:gapWidth val="30"/>
        <c:overlap val="-25"/>
        <c:axId val="111601152"/>
        <c:axId val="111589632"/>
      </c:barChart>
      <c:valAx>
        <c:axId val="111589632"/>
        <c:scaling>
          <c:orientation val="minMax"/>
          <c:max val="1"/>
        </c:scaling>
        <c:delete val="1"/>
        <c:axPos val="t"/>
        <c:numFmt formatCode="###0%" sourceLinked="1"/>
        <c:majorTickMark val="out"/>
        <c:minorTickMark val="none"/>
        <c:tickLblPos val="nextTo"/>
        <c:crossAx val="111601152"/>
        <c:crosses val="autoZero"/>
        <c:crossBetween val="between"/>
      </c:valAx>
      <c:catAx>
        <c:axId val="111601152"/>
        <c:scaling>
          <c:orientation val="maxMin"/>
        </c:scaling>
        <c:delete val="1"/>
        <c:axPos val="l"/>
        <c:numFmt formatCode="General" sourceLinked="0"/>
        <c:majorTickMark val="none"/>
        <c:minorTickMark val="none"/>
        <c:tickLblPos val="nextTo"/>
        <c:crossAx val="111589632"/>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2.317340180000876E-2"/>
          <c:y val="1.7172193963160158E-2"/>
          <c:w val="0.89150650865931125"/>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Pt>
            <c:idx val="2"/>
            <c:invertIfNegative val="0"/>
            <c:bubble3D val="0"/>
            <c:spPr>
              <a:solidFill>
                <a:schemeClr val="accent1"/>
              </a:solidFill>
            </c:spPr>
            <c:extLst xmlns:c16r2="http://schemas.microsoft.com/office/drawing/2015/06/chart">
              <c:ext xmlns:c16="http://schemas.microsoft.com/office/drawing/2014/chart" uri="{C3380CC4-5D6E-409C-BE32-E72D297353CC}">
                <c16:uniqueId val="{00000000-1D6F-4894-A349-8DEEB374973C}"/>
              </c:ext>
            </c:extLst>
          </c:dPt>
          <c:dLbls>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Корис</c:v>
                </c:pt>
                <c:pt idx="2">
                  <c:v>не корис</c:v>
                </c:pt>
              </c:strCache>
            </c:strRef>
          </c:cat>
          <c:val>
            <c:numRef>
              <c:f>Лист1!$B$2:$B$4</c:f>
              <c:numCache>
                <c:formatCode>General</c:formatCode>
                <c:ptCount val="3"/>
                <c:pt idx="0" formatCode="###0%">
                  <c:v>0.34263571248113983</c:v>
                </c:pt>
                <c:pt idx="2" formatCode="###0%">
                  <c:v>0.29097587114250206</c:v>
                </c:pt>
              </c:numCache>
            </c:numRef>
          </c:val>
          <c:extLst xmlns:c16r2="http://schemas.microsoft.com/office/drawing/2015/06/chart">
            <c:ext xmlns:c16="http://schemas.microsoft.com/office/drawing/2014/chart" uri="{C3380CC4-5D6E-409C-BE32-E72D297353CC}">
              <c16:uniqueId val="{00000000-EC72-46D5-AF7E-37E5A9CE591B}"/>
            </c:ext>
          </c:extLst>
        </c:ser>
        <c:dLbls>
          <c:dLblPos val="outEnd"/>
          <c:showLegendKey val="0"/>
          <c:showVal val="1"/>
          <c:showCatName val="0"/>
          <c:showSerName val="0"/>
          <c:showPercent val="0"/>
          <c:showBubbleSize val="0"/>
        </c:dLbls>
        <c:gapWidth val="30"/>
        <c:overlap val="-25"/>
        <c:axId val="111464448"/>
        <c:axId val="111452928"/>
      </c:barChart>
      <c:valAx>
        <c:axId val="111452928"/>
        <c:scaling>
          <c:orientation val="minMax"/>
          <c:max val="1"/>
        </c:scaling>
        <c:delete val="1"/>
        <c:axPos val="t"/>
        <c:numFmt formatCode="###0%" sourceLinked="1"/>
        <c:majorTickMark val="out"/>
        <c:minorTickMark val="none"/>
        <c:tickLblPos val="nextTo"/>
        <c:crossAx val="111464448"/>
        <c:crosses val="autoZero"/>
        <c:crossBetween val="between"/>
      </c:valAx>
      <c:catAx>
        <c:axId val="111464448"/>
        <c:scaling>
          <c:orientation val="maxMin"/>
        </c:scaling>
        <c:delete val="1"/>
        <c:axPos val="l"/>
        <c:numFmt formatCode="General" sourceLinked="0"/>
        <c:majorTickMark val="none"/>
        <c:minorTickMark val="none"/>
        <c:tickLblPos val="nextTo"/>
        <c:crossAx val="111452928"/>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58436072343317114"/>
          <c:y val="1.7172193963160158E-2"/>
          <c:w val="0.37248936339592925"/>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Lbls>
            <c:numFmt formatCode="0%" sourceLinked="0"/>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c:v>
                </c:pt>
                <c:pt idx="2">
                  <c:v>Cohort 4</c:v>
                </c:pt>
              </c:strCache>
            </c:strRef>
          </c:cat>
          <c:val>
            <c:numRef>
              <c:f>Лист1!$B$2:$B$4</c:f>
              <c:numCache>
                <c:formatCode>General</c:formatCode>
                <c:ptCount val="3"/>
                <c:pt idx="0" formatCode="0%">
                  <c:v>0.60467888777464895</c:v>
                </c:pt>
                <c:pt idx="2" formatCode="0%">
                  <c:v>0.57377078889966104</c:v>
                </c:pt>
              </c:numCache>
            </c:numRef>
          </c:val>
          <c:extLst xmlns:c16r2="http://schemas.microsoft.com/office/drawing/2015/06/chart">
            <c:ext xmlns:c16="http://schemas.microsoft.com/office/drawing/2014/chart" uri="{C3380CC4-5D6E-409C-BE32-E72D297353CC}">
              <c16:uniqueId val="{00000000-0DE3-4048-9974-7C68BAE0D537}"/>
            </c:ext>
          </c:extLst>
        </c:ser>
        <c:dLbls>
          <c:dLblPos val="outEnd"/>
          <c:showLegendKey val="0"/>
          <c:showVal val="1"/>
          <c:showCatName val="0"/>
          <c:showSerName val="0"/>
          <c:showPercent val="0"/>
          <c:showBubbleSize val="0"/>
        </c:dLbls>
        <c:gapWidth val="30"/>
        <c:overlap val="-25"/>
        <c:axId val="100162944"/>
        <c:axId val="100160256"/>
      </c:barChart>
      <c:valAx>
        <c:axId val="100160256"/>
        <c:scaling>
          <c:orientation val="minMax"/>
          <c:max val="1"/>
        </c:scaling>
        <c:delete val="1"/>
        <c:axPos val="t"/>
        <c:numFmt formatCode="0%" sourceLinked="1"/>
        <c:majorTickMark val="out"/>
        <c:minorTickMark val="none"/>
        <c:tickLblPos val="nextTo"/>
        <c:crossAx val="100162944"/>
        <c:crosses val="autoZero"/>
        <c:crossBetween val="between"/>
      </c:valAx>
      <c:catAx>
        <c:axId val="100162944"/>
        <c:scaling>
          <c:orientation val="maxMin"/>
        </c:scaling>
        <c:delete val="1"/>
        <c:axPos val="l"/>
        <c:numFmt formatCode="General" sourceLinked="0"/>
        <c:majorTickMark val="none"/>
        <c:minorTickMark val="none"/>
        <c:tickLblPos val="nextTo"/>
        <c:crossAx val="100160256"/>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4.6332555172681946E-3"/>
          <c:y val="1.7172193963160158E-2"/>
          <c:w val="0.95221683753621689"/>
          <c:h val="0.9656553230754229"/>
        </c:manualLayout>
      </c:layout>
      <c:barChart>
        <c:barDir val="bar"/>
        <c:grouping val="clustered"/>
        <c:varyColors val="0"/>
        <c:ser>
          <c:idx val="0"/>
          <c:order val="0"/>
          <c:tx>
            <c:strRef>
              <c:f>Лист1!$B$1</c:f>
              <c:strCache>
                <c:ptCount val="1"/>
              </c:strCache>
            </c:strRef>
          </c:tx>
          <c:spPr>
            <a:solidFill>
              <a:schemeClr val="accent1"/>
            </a:solidFill>
          </c:spPr>
          <c:invertIfNegative val="0"/>
          <c:dLbls>
            <c:numFmt formatCode="0%" sourceLinked="0"/>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 громада</c:v>
                </c:pt>
                <c:pt idx="2">
                  <c:v>Когорта 4</c:v>
                </c:pt>
              </c:strCache>
            </c:strRef>
          </c:cat>
          <c:val>
            <c:numRef>
              <c:f>Лист1!$B$2:$B$4</c:f>
              <c:numCache>
                <c:formatCode>General</c:formatCode>
                <c:ptCount val="3"/>
                <c:pt idx="0" formatCode="0%">
                  <c:v>0.170685747198243</c:v>
                </c:pt>
                <c:pt idx="2" formatCode="0%">
                  <c:v>0.200576349928826</c:v>
                </c:pt>
              </c:numCache>
            </c:numRef>
          </c:val>
          <c:extLst xmlns:c16r2="http://schemas.microsoft.com/office/drawing/2015/06/chart">
            <c:ext xmlns:c16="http://schemas.microsoft.com/office/drawing/2014/chart" uri="{C3380CC4-5D6E-409C-BE32-E72D297353CC}">
              <c16:uniqueId val="{00000001-62F1-420C-9ECC-CE9739224B6F}"/>
            </c:ext>
          </c:extLst>
        </c:ser>
        <c:dLbls>
          <c:dLblPos val="outEnd"/>
          <c:showLegendKey val="0"/>
          <c:showVal val="1"/>
          <c:showCatName val="0"/>
          <c:showSerName val="0"/>
          <c:showPercent val="0"/>
          <c:showBubbleSize val="0"/>
        </c:dLbls>
        <c:gapWidth val="30"/>
        <c:overlap val="-25"/>
        <c:axId val="111782912"/>
        <c:axId val="111780224"/>
      </c:barChart>
      <c:valAx>
        <c:axId val="111780224"/>
        <c:scaling>
          <c:orientation val="minMax"/>
          <c:max val="1"/>
        </c:scaling>
        <c:delete val="1"/>
        <c:axPos val="t"/>
        <c:numFmt formatCode="0%" sourceLinked="1"/>
        <c:majorTickMark val="out"/>
        <c:minorTickMark val="none"/>
        <c:tickLblPos val="nextTo"/>
        <c:crossAx val="111782912"/>
        <c:crosses val="autoZero"/>
        <c:crossBetween val="between"/>
      </c:valAx>
      <c:catAx>
        <c:axId val="111782912"/>
        <c:scaling>
          <c:orientation val="maxMin"/>
        </c:scaling>
        <c:delete val="1"/>
        <c:axPos val="l"/>
        <c:numFmt formatCode="General" sourceLinked="0"/>
        <c:majorTickMark val="none"/>
        <c:minorTickMark val="none"/>
        <c:tickLblPos val="nextTo"/>
        <c:crossAx val="111780224"/>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2.295644478443085E-3"/>
          <c:y val="1.7172193963160158E-2"/>
          <c:w val="0.95455444857504201"/>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Lbls>
            <c:dLbl>
              <c:idx val="0"/>
              <c:numFmt formatCode="0%" sourceLinked="0"/>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numFmt formatCode="0%" sourceLinked="0"/>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c:v>
                </c:pt>
                <c:pt idx="2">
                  <c:v>Cohort 4</c:v>
                </c:pt>
              </c:strCache>
            </c:strRef>
          </c:cat>
          <c:val>
            <c:numRef>
              <c:f>Лист1!$B$2:$B$4</c:f>
              <c:numCache>
                <c:formatCode>General</c:formatCode>
                <c:ptCount val="3"/>
                <c:pt idx="0" formatCode="0%">
                  <c:v>8.8288473987193902E-2</c:v>
                </c:pt>
                <c:pt idx="2" formatCode="0%">
                  <c:v>0.15205470800943599</c:v>
                </c:pt>
              </c:numCache>
            </c:numRef>
          </c:val>
          <c:extLst xmlns:c16r2="http://schemas.microsoft.com/office/drawing/2015/06/chart">
            <c:ext xmlns:c16="http://schemas.microsoft.com/office/drawing/2014/chart" uri="{C3380CC4-5D6E-409C-BE32-E72D297353CC}">
              <c16:uniqueId val="{00000001-6AEE-4EDA-AF8A-576B8505776A}"/>
            </c:ext>
          </c:extLst>
        </c:ser>
        <c:dLbls>
          <c:dLblPos val="outEnd"/>
          <c:showLegendKey val="0"/>
          <c:showVal val="1"/>
          <c:showCatName val="0"/>
          <c:showSerName val="0"/>
          <c:showPercent val="0"/>
          <c:showBubbleSize val="0"/>
        </c:dLbls>
        <c:gapWidth val="30"/>
        <c:overlap val="-25"/>
        <c:axId val="111858816"/>
        <c:axId val="111852928"/>
      </c:barChart>
      <c:valAx>
        <c:axId val="111852928"/>
        <c:scaling>
          <c:orientation val="minMax"/>
          <c:max val="1"/>
        </c:scaling>
        <c:delete val="1"/>
        <c:axPos val="t"/>
        <c:numFmt formatCode="0%" sourceLinked="1"/>
        <c:majorTickMark val="out"/>
        <c:minorTickMark val="none"/>
        <c:tickLblPos val="nextTo"/>
        <c:crossAx val="111858816"/>
        <c:crosses val="autoZero"/>
        <c:crossBetween val="between"/>
      </c:valAx>
      <c:catAx>
        <c:axId val="111858816"/>
        <c:scaling>
          <c:orientation val="maxMin"/>
        </c:scaling>
        <c:delete val="1"/>
        <c:axPos val="l"/>
        <c:numFmt formatCode="General" sourceLinked="0"/>
        <c:majorTickMark val="none"/>
        <c:minorTickMark val="none"/>
        <c:tickLblPos val="nextTo"/>
        <c:crossAx val="111852928"/>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1.1256926063975324E-2"/>
          <c:y val="3.1178525786936227E-2"/>
          <c:w val="0.98874307393602467"/>
          <c:h val="0.9656553230754229"/>
        </c:manualLayout>
      </c:layout>
      <c:barChart>
        <c:barDir val="bar"/>
        <c:grouping val="clustered"/>
        <c:varyColors val="0"/>
        <c:ser>
          <c:idx val="0"/>
          <c:order val="0"/>
          <c:spPr>
            <a:solidFill>
              <a:schemeClr val="accent1"/>
            </a:solidFill>
          </c:spPr>
          <c:invertIfNegative val="0"/>
          <c:dLbls>
            <c:numFmt formatCode="0%" sourceLinked="0"/>
            <c:spPr>
              <a:noFill/>
              <a:ln>
                <a:noFill/>
              </a:ln>
              <a:effectLst/>
            </c:spPr>
            <c:txPr>
              <a:bodyPr wrap="square" lIns="38100" tIns="19050" rIns="38100" bIns="19050" anchor="ctr">
                <a:spAutoFit/>
              </a:bodyPr>
              <a:lstStyle/>
              <a:p>
                <a:pPr>
                  <a:defRPr sz="900" b="0"/>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val>
            <c:numRef>
              <c:f>Лист1!$B$2:$B$18</c:f>
              <c:numCache>
                <c:formatCode>0%</c:formatCode>
                <c:ptCount val="17"/>
                <c:pt idx="0">
                  <c:v>7.8133818624454496E-2</c:v>
                </c:pt>
                <c:pt idx="1">
                  <c:v>6.2415528806624196E-2</c:v>
                </c:pt>
                <c:pt idx="2">
                  <c:v>0.17923401591786298</c:v>
                </c:pt>
                <c:pt idx="3">
                  <c:v>0.184372325048383</c:v>
                </c:pt>
                <c:pt idx="4">
                  <c:v>0.183907679274878</c:v>
                </c:pt>
                <c:pt idx="5">
                  <c:v>8.1432178431645907E-2</c:v>
                </c:pt>
                <c:pt idx="6">
                  <c:v>3.8454873693552896E-2</c:v>
                </c:pt>
                <c:pt idx="7">
                  <c:v>2.64921248951135E-2</c:v>
                </c:pt>
                <c:pt idx="8">
                  <c:v>4.5078137885892697E-2</c:v>
                </c:pt>
                <c:pt idx="9">
                  <c:v>4.0017333641003898E-2</c:v>
                </c:pt>
                <c:pt idx="10">
                  <c:v>4.6696418827484702E-2</c:v>
                </c:pt>
                <c:pt idx="11">
                  <c:v>3.0220717399195598E-2</c:v>
                </c:pt>
                <c:pt idx="12">
                  <c:v>2.1985946833037701E-2</c:v>
                </c:pt>
                <c:pt idx="13">
                  <c:v>3.1441101136367701E-2</c:v>
                </c:pt>
                <c:pt idx="14">
                  <c:v>5.03381373185827E-2</c:v>
                </c:pt>
                <c:pt idx="15">
                  <c:v>4.4480352830035604E-2</c:v>
                </c:pt>
                <c:pt idx="16">
                  <c:v>3.1412175727870702E-2</c:v>
                </c:pt>
              </c:numCache>
            </c:numRef>
          </c:val>
          <c:extLst xmlns:c16r2="http://schemas.microsoft.com/office/drawing/2015/06/chart">
            <c:ext xmlns:c16="http://schemas.microsoft.com/office/drawing/2014/chart" uri="{C3380CC4-5D6E-409C-BE32-E72D297353CC}">
              <c16:uniqueId val="{00000000-65D1-4FA4-8E01-497F9A7F5B29}"/>
            </c:ext>
          </c:extLst>
        </c:ser>
        <c:dLbls>
          <c:showLegendKey val="0"/>
          <c:showVal val="1"/>
          <c:showCatName val="0"/>
          <c:showSerName val="0"/>
          <c:showPercent val="0"/>
          <c:showBubbleSize val="0"/>
        </c:dLbls>
        <c:gapWidth val="57"/>
        <c:overlap val="-25"/>
        <c:axId val="111976448"/>
        <c:axId val="111969408"/>
      </c:barChart>
      <c:valAx>
        <c:axId val="111969408"/>
        <c:scaling>
          <c:orientation val="minMax"/>
          <c:max val="1"/>
        </c:scaling>
        <c:delete val="1"/>
        <c:axPos val="t"/>
        <c:numFmt formatCode="0%" sourceLinked="1"/>
        <c:majorTickMark val="out"/>
        <c:minorTickMark val="none"/>
        <c:tickLblPos val="nextTo"/>
        <c:crossAx val="111976448"/>
        <c:crosses val="autoZero"/>
        <c:crossBetween val="between"/>
      </c:valAx>
      <c:catAx>
        <c:axId val="111976448"/>
        <c:scaling>
          <c:orientation val="maxMin"/>
        </c:scaling>
        <c:delete val="1"/>
        <c:axPos val="l"/>
        <c:numFmt formatCode="General" sourceLinked="0"/>
        <c:majorTickMark val="none"/>
        <c:minorTickMark val="none"/>
        <c:tickLblPos val="nextTo"/>
        <c:crossAx val="111969408"/>
        <c:crosses val="autoZero"/>
        <c:auto val="1"/>
        <c:lblAlgn val="ctr"/>
        <c:lblOffset val="100"/>
        <c:noMultiLvlLbl val="0"/>
      </c:catAx>
    </c:plotArea>
    <c:plotVisOnly val="1"/>
    <c:dispBlanksAs val="gap"/>
    <c:showDLblsOverMax val="0"/>
  </c:chart>
  <c:txPr>
    <a:bodyPr/>
    <a:lstStyle/>
    <a:p>
      <a:pPr>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1.1256926063975324E-2"/>
          <c:y val="3.1178525786936227E-2"/>
          <c:w val="0.98874307393602467"/>
          <c:h val="0.9656553230754229"/>
        </c:manualLayout>
      </c:layout>
      <c:barChart>
        <c:barDir val="bar"/>
        <c:grouping val="clustered"/>
        <c:varyColors val="0"/>
        <c:ser>
          <c:idx val="0"/>
          <c:order val="0"/>
          <c:spPr>
            <a:solidFill>
              <a:schemeClr val="accent1"/>
            </a:solidFill>
          </c:spPr>
          <c:invertIfNegative val="0"/>
          <c:dLbls>
            <c:dLbl>
              <c:idx val="2"/>
              <c:numFmt formatCode="0%" sourceLinked="0"/>
              <c:spPr>
                <a:noFill/>
                <a:ln>
                  <a:solidFill>
                    <a:srgbClr val="00B050"/>
                  </a:solidFill>
                </a:ln>
                <a:effectLst/>
              </c:spPr>
              <c:txPr>
                <a:bodyPr wrap="square" lIns="38100" tIns="19050" rIns="38100" bIns="19050" anchor="ctr">
                  <a:spAutoFit/>
                </a:bodyPr>
                <a:lstStyle/>
                <a:p>
                  <a:pPr>
                    <a:defRPr sz="900" b="0"/>
                  </a:pPr>
                  <a:endParaRPr lang="ru-RU"/>
                </a:p>
              </c:txPr>
              <c:showLegendKey val="0"/>
              <c:showVal val="1"/>
              <c:showCatName val="0"/>
              <c:showSerName val="0"/>
              <c:showPercent val="0"/>
              <c:showBubbleSize val="0"/>
            </c:dLbl>
            <c:dLbl>
              <c:idx val="3"/>
              <c:numFmt formatCode="0%" sourceLinked="0"/>
              <c:spPr>
                <a:noFill/>
                <a:ln>
                  <a:solidFill>
                    <a:srgbClr val="00B050"/>
                  </a:solidFill>
                </a:ln>
                <a:effectLst/>
              </c:spPr>
              <c:txPr>
                <a:bodyPr wrap="square" lIns="38100" tIns="19050" rIns="38100" bIns="19050" anchor="ctr">
                  <a:spAutoFit/>
                </a:bodyPr>
                <a:lstStyle/>
                <a:p>
                  <a:pPr>
                    <a:defRPr sz="900" b="0"/>
                  </a:pPr>
                  <a:endParaRPr lang="ru-RU"/>
                </a:p>
              </c:txPr>
              <c:showLegendKey val="0"/>
              <c:showVal val="1"/>
              <c:showCatName val="0"/>
              <c:showSerName val="0"/>
              <c:showPercent val="0"/>
              <c:showBubbleSize val="0"/>
            </c:dLbl>
            <c:dLbl>
              <c:idx val="5"/>
              <c:numFmt formatCode="0%" sourceLinked="0"/>
              <c:spPr>
                <a:noFill/>
                <a:ln>
                  <a:solidFill>
                    <a:srgbClr val="00B050"/>
                  </a:solidFill>
                </a:ln>
                <a:effectLst/>
              </c:spPr>
              <c:txPr>
                <a:bodyPr wrap="square" lIns="38100" tIns="19050" rIns="38100" bIns="19050" anchor="ctr">
                  <a:spAutoFit/>
                </a:bodyPr>
                <a:lstStyle/>
                <a:p>
                  <a:pPr>
                    <a:defRPr sz="900" b="0"/>
                  </a:pPr>
                  <a:endParaRPr lang="ru-RU"/>
                </a:p>
              </c:txPr>
              <c:showLegendKey val="0"/>
              <c:showVal val="1"/>
              <c:showCatName val="0"/>
              <c:showSerName val="0"/>
              <c:showPercent val="0"/>
              <c:showBubbleSize val="0"/>
            </c:dLbl>
            <c:dLbl>
              <c:idx val="9"/>
              <c:numFmt formatCode="0%" sourceLinked="0"/>
              <c:spPr>
                <a:noFill/>
                <a:ln>
                  <a:solidFill>
                    <a:srgbClr val="00B050"/>
                  </a:solidFill>
                </a:ln>
                <a:effectLst/>
              </c:spPr>
              <c:txPr>
                <a:bodyPr wrap="square" lIns="38100" tIns="19050" rIns="38100" bIns="19050" anchor="ctr">
                  <a:spAutoFit/>
                </a:bodyPr>
                <a:lstStyle/>
                <a:p>
                  <a:pPr>
                    <a:defRPr sz="900" b="0"/>
                  </a:pPr>
                  <a:endParaRPr lang="ru-RU"/>
                </a:p>
              </c:txPr>
              <c:showLegendKey val="0"/>
              <c:showVal val="1"/>
              <c:showCatName val="0"/>
              <c:showSerName val="0"/>
              <c:showPercent val="0"/>
              <c:showBubbleSize val="0"/>
            </c:dLbl>
            <c:dLbl>
              <c:idx val="10"/>
              <c:numFmt formatCode="0%" sourceLinked="0"/>
              <c:spPr>
                <a:noFill/>
                <a:ln>
                  <a:solidFill>
                    <a:srgbClr val="00B050"/>
                  </a:solidFill>
                </a:ln>
                <a:effectLst/>
              </c:spPr>
              <c:txPr>
                <a:bodyPr wrap="square" lIns="38100" tIns="19050" rIns="38100" bIns="19050" anchor="ctr">
                  <a:spAutoFit/>
                </a:bodyPr>
                <a:lstStyle/>
                <a:p>
                  <a:pPr>
                    <a:defRPr sz="900" b="0"/>
                  </a:pPr>
                  <a:endParaRPr lang="ru-RU"/>
                </a:p>
              </c:txPr>
              <c:showLegendKey val="0"/>
              <c:showVal val="1"/>
              <c:showCatName val="0"/>
              <c:showSerName val="0"/>
              <c:showPercent val="0"/>
              <c:showBubbleSize val="0"/>
            </c:dLbl>
            <c:dLbl>
              <c:idx val="12"/>
              <c:numFmt formatCode="0%" sourceLinked="0"/>
              <c:spPr>
                <a:noFill/>
                <a:ln>
                  <a:solidFill>
                    <a:srgbClr val="00B050"/>
                  </a:solidFill>
                </a:ln>
                <a:effectLst/>
              </c:spPr>
              <c:txPr>
                <a:bodyPr wrap="square" lIns="38100" tIns="19050" rIns="38100" bIns="19050" anchor="ctr">
                  <a:spAutoFit/>
                </a:bodyPr>
                <a:lstStyle/>
                <a:p>
                  <a:pPr>
                    <a:defRPr sz="900" b="0"/>
                  </a:pPr>
                  <a:endParaRPr lang="ru-RU"/>
                </a:p>
              </c:txPr>
              <c:showLegendKey val="0"/>
              <c:showVal val="1"/>
              <c:showCatName val="0"/>
              <c:showSerName val="0"/>
              <c:showPercent val="0"/>
              <c:showBubbleSize val="0"/>
            </c:dLbl>
            <c:dLbl>
              <c:idx val="15"/>
              <c:numFmt formatCode="0%" sourceLinked="0"/>
              <c:spPr>
                <a:noFill/>
                <a:ln>
                  <a:solidFill>
                    <a:srgbClr val="00B050"/>
                  </a:solidFill>
                </a:ln>
                <a:effectLst/>
              </c:spPr>
              <c:txPr>
                <a:bodyPr wrap="square" lIns="38100" tIns="19050" rIns="38100" bIns="19050" anchor="ctr">
                  <a:spAutoFit/>
                </a:bodyPr>
                <a:lstStyle/>
                <a:p>
                  <a:pPr>
                    <a:defRPr sz="900" b="0"/>
                  </a:pPr>
                  <a:endParaRPr lang="ru-RU"/>
                </a:p>
              </c:txPr>
              <c:showLegendKey val="0"/>
              <c:showVal val="1"/>
              <c:showCatName val="0"/>
              <c:showSerName val="0"/>
              <c:showPercent val="0"/>
              <c:showBubbleSize val="0"/>
            </c:dLbl>
            <c:numFmt formatCode="0%" sourceLinked="0"/>
            <c:spPr>
              <a:noFill/>
              <a:ln>
                <a:noFill/>
              </a:ln>
              <a:effectLst/>
            </c:spPr>
            <c:txPr>
              <a:bodyPr wrap="square" lIns="38100" tIns="19050" rIns="38100" bIns="19050" anchor="ctr">
                <a:spAutoFit/>
              </a:bodyPr>
              <a:lstStyle/>
              <a:p>
                <a:pPr>
                  <a:defRPr sz="900" b="0"/>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val>
            <c:numRef>
              <c:f>Лист1!$B$2:$B$18</c:f>
              <c:numCache>
                <c:formatCode>0%</c:formatCode>
                <c:ptCount val="17"/>
                <c:pt idx="0">
                  <c:v>8.8978152987035306E-2</c:v>
                </c:pt>
                <c:pt idx="1">
                  <c:v>6.2576408878107601E-2</c:v>
                </c:pt>
                <c:pt idx="2">
                  <c:v>0.34605640933790904</c:v>
                </c:pt>
                <c:pt idx="3">
                  <c:v>0.302165499768003</c:v>
                </c:pt>
                <c:pt idx="4">
                  <c:v>0.21729509111252299</c:v>
                </c:pt>
                <c:pt idx="5">
                  <c:v>0.11866704112020701</c:v>
                </c:pt>
                <c:pt idx="6">
                  <c:v>2.0499317277785201E-2</c:v>
                </c:pt>
                <c:pt idx="7">
                  <c:v>3.4403396684587299E-2</c:v>
                </c:pt>
                <c:pt idx="8">
                  <c:v>4.1774114925392097E-2</c:v>
                </c:pt>
                <c:pt idx="9">
                  <c:v>7.5456710787645195E-2</c:v>
                </c:pt>
                <c:pt idx="10">
                  <c:v>6.9057006669117099E-2</c:v>
                </c:pt>
                <c:pt idx="11">
                  <c:v>4.7293515376622602E-2</c:v>
                </c:pt>
                <c:pt idx="12">
                  <c:v>3.8478260003650101E-2</c:v>
                </c:pt>
                <c:pt idx="13">
                  <c:v>2.9942993540613201E-2</c:v>
                </c:pt>
                <c:pt idx="14">
                  <c:v>6.2774979745561899E-2</c:v>
                </c:pt>
                <c:pt idx="15">
                  <c:v>8.3016327625906494E-2</c:v>
                </c:pt>
                <c:pt idx="16">
                  <c:v>4.3472957675001297E-2</c:v>
                </c:pt>
              </c:numCache>
            </c:numRef>
          </c:val>
          <c:extLst xmlns:c16r2="http://schemas.microsoft.com/office/drawing/2015/06/chart">
            <c:ext xmlns:c16="http://schemas.microsoft.com/office/drawing/2014/chart" uri="{C3380CC4-5D6E-409C-BE32-E72D297353CC}">
              <c16:uniqueId val="{00000000-0F56-44C7-AF90-055BD18DB2F8}"/>
            </c:ext>
          </c:extLst>
        </c:ser>
        <c:dLbls>
          <c:showLegendKey val="0"/>
          <c:showVal val="1"/>
          <c:showCatName val="0"/>
          <c:showSerName val="0"/>
          <c:showPercent val="0"/>
          <c:showBubbleSize val="0"/>
        </c:dLbls>
        <c:gapWidth val="57"/>
        <c:overlap val="-25"/>
        <c:axId val="112214400"/>
        <c:axId val="112650880"/>
      </c:barChart>
      <c:valAx>
        <c:axId val="112650880"/>
        <c:scaling>
          <c:orientation val="minMax"/>
          <c:max val="1"/>
        </c:scaling>
        <c:delete val="1"/>
        <c:axPos val="t"/>
        <c:numFmt formatCode="0%" sourceLinked="1"/>
        <c:majorTickMark val="out"/>
        <c:minorTickMark val="none"/>
        <c:tickLblPos val="nextTo"/>
        <c:crossAx val="112214400"/>
        <c:crosses val="autoZero"/>
        <c:crossBetween val="between"/>
      </c:valAx>
      <c:catAx>
        <c:axId val="112214400"/>
        <c:scaling>
          <c:orientation val="maxMin"/>
        </c:scaling>
        <c:delete val="1"/>
        <c:axPos val="l"/>
        <c:numFmt formatCode="General" sourceLinked="0"/>
        <c:majorTickMark val="none"/>
        <c:minorTickMark val="none"/>
        <c:tickLblPos val="nextTo"/>
        <c:crossAx val="112650880"/>
        <c:crosses val="autoZero"/>
        <c:auto val="1"/>
        <c:lblAlgn val="ctr"/>
        <c:lblOffset val="100"/>
        <c:noMultiLvlLbl val="0"/>
      </c:catAx>
    </c:plotArea>
    <c:plotVisOnly val="1"/>
    <c:dispBlanksAs val="gap"/>
    <c:showDLblsOverMax val="0"/>
  </c:chart>
  <c:txPr>
    <a:bodyPr/>
    <a:lstStyle/>
    <a:p>
      <a:pPr>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0.10431479172487415"/>
          <c:y val="0.32018269107343877"/>
          <c:w val="0.77530117274583388"/>
          <c:h val="0.67981738945741432"/>
        </c:manualLayout>
      </c:layout>
      <c:barChart>
        <c:barDir val="bar"/>
        <c:grouping val="percentStacked"/>
        <c:varyColors val="0"/>
        <c:ser>
          <c:idx val="0"/>
          <c:order val="0"/>
          <c:tx>
            <c:strRef>
              <c:f>Лист1!$B$1</c:f>
              <c:strCache>
                <c:ptCount val="1"/>
                <c:pt idx="0">
                  <c:v>Так, вирішили</c:v>
                </c:pt>
              </c:strCache>
            </c:strRef>
          </c:tx>
          <c:spPr>
            <a:solidFill>
              <a:schemeClr val="tx2">
                <a:lumMod val="75000"/>
              </a:schemeClr>
            </a:solidFill>
          </c:spPr>
          <c:invertIfNegative val="0"/>
          <c:dLbls>
            <c:dLbl>
              <c:idx val="2"/>
              <c:layout>
                <c:manualLayout>
                  <c:x val="1.1792034564217471E-2"/>
                  <c:y val="0"/>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D0B7-48E0-B078-C9EFB175D17D}"/>
                </c:ext>
                <c:ext xmlns:c15="http://schemas.microsoft.com/office/drawing/2012/chart" uri="{CE6537A1-D6FC-4f65-9D91-7224C49458BB}"/>
              </c:extLst>
            </c:dLbl>
            <c:numFmt formatCode="0%" sourceLinked="0"/>
            <c:spPr>
              <a:noFill/>
              <a:ln>
                <a:no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Когорта 4</c:v>
                </c:pt>
                <c:pt idx="2">
                  <c:v>громада</c:v>
                </c:pt>
              </c:strCache>
            </c:strRef>
          </c:cat>
          <c:val>
            <c:numRef>
              <c:f>Лист1!$B$2:$B$4</c:f>
              <c:numCache>
                <c:formatCode>General</c:formatCode>
                <c:ptCount val="3"/>
                <c:pt idx="0" formatCode="0%">
                  <c:v>0.33647943632574601</c:v>
                </c:pt>
                <c:pt idx="2" formatCode="0%">
                  <c:v>0.28875815508657598</c:v>
                </c:pt>
              </c:numCache>
            </c:numRef>
          </c:val>
          <c:extLst xmlns:c16r2="http://schemas.microsoft.com/office/drawing/2015/06/chart">
            <c:ext xmlns:c16="http://schemas.microsoft.com/office/drawing/2014/chart" uri="{C3380CC4-5D6E-409C-BE32-E72D297353CC}">
              <c16:uniqueId val="{00000002-D0B7-48E0-B078-C9EFB175D17D}"/>
            </c:ext>
          </c:extLst>
        </c:ser>
        <c:ser>
          <c:idx val="1"/>
          <c:order val="1"/>
          <c:tx>
            <c:strRef>
              <c:f>Лист1!$C$1</c:f>
              <c:strCache>
                <c:ptCount val="1"/>
                <c:pt idx="0">
                  <c:v>Вжили певних заходів, але досі не вирішили питання</c:v>
                </c:pt>
              </c:strCache>
            </c:strRef>
          </c:tx>
          <c:spPr>
            <a:solidFill>
              <a:schemeClr val="tx2"/>
            </a:solidFill>
          </c:spPr>
          <c:invertIfNegative val="0"/>
          <c:dLbls>
            <c:dLbl>
              <c:idx val="2"/>
              <c:layout>
                <c:manualLayout>
                  <c:x val="1.4150441477060965E-2"/>
                  <c:y val="0"/>
                </c:manualLayout>
              </c:layout>
              <c:numFmt formatCode="0%" sourceLinked="0"/>
              <c:spPr>
                <a:noFill/>
                <a:ln>
                  <a:solidFill>
                    <a:srgbClr val="FF0000"/>
                  </a:solidFill>
                </a:ln>
                <a:effectLst/>
              </c:spPr>
              <c:txPr>
                <a:bodyPr/>
                <a:lstStyle/>
                <a:p>
                  <a:pPr>
                    <a:defRPr sz="900" b="0">
                      <a:solidFill>
                        <a:schemeClr val="bg1"/>
                      </a:solidFill>
                    </a:defRPr>
                  </a:pPr>
                  <a:endParaRPr lang="ru-RU"/>
                </a:p>
              </c:txPr>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D0B7-48E0-B078-C9EFB175D17D}"/>
                </c:ext>
                <c:ext xmlns:c15="http://schemas.microsoft.com/office/drawing/2012/chart" uri="{CE6537A1-D6FC-4f65-9D91-7224C49458BB}"/>
              </c:extLst>
            </c:dLbl>
            <c:dLbl>
              <c:idx val="21"/>
              <c:layout>
                <c:manualLayout>
                  <c:x val="9.4087246288554437E-3"/>
                  <c:y val="3.5408733651457007E-7"/>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D0B7-48E0-B078-C9EFB175D17D}"/>
                </c:ext>
                <c:ext xmlns:c15="http://schemas.microsoft.com/office/drawing/2012/chart" uri="{CE6537A1-D6FC-4f65-9D91-7224C49458BB}"/>
              </c:extLst>
            </c:dLbl>
            <c:numFmt formatCode="0%" sourceLinked="0"/>
            <c:spPr>
              <a:noFill/>
              <a:ln>
                <a:noFill/>
              </a:ln>
              <a:effectLst/>
            </c:spPr>
            <c:txPr>
              <a:bodyPr/>
              <a:lstStyle/>
              <a:p>
                <a:pPr>
                  <a:defRPr sz="900" b="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Когорта 4</c:v>
                </c:pt>
                <c:pt idx="2">
                  <c:v>громада</c:v>
                </c:pt>
              </c:strCache>
            </c:strRef>
          </c:cat>
          <c:val>
            <c:numRef>
              <c:f>Лист1!$C$2:$C$4</c:f>
              <c:numCache>
                <c:formatCode>General</c:formatCode>
                <c:ptCount val="3"/>
                <c:pt idx="0" formatCode="0%">
                  <c:v>0.28229943777137601</c:v>
                </c:pt>
                <c:pt idx="2" formatCode="0%">
                  <c:v>0.21209888774984101</c:v>
                </c:pt>
              </c:numCache>
            </c:numRef>
          </c:val>
          <c:extLst xmlns:c16r2="http://schemas.microsoft.com/office/drawing/2015/06/chart">
            <c:ext xmlns:c16="http://schemas.microsoft.com/office/drawing/2014/chart" uri="{C3380CC4-5D6E-409C-BE32-E72D297353CC}">
              <c16:uniqueId val="{00000005-D0B7-48E0-B078-C9EFB175D17D}"/>
            </c:ext>
          </c:extLst>
        </c:ser>
        <c:ser>
          <c:idx val="2"/>
          <c:order val="2"/>
          <c:tx>
            <c:strRef>
              <c:f>Лист1!$D$1</c:f>
              <c:strCache>
                <c:ptCount val="1"/>
                <c:pt idx="0">
                  <c:v>Не було жодних дій </c:v>
                </c:pt>
              </c:strCache>
            </c:strRef>
          </c:tx>
          <c:spPr>
            <a:solidFill>
              <a:schemeClr val="accent3"/>
            </a:solidFill>
          </c:spPr>
          <c:invertIfNegative val="0"/>
          <c:dLbls>
            <c:numFmt formatCode="0%" sourceLinked="0"/>
            <c:spPr>
              <a:noFill/>
              <a:ln>
                <a:noFill/>
              </a:ln>
              <a:effectLst/>
            </c:spPr>
            <c:txPr>
              <a:bodyPr/>
              <a:lstStyle/>
              <a:p>
                <a:pPr>
                  <a:defRPr sz="900" b="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Когорта 4</c:v>
                </c:pt>
                <c:pt idx="2">
                  <c:v>громада</c:v>
                </c:pt>
              </c:strCache>
            </c:strRef>
          </c:cat>
          <c:val>
            <c:numRef>
              <c:f>Лист1!$D$2:$D$4</c:f>
              <c:numCache>
                <c:formatCode>General</c:formatCode>
                <c:ptCount val="3"/>
                <c:pt idx="0" formatCode="0%">
                  <c:v>0.17833007816274202</c:v>
                </c:pt>
                <c:pt idx="2" formatCode="0%">
                  <c:v>0.23222428224177702</c:v>
                </c:pt>
              </c:numCache>
            </c:numRef>
          </c:val>
          <c:extLst xmlns:c16r2="http://schemas.microsoft.com/office/drawing/2015/06/chart">
            <c:ext xmlns:c16="http://schemas.microsoft.com/office/drawing/2014/chart" uri="{C3380CC4-5D6E-409C-BE32-E72D297353CC}">
              <c16:uniqueId val="{00000006-D0B7-48E0-B078-C9EFB175D17D}"/>
            </c:ext>
          </c:extLst>
        </c:ser>
        <c:ser>
          <c:idx val="3"/>
          <c:order val="3"/>
          <c:tx>
            <c:strRef>
              <c:f>Лист1!$E$1</c:f>
              <c:strCache>
                <c:ptCount val="1"/>
                <c:pt idx="0">
                  <c:v>Не знаю </c:v>
                </c:pt>
              </c:strCache>
            </c:strRef>
          </c:tx>
          <c:spPr>
            <a:solidFill>
              <a:schemeClr val="bg1">
                <a:lumMod val="85000"/>
              </a:schemeClr>
            </a:solidFill>
            <a:ln>
              <a:noFill/>
            </a:ln>
          </c:spPr>
          <c:invertIfNegative val="0"/>
          <c:dLbls>
            <c:dLbl>
              <c:idx val="2"/>
              <c:numFmt formatCode="0%" sourceLinked="0"/>
              <c:spPr>
                <a:noFill/>
                <a:ln>
                  <a:solidFill>
                    <a:srgbClr val="00B050"/>
                  </a:solidFill>
                </a:ln>
                <a:effectLst/>
              </c:spPr>
              <c:txPr>
                <a:bodyPr wrap="square" lIns="38100" tIns="19050" rIns="38100" bIns="19050" anchor="ctr">
                  <a:spAutoFit/>
                </a:bodyPr>
                <a:lstStyle/>
                <a:p>
                  <a:pPr>
                    <a:defRPr sz="900"/>
                  </a:pPr>
                  <a:endParaRPr lang="ru-RU"/>
                </a:p>
              </c:txPr>
              <c:dLblPos val="ctr"/>
              <c:showLegendKey val="0"/>
              <c:showVal val="1"/>
              <c:showCatName val="0"/>
              <c:showSerName val="0"/>
              <c:showPercent val="0"/>
              <c:showBubbleSize val="0"/>
            </c:dLbl>
            <c:numFmt formatCode="0%" sourceLinked="0"/>
            <c:spPr>
              <a:noFill/>
              <a:ln>
                <a:noFill/>
              </a:ln>
              <a:effectLst/>
            </c:spPr>
            <c:txPr>
              <a:bodyPr wrap="square" lIns="38100" tIns="19050" rIns="38100" bIns="19050" anchor="ctr">
                <a:spAutoFit/>
              </a:bodyPr>
              <a:lstStyle/>
              <a:p>
                <a:pPr>
                  <a:defRPr sz="900"/>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Когорта 4</c:v>
                </c:pt>
                <c:pt idx="2">
                  <c:v>громада</c:v>
                </c:pt>
              </c:strCache>
            </c:strRef>
          </c:cat>
          <c:val>
            <c:numRef>
              <c:f>Лист1!$E$2:$E$4</c:f>
              <c:numCache>
                <c:formatCode>General</c:formatCode>
                <c:ptCount val="3"/>
                <c:pt idx="0" formatCode="0%">
                  <c:v>7.1600058699606409E-2</c:v>
                </c:pt>
                <c:pt idx="2" formatCode="0%">
                  <c:v>0.13976764971154401</c:v>
                </c:pt>
              </c:numCache>
            </c:numRef>
          </c:val>
          <c:extLst xmlns:c16r2="http://schemas.microsoft.com/office/drawing/2015/06/chart">
            <c:ext xmlns:c16="http://schemas.microsoft.com/office/drawing/2014/chart" uri="{C3380CC4-5D6E-409C-BE32-E72D297353CC}">
              <c16:uniqueId val="{00000007-D0B7-48E0-B078-C9EFB175D17D}"/>
            </c:ext>
          </c:extLst>
        </c:ser>
        <c:ser>
          <c:idx val="4"/>
          <c:order val="4"/>
          <c:tx>
            <c:strRef>
              <c:f>Лист1!$F$1</c:f>
              <c:strCache>
                <c:ptCount val="1"/>
                <c:pt idx="0">
                  <c:v>Важко сказати </c:v>
                </c:pt>
              </c:strCache>
            </c:strRef>
          </c:tx>
          <c:spPr>
            <a:pattFill prst="dkUpDiag">
              <a:fgClr>
                <a:schemeClr val="bg1">
                  <a:lumMod val="75000"/>
                </a:schemeClr>
              </a:fgClr>
              <a:bgClr>
                <a:schemeClr val="bg1"/>
              </a:bgClr>
            </a:pattFill>
          </c:spPr>
          <c:invertIfNegative val="0"/>
          <c:dLbls>
            <c:numFmt formatCode="0%" sourceLinked="0"/>
            <c:spPr>
              <a:noFill/>
              <a:ln>
                <a:noFill/>
              </a:ln>
              <a:effectLst/>
            </c:spPr>
            <c:txPr>
              <a:bodyPr wrap="square" lIns="38100" tIns="19050" rIns="38100" bIns="19050" anchor="ctr">
                <a:spAutoFit/>
              </a:bodyPr>
              <a:lstStyle/>
              <a:p>
                <a:pPr>
                  <a:defRPr sz="900"/>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Когорта 4</c:v>
                </c:pt>
                <c:pt idx="2">
                  <c:v>громада</c:v>
                </c:pt>
              </c:strCache>
            </c:strRef>
          </c:cat>
          <c:val>
            <c:numRef>
              <c:f>Лист1!$F$2:$F$4</c:f>
              <c:numCache>
                <c:formatCode>General</c:formatCode>
                <c:ptCount val="3"/>
                <c:pt idx="0" formatCode="0%">
                  <c:v>0.1161729900864</c:v>
                </c:pt>
                <c:pt idx="2" formatCode="0%">
                  <c:v>0.119645531493523</c:v>
                </c:pt>
              </c:numCache>
            </c:numRef>
          </c:val>
          <c:extLst xmlns:c16r2="http://schemas.microsoft.com/office/drawing/2015/06/chart">
            <c:ext xmlns:c16="http://schemas.microsoft.com/office/drawing/2014/chart" uri="{C3380CC4-5D6E-409C-BE32-E72D297353CC}">
              <c16:uniqueId val="{00000008-D0B7-48E0-B078-C9EFB175D17D}"/>
            </c:ext>
          </c:extLst>
        </c:ser>
        <c:ser>
          <c:idx val="5"/>
          <c:order val="5"/>
          <c:tx>
            <c:strRef>
              <c:f>Лист1!$G$1</c:f>
              <c:strCache>
                <c:ptCount val="1"/>
                <c:pt idx="0">
                  <c:v>Відмова</c:v>
                </c:pt>
              </c:strCache>
            </c:strRef>
          </c:tx>
          <c:invertIfNegative val="0"/>
          <c:dLbls>
            <c:spPr>
              <a:noFill/>
              <a:ln>
                <a:noFill/>
              </a:ln>
              <a:effectLst/>
            </c:spPr>
            <c:txPr>
              <a:bodyPr wrap="square" lIns="38100" tIns="19050" rIns="38100" bIns="19050" anchor="ctr">
                <a:spAutoFit/>
              </a:bodyPr>
              <a:lstStyle/>
              <a:p>
                <a:pPr>
                  <a:defRPr sz="900"/>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Когорта 4</c:v>
                </c:pt>
                <c:pt idx="2">
                  <c:v>громада</c:v>
                </c:pt>
              </c:strCache>
            </c:strRef>
          </c:cat>
          <c:val>
            <c:numRef>
              <c:f>Лист1!$G$2:$G$4</c:f>
              <c:numCache>
                <c:formatCode>General</c:formatCode>
                <c:ptCount val="3"/>
                <c:pt idx="0" formatCode="0%">
                  <c:v>1.5117998954132801E-2</c:v>
                </c:pt>
                <c:pt idx="2" formatCode="0%">
                  <c:v>7.5054937167377597E-3</c:v>
                </c:pt>
              </c:numCache>
            </c:numRef>
          </c:val>
          <c:extLst xmlns:c16r2="http://schemas.microsoft.com/office/drawing/2015/06/chart">
            <c:ext xmlns:c16="http://schemas.microsoft.com/office/drawing/2014/chart" uri="{C3380CC4-5D6E-409C-BE32-E72D297353CC}">
              <c16:uniqueId val="{00000001-4F2C-4AE4-8E18-266B86687D7C}"/>
            </c:ext>
          </c:extLst>
        </c:ser>
        <c:dLbls>
          <c:dLblPos val="ctr"/>
          <c:showLegendKey val="0"/>
          <c:showVal val="1"/>
          <c:showCatName val="0"/>
          <c:showSerName val="0"/>
          <c:showPercent val="0"/>
          <c:showBubbleSize val="0"/>
        </c:dLbls>
        <c:gapWidth val="35"/>
        <c:overlap val="100"/>
        <c:axId val="112444160"/>
        <c:axId val="112445696"/>
      </c:barChart>
      <c:catAx>
        <c:axId val="112444160"/>
        <c:scaling>
          <c:orientation val="minMax"/>
        </c:scaling>
        <c:delete val="1"/>
        <c:axPos val="l"/>
        <c:numFmt formatCode="General" sourceLinked="1"/>
        <c:majorTickMark val="none"/>
        <c:minorTickMark val="none"/>
        <c:tickLblPos val="nextTo"/>
        <c:crossAx val="112445696"/>
        <c:crosses val="autoZero"/>
        <c:auto val="1"/>
        <c:lblAlgn val="ctr"/>
        <c:lblOffset val="100"/>
        <c:noMultiLvlLbl val="0"/>
      </c:catAx>
      <c:valAx>
        <c:axId val="112445696"/>
        <c:scaling>
          <c:orientation val="minMax"/>
        </c:scaling>
        <c:delete val="1"/>
        <c:axPos val="b"/>
        <c:numFmt formatCode="0%" sourceLinked="1"/>
        <c:majorTickMark val="out"/>
        <c:minorTickMark val="none"/>
        <c:tickLblPos val="nextTo"/>
        <c:crossAx val="112444160"/>
        <c:crosses val="autoZero"/>
        <c:crossBetween val="between"/>
        <c:majorUnit val="1"/>
      </c:valAx>
      <c:spPr>
        <a:ln>
          <a:noFill/>
        </a:ln>
      </c:spPr>
    </c:plotArea>
    <c:legend>
      <c:legendPos val="t"/>
      <c:layout>
        <c:manualLayout>
          <c:xMode val="edge"/>
          <c:yMode val="edge"/>
          <c:x val="0.12054243699965872"/>
          <c:y val="1.9676489121806768E-2"/>
          <c:w val="0.82231907747678767"/>
          <c:h val="0.22645582048289789"/>
        </c:manualLayout>
      </c:layout>
      <c:overlay val="0"/>
      <c:txPr>
        <a:bodyPr/>
        <a:lstStyle/>
        <a:p>
          <a:pPr>
            <a:defRPr sz="1000">
              <a:latin typeface="+mn-lt"/>
            </a:defRPr>
          </a:pPr>
          <a:endParaRPr lang="ru-RU"/>
        </a:p>
      </c:txPr>
    </c:legend>
    <c:plotVisOnly val="1"/>
    <c:dispBlanksAs val="gap"/>
    <c:showDLblsOverMax val="0"/>
  </c:chart>
  <c:txPr>
    <a:bodyPr/>
    <a:lstStyle/>
    <a:p>
      <a:pPr>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62751069683029226"/>
          <c:y val="1.7172193963160158E-2"/>
          <c:w val="0.37248936339592925"/>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Lbls>
            <c:dLbl>
              <c:idx val="0"/>
              <c:spPr>
                <a:noFill/>
                <a:ln>
                  <a:solidFill>
                    <a:srgbClr val="00B05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c:v>
                </c:pt>
                <c:pt idx="2">
                  <c:v>Cohort 4</c:v>
                </c:pt>
              </c:strCache>
            </c:strRef>
          </c:cat>
          <c:val>
            <c:numRef>
              <c:f>Лист1!$B$2:$B$4</c:f>
              <c:numCache>
                <c:formatCode>General</c:formatCode>
                <c:ptCount val="3"/>
                <c:pt idx="0" formatCode="0%">
                  <c:v>0.29846352813635502</c:v>
                </c:pt>
                <c:pt idx="2" formatCode="###0%">
                  <c:v>0.21598921357437897</c:v>
                </c:pt>
              </c:numCache>
            </c:numRef>
          </c:val>
          <c:extLst xmlns:c16r2="http://schemas.microsoft.com/office/drawing/2015/06/chart">
            <c:ext xmlns:c16="http://schemas.microsoft.com/office/drawing/2014/chart" uri="{C3380CC4-5D6E-409C-BE32-E72D297353CC}">
              <c16:uniqueId val="{00000000-1C8D-4E72-B3B4-3B15F71BB7F8}"/>
            </c:ext>
          </c:extLst>
        </c:ser>
        <c:dLbls>
          <c:dLblPos val="outEnd"/>
          <c:showLegendKey val="0"/>
          <c:showVal val="1"/>
          <c:showCatName val="0"/>
          <c:showSerName val="0"/>
          <c:showPercent val="0"/>
          <c:showBubbleSize val="0"/>
        </c:dLbls>
        <c:gapWidth val="30"/>
        <c:overlap val="-25"/>
        <c:axId val="112519424"/>
        <c:axId val="112517888"/>
      </c:barChart>
      <c:valAx>
        <c:axId val="112517888"/>
        <c:scaling>
          <c:orientation val="minMax"/>
          <c:max val="1"/>
        </c:scaling>
        <c:delete val="1"/>
        <c:axPos val="t"/>
        <c:numFmt formatCode="0%" sourceLinked="1"/>
        <c:majorTickMark val="out"/>
        <c:minorTickMark val="none"/>
        <c:tickLblPos val="nextTo"/>
        <c:crossAx val="112519424"/>
        <c:crosses val="autoZero"/>
        <c:crossBetween val="between"/>
      </c:valAx>
      <c:catAx>
        <c:axId val="112519424"/>
        <c:scaling>
          <c:orientation val="maxMin"/>
        </c:scaling>
        <c:delete val="1"/>
        <c:axPos val="l"/>
        <c:numFmt formatCode="General" sourceLinked="0"/>
        <c:majorTickMark val="none"/>
        <c:minorTickMark val="none"/>
        <c:tickLblPos val="nextTo"/>
        <c:crossAx val="112517888"/>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62751069683029226"/>
          <c:y val="1.7172193963160158E-2"/>
          <c:w val="0.37248936339592925"/>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Lbls>
            <c:dLbl>
              <c:idx val="0"/>
              <c:spPr>
                <a:noFill/>
                <a:ln>
                  <a:solidFill>
                    <a:srgbClr val="00B05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c:v>
                </c:pt>
                <c:pt idx="2">
                  <c:v>Cohort 4</c:v>
                </c:pt>
              </c:strCache>
            </c:strRef>
          </c:cat>
          <c:val>
            <c:numRef>
              <c:f>Лист1!$B$2:$B$4</c:f>
              <c:numCache>
                <c:formatCode>General</c:formatCode>
                <c:ptCount val="3"/>
                <c:pt idx="0" formatCode="0%">
                  <c:v>0.42864959635391203</c:v>
                </c:pt>
                <c:pt idx="2" formatCode="###0%">
                  <c:v>0.3</c:v>
                </c:pt>
              </c:numCache>
            </c:numRef>
          </c:val>
          <c:extLst xmlns:c16r2="http://schemas.microsoft.com/office/drawing/2015/06/chart">
            <c:ext xmlns:c16="http://schemas.microsoft.com/office/drawing/2014/chart" uri="{C3380CC4-5D6E-409C-BE32-E72D297353CC}">
              <c16:uniqueId val="{00000000-6F63-4089-A16E-CBF89E1CE744}"/>
            </c:ext>
          </c:extLst>
        </c:ser>
        <c:dLbls>
          <c:dLblPos val="outEnd"/>
          <c:showLegendKey val="0"/>
          <c:showVal val="1"/>
          <c:showCatName val="0"/>
          <c:showSerName val="0"/>
          <c:showPercent val="0"/>
          <c:showBubbleSize val="0"/>
        </c:dLbls>
        <c:gapWidth val="30"/>
        <c:overlap val="-25"/>
        <c:axId val="112730496"/>
        <c:axId val="112585344"/>
      </c:barChart>
      <c:valAx>
        <c:axId val="112585344"/>
        <c:scaling>
          <c:orientation val="minMax"/>
          <c:max val="1"/>
        </c:scaling>
        <c:delete val="1"/>
        <c:axPos val="t"/>
        <c:numFmt formatCode="0%" sourceLinked="1"/>
        <c:majorTickMark val="out"/>
        <c:minorTickMark val="none"/>
        <c:tickLblPos val="nextTo"/>
        <c:crossAx val="112730496"/>
        <c:crosses val="autoZero"/>
        <c:crossBetween val="between"/>
      </c:valAx>
      <c:catAx>
        <c:axId val="112730496"/>
        <c:scaling>
          <c:orientation val="maxMin"/>
        </c:scaling>
        <c:delete val="1"/>
        <c:axPos val="l"/>
        <c:numFmt formatCode="General" sourceLinked="0"/>
        <c:majorTickMark val="none"/>
        <c:minorTickMark val="none"/>
        <c:tickLblPos val="nextTo"/>
        <c:crossAx val="112585344"/>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2.3326561130842836E-2"/>
          <c:y val="0.32018269107343877"/>
          <c:w val="0.93727736589633226"/>
          <c:h val="0.55180071305388223"/>
        </c:manualLayout>
      </c:layout>
      <c:barChart>
        <c:barDir val="bar"/>
        <c:grouping val="percentStacked"/>
        <c:varyColors val="0"/>
        <c:ser>
          <c:idx val="0"/>
          <c:order val="0"/>
          <c:tx>
            <c:strRef>
              <c:f>Лист1!$B$1</c:f>
              <c:strCache>
                <c:ptCount val="1"/>
                <c:pt idx="0">
                  <c:v>Дуже дієвий</c:v>
                </c:pt>
              </c:strCache>
            </c:strRef>
          </c:tx>
          <c:spPr>
            <a:solidFill>
              <a:schemeClr val="tx2">
                <a:lumMod val="75000"/>
              </a:schemeClr>
            </a:solidFill>
          </c:spPr>
          <c:invertIfNegative val="0"/>
          <c:dLbls>
            <c:spPr>
              <a:noFill/>
              <a:ln>
                <a:no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Cohort 4</c:v>
                </c:pt>
                <c:pt idx="2">
                  <c:v>Громада</c:v>
                </c:pt>
              </c:strCache>
            </c:strRef>
          </c:cat>
          <c:val>
            <c:numRef>
              <c:f>Лист1!$B$2:$B$4</c:f>
              <c:numCache>
                <c:formatCode>General</c:formatCode>
                <c:ptCount val="3"/>
                <c:pt idx="0" formatCode="0%">
                  <c:v>7.4090497586698695E-2</c:v>
                </c:pt>
                <c:pt idx="2" formatCode="0%">
                  <c:v>7.6087585412500103E-2</c:v>
                </c:pt>
              </c:numCache>
            </c:numRef>
          </c:val>
          <c:extLst xmlns:c16r2="http://schemas.microsoft.com/office/drawing/2015/06/chart">
            <c:ext xmlns:c16="http://schemas.microsoft.com/office/drawing/2014/chart" uri="{C3380CC4-5D6E-409C-BE32-E72D297353CC}">
              <c16:uniqueId val="{00000004-9227-4AEA-9FD1-B932B3D39C31}"/>
            </c:ext>
          </c:extLst>
        </c:ser>
        <c:ser>
          <c:idx val="1"/>
          <c:order val="1"/>
          <c:tx>
            <c:strRef>
              <c:f>Лист1!$C$1</c:f>
              <c:strCache>
                <c:ptCount val="1"/>
                <c:pt idx="0">
                  <c:v>Скоріше дієвий </c:v>
                </c:pt>
              </c:strCache>
            </c:strRef>
          </c:tx>
          <c:spPr>
            <a:solidFill>
              <a:schemeClr val="tx2"/>
            </a:solidFill>
          </c:spPr>
          <c:invertIfNegative val="0"/>
          <c:dLbls>
            <c:dLbl>
              <c:idx val="2"/>
              <c:spPr>
                <a:solidFill>
                  <a:srgbClr val="00B050"/>
                </a:solidFill>
                <a:ln>
                  <a:noFill/>
                </a:ln>
                <a:effectLst/>
              </c:spPr>
              <c:txPr>
                <a:bodyPr/>
                <a:lstStyle/>
                <a:p>
                  <a:pPr>
                    <a:defRPr sz="900" b="0">
                      <a:solidFill>
                        <a:schemeClr val="bg1"/>
                      </a:solidFill>
                    </a:defRPr>
                  </a:pPr>
                  <a:endParaRPr lang="ru-RU"/>
                </a:p>
              </c:txPr>
              <c:dLblPos val="ctr"/>
              <c:showLegendKey val="0"/>
              <c:showVal val="1"/>
              <c:showCatName val="0"/>
              <c:showSerName val="0"/>
              <c:showPercent val="0"/>
              <c:showBubbleSize val="0"/>
            </c:dLbl>
            <c:dLbl>
              <c:idx val="21"/>
              <c:layout>
                <c:manualLayout>
                  <c:x val="9.4087246288554437E-3"/>
                  <c:y val="3.5408733651457007E-7"/>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5-9227-4AEA-9FD1-B932B3D39C31}"/>
                </c:ext>
                <c:ext xmlns:c15="http://schemas.microsoft.com/office/drawing/2012/chart" uri="{CE6537A1-D6FC-4f65-9D91-7224C49458BB}"/>
              </c:extLst>
            </c:dLbl>
            <c:spPr>
              <a:noFill/>
              <a:ln>
                <a:noFill/>
              </a:ln>
              <a:effectLst/>
            </c:spPr>
            <c:txPr>
              <a:bodyPr/>
              <a:lstStyle/>
              <a:p>
                <a:pPr>
                  <a:defRPr sz="900" b="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Cohort 4</c:v>
                </c:pt>
                <c:pt idx="2">
                  <c:v>Громада</c:v>
                </c:pt>
              </c:strCache>
            </c:strRef>
          </c:cat>
          <c:val>
            <c:numRef>
              <c:f>Лист1!$C$2:$C$4</c:f>
              <c:numCache>
                <c:formatCode>General</c:formatCode>
                <c:ptCount val="3"/>
                <c:pt idx="0" formatCode="0%">
                  <c:v>0.22752548617115401</c:v>
                </c:pt>
                <c:pt idx="2" formatCode="0%">
                  <c:v>0.35256201094141199</c:v>
                </c:pt>
              </c:numCache>
            </c:numRef>
          </c:val>
          <c:extLst xmlns:c16r2="http://schemas.microsoft.com/office/drawing/2015/06/chart">
            <c:ext xmlns:c16="http://schemas.microsoft.com/office/drawing/2014/chart" uri="{C3380CC4-5D6E-409C-BE32-E72D297353CC}">
              <c16:uniqueId val="{00000006-9227-4AEA-9FD1-B932B3D39C31}"/>
            </c:ext>
          </c:extLst>
        </c:ser>
        <c:ser>
          <c:idx val="2"/>
          <c:order val="2"/>
          <c:tx>
            <c:strRef>
              <c:f>Лист1!$D$1</c:f>
              <c:strCache>
                <c:ptCount val="1"/>
                <c:pt idx="0">
                  <c:v>Не дуже дієвий </c:v>
                </c:pt>
              </c:strCache>
            </c:strRef>
          </c:tx>
          <c:spPr>
            <a:solidFill>
              <a:schemeClr val="accent5"/>
            </a:solidFill>
          </c:spPr>
          <c:invertIfNegative val="0"/>
          <c:dLbls>
            <c:dLbl>
              <c:idx val="2"/>
              <c:layout>
                <c:manualLayout>
                  <c:x val="-2.27191514844149E-2"/>
                  <c:y val="4.5386060261252172E-3"/>
                </c:manualLayout>
              </c:layout>
              <c:spPr>
                <a:solidFill>
                  <a:srgbClr val="00B050"/>
                </a:solidFill>
                <a:ln>
                  <a:solidFill>
                    <a:srgbClr val="00B050"/>
                  </a:solidFill>
                </a:ln>
                <a:effectLst/>
              </c:spPr>
              <c:txPr>
                <a:bodyPr/>
                <a:lstStyle/>
                <a:p>
                  <a:pPr>
                    <a:defRPr sz="900" b="0">
                      <a:solidFill>
                        <a:schemeClr val="bg1"/>
                      </a:solidFill>
                    </a:defRPr>
                  </a:pPr>
                  <a:endParaRPr lang="ru-RU"/>
                </a:p>
              </c:txPr>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5339-4682-BE71-3106C234A38D}"/>
                </c:ext>
                <c:ext xmlns:c15="http://schemas.microsoft.com/office/drawing/2012/chart" uri="{CE6537A1-D6FC-4f65-9D91-7224C49458BB}"/>
              </c:extLst>
            </c:dLbl>
            <c:spPr>
              <a:noFill/>
              <a:ln>
                <a:noFill/>
              </a:ln>
              <a:effectLst/>
            </c:spPr>
            <c:txPr>
              <a:bodyPr/>
              <a:lstStyle/>
              <a:p>
                <a:pPr>
                  <a:defRPr sz="900" b="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Cohort 4</c:v>
                </c:pt>
                <c:pt idx="2">
                  <c:v>Громада</c:v>
                </c:pt>
              </c:strCache>
            </c:strRef>
          </c:cat>
          <c:val>
            <c:numRef>
              <c:f>Лист1!$D$2:$D$4</c:f>
              <c:numCache>
                <c:formatCode>General</c:formatCode>
                <c:ptCount val="3"/>
                <c:pt idx="0" formatCode="0%">
                  <c:v>0.15733876551894402</c:v>
                </c:pt>
                <c:pt idx="2" formatCode="0%">
                  <c:v>0.278131343191031</c:v>
                </c:pt>
              </c:numCache>
            </c:numRef>
          </c:val>
          <c:extLst xmlns:c16r2="http://schemas.microsoft.com/office/drawing/2015/06/chart">
            <c:ext xmlns:c16="http://schemas.microsoft.com/office/drawing/2014/chart" uri="{C3380CC4-5D6E-409C-BE32-E72D297353CC}">
              <c16:uniqueId val="{00000008-9227-4AEA-9FD1-B932B3D39C31}"/>
            </c:ext>
          </c:extLst>
        </c:ser>
        <c:ser>
          <c:idx val="3"/>
          <c:order val="3"/>
          <c:tx>
            <c:strRef>
              <c:f>Лист1!$E$1</c:f>
              <c:strCache>
                <c:ptCount val="1"/>
                <c:pt idx="0">
                  <c:v>Зовсім не дієвий</c:v>
                </c:pt>
              </c:strCache>
            </c:strRef>
          </c:tx>
          <c:spPr>
            <a:solidFill>
              <a:schemeClr val="accent4"/>
            </a:solidFill>
          </c:spPr>
          <c:invertIfNegative val="0"/>
          <c:dLbls>
            <c:dLbl>
              <c:idx val="2"/>
              <c:spPr>
                <a:noFill/>
                <a:ln>
                  <a:solidFill>
                    <a:srgbClr val="FF0000"/>
                  </a:solid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Cohort 4</c:v>
                </c:pt>
                <c:pt idx="2">
                  <c:v>Громада</c:v>
                </c:pt>
              </c:strCache>
            </c:strRef>
          </c:cat>
          <c:val>
            <c:numRef>
              <c:f>Лист1!$E$2:$E$4</c:f>
              <c:numCache>
                <c:formatCode>General</c:formatCode>
                <c:ptCount val="3"/>
                <c:pt idx="0" formatCode="0%">
                  <c:v>5.4636281396415097E-2</c:v>
                </c:pt>
                <c:pt idx="2" formatCode="0%">
                  <c:v>2.7945008336072701E-2</c:v>
                </c:pt>
              </c:numCache>
            </c:numRef>
          </c:val>
          <c:extLst xmlns:c16r2="http://schemas.microsoft.com/office/drawing/2015/06/chart">
            <c:ext xmlns:c16="http://schemas.microsoft.com/office/drawing/2014/chart" uri="{C3380CC4-5D6E-409C-BE32-E72D297353CC}">
              <c16:uniqueId val="{0000000E-9227-4AEA-9FD1-B932B3D39C31}"/>
            </c:ext>
          </c:extLst>
        </c:ser>
        <c:ser>
          <c:idx val="4"/>
          <c:order val="4"/>
          <c:tx>
            <c:strRef>
              <c:f>Лист1!$F$1</c:f>
              <c:strCache>
                <c:ptCount val="1"/>
                <c:pt idx="0">
                  <c:v>Немає спеціального механізму, але молодь залучена до місцевого самоврядування </c:v>
                </c:pt>
              </c:strCache>
            </c:strRef>
          </c:tx>
          <c:spPr>
            <a:solidFill>
              <a:schemeClr val="accent2"/>
            </a:solidFill>
          </c:spPr>
          <c:invertIfNegative val="0"/>
          <c:dLbls>
            <c:dLbl>
              <c:idx val="2"/>
              <c:layout>
                <c:manualLayout>
                  <c:x val="2.2719151484414796E-2"/>
                  <c:y val="4.5386060261252172E-3"/>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31C5-4511-B5CC-FE113E200D62}"/>
                </c:ext>
                <c:ext xmlns:c15="http://schemas.microsoft.com/office/drawing/2012/chart" uri="{CE6537A1-D6FC-4f65-9D91-7224C49458BB}"/>
              </c:extLst>
            </c:dLbl>
            <c:spPr>
              <a:noFill/>
              <a:ln>
                <a:no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Cohort 4</c:v>
                </c:pt>
                <c:pt idx="2">
                  <c:v>Громада</c:v>
                </c:pt>
              </c:strCache>
            </c:strRef>
          </c:cat>
          <c:val>
            <c:numRef>
              <c:f>Лист1!$F$2:$F$4</c:f>
              <c:numCache>
                <c:formatCode>General</c:formatCode>
                <c:ptCount val="3"/>
                <c:pt idx="0" formatCode="0%">
                  <c:v>5.6474053068219503E-2</c:v>
                </c:pt>
                <c:pt idx="2" formatCode="0%">
                  <c:v>4.0602134843161594E-2</c:v>
                </c:pt>
              </c:numCache>
            </c:numRef>
          </c:val>
          <c:extLst xmlns:c16r2="http://schemas.microsoft.com/office/drawing/2015/06/chart">
            <c:ext xmlns:c16="http://schemas.microsoft.com/office/drawing/2014/chart" uri="{C3380CC4-5D6E-409C-BE32-E72D297353CC}">
              <c16:uniqueId val="{0000000F-9227-4AEA-9FD1-B932B3D39C31}"/>
            </c:ext>
          </c:extLst>
        </c:ser>
        <c:ser>
          <c:idx val="5"/>
          <c:order val="5"/>
          <c:tx>
            <c:strRef>
              <c:f>Лист1!$G$1</c:f>
              <c:strCache>
                <c:ptCount val="1"/>
                <c:pt idx="0">
                  <c:v>Немає спеціального механізму, і молодь не залучена до місцевого самоврядування </c:v>
                </c:pt>
              </c:strCache>
            </c:strRef>
          </c:tx>
          <c:invertIfNegative val="0"/>
          <c:dLbls>
            <c:dLbl>
              <c:idx val="2"/>
              <c:layout>
                <c:manualLayout>
                  <c:x val="1.7039363613310994E-2"/>
                  <c:y val="-8.3206815933391003E-17"/>
                </c:manualLayout>
              </c:layout>
              <c:spPr>
                <a:noFill/>
                <a:ln>
                  <a:solidFill>
                    <a:srgbClr val="00B050"/>
                  </a:solid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5339-4682-BE71-3106C234A38D}"/>
                </c:ext>
                <c:ext xmlns:c15="http://schemas.microsoft.com/office/drawing/2012/chart" uri="{CE6537A1-D6FC-4f65-9D91-7224C49458BB}"/>
              </c:extLst>
            </c:dLbl>
            <c:spPr>
              <a:noFill/>
              <a:ln>
                <a:no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Cohort 4</c:v>
                </c:pt>
                <c:pt idx="2">
                  <c:v>Громада</c:v>
                </c:pt>
              </c:strCache>
            </c:strRef>
          </c:cat>
          <c:val>
            <c:numRef>
              <c:f>Лист1!$G$2:$G$4</c:f>
              <c:numCache>
                <c:formatCode>General</c:formatCode>
                <c:ptCount val="3"/>
                <c:pt idx="0" formatCode="0%">
                  <c:v>0.11717325637269599</c:v>
                </c:pt>
                <c:pt idx="2" formatCode="0%">
                  <c:v>0.154029437354574</c:v>
                </c:pt>
              </c:numCache>
            </c:numRef>
          </c:val>
          <c:extLst xmlns:c16r2="http://schemas.microsoft.com/office/drawing/2015/06/chart">
            <c:ext xmlns:c16="http://schemas.microsoft.com/office/drawing/2014/chart" uri="{C3380CC4-5D6E-409C-BE32-E72D297353CC}">
              <c16:uniqueId val="{00000000-4FF2-4AB1-94B2-B5714CBAF2BF}"/>
            </c:ext>
          </c:extLst>
        </c:ser>
        <c:ser>
          <c:idx val="6"/>
          <c:order val="6"/>
          <c:tx>
            <c:strRef>
              <c:f>Лист1!$H$1</c:f>
              <c:strCache>
                <c:ptCount val="1"/>
                <c:pt idx="0">
                  <c:v>Не знаю</c:v>
                </c:pt>
              </c:strCache>
            </c:strRef>
          </c:tx>
          <c:spPr>
            <a:solidFill>
              <a:schemeClr val="bg1">
                <a:lumMod val="75000"/>
              </a:schemeClr>
            </a:solidFill>
          </c:spPr>
          <c:invertIfNegative val="0"/>
          <c:dLbls>
            <c:dLbl>
              <c:idx val="2"/>
              <c:spPr>
                <a:noFill/>
                <a:ln>
                  <a:solidFill>
                    <a:srgbClr val="FF0000"/>
                  </a:solid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Cohort 4</c:v>
                </c:pt>
                <c:pt idx="2">
                  <c:v>Громада</c:v>
                </c:pt>
              </c:strCache>
            </c:strRef>
          </c:cat>
          <c:val>
            <c:numRef>
              <c:f>Лист1!$H$2:$H$4</c:f>
              <c:numCache>
                <c:formatCode>General</c:formatCode>
                <c:ptCount val="3"/>
                <c:pt idx="0" formatCode="0%">
                  <c:v>0.31094818158031501</c:v>
                </c:pt>
                <c:pt idx="2" formatCode="0%">
                  <c:v>7.0642479921252402E-2</c:v>
                </c:pt>
              </c:numCache>
            </c:numRef>
          </c:val>
          <c:extLst xmlns:c16r2="http://schemas.microsoft.com/office/drawing/2015/06/chart">
            <c:ext xmlns:c16="http://schemas.microsoft.com/office/drawing/2014/chart" uri="{C3380CC4-5D6E-409C-BE32-E72D297353CC}">
              <c16:uniqueId val="{00000001-4FF2-4AB1-94B2-B5714CBAF2BF}"/>
            </c:ext>
          </c:extLst>
        </c:ser>
        <c:ser>
          <c:idx val="7"/>
          <c:order val="7"/>
          <c:tx>
            <c:strRef>
              <c:f>Лист1!$I$1</c:f>
              <c:strCache>
                <c:ptCount val="1"/>
                <c:pt idx="0">
                  <c:v>Відмова</c:v>
                </c:pt>
              </c:strCache>
            </c:strRef>
          </c:tx>
          <c:spPr>
            <a:pattFill prst="pct70">
              <a:fgClr>
                <a:schemeClr val="tx1">
                  <a:lumMod val="50000"/>
                  <a:lumOff val="50000"/>
                </a:schemeClr>
              </a:fgClr>
              <a:bgClr>
                <a:schemeClr val="bg1"/>
              </a:bgClr>
            </a:pattFill>
          </c:spPr>
          <c:invertIfNegative val="0"/>
          <c:dLbls>
            <c:spPr>
              <a:noFill/>
              <a:ln>
                <a:noFill/>
              </a:ln>
              <a:effectLst/>
            </c:spPr>
            <c:txPr>
              <a:bodyPr wrap="square" lIns="38100" tIns="19050" rIns="38100" bIns="19050" anchor="ctr">
                <a:spAutoFit/>
              </a:bodyPr>
              <a:lstStyle/>
              <a:p>
                <a:pPr>
                  <a:defRPr sz="900"/>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Cohort 4</c:v>
                </c:pt>
                <c:pt idx="2">
                  <c:v>Громада</c:v>
                </c:pt>
              </c:strCache>
            </c:strRef>
          </c:cat>
          <c:val>
            <c:numRef>
              <c:f>Лист1!$I$2:$I$4</c:f>
              <c:numCache>
                <c:formatCode>General</c:formatCode>
                <c:ptCount val="3"/>
                <c:pt idx="0" formatCode="###0%">
                  <c:v>2.5057214319994625E-3</c:v>
                </c:pt>
                <c:pt idx="2" formatCode="0%">
                  <c:v>0</c:v>
                </c:pt>
              </c:numCache>
            </c:numRef>
          </c:val>
          <c:extLst xmlns:c16r2="http://schemas.microsoft.com/office/drawing/2015/06/chart">
            <c:ext xmlns:c16="http://schemas.microsoft.com/office/drawing/2014/chart" uri="{C3380CC4-5D6E-409C-BE32-E72D297353CC}">
              <c16:uniqueId val="{00000002-4FF2-4AB1-94B2-B5714CBAF2BF}"/>
            </c:ext>
          </c:extLst>
        </c:ser>
        <c:dLbls>
          <c:dLblPos val="ctr"/>
          <c:showLegendKey val="0"/>
          <c:showVal val="1"/>
          <c:showCatName val="0"/>
          <c:showSerName val="0"/>
          <c:showPercent val="0"/>
          <c:showBubbleSize val="0"/>
        </c:dLbls>
        <c:gapWidth val="35"/>
        <c:overlap val="100"/>
        <c:axId val="115224576"/>
        <c:axId val="115226112"/>
      </c:barChart>
      <c:catAx>
        <c:axId val="115224576"/>
        <c:scaling>
          <c:orientation val="minMax"/>
        </c:scaling>
        <c:delete val="1"/>
        <c:axPos val="l"/>
        <c:numFmt formatCode="General" sourceLinked="1"/>
        <c:majorTickMark val="none"/>
        <c:minorTickMark val="none"/>
        <c:tickLblPos val="nextTo"/>
        <c:crossAx val="115226112"/>
        <c:crosses val="autoZero"/>
        <c:auto val="1"/>
        <c:lblAlgn val="ctr"/>
        <c:lblOffset val="100"/>
        <c:noMultiLvlLbl val="0"/>
      </c:catAx>
      <c:valAx>
        <c:axId val="115226112"/>
        <c:scaling>
          <c:orientation val="minMax"/>
        </c:scaling>
        <c:delete val="1"/>
        <c:axPos val="b"/>
        <c:numFmt formatCode="0%" sourceLinked="1"/>
        <c:majorTickMark val="out"/>
        <c:minorTickMark val="none"/>
        <c:tickLblPos val="nextTo"/>
        <c:crossAx val="115224576"/>
        <c:crosses val="autoZero"/>
        <c:crossBetween val="between"/>
        <c:majorUnit val="1"/>
      </c:valAx>
      <c:spPr>
        <a:ln>
          <a:noFill/>
        </a:ln>
      </c:spPr>
    </c:plotArea>
    <c:legend>
      <c:legendPos val="t"/>
      <c:layout>
        <c:manualLayout>
          <c:xMode val="edge"/>
          <c:yMode val="edge"/>
          <c:x val="0"/>
          <c:y val="0"/>
          <c:w val="1"/>
          <c:h val="0.32421299856765878"/>
        </c:manualLayout>
      </c:layout>
      <c:overlay val="1"/>
      <c:txPr>
        <a:bodyPr/>
        <a:lstStyle/>
        <a:p>
          <a:pPr>
            <a:defRPr sz="700"/>
          </a:pPr>
          <a:endParaRPr lang="ru-RU"/>
        </a:p>
      </c:txPr>
    </c:legend>
    <c:plotVisOnly val="1"/>
    <c:dispBlanksAs val="gap"/>
    <c:showDLblsOverMax val="0"/>
  </c:chart>
  <c:txPr>
    <a:bodyPr/>
    <a:lstStyle/>
    <a:p>
      <a:pPr>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
          <c:y val="1.7172193963160158E-2"/>
          <c:w val="0.95163832221599509"/>
          <c:h val="0.9656553230754229"/>
        </c:manualLayout>
      </c:layout>
      <c:barChart>
        <c:barDir val="bar"/>
        <c:grouping val="clustered"/>
        <c:varyColors val="0"/>
        <c:ser>
          <c:idx val="0"/>
          <c:order val="0"/>
          <c:spPr>
            <a:solidFill>
              <a:schemeClr val="tx2"/>
            </a:solidFill>
          </c:spPr>
          <c:invertIfNegative val="0"/>
          <c:dLbls>
            <c:spPr>
              <a:noFill/>
              <a:ln>
                <a:noFill/>
              </a:ln>
              <a:effectLst/>
            </c:spPr>
            <c:txPr>
              <a:bodyPr wrap="non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pPr xmlns:c15="http://schemas.microsoft.com/office/drawing/2012/chart">
                  <a:prstGeom prst="rect">
                    <a:avLst/>
                  </a:prstGeom>
                </c15:spPr>
                <c15:showLeaderLines val="0"/>
              </c:ext>
            </c:extLst>
          </c:dLbls>
          <c:cat>
            <c:strRef>
              <c:f>Sheet1!$A$2:$A$6</c:f>
              <c:strCache>
                <c:ptCount val="5"/>
                <c:pt idx="0">
                  <c:v>Wealthy people</c:v>
                </c:pt>
                <c:pt idx="1">
                  <c:v>People who were born in this community</c:v>
                </c:pt>
                <c:pt idx="2">
                  <c:v>People under 35 years</c:v>
                </c:pt>
                <c:pt idx="3">
                  <c:v>Men</c:v>
                </c:pt>
                <c:pt idx="4">
                  <c:v>Women</c:v>
                </c:pt>
              </c:strCache>
            </c:strRef>
          </c:cat>
          <c:val>
            <c:numRef>
              <c:f>Sheet1!$B$2:$B$6</c:f>
              <c:numCache>
                <c:formatCode>0%</c:formatCode>
                <c:ptCount val="5"/>
                <c:pt idx="0">
                  <c:v>0.65034915020309103</c:v>
                </c:pt>
                <c:pt idx="1">
                  <c:v>0.28842554102956103</c:v>
                </c:pt>
                <c:pt idx="2">
                  <c:v>5.9518225972825398E-2</c:v>
                </c:pt>
                <c:pt idx="3">
                  <c:v>5.8961260604751098E-2</c:v>
                </c:pt>
                <c:pt idx="4">
                  <c:v>4.4863892024712198E-3</c:v>
                </c:pt>
              </c:numCache>
            </c:numRef>
          </c:val>
          <c:extLst xmlns:c16r2="http://schemas.microsoft.com/office/drawing/2015/06/chart">
            <c:ext xmlns:c16="http://schemas.microsoft.com/office/drawing/2014/chart" uri="{C3380CC4-5D6E-409C-BE32-E72D297353CC}">
              <c16:uniqueId val="{00000000-DB40-4F42-AADE-8DED63BF9CC6}"/>
            </c:ext>
          </c:extLst>
        </c:ser>
        <c:dLbls>
          <c:dLblPos val="outEnd"/>
          <c:showLegendKey val="0"/>
          <c:showVal val="1"/>
          <c:showCatName val="0"/>
          <c:showSerName val="0"/>
          <c:showPercent val="0"/>
          <c:showBubbleSize val="0"/>
        </c:dLbls>
        <c:gapWidth val="30"/>
        <c:overlap val="-25"/>
        <c:axId val="115088000"/>
        <c:axId val="115085312"/>
      </c:barChart>
      <c:valAx>
        <c:axId val="115085312"/>
        <c:scaling>
          <c:orientation val="minMax"/>
          <c:max val="1"/>
        </c:scaling>
        <c:delete val="1"/>
        <c:axPos val="t"/>
        <c:numFmt formatCode="0%" sourceLinked="1"/>
        <c:majorTickMark val="out"/>
        <c:minorTickMark val="none"/>
        <c:tickLblPos val="nextTo"/>
        <c:crossAx val="115088000"/>
        <c:crosses val="autoZero"/>
        <c:crossBetween val="between"/>
      </c:valAx>
      <c:catAx>
        <c:axId val="115088000"/>
        <c:scaling>
          <c:orientation val="maxMin"/>
        </c:scaling>
        <c:delete val="1"/>
        <c:axPos val="l"/>
        <c:numFmt formatCode="General" sourceLinked="0"/>
        <c:majorTickMark val="none"/>
        <c:minorTickMark val="none"/>
        <c:tickLblPos val="nextTo"/>
        <c:crossAx val="115085312"/>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
          <c:y val="1.7172193963160158E-2"/>
          <c:w val="0.95163832221599509"/>
          <c:h val="0.9656553230754229"/>
        </c:manualLayout>
      </c:layout>
      <c:barChart>
        <c:barDir val="bar"/>
        <c:grouping val="clustered"/>
        <c:varyColors val="0"/>
        <c:ser>
          <c:idx val="0"/>
          <c:order val="0"/>
          <c:spPr>
            <a:solidFill>
              <a:schemeClr val="tx2"/>
            </a:solidFill>
          </c:spPr>
          <c:invertIfNegative val="0"/>
          <c:dLbls>
            <c:dLbl>
              <c:idx val="1"/>
              <c:spPr>
                <a:noFill/>
                <a:ln>
                  <a:solidFill>
                    <a:srgbClr val="FF0000"/>
                  </a:solidFill>
                </a:ln>
                <a:effectLst/>
              </c:spPr>
              <c:txPr>
                <a:bodyPr wrap="non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4"/>
              <c:spPr>
                <a:noFill/>
                <a:ln>
                  <a:solidFill>
                    <a:srgbClr val="00B050"/>
                  </a:solidFill>
                </a:ln>
                <a:effectLst/>
              </c:spPr>
              <c:txPr>
                <a:bodyPr wrap="none" lIns="38100" tIns="19050" rIns="38100" bIns="19050" anchor="ctr">
                  <a:spAutoFit/>
                </a:bodyPr>
                <a:lstStyle/>
                <a:p>
                  <a:pPr>
                    <a:defRPr sz="1000" b="0"/>
                  </a:pPr>
                  <a:endParaRPr lang="ru-RU"/>
                </a:p>
              </c:txPr>
              <c:dLblPos val="outEnd"/>
              <c:showLegendKey val="0"/>
              <c:showVal val="1"/>
              <c:showCatName val="0"/>
              <c:showSerName val="0"/>
              <c:showPercent val="0"/>
              <c:showBubbleSize val="0"/>
            </c:dLbl>
            <c:spPr>
              <a:noFill/>
              <a:ln>
                <a:noFill/>
              </a:ln>
              <a:effectLst/>
            </c:spPr>
            <c:txPr>
              <a:bodyPr wrap="non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pPr xmlns:c15="http://schemas.microsoft.com/office/drawing/2012/chart">
                  <a:prstGeom prst="rect">
                    <a:avLst/>
                  </a:prstGeom>
                </c15:spPr>
                <c15:showLeaderLines val="0"/>
              </c:ext>
            </c:extLst>
          </c:dLbls>
          <c:cat>
            <c:strRef>
              <c:f>Sheet1!$A$2:$A$6</c:f>
              <c:strCache>
                <c:ptCount val="5"/>
                <c:pt idx="0">
                  <c:v>Wealthy people</c:v>
                </c:pt>
                <c:pt idx="1">
                  <c:v>People who were born in this community</c:v>
                </c:pt>
                <c:pt idx="2">
                  <c:v>People under 35 years</c:v>
                </c:pt>
                <c:pt idx="3">
                  <c:v>Men</c:v>
                </c:pt>
                <c:pt idx="4">
                  <c:v>Women</c:v>
                </c:pt>
              </c:strCache>
            </c:strRef>
          </c:cat>
          <c:val>
            <c:numRef>
              <c:f>Sheet1!$B$2:$B$6</c:f>
              <c:numCache>
                <c:formatCode>0%</c:formatCode>
                <c:ptCount val="5"/>
                <c:pt idx="0">
                  <c:v>0.69351058686299494</c:v>
                </c:pt>
                <c:pt idx="1">
                  <c:v>0.20407493547806399</c:v>
                </c:pt>
                <c:pt idx="2">
                  <c:v>6.3620594165367403E-2</c:v>
                </c:pt>
                <c:pt idx="3">
                  <c:v>3.6486056536608295E-2</c:v>
                </c:pt>
                <c:pt idx="4">
                  <c:v>2.32335437321563E-2</c:v>
                </c:pt>
              </c:numCache>
            </c:numRef>
          </c:val>
          <c:extLst xmlns:c16r2="http://schemas.microsoft.com/office/drawing/2015/06/chart">
            <c:ext xmlns:c16="http://schemas.microsoft.com/office/drawing/2014/chart" uri="{C3380CC4-5D6E-409C-BE32-E72D297353CC}">
              <c16:uniqueId val="{00000004-CC9C-4EF0-BEEB-40B91AC64C98}"/>
            </c:ext>
          </c:extLst>
        </c:ser>
        <c:dLbls>
          <c:dLblPos val="outEnd"/>
          <c:showLegendKey val="0"/>
          <c:showVal val="1"/>
          <c:showCatName val="0"/>
          <c:showSerName val="0"/>
          <c:showPercent val="0"/>
          <c:showBubbleSize val="0"/>
        </c:dLbls>
        <c:gapWidth val="30"/>
        <c:overlap val="-25"/>
        <c:axId val="115165824"/>
        <c:axId val="115164288"/>
      </c:barChart>
      <c:valAx>
        <c:axId val="115164288"/>
        <c:scaling>
          <c:orientation val="minMax"/>
          <c:max val="1"/>
        </c:scaling>
        <c:delete val="1"/>
        <c:axPos val="t"/>
        <c:numFmt formatCode="0%" sourceLinked="1"/>
        <c:majorTickMark val="out"/>
        <c:minorTickMark val="none"/>
        <c:tickLblPos val="nextTo"/>
        <c:crossAx val="115165824"/>
        <c:crosses val="autoZero"/>
        <c:crossBetween val="between"/>
      </c:valAx>
      <c:catAx>
        <c:axId val="115165824"/>
        <c:scaling>
          <c:orientation val="maxMin"/>
        </c:scaling>
        <c:delete val="1"/>
        <c:axPos val="l"/>
        <c:numFmt formatCode="General" sourceLinked="0"/>
        <c:majorTickMark val="none"/>
        <c:minorTickMark val="none"/>
        <c:tickLblPos val="nextTo"/>
        <c:crossAx val="115164288"/>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58436072343317114"/>
          <c:y val="1.7172193963160158E-2"/>
          <c:w val="0.37248936339592925"/>
          <c:h val="0.9656553230754229"/>
        </c:manualLayout>
      </c:layout>
      <c:barChart>
        <c:barDir val="bar"/>
        <c:grouping val="clustered"/>
        <c:varyColors val="0"/>
        <c:ser>
          <c:idx val="0"/>
          <c:order val="0"/>
          <c:tx>
            <c:strRef>
              <c:f>Лист1!$B$1</c:f>
              <c:strCache>
                <c:ptCount val="1"/>
              </c:strCache>
            </c:strRef>
          </c:tx>
          <c:spPr>
            <a:solidFill>
              <a:schemeClr val="accent1"/>
            </a:solidFill>
          </c:spPr>
          <c:invertIfNegative val="0"/>
          <c:dLbls>
            <c:numFmt formatCode="0%" sourceLinked="0"/>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 громада</c:v>
                </c:pt>
                <c:pt idx="2">
                  <c:v>Когорта 4</c:v>
                </c:pt>
              </c:strCache>
            </c:strRef>
          </c:cat>
          <c:val>
            <c:numRef>
              <c:f>Лист1!$B$2:$B$4</c:f>
              <c:numCache>
                <c:formatCode>General</c:formatCode>
                <c:ptCount val="3"/>
                <c:pt idx="0" formatCode="0%">
                  <c:v>0.6595683788358021</c:v>
                </c:pt>
                <c:pt idx="2" formatCode="0%">
                  <c:v>0.63572674771184901</c:v>
                </c:pt>
              </c:numCache>
            </c:numRef>
          </c:val>
          <c:extLst xmlns:c16r2="http://schemas.microsoft.com/office/drawing/2015/06/chart">
            <c:ext xmlns:c16="http://schemas.microsoft.com/office/drawing/2014/chart" uri="{C3380CC4-5D6E-409C-BE32-E72D297353CC}">
              <c16:uniqueId val="{00000000-46B2-4287-A4DE-E5D5AC70D2B3}"/>
            </c:ext>
          </c:extLst>
        </c:ser>
        <c:dLbls>
          <c:dLblPos val="outEnd"/>
          <c:showLegendKey val="0"/>
          <c:showVal val="1"/>
          <c:showCatName val="0"/>
          <c:showSerName val="0"/>
          <c:showPercent val="0"/>
          <c:showBubbleSize val="0"/>
        </c:dLbls>
        <c:gapWidth val="30"/>
        <c:overlap val="-25"/>
        <c:axId val="100193408"/>
        <c:axId val="100190464"/>
      </c:barChart>
      <c:valAx>
        <c:axId val="100190464"/>
        <c:scaling>
          <c:orientation val="minMax"/>
          <c:max val="1"/>
        </c:scaling>
        <c:delete val="1"/>
        <c:axPos val="t"/>
        <c:numFmt formatCode="0%" sourceLinked="1"/>
        <c:majorTickMark val="out"/>
        <c:minorTickMark val="none"/>
        <c:tickLblPos val="nextTo"/>
        <c:crossAx val="100193408"/>
        <c:crosses val="autoZero"/>
        <c:crossBetween val="between"/>
      </c:valAx>
      <c:catAx>
        <c:axId val="100193408"/>
        <c:scaling>
          <c:orientation val="maxMin"/>
        </c:scaling>
        <c:delete val="1"/>
        <c:axPos val="l"/>
        <c:numFmt formatCode="General" sourceLinked="0"/>
        <c:majorTickMark val="none"/>
        <c:minorTickMark val="none"/>
        <c:tickLblPos val="nextTo"/>
        <c:crossAx val="100190464"/>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
          <c:y val="1.7172193963160158E-2"/>
          <c:w val="0.95163832221599509"/>
          <c:h val="0.9656553230754229"/>
        </c:manualLayout>
      </c:layout>
      <c:barChart>
        <c:barDir val="bar"/>
        <c:grouping val="clustered"/>
        <c:varyColors val="0"/>
        <c:ser>
          <c:idx val="0"/>
          <c:order val="0"/>
          <c:spPr>
            <a:solidFill>
              <a:schemeClr val="accent1"/>
            </a:solidFill>
          </c:spPr>
          <c:invertIfNegative val="0"/>
          <c:dLbls>
            <c:spPr>
              <a:noFill/>
              <a:ln>
                <a:noFill/>
              </a:ln>
              <a:effectLst/>
            </c:spPr>
            <c:txPr>
              <a:bodyPr wrap="non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pPr xmlns:c15="http://schemas.microsoft.com/office/drawing/2012/chart">
                  <a:prstGeom prst="rect">
                    <a:avLst/>
                  </a:prstGeom>
                </c15:spPr>
                <c15:showLeaderLines val="0"/>
              </c:ext>
            </c:extLst>
          </c:dLbls>
          <c:cat>
            <c:strRef>
              <c:f>Sheet1!$A$2:$A$6</c:f>
              <c:strCache>
                <c:ptCount val="5"/>
                <c:pt idx="0">
                  <c:v>Wealthy people</c:v>
                </c:pt>
                <c:pt idx="1">
                  <c:v>People who were born in this community</c:v>
                </c:pt>
                <c:pt idx="2">
                  <c:v>People under 35 years</c:v>
                </c:pt>
                <c:pt idx="3">
                  <c:v>Men</c:v>
                </c:pt>
                <c:pt idx="4">
                  <c:v>Women</c:v>
                </c:pt>
              </c:strCache>
            </c:strRef>
          </c:cat>
          <c:val>
            <c:numRef>
              <c:f>Sheet1!$B$2:$B$6</c:f>
              <c:numCache>
                <c:formatCode>0%</c:formatCode>
                <c:ptCount val="5"/>
                <c:pt idx="0">
                  <c:v>0.47072379250339702</c:v>
                </c:pt>
                <c:pt idx="1">
                  <c:v>0.40545099802792101</c:v>
                </c:pt>
                <c:pt idx="2">
                  <c:v>0.29869541626391599</c:v>
                </c:pt>
                <c:pt idx="3">
                  <c:v>2.5706835660953501E-2</c:v>
                </c:pt>
                <c:pt idx="4">
                  <c:v>6.7530588645645494E-3</c:v>
                </c:pt>
              </c:numCache>
            </c:numRef>
          </c:val>
          <c:extLst xmlns:c16r2="http://schemas.microsoft.com/office/drawing/2015/06/chart">
            <c:ext xmlns:c16="http://schemas.microsoft.com/office/drawing/2014/chart" uri="{C3380CC4-5D6E-409C-BE32-E72D297353CC}">
              <c16:uniqueId val="{00000000-0595-4AE8-AAB5-13A25BF861A5}"/>
            </c:ext>
          </c:extLst>
        </c:ser>
        <c:dLbls>
          <c:dLblPos val="outEnd"/>
          <c:showLegendKey val="0"/>
          <c:showVal val="1"/>
          <c:showCatName val="0"/>
          <c:showSerName val="0"/>
          <c:showPercent val="0"/>
          <c:showBubbleSize val="0"/>
        </c:dLbls>
        <c:gapWidth val="30"/>
        <c:overlap val="-25"/>
        <c:axId val="115278208"/>
        <c:axId val="115197440"/>
      </c:barChart>
      <c:valAx>
        <c:axId val="115197440"/>
        <c:scaling>
          <c:orientation val="minMax"/>
          <c:max val="1"/>
        </c:scaling>
        <c:delete val="1"/>
        <c:axPos val="t"/>
        <c:numFmt formatCode="0%" sourceLinked="1"/>
        <c:majorTickMark val="out"/>
        <c:minorTickMark val="none"/>
        <c:tickLblPos val="nextTo"/>
        <c:crossAx val="115278208"/>
        <c:crosses val="autoZero"/>
        <c:crossBetween val="between"/>
      </c:valAx>
      <c:catAx>
        <c:axId val="115278208"/>
        <c:scaling>
          <c:orientation val="maxMin"/>
        </c:scaling>
        <c:delete val="1"/>
        <c:axPos val="l"/>
        <c:numFmt formatCode="General" sourceLinked="0"/>
        <c:majorTickMark val="none"/>
        <c:minorTickMark val="none"/>
        <c:tickLblPos val="nextTo"/>
        <c:crossAx val="115197440"/>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
          <c:y val="1.7172193963160158E-2"/>
          <c:w val="0.95163832221599509"/>
          <c:h val="0.9656553230754229"/>
        </c:manualLayout>
      </c:layout>
      <c:barChart>
        <c:barDir val="bar"/>
        <c:grouping val="clustered"/>
        <c:varyColors val="0"/>
        <c:ser>
          <c:idx val="0"/>
          <c:order val="0"/>
          <c:spPr>
            <a:solidFill>
              <a:schemeClr val="accent1"/>
            </a:solidFill>
          </c:spPr>
          <c:invertIfNegative val="0"/>
          <c:dLbls>
            <c:dLbl>
              <c:idx val="1"/>
              <c:spPr>
                <a:noFill/>
                <a:ln>
                  <a:solidFill>
                    <a:srgbClr val="FF0000"/>
                  </a:solidFill>
                </a:ln>
                <a:effectLst/>
              </c:spPr>
              <c:txPr>
                <a:bodyPr wrap="non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3"/>
              <c:spPr>
                <a:noFill/>
                <a:ln>
                  <a:solidFill>
                    <a:srgbClr val="00B050"/>
                  </a:solidFill>
                </a:ln>
                <a:effectLst/>
              </c:spPr>
              <c:txPr>
                <a:bodyPr wrap="none" lIns="38100" tIns="19050" rIns="38100" bIns="19050" anchor="ctr">
                  <a:spAutoFit/>
                </a:bodyPr>
                <a:lstStyle/>
                <a:p>
                  <a:pPr>
                    <a:defRPr sz="1000" b="0"/>
                  </a:pPr>
                  <a:endParaRPr lang="ru-RU"/>
                </a:p>
              </c:txPr>
              <c:dLblPos val="outEnd"/>
              <c:showLegendKey val="0"/>
              <c:showVal val="1"/>
              <c:showCatName val="0"/>
              <c:showSerName val="0"/>
              <c:showPercent val="0"/>
              <c:showBubbleSize val="0"/>
            </c:dLbl>
            <c:dLbl>
              <c:idx val="4"/>
              <c:spPr>
                <a:noFill/>
                <a:ln>
                  <a:solidFill>
                    <a:srgbClr val="00B050"/>
                  </a:solidFill>
                </a:ln>
                <a:effectLst/>
              </c:spPr>
              <c:txPr>
                <a:bodyPr wrap="none" lIns="38100" tIns="19050" rIns="38100" bIns="19050" anchor="ctr">
                  <a:spAutoFit/>
                </a:bodyPr>
                <a:lstStyle/>
                <a:p>
                  <a:pPr>
                    <a:defRPr sz="1000" b="0"/>
                  </a:pPr>
                  <a:endParaRPr lang="ru-RU"/>
                </a:p>
              </c:txPr>
              <c:dLblPos val="outEnd"/>
              <c:showLegendKey val="0"/>
              <c:showVal val="1"/>
              <c:showCatName val="0"/>
              <c:showSerName val="0"/>
              <c:showPercent val="0"/>
              <c:showBubbleSize val="0"/>
            </c:dLbl>
            <c:spPr>
              <a:noFill/>
              <a:ln>
                <a:noFill/>
              </a:ln>
              <a:effectLst/>
            </c:spPr>
            <c:txPr>
              <a:bodyPr wrap="non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pPr xmlns:c15="http://schemas.microsoft.com/office/drawing/2012/chart">
                  <a:prstGeom prst="rect">
                    <a:avLst/>
                  </a:prstGeom>
                </c15:spPr>
                <c15:showLeaderLines val="0"/>
              </c:ext>
            </c:extLst>
          </c:dLbls>
          <c:cat>
            <c:strRef>
              <c:f>Sheet1!$A$2:$A$6</c:f>
              <c:strCache>
                <c:ptCount val="5"/>
                <c:pt idx="0">
                  <c:v>Wealthy people</c:v>
                </c:pt>
                <c:pt idx="1">
                  <c:v>People who were born in this community</c:v>
                </c:pt>
                <c:pt idx="2">
                  <c:v>People under 35 years</c:v>
                </c:pt>
                <c:pt idx="3">
                  <c:v>Men</c:v>
                </c:pt>
                <c:pt idx="4">
                  <c:v>Women</c:v>
                </c:pt>
              </c:strCache>
            </c:strRef>
          </c:cat>
          <c:val>
            <c:numRef>
              <c:f>Sheet1!$B$2:$B$6</c:f>
              <c:numCache>
                <c:formatCode>0%</c:formatCode>
                <c:ptCount val="5"/>
                <c:pt idx="0">
                  <c:v>0.49246725653923495</c:v>
                </c:pt>
                <c:pt idx="1">
                  <c:v>0.32894511908434404</c:v>
                </c:pt>
                <c:pt idx="2">
                  <c:v>0.288896557783555</c:v>
                </c:pt>
                <c:pt idx="3">
                  <c:v>4.4569012664749302E-2</c:v>
                </c:pt>
                <c:pt idx="4">
                  <c:v>2.9316535200757297E-2</c:v>
                </c:pt>
              </c:numCache>
            </c:numRef>
          </c:val>
          <c:extLst xmlns:c16r2="http://schemas.microsoft.com/office/drawing/2015/06/chart">
            <c:ext xmlns:c16="http://schemas.microsoft.com/office/drawing/2014/chart" uri="{C3380CC4-5D6E-409C-BE32-E72D297353CC}">
              <c16:uniqueId val="{00000004-1445-49F2-AACE-4A26E5FA9CBE}"/>
            </c:ext>
          </c:extLst>
        </c:ser>
        <c:dLbls>
          <c:dLblPos val="outEnd"/>
          <c:showLegendKey val="0"/>
          <c:showVal val="1"/>
          <c:showCatName val="0"/>
          <c:showSerName val="0"/>
          <c:showPercent val="0"/>
          <c:showBubbleSize val="0"/>
        </c:dLbls>
        <c:gapWidth val="30"/>
        <c:overlap val="-25"/>
        <c:axId val="115348992"/>
        <c:axId val="115347456"/>
      </c:barChart>
      <c:valAx>
        <c:axId val="115347456"/>
        <c:scaling>
          <c:orientation val="minMax"/>
          <c:max val="1"/>
        </c:scaling>
        <c:delete val="1"/>
        <c:axPos val="t"/>
        <c:numFmt formatCode="0%" sourceLinked="1"/>
        <c:majorTickMark val="out"/>
        <c:minorTickMark val="none"/>
        <c:tickLblPos val="nextTo"/>
        <c:crossAx val="115348992"/>
        <c:crosses val="autoZero"/>
        <c:crossBetween val="between"/>
      </c:valAx>
      <c:catAx>
        <c:axId val="115348992"/>
        <c:scaling>
          <c:orientation val="maxMin"/>
        </c:scaling>
        <c:delete val="1"/>
        <c:axPos val="l"/>
        <c:numFmt formatCode="General" sourceLinked="0"/>
        <c:majorTickMark val="none"/>
        <c:minorTickMark val="none"/>
        <c:tickLblPos val="nextTo"/>
        <c:crossAx val="115347456"/>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1.9363412161131986E-2"/>
          <c:y val="1.7172193963160158E-2"/>
          <c:w val="0.89289396746256822"/>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Lbls>
            <c:dLbl>
              <c:idx val="0"/>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c:v>
                </c:pt>
                <c:pt idx="2">
                  <c:v>Cohort 4</c:v>
                </c:pt>
              </c:strCache>
            </c:strRef>
          </c:cat>
          <c:val>
            <c:numRef>
              <c:f>Лист1!$B$2:$B$4</c:f>
              <c:numCache>
                <c:formatCode>General</c:formatCode>
                <c:ptCount val="3"/>
                <c:pt idx="0" formatCode="0%">
                  <c:v>0.11605231125830801</c:v>
                </c:pt>
                <c:pt idx="2" formatCode="###0%">
                  <c:v>0.2</c:v>
                </c:pt>
              </c:numCache>
            </c:numRef>
          </c:val>
          <c:extLst xmlns:c16r2="http://schemas.microsoft.com/office/drawing/2015/06/chart">
            <c:ext xmlns:c16="http://schemas.microsoft.com/office/drawing/2014/chart" uri="{C3380CC4-5D6E-409C-BE32-E72D297353CC}">
              <c16:uniqueId val="{00000000-CAF0-40CF-9D07-867F5EA8C855}"/>
            </c:ext>
          </c:extLst>
        </c:ser>
        <c:dLbls>
          <c:dLblPos val="outEnd"/>
          <c:showLegendKey val="0"/>
          <c:showVal val="1"/>
          <c:showCatName val="0"/>
          <c:showSerName val="0"/>
          <c:showPercent val="0"/>
          <c:showBubbleSize val="0"/>
        </c:dLbls>
        <c:gapWidth val="30"/>
        <c:overlap val="-25"/>
        <c:axId val="116224384"/>
        <c:axId val="116210304"/>
      </c:barChart>
      <c:valAx>
        <c:axId val="116210304"/>
        <c:scaling>
          <c:orientation val="minMax"/>
          <c:max val="1"/>
        </c:scaling>
        <c:delete val="1"/>
        <c:axPos val="t"/>
        <c:numFmt formatCode="0%" sourceLinked="1"/>
        <c:majorTickMark val="out"/>
        <c:minorTickMark val="none"/>
        <c:tickLblPos val="nextTo"/>
        <c:crossAx val="116224384"/>
        <c:crosses val="autoZero"/>
        <c:crossBetween val="between"/>
      </c:valAx>
      <c:catAx>
        <c:axId val="116224384"/>
        <c:scaling>
          <c:orientation val="maxMin"/>
        </c:scaling>
        <c:delete val="1"/>
        <c:axPos val="l"/>
        <c:numFmt formatCode="General" sourceLinked="0"/>
        <c:majorTickMark val="none"/>
        <c:minorTickMark val="none"/>
        <c:tickLblPos val="nextTo"/>
        <c:crossAx val="116210304"/>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5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1.9363412161131986E-2"/>
          <c:y val="1.7172193963160158E-2"/>
          <c:w val="0.91407322065684748"/>
          <c:h val="0.9656553230754229"/>
        </c:manualLayout>
      </c:layout>
      <c:barChart>
        <c:barDir val="bar"/>
        <c:grouping val="clustered"/>
        <c:varyColors val="0"/>
        <c:ser>
          <c:idx val="0"/>
          <c:order val="0"/>
          <c:tx>
            <c:strRef>
              <c:f>Лист1!$B$1</c:f>
              <c:strCache>
                <c:ptCount val="1"/>
              </c:strCache>
            </c:strRef>
          </c:tx>
          <c:spPr>
            <a:solidFill>
              <a:schemeClr val="accent1"/>
            </a:solidFill>
          </c:spPr>
          <c:invertIfNegative val="0"/>
          <c:dLbls>
            <c:dLbl>
              <c:idx val="0"/>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c:v>
                </c:pt>
                <c:pt idx="2">
                  <c:v>Cohort 4</c:v>
                </c:pt>
              </c:strCache>
            </c:strRef>
          </c:cat>
          <c:val>
            <c:numRef>
              <c:f>Лист1!$B$2:$B$4</c:f>
              <c:numCache>
                <c:formatCode>General</c:formatCode>
                <c:ptCount val="3"/>
                <c:pt idx="0" formatCode="0%">
                  <c:v>8.1068856901354402E-2</c:v>
                </c:pt>
                <c:pt idx="2" formatCode="###0%">
                  <c:v>0.12</c:v>
                </c:pt>
              </c:numCache>
            </c:numRef>
          </c:val>
          <c:extLst xmlns:c16r2="http://schemas.microsoft.com/office/drawing/2015/06/chart">
            <c:ext xmlns:c16="http://schemas.microsoft.com/office/drawing/2014/chart" uri="{C3380CC4-5D6E-409C-BE32-E72D297353CC}">
              <c16:uniqueId val="{00000000-8BBB-4047-A098-174F8684F369}"/>
            </c:ext>
          </c:extLst>
        </c:ser>
        <c:dLbls>
          <c:dLblPos val="outEnd"/>
          <c:showLegendKey val="0"/>
          <c:showVal val="1"/>
          <c:showCatName val="0"/>
          <c:showSerName val="0"/>
          <c:showPercent val="0"/>
          <c:showBubbleSize val="0"/>
        </c:dLbls>
        <c:gapWidth val="30"/>
        <c:overlap val="-25"/>
        <c:axId val="116250880"/>
        <c:axId val="116249344"/>
      </c:barChart>
      <c:valAx>
        <c:axId val="116249344"/>
        <c:scaling>
          <c:orientation val="minMax"/>
          <c:max val="1"/>
        </c:scaling>
        <c:delete val="1"/>
        <c:axPos val="t"/>
        <c:numFmt formatCode="0%" sourceLinked="1"/>
        <c:majorTickMark val="out"/>
        <c:minorTickMark val="none"/>
        <c:tickLblPos val="nextTo"/>
        <c:crossAx val="116250880"/>
        <c:crosses val="autoZero"/>
        <c:crossBetween val="between"/>
      </c:valAx>
      <c:catAx>
        <c:axId val="116250880"/>
        <c:scaling>
          <c:orientation val="maxMin"/>
        </c:scaling>
        <c:delete val="1"/>
        <c:axPos val="l"/>
        <c:numFmt formatCode="General" sourceLinked="0"/>
        <c:majorTickMark val="none"/>
        <c:minorTickMark val="none"/>
        <c:tickLblPos val="nextTo"/>
        <c:crossAx val="116249344"/>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5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1.9363412161131986E-2"/>
          <c:y val="1.7172193963160158E-2"/>
          <c:w val="0.89289396746256822"/>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Lbls>
            <c:dLbl>
              <c:idx val="0"/>
              <c:spPr>
                <a:noFill/>
                <a:ln>
                  <a:solidFill>
                    <a:srgbClr val="00B05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c:v>
                </c:pt>
                <c:pt idx="2">
                  <c:v>Cohort 4</c:v>
                </c:pt>
              </c:strCache>
            </c:strRef>
          </c:cat>
          <c:val>
            <c:numRef>
              <c:f>Лист1!$B$2:$B$4</c:f>
              <c:numCache>
                <c:formatCode>General</c:formatCode>
                <c:ptCount val="3"/>
                <c:pt idx="0" formatCode="0%">
                  <c:v>6.83220210517861E-2</c:v>
                </c:pt>
                <c:pt idx="2" formatCode="###0%">
                  <c:v>0.05</c:v>
                </c:pt>
              </c:numCache>
            </c:numRef>
          </c:val>
          <c:extLst xmlns:c16r2="http://schemas.microsoft.com/office/drawing/2015/06/chart">
            <c:ext xmlns:c16="http://schemas.microsoft.com/office/drawing/2014/chart" uri="{C3380CC4-5D6E-409C-BE32-E72D297353CC}">
              <c16:uniqueId val="{00000000-7FE5-4B14-88FF-83504ECB8D55}"/>
            </c:ext>
          </c:extLst>
        </c:ser>
        <c:dLbls>
          <c:dLblPos val="outEnd"/>
          <c:showLegendKey val="0"/>
          <c:showVal val="1"/>
          <c:showCatName val="0"/>
          <c:showSerName val="0"/>
          <c:showPercent val="0"/>
          <c:showBubbleSize val="0"/>
        </c:dLbls>
        <c:gapWidth val="30"/>
        <c:overlap val="-25"/>
        <c:axId val="115722496"/>
        <c:axId val="115720960"/>
      </c:barChart>
      <c:valAx>
        <c:axId val="115720960"/>
        <c:scaling>
          <c:orientation val="minMax"/>
          <c:max val="1"/>
        </c:scaling>
        <c:delete val="1"/>
        <c:axPos val="t"/>
        <c:numFmt formatCode="0%" sourceLinked="1"/>
        <c:majorTickMark val="out"/>
        <c:minorTickMark val="none"/>
        <c:tickLblPos val="nextTo"/>
        <c:crossAx val="115722496"/>
        <c:crosses val="autoZero"/>
        <c:crossBetween val="between"/>
      </c:valAx>
      <c:catAx>
        <c:axId val="115722496"/>
        <c:scaling>
          <c:orientation val="maxMin"/>
        </c:scaling>
        <c:delete val="1"/>
        <c:axPos val="l"/>
        <c:numFmt formatCode="General" sourceLinked="0"/>
        <c:majorTickMark val="none"/>
        <c:minorTickMark val="none"/>
        <c:tickLblPos val="nextTo"/>
        <c:crossAx val="115720960"/>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5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1.9363412161131986E-2"/>
          <c:y val="1.7172193963160158E-2"/>
          <c:w val="0.91407322065684748"/>
          <c:h val="0.9656553230754229"/>
        </c:manualLayout>
      </c:layout>
      <c:barChart>
        <c:barDir val="bar"/>
        <c:grouping val="clustered"/>
        <c:varyColors val="0"/>
        <c:ser>
          <c:idx val="0"/>
          <c:order val="0"/>
          <c:tx>
            <c:strRef>
              <c:f>Лист1!$B$1</c:f>
              <c:strCache>
                <c:ptCount val="1"/>
              </c:strCache>
            </c:strRef>
          </c:tx>
          <c:spPr>
            <a:solidFill>
              <a:schemeClr val="accent1"/>
            </a:solidFill>
          </c:spPr>
          <c:invertIfNegative val="0"/>
          <c:dLbls>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c:v>
                </c:pt>
                <c:pt idx="2">
                  <c:v>Cohort 4</c:v>
                </c:pt>
              </c:strCache>
            </c:strRef>
          </c:cat>
          <c:val>
            <c:numRef>
              <c:f>Лист1!$B$2:$B$4</c:f>
              <c:numCache>
                <c:formatCode>General</c:formatCode>
                <c:ptCount val="3"/>
                <c:pt idx="0" formatCode="0%">
                  <c:v>3.8277448003696299E-2</c:v>
                </c:pt>
                <c:pt idx="2" formatCode="###0%">
                  <c:v>0.06</c:v>
                </c:pt>
              </c:numCache>
            </c:numRef>
          </c:val>
          <c:extLst xmlns:c16r2="http://schemas.microsoft.com/office/drawing/2015/06/chart">
            <c:ext xmlns:c16="http://schemas.microsoft.com/office/drawing/2014/chart" uri="{C3380CC4-5D6E-409C-BE32-E72D297353CC}">
              <c16:uniqueId val="{00000000-7BCE-42A1-96EA-8834FA3B42C2}"/>
            </c:ext>
          </c:extLst>
        </c:ser>
        <c:dLbls>
          <c:dLblPos val="outEnd"/>
          <c:showLegendKey val="0"/>
          <c:showVal val="1"/>
          <c:showCatName val="0"/>
          <c:showSerName val="0"/>
          <c:showPercent val="0"/>
          <c:showBubbleSize val="0"/>
        </c:dLbls>
        <c:gapWidth val="30"/>
        <c:overlap val="-25"/>
        <c:axId val="115994624"/>
        <c:axId val="115991680"/>
      </c:barChart>
      <c:valAx>
        <c:axId val="115991680"/>
        <c:scaling>
          <c:orientation val="minMax"/>
          <c:max val="1"/>
        </c:scaling>
        <c:delete val="1"/>
        <c:axPos val="t"/>
        <c:numFmt formatCode="0%" sourceLinked="1"/>
        <c:majorTickMark val="out"/>
        <c:minorTickMark val="none"/>
        <c:tickLblPos val="nextTo"/>
        <c:crossAx val="115994624"/>
        <c:crosses val="autoZero"/>
        <c:crossBetween val="between"/>
      </c:valAx>
      <c:catAx>
        <c:axId val="115994624"/>
        <c:scaling>
          <c:orientation val="maxMin"/>
        </c:scaling>
        <c:delete val="1"/>
        <c:axPos val="l"/>
        <c:numFmt formatCode="General" sourceLinked="0"/>
        <c:majorTickMark val="none"/>
        <c:minorTickMark val="none"/>
        <c:tickLblPos val="nextTo"/>
        <c:crossAx val="115991680"/>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56.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1.1256926063975324E-2"/>
          <c:y val="3.1178525786936227E-2"/>
          <c:w val="0.85625230424193877"/>
          <c:h val="0.9656553230754229"/>
        </c:manualLayout>
      </c:layout>
      <c:barChart>
        <c:barDir val="bar"/>
        <c:grouping val="clustered"/>
        <c:varyColors val="0"/>
        <c:ser>
          <c:idx val="0"/>
          <c:order val="0"/>
          <c:spPr>
            <a:solidFill>
              <a:schemeClr val="accent1"/>
            </a:solidFill>
          </c:spPr>
          <c:invertIfNegative val="0"/>
          <c:dLbls>
            <c:dLbl>
              <c:idx val="0"/>
              <c:numFmt formatCode="0%" sourceLinked="0"/>
              <c:spPr>
                <a:noFill/>
                <a:ln>
                  <a:solidFill>
                    <a:srgbClr val="00B050"/>
                  </a:solidFill>
                </a:ln>
                <a:effectLst/>
              </c:spPr>
              <c:txPr>
                <a:bodyPr wrap="square" lIns="38100" tIns="19050" rIns="38100" bIns="19050" anchor="ctr">
                  <a:spAutoFit/>
                </a:bodyPr>
                <a:lstStyle/>
                <a:p>
                  <a:pPr>
                    <a:defRPr sz="1000" b="0"/>
                  </a:pPr>
                  <a:endParaRPr lang="ru-RU"/>
                </a:p>
              </c:txPr>
              <c:showLegendKey val="0"/>
              <c:showVal val="1"/>
              <c:showCatName val="0"/>
              <c:showSerName val="0"/>
              <c:showPercent val="0"/>
              <c:showBubbleSize val="0"/>
            </c:dLbl>
            <c:dLbl>
              <c:idx val="6"/>
              <c:numFmt formatCode="0%" sourceLinked="0"/>
              <c:spPr>
                <a:noFill/>
                <a:ln>
                  <a:solidFill>
                    <a:srgbClr val="00B050"/>
                  </a:solidFill>
                </a:ln>
                <a:effectLst/>
              </c:spPr>
              <c:txPr>
                <a:bodyPr wrap="square" lIns="38100" tIns="19050" rIns="38100" bIns="19050" anchor="ctr">
                  <a:spAutoFit/>
                </a:bodyPr>
                <a:lstStyle/>
                <a:p>
                  <a:pPr>
                    <a:defRPr sz="1000" b="0"/>
                  </a:pPr>
                  <a:endParaRPr lang="ru-RU"/>
                </a:p>
              </c:txPr>
              <c:showLegendKey val="0"/>
              <c:showVal val="1"/>
              <c:showCatName val="0"/>
              <c:showSerName val="0"/>
              <c:showPercent val="0"/>
              <c:showBubbleSize val="0"/>
            </c:dLbl>
            <c:dLbl>
              <c:idx val="7"/>
              <c:numFmt formatCode="0%" sourceLinked="0"/>
              <c:spPr>
                <a:noFill/>
                <a:ln>
                  <a:noFill/>
                </a:ln>
                <a:effectLst/>
              </c:spPr>
              <c:txPr>
                <a:bodyPr wrap="square" lIns="38100" tIns="19050" rIns="38100" bIns="19050" anchor="ctr">
                  <a:spAutoFit/>
                </a:bodyPr>
                <a:lstStyle/>
                <a:p>
                  <a:pPr>
                    <a:defRPr sz="1000" b="0"/>
                  </a:pPr>
                  <a:endParaRPr lang="ru-RU"/>
                </a:p>
              </c:txPr>
              <c:showLegendKey val="0"/>
              <c:showVal val="1"/>
              <c:showCatName val="0"/>
              <c:showSerName val="0"/>
              <c:showPercent val="0"/>
              <c:showBubbleSize val="0"/>
            </c:dLbl>
            <c:numFmt formatCode="0%" sourceLinked="0"/>
            <c:spPr>
              <a:noFill/>
              <a:ln>
                <a:solidFill>
                  <a:srgbClr val="FF0000"/>
                </a:solidFill>
              </a:ln>
              <a:effectLst/>
            </c:spPr>
            <c:txPr>
              <a:bodyPr wrap="square" lIns="38100" tIns="19050" rIns="38100" bIns="19050" anchor="ctr">
                <a:spAutoFit/>
              </a:bodyPr>
              <a:lstStyle/>
              <a:p>
                <a:pPr>
                  <a:defRPr sz="1000" b="0"/>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val>
            <c:numRef>
              <c:f>Лист1!$B$2:$B$9</c:f>
              <c:numCache>
                <c:formatCode>0%</c:formatCode>
                <c:ptCount val="8"/>
                <c:pt idx="0">
                  <c:v>0.49370226901645098</c:v>
                </c:pt>
                <c:pt idx="1">
                  <c:v>0.132389175684551</c:v>
                </c:pt>
                <c:pt idx="2">
                  <c:v>8.2647107043491402E-2</c:v>
                </c:pt>
                <c:pt idx="3">
                  <c:v>7.43092951329091E-3</c:v>
                </c:pt>
                <c:pt idx="4">
                  <c:v>5.1037840280761394E-2</c:v>
                </c:pt>
                <c:pt idx="5">
                  <c:v>9.4949016308161993E-2</c:v>
                </c:pt>
                <c:pt idx="6">
                  <c:v>0.225462945148144</c:v>
                </c:pt>
                <c:pt idx="7">
                  <c:v>5.1783678355589897E-2</c:v>
                </c:pt>
              </c:numCache>
            </c:numRef>
          </c:val>
          <c:extLst xmlns:c16r2="http://schemas.microsoft.com/office/drawing/2015/06/chart">
            <c:ext xmlns:c16="http://schemas.microsoft.com/office/drawing/2014/chart" uri="{C3380CC4-5D6E-409C-BE32-E72D297353CC}">
              <c16:uniqueId val="{00000000-D881-466E-A13A-65DE91B294BE}"/>
            </c:ext>
          </c:extLst>
        </c:ser>
        <c:dLbls>
          <c:showLegendKey val="0"/>
          <c:showVal val="1"/>
          <c:showCatName val="0"/>
          <c:showSerName val="0"/>
          <c:showPercent val="0"/>
          <c:showBubbleSize val="0"/>
        </c:dLbls>
        <c:gapWidth val="57"/>
        <c:overlap val="-25"/>
        <c:axId val="116015104"/>
        <c:axId val="116001024"/>
      </c:barChart>
      <c:valAx>
        <c:axId val="116001024"/>
        <c:scaling>
          <c:orientation val="minMax"/>
          <c:max val="1"/>
        </c:scaling>
        <c:delete val="1"/>
        <c:axPos val="t"/>
        <c:numFmt formatCode="0%" sourceLinked="1"/>
        <c:majorTickMark val="out"/>
        <c:minorTickMark val="none"/>
        <c:tickLblPos val="nextTo"/>
        <c:crossAx val="116015104"/>
        <c:crosses val="autoZero"/>
        <c:crossBetween val="between"/>
      </c:valAx>
      <c:catAx>
        <c:axId val="116015104"/>
        <c:scaling>
          <c:orientation val="maxMin"/>
        </c:scaling>
        <c:delete val="1"/>
        <c:axPos val="l"/>
        <c:numFmt formatCode="General" sourceLinked="0"/>
        <c:majorTickMark val="none"/>
        <c:minorTickMark val="none"/>
        <c:tickLblPos val="nextTo"/>
        <c:crossAx val="116001024"/>
        <c:crosses val="autoZero"/>
        <c:auto val="1"/>
        <c:lblAlgn val="ctr"/>
        <c:lblOffset val="100"/>
        <c:noMultiLvlLbl val="0"/>
      </c:catAx>
    </c:plotArea>
    <c:plotVisOnly val="1"/>
    <c:dispBlanksAs val="gap"/>
    <c:showDLblsOverMax val="0"/>
  </c:chart>
  <c:txPr>
    <a:bodyPr/>
    <a:lstStyle/>
    <a:p>
      <a:pPr>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57.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
          <c:y val="3.1178623640386465E-2"/>
          <c:w val="0.87191550028122389"/>
          <c:h val="0.9656553230754229"/>
        </c:manualLayout>
      </c:layout>
      <c:barChart>
        <c:barDir val="bar"/>
        <c:grouping val="clustered"/>
        <c:varyColors val="0"/>
        <c:ser>
          <c:idx val="0"/>
          <c:order val="0"/>
          <c:spPr>
            <a:solidFill>
              <a:schemeClr val="accent1"/>
            </a:solidFill>
          </c:spPr>
          <c:invertIfNegative val="0"/>
          <c:dLbls>
            <c:numFmt formatCode="0%" sourceLinked="0"/>
            <c:spPr>
              <a:noFill/>
              <a:ln>
                <a:noFill/>
              </a:ln>
              <a:effectLst/>
            </c:spPr>
            <c:txPr>
              <a:bodyPr wrap="square" lIns="38100" tIns="19050" rIns="38100" bIns="19050" anchor="ctr">
                <a:spAutoFit/>
              </a:bodyPr>
              <a:lstStyle/>
              <a:p>
                <a:pPr>
                  <a:defRPr sz="1000" b="0"/>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val>
            <c:numRef>
              <c:f>Лист1!$B$2:$B$9</c:f>
              <c:numCache>
                <c:formatCode>0%</c:formatCode>
                <c:ptCount val="8"/>
                <c:pt idx="0">
                  <c:v>0.35100549966587402</c:v>
                </c:pt>
                <c:pt idx="1">
                  <c:v>0.214120484216241</c:v>
                </c:pt>
                <c:pt idx="2">
                  <c:v>0.16273455124731498</c:v>
                </c:pt>
                <c:pt idx="3">
                  <c:v>3.6755868175961902E-2</c:v>
                </c:pt>
                <c:pt idx="4">
                  <c:v>0.107919463413713</c:v>
                </c:pt>
                <c:pt idx="5">
                  <c:v>0.20015982396530402</c:v>
                </c:pt>
                <c:pt idx="6">
                  <c:v>0.136157205848496</c:v>
                </c:pt>
                <c:pt idx="7">
                  <c:v>4.0703707051839497E-2</c:v>
                </c:pt>
              </c:numCache>
            </c:numRef>
          </c:val>
          <c:extLst xmlns:c16r2="http://schemas.microsoft.com/office/drawing/2015/06/chart">
            <c:ext xmlns:c16="http://schemas.microsoft.com/office/drawing/2014/chart" uri="{C3380CC4-5D6E-409C-BE32-E72D297353CC}">
              <c16:uniqueId val="{00000000-657A-4145-AE3D-BEBB6CEA7AFB}"/>
            </c:ext>
          </c:extLst>
        </c:ser>
        <c:dLbls>
          <c:showLegendKey val="0"/>
          <c:showVal val="1"/>
          <c:showCatName val="0"/>
          <c:showSerName val="0"/>
          <c:showPercent val="0"/>
          <c:showBubbleSize val="0"/>
        </c:dLbls>
        <c:gapWidth val="57"/>
        <c:overlap val="-25"/>
        <c:axId val="116078080"/>
        <c:axId val="116021888"/>
      </c:barChart>
      <c:valAx>
        <c:axId val="116021888"/>
        <c:scaling>
          <c:orientation val="minMax"/>
          <c:max val="1"/>
        </c:scaling>
        <c:delete val="1"/>
        <c:axPos val="t"/>
        <c:numFmt formatCode="0%" sourceLinked="1"/>
        <c:majorTickMark val="out"/>
        <c:minorTickMark val="none"/>
        <c:tickLblPos val="nextTo"/>
        <c:crossAx val="116078080"/>
        <c:crosses val="autoZero"/>
        <c:crossBetween val="between"/>
      </c:valAx>
      <c:catAx>
        <c:axId val="116078080"/>
        <c:scaling>
          <c:orientation val="maxMin"/>
        </c:scaling>
        <c:delete val="1"/>
        <c:axPos val="l"/>
        <c:numFmt formatCode="General" sourceLinked="0"/>
        <c:majorTickMark val="none"/>
        <c:minorTickMark val="none"/>
        <c:tickLblPos val="nextTo"/>
        <c:crossAx val="116021888"/>
        <c:crosses val="autoZero"/>
        <c:auto val="1"/>
        <c:lblAlgn val="ctr"/>
        <c:lblOffset val="100"/>
        <c:noMultiLvlLbl val="0"/>
      </c:catAx>
    </c:plotArea>
    <c:plotVisOnly val="1"/>
    <c:dispBlanksAs val="gap"/>
    <c:showDLblsOverMax val="0"/>
  </c:chart>
  <c:txPr>
    <a:bodyPr/>
    <a:lstStyle/>
    <a:p>
      <a:pPr>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58.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5.9531990056348405E-2"/>
          <c:y val="1.7172193963160158E-2"/>
          <c:w val="0.94046800994365165"/>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Lbls>
            <c:dLbl>
              <c:idx val="0"/>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c:v>
                </c:pt>
                <c:pt idx="2">
                  <c:v>Cohort 4</c:v>
                </c:pt>
              </c:strCache>
            </c:strRef>
          </c:cat>
          <c:val>
            <c:numRef>
              <c:f>Лист1!$B$2:$B$4</c:f>
              <c:numCache>
                <c:formatCode>General</c:formatCode>
                <c:ptCount val="3"/>
                <c:pt idx="0" formatCode="0%">
                  <c:v>0.20686204076742201</c:v>
                </c:pt>
                <c:pt idx="2" formatCode="0%">
                  <c:v>0.31</c:v>
                </c:pt>
              </c:numCache>
            </c:numRef>
          </c:val>
          <c:extLst xmlns:c16r2="http://schemas.microsoft.com/office/drawing/2015/06/chart">
            <c:ext xmlns:c16="http://schemas.microsoft.com/office/drawing/2014/chart" uri="{C3380CC4-5D6E-409C-BE32-E72D297353CC}">
              <c16:uniqueId val="{00000001-1082-4635-81A1-7C875BE573F9}"/>
            </c:ext>
          </c:extLst>
        </c:ser>
        <c:dLbls>
          <c:dLblPos val="outEnd"/>
          <c:showLegendKey val="0"/>
          <c:showVal val="1"/>
          <c:showCatName val="0"/>
          <c:showSerName val="0"/>
          <c:showPercent val="0"/>
          <c:showBubbleSize val="0"/>
        </c:dLbls>
        <c:gapWidth val="30"/>
        <c:overlap val="-25"/>
        <c:axId val="116412800"/>
        <c:axId val="116615808"/>
      </c:barChart>
      <c:valAx>
        <c:axId val="116615808"/>
        <c:scaling>
          <c:orientation val="minMax"/>
          <c:max val="1"/>
        </c:scaling>
        <c:delete val="1"/>
        <c:axPos val="t"/>
        <c:numFmt formatCode="0%" sourceLinked="1"/>
        <c:majorTickMark val="out"/>
        <c:minorTickMark val="none"/>
        <c:tickLblPos val="nextTo"/>
        <c:crossAx val="116412800"/>
        <c:crosses val="autoZero"/>
        <c:crossBetween val="between"/>
      </c:valAx>
      <c:catAx>
        <c:axId val="116412800"/>
        <c:scaling>
          <c:orientation val="maxMin"/>
        </c:scaling>
        <c:delete val="1"/>
        <c:axPos val="l"/>
        <c:numFmt formatCode="General" sourceLinked="0"/>
        <c:majorTickMark val="none"/>
        <c:minorTickMark val="none"/>
        <c:tickLblPos val="nextTo"/>
        <c:crossAx val="116615808"/>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59.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0.10431479172487415"/>
          <c:y val="0.32018269107343877"/>
          <c:w val="0.77530117274583388"/>
          <c:h val="0.67981738945741432"/>
        </c:manualLayout>
      </c:layout>
      <c:barChart>
        <c:barDir val="bar"/>
        <c:grouping val="percentStacked"/>
        <c:varyColors val="0"/>
        <c:ser>
          <c:idx val="0"/>
          <c:order val="0"/>
          <c:tx>
            <c:strRef>
              <c:f>Лист1!$B$1</c:f>
              <c:strCache>
                <c:ptCount val="1"/>
                <c:pt idx="0">
                  <c:v>Цілком упевнені</c:v>
                </c:pt>
              </c:strCache>
            </c:strRef>
          </c:tx>
          <c:spPr>
            <a:solidFill>
              <a:schemeClr val="tx2">
                <a:lumMod val="75000"/>
              </a:schemeClr>
            </a:solidFill>
          </c:spPr>
          <c:invertIfNegative val="0"/>
          <c:dLbls>
            <c:dLbl>
              <c:idx val="0"/>
              <c:layout>
                <c:manualLayout>
                  <c:x val="7.5657340161954367E-3"/>
                  <c:y val="8.8161333565270229E-17"/>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F9A3-4E0B-9BE1-6D84C6785ABF}"/>
                </c:ext>
                <c:ext xmlns:c15="http://schemas.microsoft.com/office/drawing/2012/chart" uri="{CE6537A1-D6FC-4f65-9D91-7224C49458BB}"/>
              </c:extLst>
            </c:dLbl>
            <c:dLbl>
              <c:idx val="2"/>
              <c:layout>
                <c:manualLayout>
                  <c:x val="1.1792034564217471E-2"/>
                  <c:y val="0"/>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F9A3-4E0B-9BE1-6D84C6785ABF}"/>
                </c:ext>
                <c:ext xmlns:c15="http://schemas.microsoft.com/office/drawing/2012/chart" uri="{CE6537A1-D6FC-4f65-9D91-7224C49458BB}"/>
              </c:extLst>
            </c:dLbl>
            <c:numFmt formatCode="0%" sourceLinked="0"/>
            <c:spPr>
              <a:noFill/>
              <a:ln>
                <a:no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Когорта 4</c:v>
                </c:pt>
                <c:pt idx="2">
                  <c:v>громада</c:v>
                </c:pt>
              </c:strCache>
            </c:strRef>
          </c:cat>
          <c:val>
            <c:numRef>
              <c:f>Лист1!$B$2:$B$4</c:f>
              <c:numCache>
                <c:formatCode>General</c:formatCode>
                <c:ptCount val="3"/>
                <c:pt idx="0" formatCode="0%">
                  <c:v>3.2741303315077699E-2</c:v>
                </c:pt>
                <c:pt idx="2" formatCode="0%">
                  <c:v>2.8713902818395903E-2</c:v>
                </c:pt>
              </c:numCache>
            </c:numRef>
          </c:val>
          <c:extLst xmlns:c16r2="http://schemas.microsoft.com/office/drawing/2015/06/chart">
            <c:ext xmlns:c16="http://schemas.microsoft.com/office/drawing/2014/chart" uri="{C3380CC4-5D6E-409C-BE32-E72D297353CC}">
              <c16:uniqueId val="{00000002-F9A3-4E0B-9BE1-6D84C6785ABF}"/>
            </c:ext>
          </c:extLst>
        </c:ser>
        <c:ser>
          <c:idx val="1"/>
          <c:order val="1"/>
          <c:tx>
            <c:strRef>
              <c:f>Лист1!$C$1</c:f>
              <c:strCache>
                <c:ptCount val="1"/>
                <c:pt idx="0">
                  <c:v>Скоріше впевнені</c:v>
                </c:pt>
              </c:strCache>
            </c:strRef>
          </c:tx>
          <c:spPr>
            <a:solidFill>
              <a:schemeClr val="tx2"/>
            </a:solidFill>
          </c:spPr>
          <c:invertIfNegative val="0"/>
          <c:dLbls>
            <c:dLbl>
              <c:idx val="2"/>
              <c:layout>
                <c:manualLayout>
                  <c:x val="1.4150441477060965E-2"/>
                  <c:y val="0"/>
                </c:manualLayout>
              </c:layout>
              <c:numFmt formatCode="0%" sourceLinked="0"/>
              <c:spPr>
                <a:noFill/>
                <a:ln>
                  <a:solidFill>
                    <a:srgbClr val="FF0000"/>
                  </a:solidFill>
                </a:ln>
                <a:effectLst/>
              </c:spPr>
              <c:txPr>
                <a:bodyPr/>
                <a:lstStyle/>
                <a:p>
                  <a:pPr>
                    <a:defRPr sz="900" b="0">
                      <a:solidFill>
                        <a:schemeClr val="bg1"/>
                      </a:solidFill>
                    </a:defRPr>
                  </a:pPr>
                  <a:endParaRPr lang="ru-RU"/>
                </a:p>
              </c:txPr>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F9A3-4E0B-9BE1-6D84C6785ABF}"/>
                </c:ext>
                <c:ext xmlns:c15="http://schemas.microsoft.com/office/drawing/2012/chart" uri="{CE6537A1-D6FC-4f65-9D91-7224C49458BB}"/>
              </c:extLst>
            </c:dLbl>
            <c:dLbl>
              <c:idx val="21"/>
              <c:layout>
                <c:manualLayout>
                  <c:x val="9.4087246288554437E-3"/>
                  <c:y val="3.5408733651457007E-7"/>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F9A3-4E0B-9BE1-6D84C6785ABF}"/>
                </c:ext>
                <c:ext xmlns:c15="http://schemas.microsoft.com/office/drawing/2012/chart" uri="{CE6537A1-D6FC-4f65-9D91-7224C49458BB}"/>
              </c:extLst>
            </c:dLbl>
            <c:numFmt formatCode="0%" sourceLinked="0"/>
            <c:spPr>
              <a:noFill/>
              <a:ln>
                <a:noFill/>
              </a:ln>
              <a:effectLst/>
            </c:spPr>
            <c:txPr>
              <a:bodyPr/>
              <a:lstStyle/>
              <a:p>
                <a:pPr>
                  <a:defRPr sz="900" b="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Когорта 4</c:v>
                </c:pt>
                <c:pt idx="2">
                  <c:v>громада</c:v>
                </c:pt>
              </c:strCache>
            </c:strRef>
          </c:cat>
          <c:val>
            <c:numRef>
              <c:f>Лист1!$C$2:$C$4</c:f>
              <c:numCache>
                <c:formatCode>General</c:formatCode>
                <c:ptCount val="3"/>
                <c:pt idx="0" formatCode="0%">
                  <c:v>0.28068081910404297</c:v>
                </c:pt>
                <c:pt idx="2" formatCode="0%">
                  <c:v>0.17814813794902601</c:v>
                </c:pt>
              </c:numCache>
            </c:numRef>
          </c:val>
          <c:extLst xmlns:c16r2="http://schemas.microsoft.com/office/drawing/2015/06/chart">
            <c:ext xmlns:c16="http://schemas.microsoft.com/office/drawing/2014/chart" uri="{C3380CC4-5D6E-409C-BE32-E72D297353CC}">
              <c16:uniqueId val="{00000005-F9A3-4E0B-9BE1-6D84C6785ABF}"/>
            </c:ext>
          </c:extLst>
        </c:ser>
        <c:ser>
          <c:idx val="2"/>
          <c:order val="2"/>
          <c:tx>
            <c:strRef>
              <c:f>Лист1!$D$1</c:f>
              <c:strCache>
                <c:ptCount val="1"/>
                <c:pt idx="0">
                  <c:v>Не дужев впевнені</c:v>
                </c:pt>
              </c:strCache>
            </c:strRef>
          </c:tx>
          <c:spPr>
            <a:solidFill>
              <a:schemeClr val="accent3"/>
            </a:solidFill>
            <a:ln>
              <a:noFill/>
            </a:ln>
          </c:spPr>
          <c:invertIfNegative val="0"/>
          <c:dLbls>
            <c:dLbl>
              <c:idx val="2"/>
              <c:numFmt formatCode="0%" sourceLinked="0"/>
              <c:spPr>
                <a:solidFill>
                  <a:srgbClr val="00B050"/>
                </a:solidFill>
                <a:ln>
                  <a:solidFill>
                    <a:srgbClr val="00B050"/>
                  </a:solid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dLbl>
            <c:numFmt formatCode="0%" sourceLinked="0"/>
            <c:spPr>
              <a:noFill/>
              <a:ln>
                <a:no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Когорта 4</c:v>
                </c:pt>
                <c:pt idx="2">
                  <c:v>громада</c:v>
                </c:pt>
              </c:strCache>
            </c:strRef>
          </c:cat>
          <c:val>
            <c:numRef>
              <c:f>Лист1!$D$2:$D$4</c:f>
              <c:numCache>
                <c:formatCode>General</c:formatCode>
                <c:ptCount val="3"/>
                <c:pt idx="0" formatCode="0%">
                  <c:v>0.41814754410770805</c:v>
                </c:pt>
                <c:pt idx="2" formatCode="0%">
                  <c:v>0.564156349995246</c:v>
                </c:pt>
              </c:numCache>
            </c:numRef>
          </c:val>
          <c:extLst xmlns:c16r2="http://schemas.microsoft.com/office/drawing/2015/06/chart">
            <c:ext xmlns:c16="http://schemas.microsoft.com/office/drawing/2014/chart" uri="{C3380CC4-5D6E-409C-BE32-E72D297353CC}">
              <c16:uniqueId val="{00000006-F9A3-4E0B-9BE1-6D84C6785ABF}"/>
            </c:ext>
          </c:extLst>
        </c:ser>
        <c:ser>
          <c:idx val="3"/>
          <c:order val="3"/>
          <c:tx>
            <c:strRef>
              <c:f>Лист1!$E$1</c:f>
              <c:strCache>
                <c:ptCount val="1"/>
                <c:pt idx="0">
                  <c:v>Зовсім не впевнені</c:v>
                </c:pt>
              </c:strCache>
            </c:strRef>
          </c:tx>
          <c:spPr>
            <a:solidFill>
              <a:schemeClr val="accent3">
                <a:lumMod val="75000"/>
              </a:schemeClr>
            </a:solidFill>
          </c:spPr>
          <c:invertIfNegative val="0"/>
          <c:dLbls>
            <c:numFmt formatCode="0%" sourceLinked="0"/>
            <c:spPr>
              <a:noFill/>
              <a:ln>
                <a:no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Когорта 4</c:v>
                </c:pt>
                <c:pt idx="2">
                  <c:v>громада</c:v>
                </c:pt>
              </c:strCache>
            </c:strRef>
          </c:cat>
          <c:val>
            <c:numRef>
              <c:f>Лист1!$E$2:$E$4</c:f>
              <c:numCache>
                <c:formatCode>General</c:formatCode>
                <c:ptCount val="3"/>
                <c:pt idx="0" formatCode="0%">
                  <c:v>0.165818183954241</c:v>
                </c:pt>
                <c:pt idx="2" formatCode="0%">
                  <c:v>0.16510234824952699</c:v>
                </c:pt>
              </c:numCache>
            </c:numRef>
          </c:val>
          <c:extLst xmlns:c16r2="http://schemas.microsoft.com/office/drawing/2015/06/chart">
            <c:ext xmlns:c16="http://schemas.microsoft.com/office/drawing/2014/chart" uri="{C3380CC4-5D6E-409C-BE32-E72D297353CC}">
              <c16:uniqueId val="{00000008-F9A3-4E0B-9BE1-6D84C6785ABF}"/>
            </c:ext>
          </c:extLst>
        </c:ser>
        <c:ser>
          <c:idx val="4"/>
          <c:order val="4"/>
          <c:tx>
            <c:strRef>
              <c:f>Лист1!$F$1</c:f>
              <c:strCache>
                <c:ptCount val="1"/>
                <c:pt idx="0">
                  <c:v>Не знаю/Відмова</c:v>
                </c:pt>
              </c:strCache>
            </c:strRef>
          </c:tx>
          <c:spPr>
            <a:pattFill prst="dkUpDiag">
              <a:fgClr>
                <a:schemeClr val="bg1">
                  <a:lumMod val="75000"/>
                </a:schemeClr>
              </a:fgClr>
              <a:bgClr>
                <a:schemeClr val="bg1"/>
              </a:bgClr>
            </a:pattFill>
          </c:spPr>
          <c:invertIfNegative val="0"/>
          <c:dLbls>
            <c:dLbl>
              <c:idx val="0"/>
              <c:layout>
                <c:manualLayout>
                  <c:x val="-1.8679696957712522E-3"/>
                  <c:y val="-5.7262750704958907E-3"/>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D5A6-40C8-B279-42638318260E}"/>
                </c:ext>
                <c:ext xmlns:c15="http://schemas.microsoft.com/office/drawing/2012/chart" uri="{CE6537A1-D6FC-4f65-9D91-7224C49458BB}"/>
              </c:extLst>
            </c:dLbl>
            <c:dLbl>
              <c:idx val="2"/>
              <c:layout>
                <c:manualLayout>
                  <c:x val="0"/>
                  <c:y val="5.0919824531086089E-3"/>
                </c:manualLayout>
              </c:layout>
              <c:numFmt formatCode="0%" sourceLinked="0"/>
              <c:spPr>
                <a:noFill/>
                <a:ln>
                  <a:solidFill>
                    <a:srgbClr val="FF0000"/>
                  </a:solidFill>
                </a:ln>
                <a:effectLst/>
              </c:spPr>
              <c:txPr>
                <a:bodyPr wrap="square" lIns="38100" tIns="19050" rIns="38100" bIns="19050" anchor="ctr">
                  <a:spAutoFit/>
                </a:bodyPr>
                <a:lstStyle/>
                <a:p>
                  <a:pPr>
                    <a:defRPr sz="900"/>
                  </a:pPr>
                  <a:endParaRPr lang="ru-RU"/>
                </a:p>
              </c:txPr>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9-F9A3-4E0B-9BE1-6D84C6785ABF}"/>
                </c:ext>
                <c:ext xmlns:c15="http://schemas.microsoft.com/office/drawing/2012/chart" uri="{CE6537A1-D6FC-4f65-9D91-7224C49458BB}"/>
              </c:extLst>
            </c:dLbl>
            <c:numFmt formatCode="0%" sourceLinked="0"/>
            <c:spPr>
              <a:noFill/>
              <a:ln>
                <a:noFill/>
              </a:ln>
              <a:effectLst/>
            </c:spPr>
            <c:txPr>
              <a:bodyPr wrap="square" lIns="38100" tIns="19050" rIns="38100" bIns="19050" anchor="ctr">
                <a:spAutoFit/>
              </a:bodyPr>
              <a:lstStyle/>
              <a:p>
                <a:pPr>
                  <a:defRPr sz="900"/>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Когорта 4</c:v>
                </c:pt>
                <c:pt idx="2">
                  <c:v>громада</c:v>
                </c:pt>
              </c:strCache>
            </c:strRef>
          </c:cat>
          <c:val>
            <c:numRef>
              <c:f>Лист1!$F$2:$F$4</c:f>
              <c:numCache>
                <c:formatCode>General</c:formatCode>
                <c:ptCount val="3"/>
                <c:pt idx="0" formatCode="0%">
                  <c:v>0.1026121495189236</c:v>
                </c:pt>
                <c:pt idx="2" formatCode="0%">
                  <c:v>6.3879260987807898E-2</c:v>
                </c:pt>
              </c:numCache>
            </c:numRef>
          </c:val>
          <c:extLst xmlns:c16r2="http://schemas.microsoft.com/office/drawing/2015/06/chart">
            <c:ext xmlns:c16="http://schemas.microsoft.com/office/drawing/2014/chart" uri="{C3380CC4-5D6E-409C-BE32-E72D297353CC}">
              <c16:uniqueId val="{0000000A-F9A3-4E0B-9BE1-6D84C6785ABF}"/>
            </c:ext>
          </c:extLst>
        </c:ser>
        <c:dLbls>
          <c:dLblPos val="ctr"/>
          <c:showLegendKey val="0"/>
          <c:showVal val="1"/>
          <c:showCatName val="0"/>
          <c:showSerName val="0"/>
          <c:showPercent val="0"/>
          <c:showBubbleSize val="0"/>
        </c:dLbls>
        <c:gapWidth val="35"/>
        <c:overlap val="100"/>
        <c:axId val="116513408"/>
        <c:axId val="116519296"/>
      </c:barChart>
      <c:catAx>
        <c:axId val="116513408"/>
        <c:scaling>
          <c:orientation val="minMax"/>
        </c:scaling>
        <c:delete val="1"/>
        <c:axPos val="l"/>
        <c:numFmt formatCode="General" sourceLinked="1"/>
        <c:majorTickMark val="none"/>
        <c:minorTickMark val="none"/>
        <c:tickLblPos val="nextTo"/>
        <c:crossAx val="116519296"/>
        <c:crosses val="autoZero"/>
        <c:auto val="1"/>
        <c:lblAlgn val="ctr"/>
        <c:lblOffset val="100"/>
        <c:noMultiLvlLbl val="0"/>
      </c:catAx>
      <c:valAx>
        <c:axId val="116519296"/>
        <c:scaling>
          <c:orientation val="minMax"/>
        </c:scaling>
        <c:delete val="1"/>
        <c:axPos val="b"/>
        <c:numFmt formatCode="0%" sourceLinked="1"/>
        <c:majorTickMark val="out"/>
        <c:minorTickMark val="none"/>
        <c:tickLblPos val="nextTo"/>
        <c:crossAx val="116513408"/>
        <c:crosses val="autoZero"/>
        <c:crossBetween val="between"/>
        <c:majorUnit val="1"/>
      </c:valAx>
      <c:spPr>
        <a:ln>
          <a:noFill/>
        </a:ln>
      </c:spPr>
    </c:plotArea>
    <c:legend>
      <c:legendPos val="t"/>
      <c:layout>
        <c:manualLayout>
          <c:xMode val="edge"/>
          <c:yMode val="edge"/>
          <c:x val="6.4484787439756164E-2"/>
          <c:y val="5.9986972410214515E-2"/>
          <c:w val="0.92843999182171355"/>
          <c:h val="0.25848999663380112"/>
        </c:manualLayout>
      </c:layout>
      <c:overlay val="0"/>
      <c:txPr>
        <a:bodyPr/>
        <a:lstStyle/>
        <a:p>
          <a:pPr>
            <a:defRPr sz="1000">
              <a:latin typeface="+mn-lt"/>
            </a:defRPr>
          </a:pPr>
          <a:endParaRPr lang="ru-RU"/>
        </a:p>
      </c:txPr>
    </c:legend>
    <c:plotVisOnly val="1"/>
    <c:dispBlanksAs val="gap"/>
    <c:showDLblsOverMax val="0"/>
  </c:chart>
  <c:txPr>
    <a:bodyPr/>
    <a:lstStyle/>
    <a:p>
      <a:pPr>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58436072343317114"/>
          <c:y val="1.7172193963160158E-2"/>
          <c:w val="0.37248936339592925"/>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Lbls>
            <c:numFmt formatCode="0%" sourceLinked="0"/>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c:v>
                </c:pt>
                <c:pt idx="2">
                  <c:v>Cohort 4</c:v>
                </c:pt>
              </c:strCache>
            </c:strRef>
          </c:cat>
          <c:val>
            <c:numRef>
              <c:f>Лист1!$B$2:$B$4</c:f>
              <c:numCache>
                <c:formatCode>General</c:formatCode>
                <c:ptCount val="3"/>
                <c:pt idx="0" formatCode="0%">
                  <c:v>0.36330265669644196</c:v>
                </c:pt>
                <c:pt idx="2" formatCode="0%">
                  <c:v>0.39537538809409001</c:v>
                </c:pt>
              </c:numCache>
            </c:numRef>
          </c:val>
          <c:extLst xmlns:c16r2="http://schemas.microsoft.com/office/drawing/2015/06/chart">
            <c:ext xmlns:c16="http://schemas.microsoft.com/office/drawing/2014/chart" uri="{C3380CC4-5D6E-409C-BE32-E72D297353CC}">
              <c16:uniqueId val="{00000000-8EB6-40EA-B2CC-57F2A16678C9}"/>
            </c:ext>
          </c:extLst>
        </c:ser>
        <c:dLbls>
          <c:dLblPos val="outEnd"/>
          <c:showLegendKey val="0"/>
          <c:showVal val="1"/>
          <c:showCatName val="0"/>
          <c:showSerName val="0"/>
          <c:showPercent val="0"/>
          <c:showBubbleSize val="0"/>
        </c:dLbls>
        <c:gapWidth val="30"/>
        <c:overlap val="-25"/>
        <c:axId val="100705792"/>
        <c:axId val="100690560"/>
      </c:barChart>
      <c:valAx>
        <c:axId val="100690560"/>
        <c:scaling>
          <c:orientation val="minMax"/>
          <c:max val="1"/>
        </c:scaling>
        <c:delete val="1"/>
        <c:axPos val="t"/>
        <c:numFmt formatCode="0%" sourceLinked="1"/>
        <c:majorTickMark val="out"/>
        <c:minorTickMark val="none"/>
        <c:tickLblPos val="nextTo"/>
        <c:crossAx val="100705792"/>
        <c:crosses val="autoZero"/>
        <c:crossBetween val="between"/>
      </c:valAx>
      <c:catAx>
        <c:axId val="100705792"/>
        <c:scaling>
          <c:orientation val="maxMin"/>
        </c:scaling>
        <c:delete val="1"/>
        <c:axPos val="l"/>
        <c:numFmt formatCode="General" sourceLinked="0"/>
        <c:majorTickMark val="none"/>
        <c:minorTickMark val="none"/>
        <c:tickLblPos val="nextTo"/>
        <c:crossAx val="100690560"/>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60.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44162098182281972"/>
          <c:y val="3.4344842658227077E-2"/>
          <c:w val="0.55837916372943375"/>
          <c:h val="0.9656553230754229"/>
        </c:manualLayout>
      </c:layout>
      <c:barChart>
        <c:barDir val="bar"/>
        <c:grouping val="clustered"/>
        <c:varyColors val="0"/>
        <c:ser>
          <c:idx val="0"/>
          <c:order val="0"/>
          <c:tx>
            <c:strRef>
              <c:f>Лист1!$B$1</c:f>
              <c:strCache>
                <c:ptCount val="1"/>
              </c:strCache>
            </c:strRef>
          </c:tx>
          <c:spPr>
            <a:solidFill>
              <a:srgbClr val="009FA0"/>
            </a:solidFill>
          </c:spPr>
          <c:invertIfNegative val="0"/>
          <c:dLbls>
            <c:spPr>
              <a:noFill/>
              <a:ln>
                <a:noFill/>
              </a:ln>
              <a:effectLst/>
            </c:spPr>
            <c:txPr>
              <a:bodyPr wrap="square" lIns="38100" tIns="19050" rIns="38100" bIns="19050" anchor="ctr">
                <a:spAutoFit/>
              </a:bodyPr>
              <a:lstStyle/>
              <a:p>
                <a:pPr>
                  <a:defRPr sz="100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Лист1!$A$2:$A$10</c:f>
              <c:strCache>
                <c:ptCount val="9"/>
                <c:pt idx="0">
                  <c:v>Registration or privatization of real estate (house, apartment)</c:v>
                </c:pt>
                <c:pt idx="1">
                  <c:v>Privatization, ownership or use of land plot</c:v>
                </c:pt>
                <c:pt idx="2">
                  <c:v>Provision of communal services</c:v>
                </c:pt>
                <c:pt idx="3">
                  <c:v>Obtaining various official permits (including building permits)</c:v>
                </c:pt>
                <c:pt idx="4">
                  <c:v>Business regulation and auditing</c:v>
                </c:pt>
                <c:pt idx="5">
                  <c:v>Getting a job in a communal organization or authority</c:v>
                </c:pt>
                <c:pt idx="6">
                  <c:v>School education</c:v>
                </c:pt>
                <c:pt idx="7">
                  <c:v>Communication with fiscal services (tax inspectorate)</c:v>
                </c:pt>
                <c:pt idx="8">
                  <c:v>Obtaining medical services in a municipal clinic or other medical institution</c:v>
                </c:pt>
              </c:strCache>
            </c:strRef>
          </c:cat>
          <c:val>
            <c:numRef>
              <c:f>Лист1!$B$2:$B$10</c:f>
              <c:numCache>
                <c:formatCode>0%</c:formatCode>
                <c:ptCount val="9"/>
                <c:pt idx="0">
                  <c:v>0.48779956290672294</c:v>
                </c:pt>
                <c:pt idx="1">
                  <c:v>0.50181304199767895</c:v>
                </c:pt>
                <c:pt idx="2">
                  <c:v>0.36196763182011876</c:v>
                </c:pt>
                <c:pt idx="3">
                  <c:v>0.46677800152646298</c:v>
                </c:pt>
                <c:pt idx="4">
                  <c:v>0.44850859612021593</c:v>
                </c:pt>
                <c:pt idx="5">
                  <c:v>0.42027676195664798</c:v>
                </c:pt>
                <c:pt idx="6">
                  <c:v>0.31196760403570811</c:v>
                </c:pt>
                <c:pt idx="7">
                  <c:v>0.412643069877561</c:v>
                </c:pt>
                <c:pt idx="8">
                  <c:v>0.47035126644658404</c:v>
                </c:pt>
              </c:numCache>
            </c:numRef>
          </c:val>
          <c:extLst xmlns:c16r2="http://schemas.microsoft.com/office/drawing/2015/06/chart">
            <c:ext xmlns:c16="http://schemas.microsoft.com/office/drawing/2014/chart" uri="{C3380CC4-5D6E-409C-BE32-E72D297353CC}">
              <c16:uniqueId val="{00000000-6E1C-4B79-9EC2-2425831C681B}"/>
            </c:ext>
          </c:extLst>
        </c:ser>
        <c:dLbls>
          <c:dLblPos val="outEnd"/>
          <c:showLegendKey val="0"/>
          <c:showVal val="1"/>
          <c:showCatName val="0"/>
          <c:showSerName val="0"/>
          <c:showPercent val="0"/>
          <c:showBubbleSize val="0"/>
        </c:dLbls>
        <c:gapWidth val="57"/>
        <c:overlap val="-25"/>
        <c:axId val="116741632"/>
        <c:axId val="116734592"/>
      </c:barChart>
      <c:valAx>
        <c:axId val="116734592"/>
        <c:scaling>
          <c:orientation val="minMax"/>
          <c:max val="1"/>
        </c:scaling>
        <c:delete val="1"/>
        <c:axPos val="t"/>
        <c:numFmt formatCode="0%" sourceLinked="1"/>
        <c:majorTickMark val="out"/>
        <c:minorTickMark val="none"/>
        <c:tickLblPos val="nextTo"/>
        <c:crossAx val="116741632"/>
        <c:crosses val="autoZero"/>
        <c:crossBetween val="between"/>
      </c:valAx>
      <c:catAx>
        <c:axId val="116741632"/>
        <c:scaling>
          <c:orientation val="maxMin"/>
        </c:scaling>
        <c:delete val="1"/>
        <c:axPos val="l"/>
        <c:numFmt formatCode="General" sourceLinked="0"/>
        <c:majorTickMark val="none"/>
        <c:minorTickMark val="none"/>
        <c:tickLblPos val="nextTo"/>
        <c:crossAx val="116734592"/>
        <c:crosses val="autoZero"/>
        <c:auto val="1"/>
        <c:lblAlgn val="ctr"/>
        <c:lblOffset val="100"/>
        <c:noMultiLvlLbl val="0"/>
      </c:catAx>
    </c:plotArea>
    <c:plotVisOnly val="1"/>
    <c:dispBlanksAs val="gap"/>
    <c:showDLblsOverMax val="0"/>
  </c:chart>
  <c:txPr>
    <a:bodyPr/>
    <a:lstStyle/>
    <a:p>
      <a:pPr>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6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44162098182281972"/>
          <c:y val="3.4344842658227077E-2"/>
          <c:w val="0.55837916372943375"/>
          <c:h val="0.9656553230754229"/>
        </c:manualLayout>
      </c:layout>
      <c:barChart>
        <c:barDir val="bar"/>
        <c:grouping val="clustered"/>
        <c:varyColors val="0"/>
        <c:ser>
          <c:idx val="0"/>
          <c:order val="0"/>
          <c:tx>
            <c:strRef>
              <c:f>Лист1!$B$1</c:f>
              <c:strCache>
                <c:ptCount val="1"/>
              </c:strCache>
            </c:strRef>
          </c:tx>
          <c:spPr>
            <a:solidFill>
              <a:srgbClr val="009FA0"/>
            </a:solidFill>
          </c:spPr>
          <c:invertIfNegative val="0"/>
          <c:dLbls>
            <c:spPr>
              <a:noFill/>
              <a:ln>
                <a:solidFill>
                  <a:srgbClr val="FF000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Лист1!$A$2:$A$10</c:f>
              <c:strCache>
                <c:ptCount val="9"/>
                <c:pt idx="0">
                  <c:v>Registration or privatization of real estate (house, apartment)</c:v>
                </c:pt>
                <c:pt idx="1">
                  <c:v>Privatization, ownership or use of land plot</c:v>
                </c:pt>
                <c:pt idx="2">
                  <c:v>Provision of communal services</c:v>
                </c:pt>
                <c:pt idx="3">
                  <c:v>Obtaining various official permits (including building permits)</c:v>
                </c:pt>
                <c:pt idx="4">
                  <c:v>Business regulation and auditing</c:v>
                </c:pt>
                <c:pt idx="5">
                  <c:v>Getting a job in a communal organization or authority</c:v>
                </c:pt>
                <c:pt idx="6">
                  <c:v>School education</c:v>
                </c:pt>
                <c:pt idx="7">
                  <c:v>Communication with fiscal services (tax inspectorate)</c:v>
                </c:pt>
                <c:pt idx="8">
                  <c:v>Obtaining medical services in a municipal clinic or other medical institution</c:v>
                </c:pt>
              </c:strCache>
            </c:strRef>
          </c:cat>
          <c:val>
            <c:numRef>
              <c:f>Лист1!$B$2:$B$10</c:f>
              <c:numCache>
                <c:formatCode>0%</c:formatCode>
                <c:ptCount val="9"/>
                <c:pt idx="0">
                  <c:v>0.38152067244975185</c:v>
                </c:pt>
                <c:pt idx="1">
                  <c:v>0.42522095997469994</c:v>
                </c:pt>
                <c:pt idx="2">
                  <c:v>0.25042592736740321</c:v>
                </c:pt>
                <c:pt idx="3">
                  <c:v>0.2981178021564343</c:v>
                </c:pt>
                <c:pt idx="4">
                  <c:v>0.26429896238671197</c:v>
                </c:pt>
                <c:pt idx="5">
                  <c:v>0.27667825178636446</c:v>
                </c:pt>
                <c:pt idx="6">
                  <c:v>0.19208710015082009</c:v>
                </c:pt>
                <c:pt idx="7">
                  <c:v>0.27108327345265204</c:v>
                </c:pt>
                <c:pt idx="8">
                  <c:v>0.31380380483032638</c:v>
                </c:pt>
              </c:numCache>
            </c:numRef>
          </c:val>
          <c:extLst xmlns:c16r2="http://schemas.microsoft.com/office/drawing/2015/06/chart">
            <c:ext xmlns:c16="http://schemas.microsoft.com/office/drawing/2014/chart" uri="{C3380CC4-5D6E-409C-BE32-E72D297353CC}">
              <c16:uniqueId val="{00000000-3F63-4970-9D80-BC9D190B5288}"/>
            </c:ext>
          </c:extLst>
        </c:ser>
        <c:dLbls>
          <c:showLegendKey val="0"/>
          <c:showVal val="1"/>
          <c:showCatName val="0"/>
          <c:showSerName val="0"/>
          <c:showPercent val="0"/>
          <c:showBubbleSize val="0"/>
        </c:dLbls>
        <c:gapWidth val="57"/>
        <c:overlap val="-25"/>
        <c:axId val="116809088"/>
        <c:axId val="116806400"/>
      </c:barChart>
      <c:valAx>
        <c:axId val="116806400"/>
        <c:scaling>
          <c:orientation val="minMax"/>
          <c:max val="1"/>
        </c:scaling>
        <c:delete val="1"/>
        <c:axPos val="t"/>
        <c:numFmt formatCode="0%" sourceLinked="1"/>
        <c:majorTickMark val="out"/>
        <c:minorTickMark val="none"/>
        <c:tickLblPos val="nextTo"/>
        <c:crossAx val="116809088"/>
        <c:crosses val="autoZero"/>
        <c:crossBetween val="between"/>
      </c:valAx>
      <c:catAx>
        <c:axId val="116809088"/>
        <c:scaling>
          <c:orientation val="maxMin"/>
        </c:scaling>
        <c:delete val="1"/>
        <c:axPos val="l"/>
        <c:numFmt formatCode="General" sourceLinked="0"/>
        <c:majorTickMark val="none"/>
        <c:minorTickMark val="none"/>
        <c:tickLblPos val="nextTo"/>
        <c:crossAx val="116806400"/>
        <c:crosses val="autoZero"/>
        <c:auto val="1"/>
        <c:lblAlgn val="ctr"/>
        <c:lblOffset val="100"/>
        <c:noMultiLvlLbl val="0"/>
      </c:catAx>
    </c:plotArea>
    <c:plotVisOnly val="1"/>
    <c:dispBlanksAs val="gap"/>
    <c:showDLblsOverMax val="0"/>
  </c:chart>
  <c:txPr>
    <a:bodyPr/>
    <a:lstStyle/>
    <a:p>
      <a:pPr>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6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44162098182281972"/>
          <c:y val="3.4344842658227077E-2"/>
          <c:w val="0.55837916372943375"/>
          <c:h val="0.9656553230754229"/>
        </c:manualLayout>
      </c:layout>
      <c:barChart>
        <c:barDir val="bar"/>
        <c:grouping val="clustered"/>
        <c:varyColors val="0"/>
        <c:ser>
          <c:idx val="0"/>
          <c:order val="0"/>
          <c:tx>
            <c:strRef>
              <c:f>Лист1!$B$1</c:f>
              <c:strCache>
                <c:ptCount val="1"/>
                <c:pt idx="0">
                  <c:v>Користуються</c:v>
                </c:pt>
              </c:strCache>
            </c:strRef>
          </c:tx>
          <c:spPr>
            <a:solidFill>
              <a:srgbClr val="009FA0"/>
            </a:solidFill>
          </c:spPr>
          <c:invertIfNegative val="0"/>
          <c:dLbls>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Лист1!$A$2:$A$10</c:f>
              <c:strCache>
                <c:ptCount val="9"/>
                <c:pt idx="0">
                  <c:v>Registration or privatization of real estate (house, apartment)</c:v>
                </c:pt>
                <c:pt idx="1">
                  <c:v>Privatization, ownership or use of land plot</c:v>
                </c:pt>
                <c:pt idx="2">
                  <c:v>Provision of communal services</c:v>
                </c:pt>
                <c:pt idx="3">
                  <c:v>Obtaining various official permits (including building permits)</c:v>
                </c:pt>
                <c:pt idx="4">
                  <c:v>Business regulation and auditing</c:v>
                </c:pt>
                <c:pt idx="5">
                  <c:v>Getting a job in a communal organization or authority</c:v>
                </c:pt>
                <c:pt idx="6">
                  <c:v>School education</c:v>
                </c:pt>
                <c:pt idx="7">
                  <c:v>Communication with fiscal services (tax inspectorate)</c:v>
                </c:pt>
                <c:pt idx="8">
                  <c:v>Obtaining medical services in a municipal clinic or other medical institution</c:v>
                </c:pt>
              </c:strCache>
            </c:strRef>
          </c:cat>
          <c:val>
            <c:numRef>
              <c:f>Лист1!$B$2:$B$10</c:f>
              <c:numCache>
                <c:formatCode>###0%</c:formatCode>
                <c:ptCount val="9"/>
                <c:pt idx="0">
                  <c:v>0.4179096456627629</c:v>
                </c:pt>
                <c:pt idx="1">
                  <c:v>0.47709610227206656</c:v>
                </c:pt>
                <c:pt idx="2">
                  <c:v>0.26868379207775928</c:v>
                </c:pt>
                <c:pt idx="3">
                  <c:v>0.30578192449629715</c:v>
                </c:pt>
                <c:pt idx="4">
                  <c:v>0.28619975638960421</c:v>
                </c:pt>
                <c:pt idx="5">
                  <c:v>0.28131534426606419</c:v>
                </c:pt>
                <c:pt idx="6">
                  <c:v>0.21085181213509546</c:v>
                </c:pt>
                <c:pt idx="7">
                  <c:v>0.30273783119684622</c:v>
                </c:pt>
                <c:pt idx="8">
                  <c:v>0.3339317977447348</c:v>
                </c:pt>
              </c:numCache>
            </c:numRef>
          </c:val>
          <c:extLst xmlns:c16r2="http://schemas.microsoft.com/office/drawing/2015/06/chart">
            <c:ext xmlns:c16="http://schemas.microsoft.com/office/drawing/2014/chart" uri="{C3380CC4-5D6E-409C-BE32-E72D297353CC}">
              <c16:uniqueId val="{00000000-3F63-4970-9D80-BC9D190B5288}"/>
            </c:ext>
          </c:extLst>
        </c:ser>
        <c:ser>
          <c:idx val="1"/>
          <c:order val="1"/>
          <c:tx>
            <c:strRef>
              <c:f>Лист1!$C$1</c:f>
              <c:strCache>
                <c:ptCount val="1"/>
                <c:pt idx="0">
                  <c:v>Не користуються</c:v>
                </c:pt>
              </c:strCache>
            </c:strRef>
          </c:tx>
          <c:spPr>
            <a:solidFill>
              <a:schemeClr val="accent1"/>
            </a:solidFill>
          </c:spPr>
          <c:invertIfNegative val="0"/>
          <c:dLbls>
            <c:dLbl>
              <c:idx val="1"/>
              <c:spPr>
                <a:noFill/>
                <a:ln>
                  <a:solidFill>
                    <a:srgbClr val="FF0000"/>
                  </a:solidFill>
                </a:ln>
                <a:effectLst/>
              </c:spPr>
              <c:txPr>
                <a:bodyPr wrap="square" lIns="38100" tIns="19050" rIns="38100" bIns="19050" anchor="ctr">
                  <a:spAutoFit/>
                </a:bodyPr>
                <a:lstStyle/>
                <a:p>
                  <a:pPr>
                    <a:defRPr sz="1000"/>
                  </a:pPr>
                  <a:endParaRPr lang="ru-RU"/>
                </a:p>
              </c:txPr>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1000"/>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Лист1!$A$2:$A$10</c:f>
              <c:strCache>
                <c:ptCount val="9"/>
                <c:pt idx="0">
                  <c:v>Registration or privatization of real estate (house, apartment)</c:v>
                </c:pt>
                <c:pt idx="1">
                  <c:v>Privatization, ownership or use of land plot</c:v>
                </c:pt>
                <c:pt idx="2">
                  <c:v>Provision of communal services</c:v>
                </c:pt>
                <c:pt idx="3">
                  <c:v>Obtaining various official permits (including building permits)</c:v>
                </c:pt>
                <c:pt idx="4">
                  <c:v>Business regulation and auditing</c:v>
                </c:pt>
                <c:pt idx="5">
                  <c:v>Getting a job in a communal organization or authority</c:v>
                </c:pt>
                <c:pt idx="6">
                  <c:v>School education</c:v>
                </c:pt>
                <c:pt idx="7">
                  <c:v>Communication with fiscal services (tax inspectorate)</c:v>
                </c:pt>
                <c:pt idx="8">
                  <c:v>Obtaining medical services in a municipal clinic or other medical institution</c:v>
                </c:pt>
              </c:strCache>
            </c:strRef>
          </c:cat>
          <c:val>
            <c:numRef>
              <c:f>Лист1!$C$2:$C$10</c:f>
              <c:numCache>
                <c:formatCode>###0%</c:formatCode>
                <c:ptCount val="9"/>
                <c:pt idx="0">
                  <c:v>0.33741867835655093</c:v>
                </c:pt>
                <c:pt idx="1">
                  <c:v>0.36235034238980274</c:v>
                </c:pt>
                <c:pt idx="2">
                  <c:v>0.22829811856946997</c:v>
                </c:pt>
                <c:pt idx="3">
                  <c:v>0.28882918947193414</c:v>
                </c:pt>
                <c:pt idx="4">
                  <c:v>0.23775606759003765</c:v>
                </c:pt>
                <c:pt idx="5">
                  <c:v>0.27105827938559696</c:v>
                </c:pt>
                <c:pt idx="6">
                  <c:v>0.16934501253414683</c:v>
                </c:pt>
                <c:pt idx="7">
                  <c:v>0.23271920336786697</c:v>
                </c:pt>
                <c:pt idx="8">
                  <c:v>0.28940947472864931</c:v>
                </c:pt>
              </c:numCache>
            </c:numRef>
          </c:val>
          <c:extLst xmlns:c16r2="http://schemas.microsoft.com/office/drawing/2015/06/chart">
            <c:ext xmlns:c16="http://schemas.microsoft.com/office/drawing/2014/chart" uri="{C3380CC4-5D6E-409C-BE32-E72D297353CC}">
              <c16:uniqueId val="{00000001-2224-4C33-AF4B-919D9A0063FC}"/>
            </c:ext>
          </c:extLst>
        </c:ser>
        <c:dLbls>
          <c:showLegendKey val="0"/>
          <c:showVal val="1"/>
          <c:showCatName val="0"/>
          <c:showSerName val="0"/>
          <c:showPercent val="0"/>
          <c:showBubbleSize val="0"/>
        </c:dLbls>
        <c:gapWidth val="38"/>
        <c:axId val="117326976"/>
        <c:axId val="117312896"/>
      </c:barChart>
      <c:valAx>
        <c:axId val="117312896"/>
        <c:scaling>
          <c:orientation val="minMax"/>
          <c:max val="1"/>
        </c:scaling>
        <c:delete val="1"/>
        <c:axPos val="t"/>
        <c:numFmt formatCode="###0%" sourceLinked="1"/>
        <c:majorTickMark val="out"/>
        <c:minorTickMark val="none"/>
        <c:tickLblPos val="nextTo"/>
        <c:crossAx val="117326976"/>
        <c:crosses val="autoZero"/>
        <c:crossBetween val="between"/>
      </c:valAx>
      <c:catAx>
        <c:axId val="117326976"/>
        <c:scaling>
          <c:orientation val="maxMin"/>
        </c:scaling>
        <c:delete val="1"/>
        <c:axPos val="l"/>
        <c:numFmt formatCode="General" sourceLinked="0"/>
        <c:majorTickMark val="none"/>
        <c:minorTickMark val="none"/>
        <c:tickLblPos val="nextTo"/>
        <c:crossAx val="117312896"/>
        <c:crosses val="autoZero"/>
        <c:auto val="1"/>
        <c:lblAlgn val="ctr"/>
        <c:lblOffset val="100"/>
        <c:noMultiLvlLbl val="0"/>
      </c:catAx>
    </c:plotArea>
    <c:plotVisOnly val="1"/>
    <c:dispBlanksAs val="gap"/>
    <c:showDLblsOverMax val="0"/>
  </c:chart>
  <c:txPr>
    <a:bodyPr/>
    <a:lstStyle/>
    <a:p>
      <a:pPr>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6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2.3326561130842836E-2"/>
          <c:y val="0.32018269107343877"/>
          <c:w val="0.93727736589633226"/>
          <c:h val="0.50389456095143326"/>
        </c:manualLayout>
      </c:layout>
      <c:barChart>
        <c:barDir val="bar"/>
        <c:grouping val="percentStacked"/>
        <c:varyColors val="0"/>
        <c:ser>
          <c:idx val="0"/>
          <c:order val="0"/>
          <c:tx>
            <c:strRef>
              <c:f>Лист1!$B$1</c:f>
              <c:strCache>
                <c:ptCount val="1"/>
                <c:pt idx="0">
                  <c:v>Так</c:v>
                </c:pt>
              </c:strCache>
            </c:strRef>
          </c:tx>
          <c:spPr>
            <a:solidFill>
              <a:schemeClr val="tx2">
                <a:lumMod val="75000"/>
              </a:schemeClr>
            </a:solidFill>
          </c:spPr>
          <c:invertIfNegative val="0"/>
          <c:dLbls>
            <c:dLbl>
              <c:idx val="0"/>
              <c:layout>
                <c:manualLayout>
                  <c:x val="7.5657340161954367E-3"/>
                  <c:y val="8.8161333565270229E-17"/>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3340-4120-8B50-5A4C7DA93A1C}"/>
                </c:ext>
                <c:ext xmlns:c15="http://schemas.microsoft.com/office/drawing/2012/chart" uri="{CE6537A1-D6FC-4f65-9D91-7224C49458BB}"/>
              </c:extLst>
            </c:dLbl>
            <c:dLbl>
              <c:idx val="2"/>
              <c:spPr>
                <a:solidFill>
                  <a:srgbClr val="00B050"/>
                </a:solidFill>
                <a:ln>
                  <a:no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Cohort 4</c:v>
                </c:pt>
                <c:pt idx="2">
                  <c:v>Громада</c:v>
                </c:pt>
              </c:strCache>
            </c:strRef>
          </c:cat>
          <c:val>
            <c:numRef>
              <c:f>Лист1!$B$2:$B$4</c:f>
              <c:numCache>
                <c:formatCode>General</c:formatCode>
                <c:ptCount val="3"/>
                <c:pt idx="0" formatCode="0%">
                  <c:v>0.29455141843244997</c:v>
                </c:pt>
                <c:pt idx="2" formatCode="0%">
                  <c:v>0.34264622856119303</c:v>
                </c:pt>
              </c:numCache>
            </c:numRef>
          </c:val>
          <c:extLst xmlns:c16r2="http://schemas.microsoft.com/office/drawing/2015/06/chart">
            <c:ext xmlns:c16="http://schemas.microsoft.com/office/drawing/2014/chart" uri="{C3380CC4-5D6E-409C-BE32-E72D297353CC}">
              <c16:uniqueId val="{00000004-3340-4120-8B50-5A4C7DA93A1C}"/>
            </c:ext>
          </c:extLst>
        </c:ser>
        <c:ser>
          <c:idx val="1"/>
          <c:order val="1"/>
          <c:tx>
            <c:strRef>
              <c:f>Лист1!$C$1</c:f>
              <c:strCache>
                <c:ptCount val="1"/>
                <c:pt idx="0">
                  <c:v>Ні</c:v>
                </c:pt>
              </c:strCache>
            </c:strRef>
          </c:tx>
          <c:spPr>
            <a:solidFill>
              <a:schemeClr val="tx2"/>
            </a:solidFill>
          </c:spPr>
          <c:invertIfNegative val="0"/>
          <c:dLbls>
            <c:dLbl>
              <c:idx val="21"/>
              <c:layout>
                <c:manualLayout>
                  <c:x val="9.4087246288554437E-3"/>
                  <c:y val="3.5408733651457007E-7"/>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5-3340-4120-8B50-5A4C7DA93A1C}"/>
                </c:ext>
                <c:ext xmlns:c15="http://schemas.microsoft.com/office/drawing/2012/chart" uri="{CE6537A1-D6FC-4f65-9D91-7224C49458BB}"/>
              </c:extLst>
            </c:dLbl>
            <c:spPr>
              <a:noFill/>
              <a:ln>
                <a:noFill/>
              </a:ln>
              <a:effectLst/>
            </c:spPr>
            <c:txPr>
              <a:bodyPr/>
              <a:lstStyle/>
              <a:p>
                <a:pPr>
                  <a:defRPr sz="900" b="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Cohort 4</c:v>
                </c:pt>
                <c:pt idx="2">
                  <c:v>Громада</c:v>
                </c:pt>
              </c:strCache>
            </c:strRef>
          </c:cat>
          <c:val>
            <c:numRef>
              <c:f>Лист1!$C$2:$C$4</c:f>
              <c:numCache>
                <c:formatCode>General</c:formatCode>
                <c:ptCount val="3"/>
                <c:pt idx="0" formatCode="0%">
                  <c:v>0.397396677791931</c:v>
                </c:pt>
                <c:pt idx="2" formatCode="0%">
                  <c:v>0.42880497349887697</c:v>
                </c:pt>
              </c:numCache>
            </c:numRef>
          </c:val>
          <c:extLst xmlns:c16r2="http://schemas.microsoft.com/office/drawing/2015/06/chart">
            <c:ext xmlns:c16="http://schemas.microsoft.com/office/drawing/2014/chart" uri="{C3380CC4-5D6E-409C-BE32-E72D297353CC}">
              <c16:uniqueId val="{00000006-3340-4120-8B50-5A4C7DA93A1C}"/>
            </c:ext>
          </c:extLst>
        </c:ser>
        <c:ser>
          <c:idx val="2"/>
          <c:order val="2"/>
          <c:tx>
            <c:strRef>
              <c:f>Лист1!$D$1</c:f>
              <c:strCache>
                <c:ptCount val="1"/>
                <c:pt idx="0">
                  <c:v>Важко сказати</c:v>
                </c:pt>
              </c:strCache>
            </c:strRef>
          </c:tx>
          <c:spPr>
            <a:solidFill>
              <a:schemeClr val="bg1">
                <a:lumMod val="85000"/>
              </a:schemeClr>
            </a:solidFill>
          </c:spPr>
          <c:invertIfNegative val="0"/>
          <c:dLbls>
            <c:dLbl>
              <c:idx val="2"/>
              <c:spPr>
                <a:noFill/>
                <a:ln>
                  <a:solidFill>
                    <a:srgbClr val="FF0000"/>
                  </a:solidFill>
                </a:ln>
                <a:effectLst/>
              </c:spPr>
              <c:txPr>
                <a:bodyPr/>
                <a:lstStyle/>
                <a:p>
                  <a:pPr>
                    <a:defRPr sz="900" b="0">
                      <a:solidFill>
                        <a:schemeClr val="tx1"/>
                      </a:solidFill>
                    </a:defRPr>
                  </a:pPr>
                  <a:endParaRPr lang="ru-RU"/>
                </a:p>
              </c:txPr>
              <c:dLblPos val="ctr"/>
              <c:showLegendKey val="0"/>
              <c:showVal val="1"/>
              <c:showCatName val="0"/>
              <c:showSerName val="0"/>
              <c:showPercent val="0"/>
              <c:showBubbleSize val="0"/>
            </c:dLbl>
            <c:spPr>
              <a:noFill/>
              <a:ln>
                <a:noFill/>
              </a:ln>
              <a:effectLst/>
            </c:spPr>
            <c:txPr>
              <a:bodyPr/>
              <a:lstStyle/>
              <a:p>
                <a:pPr>
                  <a:defRPr sz="900" b="0">
                    <a:solidFill>
                      <a:schemeClr val="tx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Cohort 4</c:v>
                </c:pt>
                <c:pt idx="2">
                  <c:v>Громада</c:v>
                </c:pt>
              </c:strCache>
            </c:strRef>
          </c:cat>
          <c:val>
            <c:numRef>
              <c:f>Лист1!$D$2:$D$4</c:f>
              <c:numCache>
                <c:formatCode>General</c:formatCode>
                <c:ptCount val="3"/>
                <c:pt idx="0" formatCode="0%">
                  <c:v>0.30317224968001399</c:v>
                </c:pt>
                <c:pt idx="2" formatCode="0%">
                  <c:v>0.22854879793993502</c:v>
                </c:pt>
              </c:numCache>
            </c:numRef>
          </c:val>
          <c:extLst xmlns:c16r2="http://schemas.microsoft.com/office/drawing/2015/06/chart">
            <c:ext xmlns:c16="http://schemas.microsoft.com/office/drawing/2014/chart" uri="{C3380CC4-5D6E-409C-BE32-E72D297353CC}">
              <c16:uniqueId val="{00000008-3340-4120-8B50-5A4C7DA93A1C}"/>
            </c:ext>
          </c:extLst>
        </c:ser>
        <c:ser>
          <c:idx val="3"/>
          <c:order val="3"/>
          <c:tx>
            <c:strRef>
              <c:f>Лист1!$E$1</c:f>
              <c:strCache>
                <c:ptCount val="1"/>
                <c:pt idx="0">
                  <c:v>Відмова</c:v>
                </c:pt>
              </c:strCache>
            </c:strRef>
          </c:tx>
          <c:spPr>
            <a:pattFill prst="ltUpDiag">
              <a:fgClr>
                <a:srgbClr val="BFBFBF"/>
              </a:fgClr>
              <a:bgClr>
                <a:schemeClr val="bg1"/>
              </a:bgClr>
            </a:pattFill>
          </c:spPr>
          <c:invertIfNegative val="0"/>
          <c:dLbls>
            <c:dLbl>
              <c:idx val="0"/>
              <c:layout>
                <c:manualLayout>
                  <c:x val="2.1716099432663862E-2"/>
                  <c:y val="8.8161333565270229E-17"/>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1474-49A1-8086-355ED5F0A606}"/>
                </c:ext>
                <c:ext xmlns:c15="http://schemas.microsoft.com/office/drawing/2012/chart" uri="{CE6537A1-D6FC-4f65-9D91-7224C49458BB}"/>
              </c:extLst>
            </c:dLbl>
            <c:spPr>
              <a:noFill/>
              <a:ln>
                <a:noFill/>
              </a:ln>
              <a:effectLst/>
            </c:spPr>
            <c:txPr>
              <a:bodyPr wrap="square" lIns="38100" tIns="19050" rIns="38100" bIns="19050" anchor="ctr">
                <a:spAutoFit/>
              </a:bodyPr>
              <a:lstStyle/>
              <a:p>
                <a:pPr>
                  <a:defRPr sz="900"/>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Cohort 4</c:v>
                </c:pt>
                <c:pt idx="2">
                  <c:v>Громада</c:v>
                </c:pt>
              </c:strCache>
            </c:strRef>
          </c:cat>
          <c:val>
            <c:numRef>
              <c:f>Лист1!$E$2:$E$4</c:f>
              <c:numCache>
                <c:formatCode>General</c:formatCode>
                <c:ptCount val="3"/>
                <c:pt idx="0" formatCode="0%">
                  <c:v>4.8796540955969702E-3</c:v>
                </c:pt>
                <c:pt idx="2" formatCode="0%">
                  <c:v>0</c:v>
                </c:pt>
              </c:numCache>
            </c:numRef>
          </c:val>
          <c:extLst xmlns:c16r2="http://schemas.microsoft.com/office/drawing/2015/06/chart">
            <c:ext xmlns:c16="http://schemas.microsoft.com/office/drawing/2014/chart" uri="{C3380CC4-5D6E-409C-BE32-E72D297353CC}">
              <c16:uniqueId val="{00000009-3340-4120-8B50-5A4C7DA93A1C}"/>
            </c:ext>
          </c:extLst>
        </c:ser>
        <c:dLbls>
          <c:dLblPos val="ctr"/>
          <c:showLegendKey val="0"/>
          <c:showVal val="1"/>
          <c:showCatName val="0"/>
          <c:showSerName val="0"/>
          <c:showPercent val="0"/>
          <c:showBubbleSize val="0"/>
        </c:dLbls>
        <c:gapWidth val="35"/>
        <c:overlap val="100"/>
        <c:axId val="117037312"/>
        <c:axId val="116920320"/>
      </c:barChart>
      <c:catAx>
        <c:axId val="117037312"/>
        <c:scaling>
          <c:orientation val="minMax"/>
        </c:scaling>
        <c:delete val="1"/>
        <c:axPos val="l"/>
        <c:numFmt formatCode="General" sourceLinked="1"/>
        <c:majorTickMark val="none"/>
        <c:minorTickMark val="none"/>
        <c:tickLblPos val="nextTo"/>
        <c:crossAx val="116920320"/>
        <c:crosses val="autoZero"/>
        <c:auto val="1"/>
        <c:lblAlgn val="ctr"/>
        <c:lblOffset val="100"/>
        <c:noMultiLvlLbl val="0"/>
      </c:catAx>
      <c:valAx>
        <c:axId val="116920320"/>
        <c:scaling>
          <c:orientation val="minMax"/>
        </c:scaling>
        <c:delete val="1"/>
        <c:axPos val="b"/>
        <c:numFmt formatCode="0%" sourceLinked="1"/>
        <c:majorTickMark val="out"/>
        <c:minorTickMark val="none"/>
        <c:tickLblPos val="nextTo"/>
        <c:crossAx val="117037312"/>
        <c:crosses val="autoZero"/>
        <c:crossBetween val="between"/>
        <c:majorUnit val="1"/>
      </c:valAx>
      <c:spPr>
        <a:ln>
          <a:noFill/>
        </a:ln>
      </c:spPr>
    </c:plotArea>
    <c:legend>
      <c:legendPos val="t"/>
      <c:layout>
        <c:manualLayout>
          <c:xMode val="edge"/>
          <c:yMode val="edge"/>
          <c:x val="8.0785254705443958E-4"/>
          <c:y val="0.1507789410215146"/>
          <c:w val="0.98740017351544318"/>
          <c:h val="0.16231288534741711"/>
        </c:manualLayout>
      </c:layout>
      <c:overlay val="0"/>
      <c:txPr>
        <a:bodyPr/>
        <a:lstStyle/>
        <a:p>
          <a:pPr>
            <a:defRPr sz="1000">
              <a:latin typeface="+mn-lt"/>
            </a:defRPr>
          </a:pPr>
          <a:endParaRPr lang="ru-RU"/>
        </a:p>
      </c:txPr>
    </c:legend>
    <c:plotVisOnly val="1"/>
    <c:dispBlanksAs val="gap"/>
    <c:showDLblsOverMax val="0"/>
  </c:chart>
  <c:txPr>
    <a:bodyPr/>
    <a:lstStyle/>
    <a:p>
      <a:pPr>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6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2.3326561130842836E-2"/>
          <c:y val="0.32018269107343877"/>
          <c:w val="0.93727736589633226"/>
          <c:h val="0.50389456095143326"/>
        </c:manualLayout>
      </c:layout>
      <c:barChart>
        <c:barDir val="bar"/>
        <c:grouping val="percentStacked"/>
        <c:varyColors val="0"/>
        <c:ser>
          <c:idx val="0"/>
          <c:order val="0"/>
          <c:tx>
            <c:strRef>
              <c:f>Лист1!$B$1</c:f>
              <c:strCache>
                <c:ptCount val="1"/>
                <c:pt idx="0">
                  <c:v>Активні локально залучені громадяни</c:v>
                </c:pt>
              </c:strCache>
            </c:strRef>
          </c:tx>
          <c:spPr>
            <a:solidFill>
              <a:schemeClr val="tx2"/>
            </a:solidFill>
          </c:spPr>
          <c:invertIfNegative val="0"/>
          <c:dLbls>
            <c:dLbl>
              <c:idx val="0"/>
              <c:layout>
                <c:manualLayout>
                  <c:x val="7.5657340161954367E-3"/>
                  <c:y val="8.8161333565270229E-17"/>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3340-4120-8B50-5A4C7DA93A1C}"/>
                </c:ext>
                <c:ext xmlns:c15="http://schemas.microsoft.com/office/drawing/2012/chart" uri="{CE6537A1-D6FC-4f65-9D91-7224C49458BB}"/>
              </c:extLst>
            </c:dLbl>
            <c:spPr>
              <a:noFill/>
              <a:ln>
                <a:no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Cohort 4</c:v>
                </c:pt>
                <c:pt idx="2">
                  <c:v>Громада</c:v>
                </c:pt>
              </c:strCache>
            </c:strRef>
          </c:cat>
          <c:val>
            <c:numRef>
              <c:f>Лист1!$B$2:$B$4</c:f>
              <c:numCache>
                <c:formatCode>General</c:formatCode>
                <c:ptCount val="3"/>
                <c:pt idx="0" formatCode="###0%">
                  <c:v>6.4751564620227714E-2</c:v>
                </c:pt>
                <c:pt idx="2" formatCode="###0%">
                  <c:v>5.4995468159851194E-2</c:v>
                </c:pt>
              </c:numCache>
            </c:numRef>
          </c:val>
          <c:extLst xmlns:c16r2="http://schemas.microsoft.com/office/drawing/2015/06/chart">
            <c:ext xmlns:c16="http://schemas.microsoft.com/office/drawing/2014/chart" uri="{C3380CC4-5D6E-409C-BE32-E72D297353CC}">
              <c16:uniqueId val="{00000004-3340-4120-8B50-5A4C7DA93A1C}"/>
            </c:ext>
          </c:extLst>
        </c:ser>
        <c:ser>
          <c:idx val="1"/>
          <c:order val="1"/>
          <c:tx>
            <c:strRef>
              <c:f>Лист1!$C$1</c:f>
              <c:strCache>
                <c:ptCount val="1"/>
                <c:pt idx="0">
                  <c:v>Активні прихильники молодіжних програм</c:v>
                </c:pt>
              </c:strCache>
            </c:strRef>
          </c:tx>
          <c:spPr>
            <a:solidFill>
              <a:schemeClr val="accent4"/>
            </a:solidFill>
          </c:spPr>
          <c:invertIfNegative val="0"/>
          <c:dLbls>
            <c:dLbl>
              <c:idx val="2"/>
              <c:spPr>
                <a:noFill/>
                <a:ln>
                  <a:solidFill>
                    <a:srgbClr val="00B050"/>
                  </a:solidFill>
                </a:ln>
                <a:effectLst/>
              </c:spPr>
              <c:txPr>
                <a:bodyPr/>
                <a:lstStyle/>
                <a:p>
                  <a:pPr>
                    <a:defRPr sz="900" b="0">
                      <a:solidFill>
                        <a:schemeClr val="bg1"/>
                      </a:solidFill>
                    </a:defRPr>
                  </a:pPr>
                  <a:endParaRPr lang="ru-RU"/>
                </a:p>
              </c:txPr>
              <c:dLblPos val="ctr"/>
              <c:showLegendKey val="0"/>
              <c:showVal val="1"/>
              <c:showCatName val="0"/>
              <c:showSerName val="0"/>
              <c:showPercent val="0"/>
              <c:showBubbleSize val="0"/>
            </c:dLbl>
            <c:dLbl>
              <c:idx val="21"/>
              <c:layout>
                <c:manualLayout>
                  <c:x val="9.4087246288554437E-3"/>
                  <c:y val="3.5408733651457007E-7"/>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5-3340-4120-8B50-5A4C7DA93A1C}"/>
                </c:ext>
                <c:ext xmlns:c15="http://schemas.microsoft.com/office/drawing/2012/chart" uri="{CE6537A1-D6FC-4f65-9D91-7224C49458BB}"/>
              </c:extLst>
            </c:dLbl>
            <c:spPr>
              <a:noFill/>
              <a:ln>
                <a:noFill/>
              </a:ln>
              <a:effectLst/>
            </c:spPr>
            <c:txPr>
              <a:bodyPr/>
              <a:lstStyle/>
              <a:p>
                <a:pPr>
                  <a:defRPr sz="900" b="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Cohort 4</c:v>
                </c:pt>
                <c:pt idx="2">
                  <c:v>Громада</c:v>
                </c:pt>
              </c:strCache>
            </c:strRef>
          </c:cat>
          <c:val>
            <c:numRef>
              <c:f>Лист1!$C$2:$C$4</c:f>
              <c:numCache>
                <c:formatCode>General</c:formatCode>
                <c:ptCount val="3"/>
                <c:pt idx="0" formatCode="###0%">
                  <c:v>0.18569478531698125</c:v>
                </c:pt>
                <c:pt idx="2" formatCode="###0%">
                  <c:v>0.26078503781752038</c:v>
                </c:pt>
              </c:numCache>
            </c:numRef>
          </c:val>
          <c:extLst xmlns:c16r2="http://schemas.microsoft.com/office/drawing/2015/06/chart">
            <c:ext xmlns:c16="http://schemas.microsoft.com/office/drawing/2014/chart" uri="{C3380CC4-5D6E-409C-BE32-E72D297353CC}">
              <c16:uniqueId val="{00000006-3340-4120-8B50-5A4C7DA93A1C}"/>
            </c:ext>
          </c:extLst>
        </c:ser>
        <c:ser>
          <c:idx val="2"/>
          <c:order val="2"/>
          <c:tx>
            <c:strRef>
              <c:f>Лист1!$D$1</c:f>
              <c:strCache>
                <c:ptCount val="1"/>
                <c:pt idx="0">
                  <c:v>Прихильники децентралізації, локально не залучені</c:v>
                </c:pt>
              </c:strCache>
            </c:strRef>
          </c:tx>
          <c:spPr>
            <a:solidFill>
              <a:schemeClr val="bg1">
                <a:lumMod val="65000"/>
              </a:schemeClr>
            </a:solidFill>
          </c:spPr>
          <c:invertIfNegative val="0"/>
          <c:dLbls>
            <c:dLbl>
              <c:idx val="2"/>
              <c:spPr>
                <a:noFill/>
                <a:ln>
                  <a:solidFill>
                    <a:srgbClr val="FF0000"/>
                  </a:solidFill>
                </a:ln>
                <a:effectLst/>
              </c:spPr>
              <c:txPr>
                <a:bodyPr/>
                <a:lstStyle/>
                <a:p>
                  <a:pPr>
                    <a:defRPr sz="900" b="0">
                      <a:solidFill>
                        <a:schemeClr val="tx1"/>
                      </a:solidFill>
                    </a:defRPr>
                  </a:pPr>
                  <a:endParaRPr lang="ru-RU"/>
                </a:p>
              </c:txPr>
              <c:dLblPos val="ctr"/>
              <c:showLegendKey val="0"/>
              <c:showVal val="1"/>
              <c:showCatName val="0"/>
              <c:showSerName val="0"/>
              <c:showPercent val="0"/>
              <c:showBubbleSize val="0"/>
            </c:dLbl>
            <c:spPr>
              <a:noFill/>
              <a:ln>
                <a:noFill/>
              </a:ln>
              <a:effectLst/>
            </c:spPr>
            <c:txPr>
              <a:bodyPr/>
              <a:lstStyle/>
              <a:p>
                <a:pPr>
                  <a:defRPr sz="900" b="0">
                    <a:solidFill>
                      <a:schemeClr val="tx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Cohort 4</c:v>
                </c:pt>
                <c:pt idx="2">
                  <c:v>Громада</c:v>
                </c:pt>
              </c:strCache>
            </c:strRef>
          </c:cat>
          <c:val>
            <c:numRef>
              <c:f>Лист1!$D$2:$D$4</c:f>
              <c:numCache>
                <c:formatCode>General</c:formatCode>
                <c:ptCount val="3"/>
                <c:pt idx="0" formatCode="###0%">
                  <c:v>0.26719997609239426</c:v>
                </c:pt>
                <c:pt idx="2" formatCode="###0%">
                  <c:v>0.16958598425599572</c:v>
                </c:pt>
              </c:numCache>
            </c:numRef>
          </c:val>
          <c:extLst xmlns:c16r2="http://schemas.microsoft.com/office/drawing/2015/06/chart">
            <c:ext xmlns:c16="http://schemas.microsoft.com/office/drawing/2014/chart" uri="{C3380CC4-5D6E-409C-BE32-E72D297353CC}">
              <c16:uniqueId val="{00000008-3340-4120-8B50-5A4C7DA93A1C}"/>
            </c:ext>
          </c:extLst>
        </c:ser>
        <c:ser>
          <c:idx val="3"/>
          <c:order val="3"/>
          <c:tx>
            <c:strRef>
              <c:f>Лист1!$E$1</c:f>
              <c:strCache>
                <c:ptCount val="1"/>
                <c:pt idx="0">
                  <c:v>Нещасливі та пасивні</c:v>
                </c:pt>
              </c:strCache>
            </c:strRef>
          </c:tx>
          <c:spPr>
            <a:solidFill>
              <a:srgbClr val="C00000"/>
            </a:solidFill>
          </c:spPr>
          <c:invertIfNegative val="0"/>
          <c:dLbls>
            <c:dLbl>
              <c:idx val="0"/>
              <c:layout>
                <c:manualLayout>
                  <c:x val="2.1716099432663862E-2"/>
                  <c:y val="8.8161333565270229E-17"/>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1474-49A1-8086-355ED5F0A606}"/>
                </c:ext>
                <c:ext xmlns:c15="http://schemas.microsoft.com/office/drawing/2012/chart" uri="{CE6537A1-D6FC-4f65-9D91-7224C49458BB}"/>
              </c:extLst>
            </c:dLbl>
            <c:spPr>
              <a:noFill/>
              <a:ln>
                <a:no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Cohort 4</c:v>
                </c:pt>
                <c:pt idx="2">
                  <c:v>Громада</c:v>
                </c:pt>
              </c:strCache>
            </c:strRef>
          </c:cat>
          <c:val>
            <c:numRef>
              <c:f>Лист1!$E$2:$E$4</c:f>
              <c:numCache>
                <c:formatCode>General</c:formatCode>
                <c:ptCount val="3"/>
                <c:pt idx="0" formatCode="###0%">
                  <c:v>0.25398385987105837</c:v>
                </c:pt>
                <c:pt idx="2" formatCode="###0%">
                  <c:v>0.238986600697534</c:v>
                </c:pt>
              </c:numCache>
            </c:numRef>
          </c:val>
          <c:extLst xmlns:c16r2="http://schemas.microsoft.com/office/drawing/2015/06/chart">
            <c:ext xmlns:c16="http://schemas.microsoft.com/office/drawing/2014/chart" uri="{C3380CC4-5D6E-409C-BE32-E72D297353CC}">
              <c16:uniqueId val="{00000009-3340-4120-8B50-5A4C7DA93A1C}"/>
            </c:ext>
          </c:extLst>
        </c:ser>
        <c:ser>
          <c:idx val="4"/>
          <c:order val="4"/>
          <c:tx>
            <c:strRef>
              <c:f>Лист1!$F$1</c:f>
              <c:strCache>
                <c:ptCount val="1"/>
                <c:pt idx="0">
                  <c:v>Пасивні прихильники місцевої влади</c:v>
                </c:pt>
              </c:strCache>
            </c:strRef>
          </c:tx>
          <c:spPr>
            <a:solidFill>
              <a:srgbClr val="007770"/>
            </a:solidFill>
          </c:spPr>
          <c:invertIfNegative val="0"/>
          <c:dLbls>
            <c:dLbl>
              <c:idx val="2"/>
              <c:spPr>
                <a:solidFill>
                  <a:srgbClr val="00B050"/>
                </a:solidFill>
                <a:ln>
                  <a:noFill/>
                </a:ln>
                <a:effectLst/>
              </c:spPr>
              <c:txPr>
                <a:bodyPr wrap="square" lIns="38100" tIns="19050" rIns="38100" bIns="19050" anchor="ctr">
                  <a:spAutoFit/>
                </a:bodyPr>
                <a:lstStyle/>
                <a:p>
                  <a:pPr>
                    <a:defRPr lang="en-US" sz="900">
                      <a:solidFill>
                        <a:schemeClr val="bg1"/>
                      </a:solidFill>
                    </a:defRPr>
                  </a:pPr>
                  <a:endParaRPr lang="ru-RU"/>
                </a:p>
              </c:txPr>
              <c:dLblPos val="ctr"/>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lang="en-US" sz="90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Cohort 4</c:v>
                </c:pt>
                <c:pt idx="2">
                  <c:v>Громада</c:v>
                </c:pt>
              </c:strCache>
            </c:strRef>
          </c:cat>
          <c:val>
            <c:numRef>
              <c:f>Лист1!$F$2:$F$4</c:f>
              <c:numCache>
                <c:formatCode>General</c:formatCode>
                <c:ptCount val="3"/>
                <c:pt idx="0" formatCode="###0%">
                  <c:v>0.22836981409933113</c:v>
                </c:pt>
                <c:pt idx="2" formatCode="###0%">
                  <c:v>0.27564690906910255</c:v>
                </c:pt>
              </c:numCache>
            </c:numRef>
          </c:val>
          <c:extLst xmlns:c16r2="http://schemas.microsoft.com/office/drawing/2015/06/chart">
            <c:ext xmlns:c16="http://schemas.microsoft.com/office/drawing/2014/chart" uri="{C3380CC4-5D6E-409C-BE32-E72D297353CC}">
              <c16:uniqueId val="{00000000-F3DD-49D2-8900-EA6D1BA87C23}"/>
            </c:ext>
          </c:extLst>
        </c:ser>
        <c:dLbls>
          <c:dLblPos val="ctr"/>
          <c:showLegendKey val="0"/>
          <c:showVal val="1"/>
          <c:showCatName val="0"/>
          <c:showSerName val="0"/>
          <c:showPercent val="0"/>
          <c:showBubbleSize val="0"/>
        </c:dLbls>
        <c:gapWidth val="35"/>
        <c:overlap val="100"/>
        <c:axId val="117133312"/>
        <c:axId val="117134848"/>
      </c:barChart>
      <c:catAx>
        <c:axId val="117133312"/>
        <c:scaling>
          <c:orientation val="minMax"/>
        </c:scaling>
        <c:delete val="1"/>
        <c:axPos val="l"/>
        <c:numFmt formatCode="General" sourceLinked="1"/>
        <c:majorTickMark val="none"/>
        <c:minorTickMark val="none"/>
        <c:tickLblPos val="nextTo"/>
        <c:crossAx val="117134848"/>
        <c:crosses val="autoZero"/>
        <c:auto val="1"/>
        <c:lblAlgn val="ctr"/>
        <c:lblOffset val="100"/>
        <c:noMultiLvlLbl val="0"/>
      </c:catAx>
      <c:valAx>
        <c:axId val="117134848"/>
        <c:scaling>
          <c:orientation val="minMax"/>
        </c:scaling>
        <c:delete val="1"/>
        <c:axPos val="b"/>
        <c:numFmt formatCode="0%" sourceLinked="1"/>
        <c:majorTickMark val="out"/>
        <c:minorTickMark val="none"/>
        <c:tickLblPos val="nextTo"/>
        <c:crossAx val="117133312"/>
        <c:crosses val="autoZero"/>
        <c:crossBetween val="between"/>
        <c:majorUnit val="1"/>
      </c:valAx>
      <c:spPr>
        <a:ln>
          <a:noFill/>
        </a:ln>
      </c:spPr>
    </c:plotArea>
    <c:legend>
      <c:legendPos val="t"/>
      <c:layout>
        <c:manualLayout>
          <c:xMode val="edge"/>
          <c:yMode val="edge"/>
          <c:x val="0"/>
          <c:y val="7.5541715177403126E-3"/>
          <c:w val="1"/>
          <c:h val="0.31590913744918059"/>
        </c:manualLayout>
      </c:layout>
      <c:overlay val="0"/>
      <c:txPr>
        <a:bodyPr/>
        <a:lstStyle/>
        <a:p>
          <a:pPr>
            <a:defRPr sz="1000">
              <a:latin typeface="+mn-lt"/>
            </a:defRPr>
          </a:pPr>
          <a:endParaRPr lang="ru-RU"/>
        </a:p>
      </c:txPr>
    </c:legend>
    <c:plotVisOnly val="1"/>
    <c:dispBlanksAs val="gap"/>
    <c:showDLblsOverMax val="0"/>
  </c:chart>
  <c:txPr>
    <a:bodyPr/>
    <a:lstStyle/>
    <a:p>
      <a:pPr>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6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2.3326561130842836E-2"/>
          <c:y val="0.32018269107343877"/>
          <c:w val="0.91101278055900758"/>
          <c:h val="0.50389456095143326"/>
        </c:manualLayout>
      </c:layout>
      <c:barChart>
        <c:barDir val="bar"/>
        <c:grouping val="percentStacked"/>
        <c:varyColors val="0"/>
        <c:ser>
          <c:idx val="0"/>
          <c:order val="0"/>
          <c:tx>
            <c:strRef>
              <c:f>Лист1!$B$1</c:f>
              <c:strCache>
                <c:ptCount val="1"/>
                <c:pt idx="0">
                  <c:v>Прихильні до старости</c:v>
                </c:pt>
              </c:strCache>
            </c:strRef>
          </c:tx>
          <c:spPr>
            <a:solidFill>
              <a:srgbClr val="009D9C"/>
            </a:solidFill>
          </c:spPr>
          <c:invertIfNegative val="0"/>
          <c:dLbls>
            <c:dLbl>
              <c:idx val="0"/>
              <c:layout>
                <c:manualLayout>
                  <c:x val="7.5657340161954367E-3"/>
                  <c:y val="8.8161333565270229E-17"/>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0179-442A-8236-85C3B1630C43}"/>
                </c:ext>
                <c:ext xmlns:c15="http://schemas.microsoft.com/office/drawing/2012/chart" uri="{CE6537A1-D6FC-4f65-9D91-7224C49458BB}"/>
              </c:extLst>
            </c:dLbl>
            <c:dLbl>
              <c:idx val="2"/>
              <c:spPr>
                <a:solidFill>
                  <a:srgbClr val="00B050"/>
                </a:solidFill>
                <a:ln>
                  <a:no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dLbl>
            <c:spPr>
              <a:noFill/>
              <a:ln>
                <a:no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Cohort 4</c:v>
                </c:pt>
                <c:pt idx="2">
                  <c:v>Громада</c:v>
                </c:pt>
              </c:strCache>
            </c:strRef>
          </c:cat>
          <c:val>
            <c:numRef>
              <c:f>Лист1!$B$2:$B$4</c:f>
              <c:numCache>
                <c:formatCode>General</c:formatCode>
                <c:ptCount val="3"/>
                <c:pt idx="0" formatCode="###0%">
                  <c:v>0.18104832307302446</c:v>
                </c:pt>
                <c:pt idx="2" formatCode="###0%">
                  <c:v>0.31854396717923655</c:v>
                </c:pt>
              </c:numCache>
            </c:numRef>
          </c:val>
          <c:extLst xmlns:c16r2="http://schemas.microsoft.com/office/drawing/2015/06/chart">
            <c:ext xmlns:c16="http://schemas.microsoft.com/office/drawing/2014/chart" uri="{C3380CC4-5D6E-409C-BE32-E72D297353CC}">
              <c16:uniqueId val="{00000001-0179-442A-8236-85C3B1630C43}"/>
            </c:ext>
          </c:extLst>
        </c:ser>
        <c:ser>
          <c:idx val="1"/>
          <c:order val="1"/>
          <c:tx>
            <c:strRef>
              <c:f>Лист1!$C$1</c:f>
              <c:strCache>
                <c:ptCount val="1"/>
                <c:pt idx="0">
                  <c:v>Обізнані, але не беруть участі</c:v>
                </c:pt>
              </c:strCache>
            </c:strRef>
          </c:tx>
          <c:spPr>
            <a:solidFill>
              <a:schemeClr val="accent4"/>
            </a:solidFill>
          </c:spPr>
          <c:invertIfNegative val="0"/>
          <c:dLbls>
            <c:dLbl>
              <c:idx val="2"/>
              <c:spPr>
                <a:noFill/>
                <a:ln>
                  <a:solidFill>
                    <a:srgbClr val="FF0000"/>
                  </a:solidFill>
                </a:ln>
                <a:effectLst/>
              </c:spPr>
              <c:txPr>
                <a:bodyPr/>
                <a:lstStyle/>
                <a:p>
                  <a:pPr>
                    <a:defRPr sz="900" b="0">
                      <a:solidFill>
                        <a:schemeClr val="bg1"/>
                      </a:solidFill>
                    </a:defRPr>
                  </a:pPr>
                  <a:endParaRPr lang="ru-RU"/>
                </a:p>
              </c:txPr>
              <c:dLblPos val="ctr"/>
              <c:showLegendKey val="0"/>
              <c:showVal val="1"/>
              <c:showCatName val="0"/>
              <c:showSerName val="0"/>
              <c:showPercent val="0"/>
              <c:showBubbleSize val="0"/>
            </c:dLbl>
            <c:dLbl>
              <c:idx val="21"/>
              <c:layout>
                <c:manualLayout>
                  <c:x val="9.4087246288554437E-3"/>
                  <c:y val="3.5408733651457007E-7"/>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0179-442A-8236-85C3B1630C43}"/>
                </c:ext>
                <c:ext xmlns:c15="http://schemas.microsoft.com/office/drawing/2012/chart" uri="{CE6537A1-D6FC-4f65-9D91-7224C49458BB}"/>
              </c:extLst>
            </c:dLbl>
            <c:spPr>
              <a:noFill/>
              <a:ln>
                <a:noFill/>
              </a:ln>
              <a:effectLst/>
            </c:spPr>
            <c:txPr>
              <a:bodyPr/>
              <a:lstStyle/>
              <a:p>
                <a:pPr>
                  <a:defRPr sz="900" b="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Cohort 4</c:v>
                </c:pt>
                <c:pt idx="2">
                  <c:v>Громада</c:v>
                </c:pt>
              </c:strCache>
            </c:strRef>
          </c:cat>
          <c:val>
            <c:numRef>
              <c:f>Лист1!$C$2:$C$4</c:f>
              <c:numCache>
                <c:formatCode>General</c:formatCode>
                <c:ptCount val="3"/>
                <c:pt idx="0" formatCode="###0%">
                  <c:v>0.56730899412958868</c:v>
                </c:pt>
                <c:pt idx="2" formatCode="###0%">
                  <c:v>0.35881441979497403</c:v>
                </c:pt>
              </c:numCache>
            </c:numRef>
          </c:val>
          <c:extLst xmlns:c16r2="http://schemas.microsoft.com/office/drawing/2015/06/chart">
            <c:ext xmlns:c16="http://schemas.microsoft.com/office/drawing/2014/chart" uri="{C3380CC4-5D6E-409C-BE32-E72D297353CC}">
              <c16:uniqueId val="{00000003-0179-442A-8236-85C3B1630C43}"/>
            </c:ext>
          </c:extLst>
        </c:ser>
        <c:ser>
          <c:idx val="2"/>
          <c:order val="2"/>
          <c:tx>
            <c:strRef>
              <c:f>Лист1!$D$1</c:f>
              <c:strCache>
                <c:ptCount val="1"/>
                <c:pt idx="0">
                  <c:v>Діють індивідувально</c:v>
                </c:pt>
              </c:strCache>
            </c:strRef>
          </c:tx>
          <c:spPr>
            <a:solidFill>
              <a:schemeClr val="bg1">
                <a:lumMod val="65000"/>
              </a:schemeClr>
            </a:solidFill>
          </c:spPr>
          <c:invertIfNegative val="0"/>
          <c:dLbls>
            <c:dLbl>
              <c:idx val="2"/>
              <c:spPr>
                <a:noFill/>
                <a:ln>
                  <a:solidFill>
                    <a:srgbClr val="00B050"/>
                  </a:solidFill>
                </a:ln>
                <a:effectLst/>
              </c:spPr>
              <c:txPr>
                <a:bodyPr/>
                <a:lstStyle/>
                <a:p>
                  <a:pPr>
                    <a:defRPr sz="900" b="0">
                      <a:solidFill>
                        <a:schemeClr val="tx1"/>
                      </a:solidFill>
                    </a:defRPr>
                  </a:pPr>
                  <a:endParaRPr lang="ru-RU"/>
                </a:p>
              </c:txPr>
              <c:dLblPos val="ctr"/>
              <c:showLegendKey val="0"/>
              <c:showVal val="1"/>
              <c:showCatName val="0"/>
              <c:showSerName val="0"/>
              <c:showPercent val="0"/>
              <c:showBubbleSize val="0"/>
            </c:dLbl>
            <c:spPr>
              <a:noFill/>
              <a:ln>
                <a:noFill/>
              </a:ln>
              <a:effectLst/>
            </c:spPr>
            <c:txPr>
              <a:bodyPr/>
              <a:lstStyle/>
              <a:p>
                <a:pPr>
                  <a:defRPr sz="900" b="0">
                    <a:solidFill>
                      <a:schemeClr val="tx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Cohort 4</c:v>
                </c:pt>
                <c:pt idx="2">
                  <c:v>Громада</c:v>
                </c:pt>
              </c:strCache>
            </c:strRef>
          </c:cat>
          <c:val>
            <c:numRef>
              <c:f>Лист1!$D$2:$D$4</c:f>
              <c:numCache>
                <c:formatCode>General</c:formatCode>
                <c:ptCount val="3"/>
                <c:pt idx="0" formatCode="###0%">
                  <c:v>0.12648289933268758</c:v>
                </c:pt>
                <c:pt idx="2" formatCode="###0%">
                  <c:v>0.18889542406155463</c:v>
                </c:pt>
              </c:numCache>
            </c:numRef>
          </c:val>
          <c:extLst xmlns:c16r2="http://schemas.microsoft.com/office/drawing/2015/06/chart">
            <c:ext xmlns:c16="http://schemas.microsoft.com/office/drawing/2014/chart" uri="{C3380CC4-5D6E-409C-BE32-E72D297353CC}">
              <c16:uniqueId val="{00000004-0179-442A-8236-85C3B1630C43}"/>
            </c:ext>
          </c:extLst>
        </c:ser>
        <c:ser>
          <c:idx val="3"/>
          <c:order val="3"/>
          <c:tx>
            <c:strRef>
              <c:f>Лист1!$E$1</c:f>
              <c:strCache>
                <c:ptCount val="1"/>
                <c:pt idx="0">
                  <c:v>Прихильні до онлайн-форм взаємодії</c:v>
                </c:pt>
              </c:strCache>
            </c:strRef>
          </c:tx>
          <c:spPr>
            <a:solidFill>
              <a:srgbClr val="007770"/>
            </a:solidFill>
          </c:spPr>
          <c:invertIfNegative val="0"/>
          <c:dLbls>
            <c:dLbl>
              <c:idx val="0"/>
              <c:layout>
                <c:manualLayout>
                  <c:x val="-7.1750143887019686E-3"/>
                  <c:y val="0"/>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5-0179-442A-8236-85C3B1630C43}"/>
                </c:ext>
                <c:ext xmlns:c15="http://schemas.microsoft.com/office/drawing/2012/chart" uri="{CE6537A1-D6FC-4f65-9D91-7224C49458BB}"/>
              </c:extLst>
            </c:dLbl>
            <c:dLbl>
              <c:idx val="2"/>
              <c:layout>
                <c:manualLayout>
                  <c:x val="-1.050587222419035E-2"/>
                  <c:y val="-6.9098869205123214E-17"/>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A5C7-47E0-B851-3ED442A569F8}"/>
                </c:ext>
                <c:ext xmlns:c15="http://schemas.microsoft.com/office/drawing/2012/chart" uri="{CE6537A1-D6FC-4f65-9D91-7224C49458BB}"/>
              </c:extLst>
            </c:dLbl>
            <c:spPr>
              <a:noFill/>
              <a:ln>
                <a:no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Cohort 4</c:v>
                </c:pt>
                <c:pt idx="2">
                  <c:v>Громада</c:v>
                </c:pt>
              </c:strCache>
            </c:strRef>
          </c:cat>
          <c:val>
            <c:numRef>
              <c:f>Лист1!$E$2:$E$4</c:f>
              <c:numCache>
                <c:formatCode>General</c:formatCode>
                <c:ptCount val="3"/>
                <c:pt idx="0" formatCode="###0%">
                  <c:v>6.1639287995688907E-2</c:v>
                </c:pt>
                <c:pt idx="2" formatCode="###0%">
                  <c:v>6.0854530221003636E-2</c:v>
                </c:pt>
              </c:numCache>
            </c:numRef>
          </c:val>
          <c:extLst xmlns:c16r2="http://schemas.microsoft.com/office/drawing/2015/06/chart">
            <c:ext xmlns:c16="http://schemas.microsoft.com/office/drawing/2014/chart" uri="{C3380CC4-5D6E-409C-BE32-E72D297353CC}">
              <c16:uniqueId val="{00000007-0179-442A-8236-85C3B1630C43}"/>
            </c:ext>
          </c:extLst>
        </c:ser>
        <c:ser>
          <c:idx val="4"/>
          <c:order val="4"/>
          <c:tx>
            <c:strRef>
              <c:f>Лист1!$F$1</c:f>
              <c:strCache>
                <c:ptCount val="1"/>
                <c:pt idx="0">
                  <c:v>Учасники групових активностей</c:v>
                </c:pt>
              </c:strCache>
            </c:strRef>
          </c:tx>
          <c:spPr>
            <a:solidFill>
              <a:srgbClr val="0063DE"/>
            </a:solidFill>
          </c:spPr>
          <c:invertIfNegative val="0"/>
          <c:dLbls>
            <c:dLbl>
              <c:idx val="2"/>
              <c:layout>
                <c:manualLayout>
                  <c:x val="-1.0505872224190447E-2"/>
                  <c:y val="-6.9098869205123214E-17"/>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D-0179-442A-8236-85C3B1630C43}"/>
                </c:ext>
                <c:ext xmlns:c15="http://schemas.microsoft.com/office/drawing/2012/chart" uri="{CE6537A1-D6FC-4f65-9D91-7224C49458BB}"/>
              </c:extLst>
            </c:dLbl>
            <c:spPr>
              <a:noFill/>
              <a:ln>
                <a:no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Cohort 4</c:v>
                </c:pt>
                <c:pt idx="2">
                  <c:v>Громада</c:v>
                </c:pt>
              </c:strCache>
            </c:strRef>
          </c:cat>
          <c:val>
            <c:numRef>
              <c:f>Лист1!$F$2:$F$4</c:f>
              <c:numCache>
                <c:formatCode>General</c:formatCode>
                <c:ptCount val="3"/>
                <c:pt idx="0" formatCode="###0%">
                  <c:v>2.3977917450169622E-2</c:v>
                </c:pt>
                <c:pt idx="2" formatCode="###0%">
                  <c:v>3.398049321968459E-2</c:v>
                </c:pt>
              </c:numCache>
            </c:numRef>
          </c:val>
          <c:extLst xmlns:c16r2="http://schemas.microsoft.com/office/drawing/2015/06/chart">
            <c:ext xmlns:c16="http://schemas.microsoft.com/office/drawing/2014/chart" uri="{C3380CC4-5D6E-409C-BE32-E72D297353CC}">
              <c16:uniqueId val="{00000009-0179-442A-8236-85C3B1630C43}"/>
            </c:ext>
          </c:extLst>
        </c:ser>
        <c:ser>
          <c:idx val="5"/>
          <c:order val="5"/>
          <c:tx>
            <c:strRef>
              <c:f>Лист1!$G$1</c:f>
              <c:strCache>
                <c:ptCount val="1"/>
                <c:pt idx="0">
                  <c:v>Незалучені</c:v>
                </c:pt>
              </c:strCache>
            </c:strRef>
          </c:tx>
          <c:spPr>
            <a:solidFill>
              <a:srgbClr val="C00000"/>
            </a:solidFill>
          </c:spPr>
          <c:invertIfNegative val="0"/>
          <c:dLbls>
            <c:dLbl>
              <c:idx val="2"/>
              <c:layout>
                <c:manualLayout>
                  <c:x val="0"/>
                  <c:y val="-1.4838869171329286E-7"/>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E-0179-442A-8236-85C3B1630C43}"/>
                </c:ext>
                <c:ext xmlns:c15="http://schemas.microsoft.com/office/drawing/2012/chart" uri="{CE6537A1-D6FC-4f65-9D91-7224C49458BB}">
                  <c15:layout>
                    <c:manualLayout>
                      <c:w val="4.9916128809438583E-2"/>
                      <c:h val="5.0298424497904594E-2"/>
                    </c:manualLayout>
                  </c15:layout>
                </c:ext>
              </c:extLst>
            </c:dLbl>
            <c:spPr>
              <a:noFill/>
              <a:ln>
                <a:no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Cohort 4</c:v>
                </c:pt>
                <c:pt idx="2">
                  <c:v>Громада</c:v>
                </c:pt>
              </c:strCache>
            </c:strRef>
          </c:cat>
          <c:val>
            <c:numRef>
              <c:f>Лист1!$G$2:$G$4</c:f>
              <c:numCache>
                <c:formatCode>General</c:formatCode>
                <c:ptCount val="3"/>
                <c:pt idx="0" formatCode="###0%">
                  <c:v>3.9542578018836774E-2</c:v>
                </c:pt>
                <c:pt idx="2" formatCode="###0%">
                  <c:v>3.8911165523550548E-2</c:v>
                </c:pt>
              </c:numCache>
            </c:numRef>
          </c:val>
          <c:extLst xmlns:c16r2="http://schemas.microsoft.com/office/drawing/2015/06/chart">
            <c:ext xmlns:c16="http://schemas.microsoft.com/office/drawing/2014/chart" uri="{C3380CC4-5D6E-409C-BE32-E72D297353CC}">
              <c16:uniqueId val="{0000000A-0179-442A-8236-85C3B1630C43}"/>
            </c:ext>
          </c:extLst>
        </c:ser>
        <c:dLbls>
          <c:dLblPos val="ctr"/>
          <c:showLegendKey val="0"/>
          <c:showVal val="1"/>
          <c:showCatName val="0"/>
          <c:showSerName val="0"/>
          <c:showPercent val="0"/>
          <c:showBubbleSize val="0"/>
        </c:dLbls>
        <c:gapWidth val="35"/>
        <c:overlap val="100"/>
        <c:axId val="118240768"/>
        <c:axId val="118242304"/>
      </c:barChart>
      <c:catAx>
        <c:axId val="118240768"/>
        <c:scaling>
          <c:orientation val="minMax"/>
        </c:scaling>
        <c:delete val="1"/>
        <c:axPos val="l"/>
        <c:numFmt formatCode="General" sourceLinked="1"/>
        <c:majorTickMark val="none"/>
        <c:minorTickMark val="none"/>
        <c:tickLblPos val="nextTo"/>
        <c:crossAx val="118242304"/>
        <c:crosses val="autoZero"/>
        <c:auto val="1"/>
        <c:lblAlgn val="ctr"/>
        <c:lblOffset val="100"/>
        <c:noMultiLvlLbl val="0"/>
      </c:catAx>
      <c:valAx>
        <c:axId val="118242304"/>
        <c:scaling>
          <c:orientation val="minMax"/>
        </c:scaling>
        <c:delete val="1"/>
        <c:axPos val="b"/>
        <c:numFmt formatCode="0%" sourceLinked="1"/>
        <c:majorTickMark val="out"/>
        <c:minorTickMark val="none"/>
        <c:tickLblPos val="nextTo"/>
        <c:crossAx val="118240768"/>
        <c:crosses val="autoZero"/>
        <c:crossBetween val="between"/>
        <c:majorUnit val="1"/>
      </c:valAx>
      <c:spPr>
        <a:ln>
          <a:noFill/>
        </a:ln>
      </c:spPr>
    </c:plotArea>
    <c:legend>
      <c:legendPos val="t"/>
      <c:layout>
        <c:manualLayout>
          <c:xMode val="edge"/>
          <c:yMode val="edge"/>
          <c:x val="3.6108278043452203E-3"/>
          <c:y val="3.7850987482226733E-3"/>
          <c:w val="0.99077870503266874"/>
          <c:h val="0.33122374076614264"/>
        </c:manualLayout>
      </c:layout>
      <c:overlay val="0"/>
      <c:txPr>
        <a:bodyPr/>
        <a:lstStyle/>
        <a:p>
          <a:pPr>
            <a:defRPr sz="1000">
              <a:latin typeface="+mn-lt"/>
            </a:defRPr>
          </a:pPr>
          <a:endParaRPr lang="ru-RU"/>
        </a:p>
      </c:txPr>
    </c:legend>
    <c:plotVisOnly val="1"/>
    <c:dispBlanksAs val="gap"/>
    <c:showDLblsOverMax val="0"/>
  </c:chart>
  <c:txPr>
    <a:bodyPr/>
    <a:lstStyle/>
    <a:p>
      <a:pPr>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58436072343317114"/>
          <c:y val="1.7172193963160158E-2"/>
          <c:w val="0.37248936339592925"/>
          <c:h val="0.9656553230754229"/>
        </c:manualLayout>
      </c:layout>
      <c:barChart>
        <c:barDir val="bar"/>
        <c:grouping val="clustered"/>
        <c:varyColors val="0"/>
        <c:ser>
          <c:idx val="0"/>
          <c:order val="0"/>
          <c:tx>
            <c:strRef>
              <c:f>Лист1!$B$1</c:f>
              <c:strCache>
                <c:ptCount val="1"/>
              </c:strCache>
            </c:strRef>
          </c:tx>
          <c:spPr>
            <a:solidFill>
              <a:schemeClr val="accent1"/>
            </a:solidFill>
          </c:spPr>
          <c:invertIfNegative val="0"/>
          <c:dLbls>
            <c:dLbl>
              <c:idx val="0"/>
              <c:numFmt formatCode="0%" sourceLinked="0"/>
              <c:spPr>
                <a:noFill/>
                <a:ln>
                  <a:solidFill>
                    <a:srgbClr val="00B050"/>
                  </a:solid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dLbl>
            <c:numFmt formatCode="0%" sourceLinked="0"/>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 громада</c:v>
                </c:pt>
                <c:pt idx="2">
                  <c:v>Когорта 2</c:v>
                </c:pt>
              </c:strCache>
            </c:strRef>
          </c:cat>
          <c:val>
            <c:numRef>
              <c:f>Лист1!$B$2:$B$4</c:f>
              <c:numCache>
                <c:formatCode>General</c:formatCode>
                <c:ptCount val="3"/>
                <c:pt idx="0" formatCode="0%">
                  <c:v>0.68308212290289405</c:v>
                </c:pt>
                <c:pt idx="2" formatCode="0%">
                  <c:v>0.59445107841485201</c:v>
                </c:pt>
              </c:numCache>
            </c:numRef>
          </c:val>
          <c:extLst xmlns:c16r2="http://schemas.microsoft.com/office/drawing/2015/06/chart">
            <c:ext xmlns:c16="http://schemas.microsoft.com/office/drawing/2014/chart" uri="{C3380CC4-5D6E-409C-BE32-E72D297353CC}">
              <c16:uniqueId val="{00000000-86D6-4203-A0AF-B9E0F1613ACA}"/>
            </c:ext>
          </c:extLst>
        </c:ser>
        <c:dLbls>
          <c:dLblPos val="outEnd"/>
          <c:showLegendKey val="0"/>
          <c:showVal val="1"/>
          <c:showCatName val="0"/>
          <c:showSerName val="0"/>
          <c:showPercent val="0"/>
          <c:showBubbleSize val="0"/>
        </c:dLbls>
        <c:gapWidth val="30"/>
        <c:overlap val="-25"/>
        <c:axId val="101093760"/>
        <c:axId val="100653696"/>
      </c:barChart>
      <c:valAx>
        <c:axId val="100653696"/>
        <c:scaling>
          <c:orientation val="minMax"/>
          <c:max val="1"/>
        </c:scaling>
        <c:delete val="1"/>
        <c:axPos val="t"/>
        <c:numFmt formatCode="0%" sourceLinked="1"/>
        <c:majorTickMark val="out"/>
        <c:minorTickMark val="none"/>
        <c:tickLblPos val="nextTo"/>
        <c:crossAx val="101093760"/>
        <c:crosses val="autoZero"/>
        <c:crossBetween val="between"/>
      </c:valAx>
      <c:catAx>
        <c:axId val="101093760"/>
        <c:scaling>
          <c:orientation val="maxMin"/>
        </c:scaling>
        <c:delete val="1"/>
        <c:axPos val="l"/>
        <c:numFmt formatCode="General" sourceLinked="0"/>
        <c:majorTickMark val="none"/>
        <c:minorTickMark val="none"/>
        <c:tickLblPos val="nextTo"/>
        <c:crossAx val="100653696"/>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5.9531990056348405E-2"/>
          <c:y val="1.7172193963160158E-2"/>
          <c:w val="0.94046800994365165"/>
          <c:h val="0.9656553230754229"/>
        </c:manualLayout>
      </c:layout>
      <c:barChart>
        <c:barDir val="bar"/>
        <c:grouping val="clustered"/>
        <c:varyColors val="0"/>
        <c:ser>
          <c:idx val="0"/>
          <c:order val="0"/>
          <c:tx>
            <c:strRef>
              <c:f>Лист1!$B$1</c:f>
              <c:strCache>
                <c:ptCount val="1"/>
              </c:strCache>
            </c:strRef>
          </c:tx>
          <c:spPr>
            <a:solidFill>
              <a:schemeClr val="tx2"/>
            </a:solidFill>
          </c:spPr>
          <c:invertIfNegative val="0"/>
          <c:dLbls>
            <c:spPr>
              <a:noFill/>
              <a:ln>
                <a:noFill/>
              </a:ln>
              <a:effectLst/>
            </c:spPr>
            <c:txPr>
              <a:bodyPr wrap="square" lIns="38100" tIns="19050" rIns="38100" bIns="19050" anchor="ctr">
                <a:spAutoFit/>
              </a:bodyPr>
              <a:lstStyle/>
              <a:p>
                <a:pPr>
                  <a:defRPr sz="1000" b="0"/>
                </a:pPr>
                <a:endParaRPr lang="ru-RU"/>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Громада</c:v>
                </c:pt>
                <c:pt idx="2">
                  <c:v>Cohort 4</c:v>
                </c:pt>
              </c:strCache>
            </c:strRef>
          </c:cat>
          <c:val>
            <c:numRef>
              <c:f>Лист1!$B$2:$B$4</c:f>
              <c:numCache>
                <c:formatCode>General</c:formatCode>
                <c:ptCount val="3"/>
                <c:pt idx="0" formatCode="0%">
                  <c:v>0.28858547450362598</c:v>
                </c:pt>
                <c:pt idx="2" formatCode="0%">
                  <c:v>0.32009137570885399</c:v>
                </c:pt>
              </c:numCache>
            </c:numRef>
          </c:val>
          <c:extLst xmlns:c16r2="http://schemas.microsoft.com/office/drawing/2015/06/chart">
            <c:ext xmlns:c16="http://schemas.microsoft.com/office/drawing/2014/chart" uri="{C3380CC4-5D6E-409C-BE32-E72D297353CC}">
              <c16:uniqueId val="{00000000-2708-4116-B528-38AD91B9CEA9}"/>
            </c:ext>
          </c:extLst>
        </c:ser>
        <c:dLbls>
          <c:dLblPos val="outEnd"/>
          <c:showLegendKey val="0"/>
          <c:showVal val="1"/>
          <c:showCatName val="0"/>
          <c:showSerName val="0"/>
          <c:showPercent val="0"/>
          <c:showBubbleSize val="0"/>
        </c:dLbls>
        <c:gapWidth val="30"/>
        <c:overlap val="-25"/>
        <c:axId val="100827520"/>
        <c:axId val="100795904"/>
      </c:barChart>
      <c:valAx>
        <c:axId val="100795904"/>
        <c:scaling>
          <c:orientation val="minMax"/>
          <c:max val="1"/>
        </c:scaling>
        <c:delete val="1"/>
        <c:axPos val="t"/>
        <c:numFmt formatCode="0%" sourceLinked="1"/>
        <c:majorTickMark val="out"/>
        <c:minorTickMark val="none"/>
        <c:tickLblPos val="nextTo"/>
        <c:crossAx val="100827520"/>
        <c:crosses val="autoZero"/>
        <c:crossBetween val="between"/>
      </c:valAx>
      <c:catAx>
        <c:axId val="100827520"/>
        <c:scaling>
          <c:orientation val="maxMin"/>
        </c:scaling>
        <c:delete val="1"/>
        <c:axPos val="l"/>
        <c:numFmt formatCode="General" sourceLinked="0"/>
        <c:majorTickMark val="none"/>
        <c:minorTickMark val="none"/>
        <c:tickLblPos val="nextTo"/>
        <c:crossAx val="100795904"/>
        <c:crosses val="autoZero"/>
        <c:auto val="1"/>
        <c:lblAlgn val="ctr"/>
        <c:lblOffset val="100"/>
        <c:noMultiLvlLbl val="0"/>
      </c:catAx>
    </c:plotArea>
    <c:plotVisOnly val="1"/>
    <c:dispBlanksAs val="gap"/>
    <c:showDLblsOverMax val="0"/>
  </c:chart>
  <c:txPr>
    <a:bodyPr/>
    <a:lstStyle/>
    <a:p>
      <a:pPr algn="just">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0.10431479172487415"/>
          <c:y val="0.32018269107343877"/>
          <c:w val="0.77530117274583388"/>
          <c:h val="0.67981738945741432"/>
        </c:manualLayout>
      </c:layout>
      <c:barChart>
        <c:barDir val="bar"/>
        <c:grouping val="percentStacked"/>
        <c:varyColors val="0"/>
        <c:ser>
          <c:idx val="0"/>
          <c:order val="0"/>
          <c:tx>
            <c:strRef>
              <c:f>Лист1!$B$1</c:f>
              <c:strCache>
                <c:ptCount val="1"/>
                <c:pt idx="0">
                  <c:v>Цілком задоволені</c:v>
                </c:pt>
              </c:strCache>
            </c:strRef>
          </c:tx>
          <c:spPr>
            <a:solidFill>
              <a:schemeClr val="tx2">
                <a:lumMod val="75000"/>
              </a:schemeClr>
            </a:solidFill>
          </c:spPr>
          <c:invertIfNegative val="0"/>
          <c:dLbls>
            <c:dLbl>
              <c:idx val="0"/>
              <c:layout>
                <c:manualLayout>
                  <c:x val="7.5657340161954367E-3"/>
                  <c:y val="8.8161333565270229E-17"/>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1-5042-416A-80A3-2C15A5A1221B}"/>
                </c:ext>
                <c:ext xmlns:c15="http://schemas.microsoft.com/office/drawing/2012/chart" uri="{CE6537A1-D6FC-4f65-9D91-7224C49458BB}"/>
              </c:extLst>
            </c:dLbl>
            <c:dLbl>
              <c:idx val="2"/>
              <c:layout>
                <c:manualLayout>
                  <c:x val="1.1792034564217471E-2"/>
                  <c:y val="0"/>
                </c:manualLayout>
              </c:layout>
              <c:numFmt formatCode="0%" sourceLinked="0"/>
              <c:spPr>
                <a:solidFill>
                  <a:srgbClr val="00B050"/>
                </a:solidFill>
                <a:ln>
                  <a:solidFill>
                    <a:srgbClr val="00B050"/>
                  </a:solid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7C1F-4752-9221-B7F42583578E}"/>
                </c:ext>
                <c:ext xmlns:c15="http://schemas.microsoft.com/office/drawing/2012/chart" uri="{CE6537A1-D6FC-4f65-9D91-7224C49458BB}"/>
              </c:extLst>
            </c:dLbl>
            <c:numFmt formatCode="0%" sourceLinked="0"/>
            <c:spPr>
              <a:noFill/>
              <a:ln>
                <a:no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Когорта 4</c:v>
                </c:pt>
                <c:pt idx="2">
                  <c:v>громада</c:v>
                </c:pt>
              </c:strCache>
            </c:strRef>
          </c:cat>
          <c:val>
            <c:numRef>
              <c:f>Лист1!$B$2:$B$4</c:f>
              <c:numCache>
                <c:formatCode>General</c:formatCode>
                <c:ptCount val="3"/>
                <c:pt idx="0" formatCode="0%">
                  <c:v>4.1529634353163002E-2</c:v>
                </c:pt>
                <c:pt idx="2" formatCode="0%">
                  <c:v>7.7540872762165799E-2</c:v>
                </c:pt>
              </c:numCache>
            </c:numRef>
          </c:val>
          <c:extLst xmlns:c16r2="http://schemas.microsoft.com/office/drawing/2015/06/chart">
            <c:ext xmlns:c16="http://schemas.microsoft.com/office/drawing/2014/chart" uri="{C3380CC4-5D6E-409C-BE32-E72D297353CC}">
              <c16:uniqueId val="{00000000-5042-416A-80A3-2C15A5A1221B}"/>
            </c:ext>
          </c:extLst>
        </c:ser>
        <c:ser>
          <c:idx val="1"/>
          <c:order val="1"/>
          <c:tx>
            <c:strRef>
              <c:f>Лист1!$C$1</c:f>
              <c:strCache>
                <c:ptCount val="1"/>
                <c:pt idx="0">
                  <c:v>Скоріше задоволені</c:v>
                </c:pt>
              </c:strCache>
            </c:strRef>
          </c:tx>
          <c:spPr>
            <a:solidFill>
              <a:schemeClr val="tx2"/>
            </a:solidFill>
          </c:spPr>
          <c:invertIfNegative val="0"/>
          <c:dLbls>
            <c:dLbl>
              <c:idx val="2"/>
              <c:layout>
                <c:manualLayout>
                  <c:x val="1.4150441477060965E-2"/>
                  <c:y val="0"/>
                </c:manualLayout>
              </c:layout>
              <c:numFmt formatCode="0%" sourceLinked="0"/>
              <c:spPr>
                <a:noFill/>
                <a:ln>
                  <a:solidFill>
                    <a:srgbClr val="FF0000"/>
                  </a:solidFill>
                </a:ln>
                <a:effectLst/>
              </c:spPr>
              <c:txPr>
                <a:bodyPr/>
                <a:lstStyle/>
                <a:p>
                  <a:pPr>
                    <a:defRPr sz="900" b="0">
                      <a:solidFill>
                        <a:schemeClr val="bg1"/>
                      </a:solidFill>
                    </a:defRPr>
                  </a:pPr>
                  <a:endParaRPr lang="ru-RU"/>
                </a:p>
              </c:txPr>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7C1F-4752-9221-B7F42583578E}"/>
                </c:ext>
                <c:ext xmlns:c15="http://schemas.microsoft.com/office/drawing/2012/chart" uri="{CE6537A1-D6FC-4f65-9D91-7224C49458BB}"/>
              </c:extLst>
            </c:dLbl>
            <c:dLbl>
              <c:idx val="21"/>
              <c:layout>
                <c:manualLayout>
                  <c:x val="9.4087246288554437E-3"/>
                  <c:y val="3.5408733651457007E-7"/>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5042-416A-80A3-2C15A5A1221B}"/>
                </c:ext>
                <c:ext xmlns:c15="http://schemas.microsoft.com/office/drawing/2012/chart" uri="{CE6537A1-D6FC-4f65-9D91-7224C49458BB}"/>
              </c:extLst>
            </c:dLbl>
            <c:numFmt formatCode="0%" sourceLinked="0"/>
            <c:spPr>
              <a:noFill/>
              <a:ln>
                <a:noFill/>
              </a:ln>
              <a:effectLst/>
            </c:spPr>
            <c:txPr>
              <a:bodyPr/>
              <a:lstStyle/>
              <a:p>
                <a:pPr>
                  <a:defRPr sz="900" b="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Лист1!$A$2:$A$4</c:f>
              <c:strCache>
                <c:ptCount val="3"/>
                <c:pt idx="0">
                  <c:v>Когорта 4</c:v>
                </c:pt>
                <c:pt idx="2">
                  <c:v>громада</c:v>
                </c:pt>
              </c:strCache>
            </c:strRef>
          </c:cat>
          <c:val>
            <c:numRef>
              <c:f>Лист1!$C$2:$C$4</c:f>
              <c:numCache>
                <c:formatCode>General</c:formatCode>
                <c:ptCount val="3"/>
                <c:pt idx="0" formatCode="0%">
                  <c:v>0.27856174135569101</c:v>
                </c:pt>
                <c:pt idx="2" formatCode="0%">
                  <c:v>0.211044601741461</c:v>
                </c:pt>
              </c:numCache>
            </c:numRef>
          </c:val>
          <c:extLst xmlns:c16r2="http://schemas.microsoft.com/office/drawing/2015/06/chart">
            <c:ext xmlns:c16="http://schemas.microsoft.com/office/drawing/2014/chart" uri="{C3380CC4-5D6E-409C-BE32-E72D297353CC}">
              <c16:uniqueId val="{00000002-5042-416A-80A3-2C15A5A1221B}"/>
            </c:ext>
          </c:extLst>
        </c:ser>
        <c:ser>
          <c:idx val="2"/>
          <c:order val="2"/>
          <c:tx>
            <c:strRef>
              <c:f>Лист1!$D$1</c:f>
              <c:strCache>
                <c:ptCount val="1"/>
                <c:pt idx="0">
                  <c:v>Частково задоволені, частково ні</c:v>
                </c:pt>
              </c:strCache>
            </c:strRef>
          </c:tx>
          <c:spPr>
            <a:solidFill>
              <a:schemeClr val="bg1">
                <a:lumMod val="85000"/>
              </a:schemeClr>
            </a:solidFill>
          </c:spPr>
          <c:invertIfNegative val="0"/>
          <c:dLbls>
            <c:numFmt formatCode="0%" sourceLinked="0"/>
            <c:spPr>
              <a:noFill/>
              <a:ln>
                <a:noFill/>
              </a:ln>
              <a:effectLst/>
            </c:spPr>
            <c:txPr>
              <a:bodyPr/>
              <a:lstStyle/>
              <a:p>
                <a:pPr>
                  <a:defRPr sz="900" b="0">
                    <a:solidFill>
                      <a:schemeClr val="tx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Когорта 4</c:v>
                </c:pt>
                <c:pt idx="2">
                  <c:v>громада</c:v>
                </c:pt>
              </c:strCache>
            </c:strRef>
          </c:cat>
          <c:val>
            <c:numRef>
              <c:f>Лист1!$D$2:$D$4</c:f>
              <c:numCache>
                <c:formatCode>General</c:formatCode>
                <c:ptCount val="3"/>
                <c:pt idx="0" formatCode="0%">
                  <c:v>0.45810855890663399</c:v>
                </c:pt>
                <c:pt idx="2" formatCode="0%">
                  <c:v>0.45426696031802005</c:v>
                </c:pt>
              </c:numCache>
            </c:numRef>
          </c:val>
          <c:extLst xmlns:c16r2="http://schemas.microsoft.com/office/drawing/2015/06/chart">
            <c:ext xmlns:c16="http://schemas.microsoft.com/office/drawing/2014/chart" uri="{C3380CC4-5D6E-409C-BE32-E72D297353CC}">
              <c16:uniqueId val="{00000004-5042-416A-80A3-2C15A5A1221B}"/>
            </c:ext>
          </c:extLst>
        </c:ser>
        <c:ser>
          <c:idx val="3"/>
          <c:order val="3"/>
          <c:tx>
            <c:strRef>
              <c:f>Лист1!$E$1</c:f>
              <c:strCache>
                <c:ptCount val="1"/>
                <c:pt idx="0">
                  <c:v>Скоріше не задоволені</c:v>
                </c:pt>
              </c:strCache>
            </c:strRef>
          </c:tx>
          <c:spPr>
            <a:solidFill>
              <a:schemeClr val="accent3"/>
            </a:solidFill>
            <a:ln>
              <a:noFill/>
            </a:ln>
          </c:spPr>
          <c:invertIfNegative val="0"/>
          <c:dLbls>
            <c:numFmt formatCode="0%" sourceLinked="0"/>
            <c:spPr>
              <a:noFill/>
              <a:ln>
                <a:no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Когорта 4</c:v>
                </c:pt>
                <c:pt idx="2">
                  <c:v>громада</c:v>
                </c:pt>
              </c:strCache>
            </c:strRef>
          </c:cat>
          <c:val>
            <c:numRef>
              <c:f>Лист1!$E$2:$E$4</c:f>
              <c:numCache>
                <c:formatCode>General</c:formatCode>
                <c:ptCount val="3"/>
                <c:pt idx="0" formatCode="0%">
                  <c:v>0.14421492897750401</c:v>
                </c:pt>
                <c:pt idx="2" formatCode="0%">
                  <c:v>0.13416436626914299</c:v>
                </c:pt>
              </c:numCache>
            </c:numRef>
          </c:val>
          <c:extLst xmlns:c16r2="http://schemas.microsoft.com/office/drawing/2015/06/chart">
            <c:ext xmlns:c16="http://schemas.microsoft.com/office/drawing/2014/chart" uri="{C3380CC4-5D6E-409C-BE32-E72D297353CC}">
              <c16:uniqueId val="{00000005-5042-416A-80A3-2C15A5A1221B}"/>
            </c:ext>
          </c:extLst>
        </c:ser>
        <c:ser>
          <c:idx val="4"/>
          <c:order val="4"/>
          <c:tx>
            <c:strRef>
              <c:f>Лист1!$F$1</c:f>
              <c:strCache>
                <c:ptCount val="1"/>
                <c:pt idx="0">
                  <c:v>Цілком не задоволені </c:v>
                </c:pt>
              </c:strCache>
            </c:strRef>
          </c:tx>
          <c:spPr>
            <a:solidFill>
              <a:schemeClr val="accent3">
                <a:lumMod val="75000"/>
              </a:schemeClr>
            </a:solidFill>
          </c:spPr>
          <c:invertIfNegative val="0"/>
          <c:dLbls>
            <c:numFmt formatCode="0%" sourceLinked="0"/>
            <c:spPr>
              <a:noFill/>
              <a:ln>
                <a:noFill/>
              </a:ln>
              <a:effectLst/>
            </c:spPr>
            <c:txPr>
              <a:bodyPr wrap="square" lIns="38100" tIns="19050" rIns="38100" bIns="19050" anchor="ctr">
                <a:spAutoFit/>
              </a:bodyPr>
              <a:lstStyle/>
              <a:p>
                <a:pPr>
                  <a:defRPr sz="900">
                    <a:solidFill>
                      <a:schemeClr val="bg1"/>
                    </a:solidFill>
                  </a:defRPr>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Когорта 4</c:v>
                </c:pt>
                <c:pt idx="2">
                  <c:v>громада</c:v>
                </c:pt>
              </c:strCache>
            </c:strRef>
          </c:cat>
          <c:val>
            <c:numRef>
              <c:f>Лист1!$F$2:$F$4</c:f>
              <c:numCache>
                <c:formatCode>General</c:formatCode>
                <c:ptCount val="3"/>
                <c:pt idx="0" formatCode="0%">
                  <c:v>5.0640897522353498E-2</c:v>
                </c:pt>
                <c:pt idx="2" formatCode="0%">
                  <c:v>6.88794065066579E-2</c:v>
                </c:pt>
              </c:numCache>
            </c:numRef>
          </c:val>
          <c:extLst xmlns:c16r2="http://schemas.microsoft.com/office/drawing/2015/06/chart">
            <c:ext xmlns:c16="http://schemas.microsoft.com/office/drawing/2014/chart" uri="{C3380CC4-5D6E-409C-BE32-E72D297353CC}">
              <c16:uniqueId val="{00000006-5042-416A-80A3-2C15A5A1221B}"/>
            </c:ext>
          </c:extLst>
        </c:ser>
        <c:ser>
          <c:idx val="5"/>
          <c:order val="5"/>
          <c:tx>
            <c:strRef>
              <c:f>Лист1!$G$1</c:f>
              <c:strCache>
                <c:ptCount val="1"/>
                <c:pt idx="0">
                  <c:v>Не знаю/Відмова</c:v>
                </c:pt>
              </c:strCache>
            </c:strRef>
          </c:tx>
          <c:spPr>
            <a:pattFill prst="pct5">
              <a:fgClr>
                <a:schemeClr val="tx1">
                  <a:lumMod val="65000"/>
                  <a:lumOff val="35000"/>
                </a:schemeClr>
              </a:fgClr>
              <a:bgClr>
                <a:schemeClr val="bg1"/>
              </a:bgClr>
            </a:pattFill>
          </c:spPr>
          <c:invertIfNegative val="0"/>
          <c:dLbls>
            <c:dLbl>
              <c:idx val="0"/>
              <c:layout>
                <c:manualLayout>
                  <c:x val="1.4150441477060965E-2"/>
                  <c:y val="-5.7262173735238642E-3"/>
                </c:manualLayout>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7C1F-4752-9221-B7F42583578E}"/>
                </c:ext>
                <c:ext xmlns:c15="http://schemas.microsoft.com/office/drawing/2012/chart" uri="{CE6537A1-D6FC-4f65-9D91-7224C49458BB}"/>
              </c:extLst>
            </c:dLbl>
            <c:dLbl>
              <c:idx val="2"/>
              <c:numFmt formatCode="0%" sourceLinked="0"/>
              <c:spPr>
                <a:noFill/>
                <a:ln>
                  <a:solidFill>
                    <a:srgbClr val="00B050"/>
                  </a:solidFill>
                </a:ln>
                <a:effectLst/>
              </c:spPr>
              <c:txPr>
                <a:bodyPr wrap="square" lIns="38100" tIns="19050" rIns="38100" bIns="19050" anchor="ctr">
                  <a:spAutoFit/>
                </a:bodyPr>
                <a:lstStyle/>
                <a:p>
                  <a:pPr>
                    <a:defRPr sz="900"/>
                  </a:pPr>
                  <a:endParaRPr lang="ru-RU"/>
                </a:p>
              </c:txPr>
              <c:dLblPos val="ctr"/>
              <c:showLegendKey val="0"/>
              <c:showVal val="1"/>
              <c:showCatName val="0"/>
              <c:showSerName val="0"/>
              <c:showPercent val="0"/>
              <c:showBubbleSize val="0"/>
            </c:dLbl>
            <c:numFmt formatCode="0%" sourceLinked="0"/>
            <c:spPr>
              <a:noFill/>
              <a:ln>
                <a:noFill/>
              </a:ln>
              <a:effectLst/>
            </c:spPr>
            <c:txPr>
              <a:bodyPr wrap="square" lIns="38100" tIns="19050" rIns="38100" bIns="19050" anchor="ctr">
                <a:spAutoFit/>
              </a:bodyPr>
              <a:lstStyle/>
              <a:p>
                <a:pPr>
                  <a:defRPr sz="900"/>
                </a:pPr>
                <a:endParaRPr lang="ru-RU"/>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Лист1!$A$2:$A$4</c:f>
              <c:strCache>
                <c:ptCount val="3"/>
                <c:pt idx="0">
                  <c:v>Когорта 4</c:v>
                </c:pt>
                <c:pt idx="2">
                  <c:v>громада</c:v>
                </c:pt>
              </c:strCache>
            </c:strRef>
          </c:cat>
          <c:val>
            <c:numRef>
              <c:f>Лист1!$G$2:$G$4</c:f>
              <c:numCache>
                <c:formatCode>General</c:formatCode>
                <c:ptCount val="3"/>
                <c:pt idx="0" formatCode="0%">
                  <c:v>2.6944238884644606E-2</c:v>
                </c:pt>
                <c:pt idx="2" formatCode="0%">
                  <c:v>5.4103792402556306E-2</c:v>
                </c:pt>
              </c:numCache>
            </c:numRef>
          </c:val>
          <c:extLst xmlns:c16r2="http://schemas.microsoft.com/office/drawing/2015/06/chart">
            <c:ext xmlns:c16="http://schemas.microsoft.com/office/drawing/2014/chart" uri="{C3380CC4-5D6E-409C-BE32-E72D297353CC}">
              <c16:uniqueId val="{0000000C-5042-416A-80A3-2C15A5A1221B}"/>
            </c:ext>
          </c:extLst>
        </c:ser>
        <c:dLbls>
          <c:dLblPos val="ctr"/>
          <c:showLegendKey val="0"/>
          <c:showVal val="1"/>
          <c:showCatName val="0"/>
          <c:showSerName val="0"/>
          <c:showPercent val="0"/>
          <c:showBubbleSize val="0"/>
        </c:dLbls>
        <c:gapWidth val="35"/>
        <c:overlap val="100"/>
        <c:axId val="100888576"/>
        <c:axId val="100890112"/>
      </c:barChart>
      <c:catAx>
        <c:axId val="100888576"/>
        <c:scaling>
          <c:orientation val="minMax"/>
        </c:scaling>
        <c:delete val="1"/>
        <c:axPos val="l"/>
        <c:numFmt formatCode="General" sourceLinked="1"/>
        <c:majorTickMark val="none"/>
        <c:minorTickMark val="none"/>
        <c:tickLblPos val="nextTo"/>
        <c:crossAx val="100890112"/>
        <c:crosses val="autoZero"/>
        <c:auto val="1"/>
        <c:lblAlgn val="ctr"/>
        <c:lblOffset val="100"/>
        <c:noMultiLvlLbl val="0"/>
      </c:catAx>
      <c:valAx>
        <c:axId val="100890112"/>
        <c:scaling>
          <c:orientation val="minMax"/>
        </c:scaling>
        <c:delete val="1"/>
        <c:axPos val="b"/>
        <c:numFmt formatCode="0%" sourceLinked="1"/>
        <c:majorTickMark val="out"/>
        <c:minorTickMark val="none"/>
        <c:tickLblPos val="nextTo"/>
        <c:crossAx val="100888576"/>
        <c:crosses val="autoZero"/>
        <c:crossBetween val="between"/>
        <c:majorUnit val="1"/>
      </c:valAx>
      <c:spPr>
        <a:ln>
          <a:noFill/>
        </a:ln>
      </c:spPr>
    </c:plotArea>
    <c:legend>
      <c:legendPos val="t"/>
      <c:layout>
        <c:manualLayout>
          <c:xMode val="edge"/>
          <c:yMode val="edge"/>
          <c:x val="5.9767973614069179E-2"/>
          <c:y val="1.5119117624228453E-2"/>
          <c:w val="0.92843999182171355"/>
          <c:h val="0.25848999663380112"/>
        </c:manualLayout>
      </c:layout>
      <c:overlay val="0"/>
      <c:txPr>
        <a:bodyPr/>
        <a:lstStyle/>
        <a:p>
          <a:pPr>
            <a:defRPr sz="1000">
              <a:latin typeface="+mn-lt"/>
            </a:defRPr>
          </a:pPr>
          <a:endParaRPr lang="ru-RU"/>
        </a:p>
      </c:txPr>
    </c:legend>
    <c:plotVisOnly val="1"/>
    <c:dispBlanksAs val="gap"/>
    <c:showDLblsOverMax val="0"/>
  </c:chart>
  <c:txPr>
    <a:bodyPr/>
    <a:lstStyle/>
    <a:p>
      <a:pPr>
        <a:defRPr sz="1200">
          <a:latin typeface="Arial" panose="020B0604020202020204" pitchFamily="34" charset="0"/>
          <a:cs typeface="Arial" panose="020B0604020202020204" pitchFamily="34" charset="0"/>
        </a:defRPr>
      </a:pPr>
      <a:endParaRPr lang="ru-RU"/>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0.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101.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102.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5.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76.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77.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78.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79.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0.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81.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82.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83.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84.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85.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86.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87.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88.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89.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0.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91.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92.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93.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94.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95.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96.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97.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98.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99.vml.rels><?xml version="1.0" encoding="UTF-8" standalone="yes"?>
<Relationships xmlns="http://schemas.openxmlformats.org/package/2006/relationships"><Relationship Id="rId1" Type="http://schemas.openxmlformats.org/officeDocument/2006/relationships/image" Target="../media/image2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42DB3D-B1BB-4944-AAF3-28555D885659}" type="datetimeFigureOut">
              <a:rPr lang="en-US" smtClean="0"/>
              <a:t>8/27/2021</a:t>
            </a:fld>
            <a:endParaRPr lang="en-US"/>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B58A5D-ECB1-46AB-AB1A-4D143F943C19}" type="slidenum">
              <a:rPr lang="en-US" smtClean="0"/>
              <a:t>‹#›</a:t>
            </a:fld>
            <a:endParaRPr lang="en-US"/>
          </a:p>
        </p:txBody>
      </p:sp>
    </p:spTree>
    <p:extLst>
      <p:ext uri="{BB962C8B-B14F-4D97-AF65-F5344CB8AC3E}">
        <p14:creationId xmlns:p14="http://schemas.microsoft.com/office/powerpoint/2010/main" val="8127044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5"/>
          </p:nvPr>
        </p:nvSpPr>
        <p:spPr/>
        <p:txBody>
          <a:bodyPr/>
          <a:lstStyle/>
          <a:p>
            <a:fld id="{3B8578AD-0529-46A5-84EB-6338160D5A7D}" type="slidenum">
              <a:rPr lang="en-GB" smtClean="0"/>
              <a:pPr/>
              <a:t>4</a:t>
            </a:fld>
            <a:endParaRPr lang="en-GB"/>
          </a:p>
        </p:txBody>
      </p:sp>
    </p:spTree>
    <p:extLst>
      <p:ext uri="{BB962C8B-B14F-4D97-AF65-F5344CB8AC3E}">
        <p14:creationId xmlns:p14="http://schemas.microsoft.com/office/powerpoint/2010/main" val="35322229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8B58A5D-ECB1-46AB-AB1A-4D143F943C19}" type="slidenum">
              <a:rPr lang="en-US" smtClean="0"/>
              <a:t>17</a:t>
            </a:fld>
            <a:endParaRPr lang="en-US"/>
          </a:p>
        </p:txBody>
      </p:sp>
    </p:spTree>
    <p:extLst>
      <p:ext uri="{BB962C8B-B14F-4D97-AF65-F5344CB8AC3E}">
        <p14:creationId xmlns:p14="http://schemas.microsoft.com/office/powerpoint/2010/main" val="8485428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5"/>
          </p:nvPr>
        </p:nvSpPr>
        <p:spPr/>
        <p:txBody>
          <a:bodyPr/>
          <a:lstStyle/>
          <a:p>
            <a:fld id="{3B8578AD-0529-46A5-84EB-6338160D5A7D}" type="slidenum">
              <a:rPr lang="en-GB" smtClean="0"/>
              <a:pPr/>
              <a:t>19</a:t>
            </a:fld>
            <a:endParaRPr lang="en-GB"/>
          </a:p>
        </p:txBody>
      </p:sp>
    </p:spTree>
    <p:extLst>
      <p:ext uri="{BB962C8B-B14F-4D97-AF65-F5344CB8AC3E}">
        <p14:creationId xmlns:p14="http://schemas.microsoft.com/office/powerpoint/2010/main" val="41902858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5"/>
          </p:nvPr>
        </p:nvSpPr>
        <p:spPr/>
        <p:txBody>
          <a:bodyPr/>
          <a:lstStyle/>
          <a:p>
            <a:fld id="{3B8578AD-0529-46A5-84EB-6338160D5A7D}" type="slidenum">
              <a:rPr lang="en-GB" smtClean="0"/>
              <a:pPr/>
              <a:t>20</a:t>
            </a:fld>
            <a:endParaRPr lang="en-GB"/>
          </a:p>
        </p:txBody>
      </p:sp>
    </p:spTree>
    <p:extLst>
      <p:ext uri="{BB962C8B-B14F-4D97-AF65-F5344CB8AC3E}">
        <p14:creationId xmlns:p14="http://schemas.microsoft.com/office/powerpoint/2010/main" val="36750187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8B58A5D-ECB1-46AB-AB1A-4D143F943C19}" type="slidenum">
              <a:rPr lang="en-US" smtClean="0"/>
              <a:t>23</a:t>
            </a:fld>
            <a:endParaRPr lang="en-US"/>
          </a:p>
        </p:txBody>
      </p:sp>
    </p:spTree>
    <p:extLst>
      <p:ext uri="{BB962C8B-B14F-4D97-AF65-F5344CB8AC3E}">
        <p14:creationId xmlns:p14="http://schemas.microsoft.com/office/powerpoint/2010/main" val="24290419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8B58A5D-ECB1-46AB-AB1A-4D143F943C19}" type="slidenum">
              <a:rPr lang="en-US" smtClean="0"/>
              <a:t>24</a:t>
            </a:fld>
            <a:endParaRPr lang="en-US"/>
          </a:p>
        </p:txBody>
      </p:sp>
    </p:spTree>
    <p:extLst>
      <p:ext uri="{BB962C8B-B14F-4D97-AF65-F5344CB8AC3E}">
        <p14:creationId xmlns:p14="http://schemas.microsoft.com/office/powerpoint/2010/main" val="24290419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3363124-0C4D-42C8-8C52-5BC5FA8E76AB}" type="slidenum">
              <a:rPr lang="en-US" smtClean="0"/>
              <a:t>31</a:t>
            </a:fld>
            <a:endParaRPr lang="en-US"/>
          </a:p>
        </p:txBody>
      </p:sp>
    </p:spTree>
    <p:extLst>
      <p:ext uri="{BB962C8B-B14F-4D97-AF65-F5344CB8AC3E}">
        <p14:creationId xmlns:p14="http://schemas.microsoft.com/office/powerpoint/2010/main" val="40902890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3363124-0C4D-42C8-8C52-5BC5FA8E76AB}" type="slidenum">
              <a:rPr lang="en-US" smtClean="0"/>
              <a:t>32</a:t>
            </a:fld>
            <a:endParaRPr lang="en-US"/>
          </a:p>
        </p:txBody>
      </p:sp>
    </p:spTree>
    <p:extLst>
      <p:ext uri="{BB962C8B-B14F-4D97-AF65-F5344CB8AC3E}">
        <p14:creationId xmlns:p14="http://schemas.microsoft.com/office/powerpoint/2010/main" val="2419283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8B58A5D-ECB1-46AB-AB1A-4D143F943C19}" type="slidenum">
              <a:rPr lang="en-US" smtClean="0"/>
              <a:t>33</a:t>
            </a:fld>
            <a:endParaRPr lang="en-US"/>
          </a:p>
        </p:txBody>
      </p:sp>
    </p:spTree>
    <p:extLst>
      <p:ext uri="{BB962C8B-B14F-4D97-AF65-F5344CB8AC3E}">
        <p14:creationId xmlns:p14="http://schemas.microsoft.com/office/powerpoint/2010/main" val="28599605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b="0" dirty="0"/>
              <a:t>Метою </a:t>
            </a:r>
            <a:r>
              <a:rPr lang="ru-RU" b="0" dirty="0" err="1"/>
              <a:t>сегментаційного</a:t>
            </a:r>
            <a:r>
              <a:rPr lang="ru-RU" b="0" dirty="0"/>
              <a:t> </a:t>
            </a:r>
            <a:r>
              <a:rPr lang="ru-RU" b="0" dirty="0" err="1"/>
              <a:t>аналізу</a:t>
            </a:r>
            <a:r>
              <a:rPr lang="ru-RU" b="0" dirty="0"/>
              <a:t> є </a:t>
            </a:r>
            <a:r>
              <a:rPr lang="ru-RU" b="0" dirty="0" err="1"/>
              <a:t>виявлення</a:t>
            </a:r>
            <a:r>
              <a:rPr lang="ru-RU" b="0" dirty="0"/>
              <a:t> </a:t>
            </a:r>
            <a:r>
              <a:rPr lang="ru-RU" b="0" dirty="0" err="1"/>
              <a:t>однорідних</a:t>
            </a:r>
            <a:r>
              <a:rPr lang="ru-RU" b="0" dirty="0"/>
              <a:t> </a:t>
            </a:r>
            <a:r>
              <a:rPr lang="ru-RU" b="0" dirty="0" err="1"/>
              <a:t>груп</a:t>
            </a:r>
            <a:r>
              <a:rPr lang="ru-RU" b="0" dirty="0"/>
              <a:t> </a:t>
            </a:r>
            <a:r>
              <a:rPr lang="ru-RU" b="0" dirty="0" err="1"/>
              <a:t>громадян</a:t>
            </a:r>
            <a:r>
              <a:rPr lang="ru-RU" b="0" dirty="0"/>
              <a:t>, </a:t>
            </a:r>
            <a:r>
              <a:rPr lang="ru-RU" b="0" dirty="0" err="1"/>
              <a:t>які</a:t>
            </a:r>
            <a:r>
              <a:rPr lang="ru-RU" b="0" dirty="0"/>
              <a:t> </a:t>
            </a:r>
            <a:r>
              <a:rPr lang="ru-RU" b="0" dirty="0" err="1"/>
              <a:t>мають</a:t>
            </a:r>
            <a:r>
              <a:rPr lang="ru-RU" b="0" dirty="0"/>
              <a:t> </a:t>
            </a:r>
            <a:r>
              <a:rPr lang="ru-RU" b="0" dirty="0" err="1"/>
              <a:t>значну</a:t>
            </a:r>
            <a:r>
              <a:rPr lang="ru-RU" b="0" dirty="0"/>
              <a:t> </a:t>
            </a:r>
            <a:r>
              <a:rPr lang="ru-RU" b="0" dirty="0" err="1"/>
              <a:t>схожість</a:t>
            </a:r>
            <a:r>
              <a:rPr lang="ru-RU" b="0" dirty="0"/>
              <a:t> </a:t>
            </a:r>
            <a:r>
              <a:rPr lang="ru-RU" b="0" dirty="0" err="1"/>
              <a:t>всережині</a:t>
            </a:r>
            <a:r>
              <a:rPr lang="ru-RU" b="0" dirty="0"/>
              <a:t> </a:t>
            </a:r>
            <a:r>
              <a:rPr lang="ru-RU" b="0" dirty="0" err="1"/>
              <a:t>групи</a:t>
            </a:r>
            <a:r>
              <a:rPr lang="ru-RU" b="0" dirty="0"/>
              <a:t>, але при </a:t>
            </a:r>
            <a:r>
              <a:rPr lang="ru-RU" b="0" dirty="0" err="1"/>
              <a:t>цьому</a:t>
            </a:r>
            <a:r>
              <a:rPr lang="ru-RU" b="0" dirty="0"/>
              <a:t> </a:t>
            </a:r>
            <a:r>
              <a:rPr lang="ru-RU" b="0" dirty="0" err="1"/>
              <a:t>групи</a:t>
            </a:r>
            <a:r>
              <a:rPr lang="ru-RU" b="0" dirty="0"/>
              <a:t> </a:t>
            </a:r>
            <a:r>
              <a:rPr lang="ru-RU" b="0" dirty="0" err="1"/>
              <a:t>мають</a:t>
            </a:r>
            <a:r>
              <a:rPr lang="ru-RU" b="0" dirty="0"/>
              <a:t> </a:t>
            </a:r>
            <a:r>
              <a:rPr lang="ru-RU" b="0" dirty="0" err="1"/>
              <a:t>значні</a:t>
            </a:r>
            <a:r>
              <a:rPr lang="ru-RU" b="0" dirty="0"/>
              <a:t> </a:t>
            </a:r>
            <a:r>
              <a:rPr lang="ru-RU" b="0" dirty="0" err="1"/>
              <a:t>відмінності</a:t>
            </a:r>
            <a:r>
              <a:rPr lang="ru-RU" b="0" dirty="0"/>
              <a:t> </a:t>
            </a:r>
            <a:r>
              <a:rPr lang="ru-RU" b="0" dirty="0" err="1"/>
              <a:t>між</a:t>
            </a:r>
            <a:r>
              <a:rPr lang="ru-RU" b="0" dirty="0"/>
              <a:t> собою. </a:t>
            </a:r>
            <a:r>
              <a:rPr lang="ru-RU" b="0" dirty="0" err="1"/>
              <a:t>Результати</a:t>
            </a:r>
            <a:r>
              <a:rPr lang="ru-RU" b="0" dirty="0"/>
              <a:t> </a:t>
            </a:r>
            <a:r>
              <a:rPr lang="ru-RU" b="0" dirty="0" err="1"/>
              <a:t>сегментації</a:t>
            </a:r>
            <a:r>
              <a:rPr lang="ru-RU" b="0" dirty="0"/>
              <a:t> </a:t>
            </a:r>
            <a:r>
              <a:rPr lang="ru-RU" b="0" dirty="0" err="1"/>
              <a:t>слід</a:t>
            </a:r>
            <a:r>
              <a:rPr lang="ru-RU" b="0" dirty="0"/>
              <a:t> </a:t>
            </a:r>
            <a:r>
              <a:rPr lang="ru-RU" b="0" dirty="0" err="1"/>
              <a:t>використовувати</a:t>
            </a:r>
            <a:r>
              <a:rPr lang="ru-RU" b="0" dirty="0"/>
              <a:t> для </a:t>
            </a:r>
            <a:r>
              <a:rPr lang="ru-RU" b="0" dirty="0" err="1"/>
              <a:t>підлаштування</a:t>
            </a:r>
            <a:r>
              <a:rPr lang="ru-RU" b="0" dirty="0"/>
              <a:t> </a:t>
            </a:r>
            <a:r>
              <a:rPr lang="ru-RU" b="0" dirty="0" err="1"/>
              <a:t>пропозиції</a:t>
            </a:r>
            <a:r>
              <a:rPr lang="ru-RU" b="0" dirty="0"/>
              <a:t> </a:t>
            </a:r>
            <a:r>
              <a:rPr lang="ru-RU" b="0" dirty="0" err="1"/>
              <a:t>послуг</a:t>
            </a:r>
            <a:r>
              <a:rPr lang="ru-RU" b="0" dirty="0"/>
              <a:t>, </a:t>
            </a:r>
            <a:r>
              <a:rPr lang="ru-RU" b="0" dirty="0" err="1"/>
              <a:t>орієнтуючись</a:t>
            </a:r>
            <a:r>
              <a:rPr lang="ru-RU" b="0" dirty="0"/>
              <a:t> на </a:t>
            </a:r>
            <a:r>
              <a:rPr lang="ru-RU" b="0" dirty="0" err="1"/>
              <a:t>конкретні</a:t>
            </a:r>
            <a:r>
              <a:rPr lang="ru-RU" b="0" dirty="0"/>
              <a:t> </a:t>
            </a:r>
            <a:r>
              <a:rPr lang="ru-RU" b="0" dirty="0" err="1"/>
              <a:t>сегменти</a:t>
            </a:r>
            <a:r>
              <a:rPr lang="ru-RU" b="0" dirty="0"/>
              <a:t> </a:t>
            </a:r>
            <a:r>
              <a:rPr lang="ru-RU" b="0" dirty="0" err="1"/>
              <a:t>громадян</a:t>
            </a:r>
            <a:r>
              <a:rPr lang="ru-RU" b="0" dirty="0"/>
              <a:t> з </a:t>
            </a:r>
            <a:r>
              <a:rPr lang="ru-RU" b="0" dirty="0" err="1"/>
              <a:t>урахуванням</a:t>
            </a:r>
            <a:r>
              <a:rPr lang="ru-RU" b="0" dirty="0"/>
              <a:t> </a:t>
            </a:r>
            <a:r>
              <a:rPr lang="ru-RU" b="0" dirty="0" err="1"/>
              <a:t>їхніх</a:t>
            </a:r>
            <a:r>
              <a:rPr lang="ru-RU" b="0" dirty="0"/>
              <a:t> </a:t>
            </a:r>
            <a:r>
              <a:rPr lang="ru-RU" b="0" dirty="0" err="1"/>
              <a:t>особливих</a:t>
            </a:r>
            <a:r>
              <a:rPr lang="ru-RU" b="0" dirty="0"/>
              <a:t> </a:t>
            </a:r>
            <a:r>
              <a:rPr lang="ru-RU" b="0" dirty="0" err="1"/>
              <a:t>вимог</a:t>
            </a:r>
            <a:r>
              <a:rPr lang="ru-RU" b="0" dirty="0"/>
              <a:t> та </a:t>
            </a:r>
            <a:r>
              <a:rPr lang="ru-RU" b="0" dirty="0" err="1"/>
              <a:t>ставлення</a:t>
            </a:r>
            <a:r>
              <a:rPr lang="ru-RU" b="0" dirty="0"/>
              <a:t> і </a:t>
            </a:r>
            <a:r>
              <a:rPr lang="ru-RU" b="0" dirty="0" err="1"/>
              <a:t>досягаючи</a:t>
            </a:r>
            <a:r>
              <a:rPr lang="ru-RU" b="0" dirty="0"/>
              <a:t> </a:t>
            </a:r>
            <a:r>
              <a:rPr lang="ru-RU" b="0" dirty="0" err="1"/>
              <a:t>їх</a:t>
            </a:r>
            <a:r>
              <a:rPr lang="ru-RU" b="0" dirty="0"/>
              <a:t> </a:t>
            </a:r>
            <a:r>
              <a:rPr lang="ru-RU" b="0" dirty="0" err="1"/>
              <a:t>найефективнішими</a:t>
            </a:r>
            <a:r>
              <a:rPr lang="ru-RU" b="0" dirty="0"/>
              <a:t> способами.</a:t>
            </a:r>
          </a:p>
          <a:p>
            <a:endParaRPr lang="ru-RU" b="0" dirty="0"/>
          </a:p>
          <a:p>
            <a:endParaRPr lang="ru-RU" b="1" dirty="0"/>
          </a:p>
          <a:p>
            <a:r>
              <a:rPr lang="ru-RU" b="1" dirty="0"/>
              <a:t>Процедура </a:t>
            </a:r>
            <a:r>
              <a:rPr lang="ru-RU" b="1" dirty="0" err="1"/>
              <a:t>сегментації</a:t>
            </a:r>
            <a:endParaRPr lang="ru-RU" b="1" dirty="0"/>
          </a:p>
          <a:p>
            <a:r>
              <a:rPr lang="ru-RU" dirty="0"/>
              <a:t>Перший </a:t>
            </a:r>
            <a:r>
              <a:rPr lang="ru-RU" dirty="0" err="1"/>
              <a:t>етап</a:t>
            </a:r>
            <a:r>
              <a:rPr lang="ru-RU" dirty="0"/>
              <a:t>. </a:t>
            </a:r>
            <a:r>
              <a:rPr lang="ru-RU" dirty="0" err="1"/>
              <a:t>Факторний</a:t>
            </a:r>
            <a:r>
              <a:rPr lang="ru-RU" dirty="0"/>
              <a:t> </a:t>
            </a:r>
            <a:r>
              <a:rPr lang="ru-RU" dirty="0" err="1"/>
              <a:t>аналіз</a:t>
            </a:r>
            <a:r>
              <a:rPr lang="ru-RU" dirty="0"/>
              <a:t> </a:t>
            </a:r>
            <a:r>
              <a:rPr lang="ru-RU" dirty="0" err="1"/>
              <a:t>питань</a:t>
            </a:r>
            <a:r>
              <a:rPr lang="ru-RU" dirty="0"/>
              <a:t>, </a:t>
            </a:r>
            <a:r>
              <a:rPr lang="ru-RU" dirty="0" err="1"/>
              <a:t>що</a:t>
            </a:r>
            <a:r>
              <a:rPr lang="ru-RU" dirty="0"/>
              <a:t> </a:t>
            </a:r>
            <a:r>
              <a:rPr lang="ru-RU" dirty="0" err="1"/>
              <a:t>стосуються</a:t>
            </a:r>
            <a:r>
              <a:rPr lang="ru-RU" dirty="0"/>
              <a:t> </a:t>
            </a:r>
            <a:r>
              <a:rPr lang="ru-RU" dirty="0" err="1"/>
              <a:t>способів</a:t>
            </a:r>
            <a:r>
              <a:rPr lang="ru-RU" dirty="0"/>
              <a:t> </a:t>
            </a:r>
            <a:r>
              <a:rPr lang="ru-RU" dirty="0" err="1"/>
              <a:t>надання</a:t>
            </a:r>
            <a:r>
              <a:rPr lang="ru-RU" dirty="0"/>
              <a:t> </a:t>
            </a:r>
            <a:r>
              <a:rPr lang="ru-RU" dirty="0" err="1"/>
              <a:t>зворотного</a:t>
            </a:r>
            <a:r>
              <a:rPr lang="ru-RU" dirty="0"/>
              <a:t> </a:t>
            </a:r>
            <a:r>
              <a:rPr lang="ru-RU" dirty="0" err="1"/>
              <a:t>зв'язку</a:t>
            </a:r>
            <a:r>
              <a:rPr lang="ru-RU" dirty="0"/>
              <a:t> </a:t>
            </a:r>
            <a:r>
              <a:rPr lang="ru-RU" dirty="0" err="1"/>
              <a:t>місцевим</a:t>
            </a:r>
            <a:r>
              <a:rPr lang="ru-RU" dirty="0"/>
              <a:t> органам </a:t>
            </a:r>
            <a:r>
              <a:rPr lang="ru-RU" dirty="0" err="1"/>
              <a:t>влади</a:t>
            </a:r>
            <a:r>
              <a:rPr lang="ru-RU" dirty="0"/>
              <a:t> </a:t>
            </a:r>
            <a:r>
              <a:rPr lang="ru-RU" dirty="0" err="1"/>
              <a:t>щодо</a:t>
            </a:r>
            <a:r>
              <a:rPr lang="ru-RU" dirty="0"/>
              <a:t> </a:t>
            </a:r>
            <a:r>
              <a:rPr lang="ru-RU" dirty="0" err="1"/>
              <a:t>якості</a:t>
            </a:r>
            <a:r>
              <a:rPr lang="ru-RU" dirty="0"/>
              <a:t> </a:t>
            </a:r>
            <a:r>
              <a:rPr lang="ru-RU" dirty="0" err="1"/>
              <a:t>послуг</a:t>
            </a:r>
            <a:r>
              <a:rPr lang="ru-RU" dirty="0"/>
              <a:t> (</a:t>
            </a:r>
            <a:r>
              <a:rPr lang="ru-RU" dirty="0" err="1"/>
              <a:t>обізнаність</a:t>
            </a:r>
            <a:r>
              <a:rPr lang="ru-RU" dirty="0"/>
              <a:t> про </a:t>
            </a:r>
            <a:r>
              <a:rPr lang="ru-RU" dirty="0" err="1"/>
              <a:t>способи</a:t>
            </a:r>
            <a:r>
              <a:rPr lang="ru-RU" dirty="0"/>
              <a:t> у </a:t>
            </a:r>
            <a:r>
              <a:rPr lang="en-US" dirty="0"/>
              <a:t>Q1.13 </a:t>
            </a:r>
            <a:r>
              <a:rPr lang="ru-RU" dirty="0"/>
              <a:t>та </a:t>
            </a:r>
            <a:r>
              <a:rPr lang="ru-RU" dirty="0" err="1"/>
              <a:t>їх</a:t>
            </a:r>
            <a:r>
              <a:rPr lang="ru-RU" dirty="0"/>
              <a:t> </a:t>
            </a:r>
            <a:r>
              <a:rPr lang="ru-RU" dirty="0" err="1"/>
              <a:t>використання</a:t>
            </a:r>
            <a:r>
              <a:rPr lang="ru-RU" dirty="0"/>
              <a:t> </a:t>
            </a:r>
            <a:r>
              <a:rPr lang="en-US" dirty="0"/>
              <a:t>Q1.14) </a:t>
            </a:r>
            <a:r>
              <a:rPr lang="ru-RU" dirty="0"/>
              <a:t>та про </a:t>
            </a:r>
            <a:r>
              <a:rPr lang="ru-RU" dirty="0" err="1"/>
              <a:t>активності</a:t>
            </a:r>
            <a:r>
              <a:rPr lang="ru-RU" dirty="0"/>
              <a:t> для того, </a:t>
            </a:r>
            <a:r>
              <a:rPr lang="ru-RU" dirty="0" err="1"/>
              <a:t>щоб</a:t>
            </a:r>
            <a:r>
              <a:rPr lang="ru-RU" dirty="0"/>
              <a:t> </a:t>
            </a:r>
            <a:r>
              <a:rPr lang="ru-RU" dirty="0" err="1"/>
              <a:t>щось</a:t>
            </a:r>
            <a:r>
              <a:rPr lang="ru-RU" dirty="0"/>
              <a:t> </a:t>
            </a:r>
            <a:r>
              <a:rPr lang="ru-RU" dirty="0" err="1"/>
              <a:t>змінити</a:t>
            </a:r>
            <a:r>
              <a:rPr lang="ru-RU" dirty="0"/>
              <a:t> у </a:t>
            </a:r>
            <a:r>
              <a:rPr lang="ru-RU" dirty="0" err="1"/>
              <a:t>своїй</a:t>
            </a:r>
            <a:r>
              <a:rPr lang="ru-RU" dirty="0"/>
              <a:t> </a:t>
            </a:r>
            <a:r>
              <a:rPr lang="ru-RU" dirty="0" err="1"/>
              <a:t>громаді</a:t>
            </a:r>
            <a:r>
              <a:rPr lang="ru-RU" dirty="0"/>
              <a:t> (</a:t>
            </a:r>
            <a:r>
              <a:rPr lang="en-US" dirty="0"/>
              <a:t>Q6.6. </a:t>
            </a:r>
            <a:r>
              <a:rPr lang="ru-RU" dirty="0" err="1"/>
              <a:t>Досвід</a:t>
            </a:r>
            <a:r>
              <a:rPr lang="ru-RU" dirty="0"/>
              <a:t>):В </a:t>
            </a:r>
            <a:r>
              <a:rPr lang="ru-RU" dirty="0" err="1"/>
              <a:t>результаті</a:t>
            </a:r>
            <a:r>
              <a:rPr lang="ru-RU" dirty="0"/>
              <a:t> </a:t>
            </a:r>
            <a:r>
              <a:rPr lang="ru-RU" dirty="0" err="1"/>
              <a:t>було</a:t>
            </a:r>
            <a:r>
              <a:rPr lang="ru-RU" dirty="0"/>
              <a:t> </a:t>
            </a:r>
            <a:r>
              <a:rPr lang="ru-RU" dirty="0" err="1"/>
              <a:t>визначено</a:t>
            </a:r>
            <a:r>
              <a:rPr lang="ru-RU" dirty="0"/>
              <a:t> 8 </a:t>
            </a:r>
            <a:r>
              <a:rPr lang="ru-RU" dirty="0" err="1"/>
              <a:t>факторів</a:t>
            </a:r>
            <a:r>
              <a:rPr lang="ru-RU" dirty="0"/>
              <a:t>, </a:t>
            </a:r>
            <a:r>
              <a:rPr lang="ru-RU" dirty="0" err="1"/>
              <a:t>які</a:t>
            </a:r>
            <a:r>
              <a:rPr lang="ru-RU" dirty="0"/>
              <a:t> </a:t>
            </a:r>
            <a:r>
              <a:rPr lang="ru-RU" dirty="0" err="1"/>
              <a:t>формують</a:t>
            </a:r>
            <a:r>
              <a:rPr lang="ru-RU" dirty="0"/>
              <a:t> </a:t>
            </a:r>
            <a:r>
              <a:rPr lang="ru-RU" dirty="0" err="1"/>
              <a:t>патерни</a:t>
            </a:r>
            <a:r>
              <a:rPr lang="ru-RU" dirty="0"/>
              <a:t> </a:t>
            </a:r>
            <a:r>
              <a:rPr lang="ru-RU" dirty="0" err="1"/>
              <a:t>комунікації</a:t>
            </a:r>
            <a:r>
              <a:rPr lang="ru-RU" dirty="0"/>
              <a:t> з </a:t>
            </a:r>
            <a:r>
              <a:rPr lang="ru-RU" dirty="0" err="1"/>
              <a:t>місцевою</a:t>
            </a:r>
            <a:r>
              <a:rPr lang="ru-RU" dirty="0"/>
              <a:t> </a:t>
            </a:r>
            <a:r>
              <a:rPr lang="ru-RU" dirty="0" err="1"/>
              <a:t>владою</a:t>
            </a:r>
            <a:r>
              <a:rPr lang="ru-RU" dirty="0"/>
              <a:t>:</a:t>
            </a:r>
          </a:p>
          <a:p>
            <a:r>
              <a:rPr lang="ru-RU" dirty="0"/>
              <a:t>Участь у </a:t>
            </a:r>
            <a:r>
              <a:rPr lang="ru-RU" dirty="0" err="1"/>
              <a:t>колективних</a:t>
            </a:r>
            <a:r>
              <a:rPr lang="ru-RU" dirty="0"/>
              <a:t> </a:t>
            </a:r>
            <a:r>
              <a:rPr lang="ru-RU" dirty="0" err="1"/>
              <a:t>ініціативах</a:t>
            </a:r>
            <a:endParaRPr lang="ru-RU" dirty="0"/>
          </a:p>
          <a:p>
            <a:r>
              <a:rPr lang="ru-RU" dirty="0" err="1"/>
              <a:t>Особисть</a:t>
            </a:r>
            <a:r>
              <a:rPr lang="ru-RU" dirty="0"/>
              <a:t>/</a:t>
            </a:r>
            <a:r>
              <a:rPr lang="ru-RU" dirty="0" err="1"/>
              <a:t>індивідуальна</a:t>
            </a:r>
            <a:r>
              <a:rPr lang="ru-RU" dirty="0"/>
              <a:t> </a:t>
            </a:r>
            <a:r>
              <a:rPr lang="ru-RU" dirty="0" err="1"/>
              <a:t>взаємодія</a:t>
            </a:r>
            <a:endParaRPr lang="ru-RU" dirty="0"/>
          </a:p>
          <a:p>
            <a:r>
              <a:rPr lang="ru-RU" dirty="0" err="1"/>
              <a:t>Поінформованість</a:t>
            </a:r>
            <a:r>
              <a:rPr lang="ru-RU" dirty="0"/>
              <a:t> про </a:t>
            </a:r>
            <a:r>
              <a:rPr lang="ru-RU" dirty="0" err="1"/>
              <a:t>комунікацію</a:t>
            </a:r>
            <a:r>
              <a:rPr lang="ru-RU" dirty="0"/>
              <a:t> в </a:t>
            </a:r>
            <a:r>
              <a:rPr lang="ru-RU" dirty="0" err="1"/>
              <a:t>Інтернеті</a:t>
            </a:r>
            <a:endParaRPr lang="ru-RU" dirty="0"/>
          </a:p>
          <a:p>
            <a:r>
              <a:rPr lang="ru-RU" dirty="0"/>
              <a:t>Участь у онлайн-</a:t>
            </a:r>
            <a:r>
              <a:rPr lang="ru-RU" dirty="0" err="1"/>
              <a:t>спілкуванні</a:t>
            </a:r>
            <a:endParaRPr lang="ru-RU" dirty="0"/>
          </a:p>
          <a:p>
            <a:r>
              <a:rPr lang="ru-RU" dirty="0" err="1"/>
              <a:t>Прихильність</a:t>
            </a:r>
            <a:r>
              <a:rPr lang="ru-RU" dirty="0"/>
              <a:t> до старости</a:t>
            </a:r>
          </a:p>
          <a:p>
            <a:r>
              <a:rPr lang="ru-RU" dirty="0" err="1"/>
              <a:t>Прихильінсть</a:t>
            </a:r>
            <a:r>
              <a:rPr lang="ru-RU" dirty="0"/>
              <a:t> до </a:t>
            </a:r>
            <a:r>
              <a:rPr lang="ru-RU" dirty="0" err="1"/>
              <a:t>письмових</a:t>
            </a:r>
            <a:r>
              <a:rPr lang="ru-RU" dirty="0"/>
              <a:t> </a:t>
            </a:r>
            <a:r>
              <a:rPr lang="ru-RU" dirty="0" err="1"/>
              <a:t>звернень</a:t>
            </a:r>
            <a:endParaRPr lang="ru-RU" dirty="0"/>
          </a:p>
          <a:p>
            <a:r>
              <a:rPr lang="ru-RU" dirty="0" err="1"/>
              <a:t>Взаємодія</a:t>
            </a:r>
            <a:r>
              <a:rPr lang="ru-RU" dirty="0"/>
              <a:t> через телефон</a:t>
            </a:r>
          </a:p>
          <a:p>
            <a:r>
              <a:rPr lang="ru-RU" dirty="0" err="1"/>
              <a:t>Діяльність</a:t>
            </a:r>
            <a:r>
              <a:rPr lang="ru-RU" dirty="0"/>
              <a:t> з </a:t>
            </a:r>
            <a:r>
              <a:rPr lang="ru-RU" dirty="0" err="1"/>
              <a:t>певного</a:t>
            </a:r>
            <a:r>
              <a:rPr lang="ru-RU" dirty="0"/>
              <a:t> </a:t>
            </a:r>
            <a:r>
              <a:rPr lang="ru-RU" dirty="0" err="1"/>
              <a:t>питання</a:t>
            </a:r>
            <a:endParaRPr lang="ru-RU" dirty="0"/>
          </a:p>
          <a:p>
            <a:endParaRPr lang="ru-RU" dirty="0"/>
          </a:p>
          <a:p>
            <a:r>
              <a:rPr lang="ru-RU" dirty="0"/>
              <a:t>Основу для кластерного </a:t>
            </a:r>
            <a:r>
              <a:rPr lang="ru-RU" dirty="0" err="1"/>
              <a:t>аналізу</a:t>
            </a:r>
            <a:r>
              <a:rPr lang="ru-RU" dirty="0"/>
              <a:t> </a:t>
            </a:r>
            <a:r>
              <a:rPr lang="ru-RU" dirty="0" err="1"/>
              <a:t>склали</a:t>
            </a:r>
            <a:r>
              <a:rPr lang="ru-RU" dirty="0"/>
              <a:t> </a:t>
            </a:r>
            <a:r>
              <a:rPr lang="ru-RU" dirty="0" err="1"/>
              <a:t>питання</a:t>
            </a:r>
            <a:r>
              <a:rPr lang="ru-RU" dirty="0"/>
              <a:t>:</a:t>
            </a:r>
          </a:p>
          <a:p>
            <a:r>
              <a:rPr lang="en-US" dirty="0"/>
              <a:t>Q1.13 </a:t>
            </a:r>
            <a:r>
              <a:rPr lang="ru-RU" dirty="0" err="1"/>
              <a:t>Які</a:t>
            </a:r>
            <a:r>
              <a:rPr lang="ru-RU" dirty="0"/>
              <a:t> </a:t>
            </a:r>
            <a:r>
              <a:rPr lang="ru-RU" dirty="0" err="1"/>
              <a:t>ви</a:t>
            </a:r>
            <a:r>
              <a:rPr lang="ru-RU" dirty="0"/>
              <a:t> </a:t>
            </a:r>
            <a:r>
              <a:rPr lang="ru-RU" dirty="0" err="1"/>
              <a:t>знаєте</a:t>
            </a:r>
            <a:r>
              <a:rPr lang="ru-RU" dirty="0"/>
              <a:t> </a:t>
            </a:r>
            <a:r>
              <a:rPr lang="ru-RU" dirty="0" err="1"/>
              <a:t>способи</a:t>
            </a:r>
            <a:r>
              <a:rPr lang="ru-RU" dirty="0"/>
              <a:t> </a:t>
            </a:r>
            <a:r>
              <a:rPr lang="ru-RU" dirty="0" err="1"/>
              <a:t>надання</a:t>
            </a:r>
            <a:r>
              <a:rPr lang="ru-RU" dirty="0"/>
              <a:t> </a:t>
            </a:r>
            <a:r>
              <a:rPr lang="ru-RU" dirty="0" err="1"/>
              <a:t>відгуків</a:t>
            </a:r>
            <a:r>
              <a:rPr lang="ru-RU" dirty="0"/>
              <a:t> </a:t>
            </a:r>
            <a:r>
              <a:rPr lang="ru-RU" dirty="0" err="1"/>
              <a:t>щодо</a:t>
            </a:r>
            <a:r>
              <a:rPr lang="ru-RU" dirty="0"/>
              <a:t> </a:t>
            </a:r>
            <a:r>
              <a:rPr lang="ru-RU" dirty="0" err="1"/>
              <a:t>якості</a:t>
            </a:r>
            <a:r>
              <a:rPr lang="ru-RU" dirty="0"/>
              <a:t> </a:t>
            </a:r>
            <a:r>
              <a:rPr lang="ru-RU" dirty="0" err="1"/>
              <a:t>послуг</a:t>
            </a:r>
            <a:r>
              <a:rPr lang="ru-RU" dirty="0"/>
              <a:t> </a:t>
            </a:r>
            <a:r>
              <a:rPr lang="ru-RU" dirty="0" err="1"/>
              <a:t>місцевим</a:t>
            </a:r>
            <a:r>
              <a:rPr lang="ru-RU" dirty="0"/>
              <a:t> органам </a:t>
            </a:r>
            <a:r>
              <a:rPr lang="ru-RU" dirty="0" err="1"/>
              <a:t>влади</a:t>
            </a:r>
            <a:r>
              <a:rPr lang="ru-RU" dirty="0"/>
              <a:t>?</a:t>
            </a:r>
          </a:p>
          <a:p>
            <a:r>
              <a:rPr lang="en-US" dirty="0"/>
              <a:t>Q1.14 </a:t>
            </a:r>
            <a:r>
              <a:rPr lang="ru-RU" dirty="0" err="1"/>
              <a:t>Думаючи</a:t>
            </a:r>
            <a:r>
              <a:rPr lang="ru-RU" dirty="0"/>
              <a:t> про </a:t>
            </a:r>
            <a:r>
              <a:rPr lang="ru-RU" dirty="0" err="1"/>
              <a:t>останні</a:t>
            </a:r>
            <a:r>
              <a:rPr lang="ru-RU" dirty="0"/>
              <a:t> 12 </a:t>
            </a:r>
            <a:r>
              <a:rPr lang="ru-RU" dirty="0" err="1"/>
              <a:t>місяців</a:t>
            </a:r>
            <a:r>
              <a:rPr lang="ru-RU" dirty="0"/>
              <a:t>, </a:t>
            </a:r>
            <a:r>
              <a:rPr lang="ru-RU" dirty="0" err="1"/>
              <a:t>чи</a:t>
            </a:r>
            <a:r>
              <a:rPr lang="ru-RU" dirty="0"/>
              <a:t> </a:t>
            </a:r>
            <a:r>
              <a:rPr lang="ru-RU" dirty="0" err="1"/>
              <a:t>використовували</a:t>
            </a:r>
            <a:r>
              <a:rPr lang="ru-RU" dirty="0"/>
              <a:t> Ви один </a:t>
            </a:r>
            <a:r>
              <a:rPr lang="ru-RU" dirty="0" err="1"/>
              <a:t>або</a:t>
            </a:r>
            <a:r>
              <a:rPr lang="ru-RU" dirty="0"/>
              <a:t> </a:t>
            </a:r>
            <a:r>
              <a:rPr lang="ru-RU" dirty="0" err="1"/>
              <a:t>декілька</a:t>
            </a:r>
            <a:r>
              <a:rPr lang="ru-RU" dirty="0"/>
              <a:t> з </a:t>
            </a:r>
            <a:r>
              <a:rPr lang="ru-RU" dirty="0" err="1"/>
              <a:t>цих</a:t>
            </a:r>
            <a:r>
              <a:rPr lang="ru-RU" dirty="0"/>
              <a:t> </a:t>
            </a:r>
            <a:r>
              <a:rPr lang="ru-RU" dirty="0" err="1"/>
              <a:t>способів</a:t>
            </a:r>
            <a:r>
              <a:rPr lang="ru-RU" dirty="0"/>
              <a:t>, </a:t>
            </a:r>
            <a:r>
              <a:rPr lang="ru-RU" dirty="0" err="1"/>
              <a:t>щоб</a:t>
            </a:r>
            <a:r>
              <a:rPr lang="ru-RU" dirty="0"/>
              <a:t> </a:t>
            </a:r>
            <a:r>
              <a:rPr lang="ru-RU" dirty="0" err="1"/>
              <a:t>дати</a:t>
            </a:r>
            <a:r>
              <a:rPr lang="ru-RU" dirty="0"/>
              <a:t> </a:t>
            </a:r>
            <a:r>
              <a:rPr lang="ru-RU" dirty="0" err="1"/>
              <a:t>відгук</a:t>
            </a:r>
            <a:r>
              <a:rPr lang="ru-RU" dirty="0"/>
              <a:t> </a:t>
            </a:r>
            <a:r>
              <a:rPr lang="ru-RU" dirty="0" err="1"/>
              <a:t>місцевій</a:t>
            </a:r>
            <a:r>
              <a:rPr lang="ru-RU" dirty="0"/>
              <a:t> </a:t>
            </a:r>
            <a:r>
              <a:rPr lang="ru-RU" dirty="0" err="1"/>
              <a:t>владі</a:t>
            </a:r>
            <a:r>
              <a:rPr lang="ru-RU" dirty="0"/>
              <a:t> про </a:t>
            </a:r>
            <a:r>
              <a:rPr lang="ru-RU" dirty="0" err="1"/>
              <a:t>якість</a:t>
            </a:r>
            <a:r>
              <a:rPr lang="ru-RU" dirty="0"/>
              <a:t> </a:t>
            </a:r>
            <a:r>
              <a:rPr lang="ru-RU" dirty="0" err="1"/>
              <a:t>місцевих</a:t>
            </a:r>
            <a:r>
              <a:rPr lang="ru-RU" dirty="0"/>
              <a:t> </a:t>
            </a:r>
            <a:r>
              <a:rPr lang="ru-RU" dirty="0" err="1"/>
              <a:t>послуг</a:t>
            </a:r>
            <a:r>
              <a:rPr lang="ru-RU" dirty="0"/>
              <a:t>?</a:t>
            </a:r>
          </a:p>
          <a:p>
            <a:r>
              <a:rPr lang="en-US" dirty="0"/>
              <a:t>Q6.6 </a:t>
            </a:r>
            <a:r>
              <a:rPr lang="ru-RU" dirty="0"/>
              <a:t>Я прочитаю вам список </a:t>
            </a:r>
            <a:r>
              <a:rPr lang="ru-RU" dirty="0" err="1"/>
              <a:t>дій</a:t>
            </a:r>
            <a:r>
              <a:rPr lang="ru-RU" dirty="0"/>
              <a:t>, </a:t>
            </a:r>
            <a:r>
              <a:rPr lang="ru-RU" dirty="0" err="1"/>
              <a:t>які</a:t>
            </a:r>
            <a:r>
              <a:rPr lang="ru-RU" dirty="0"/>
              <a:t> </a:t>
            </a:r>
            <a:r>
              <a:rPr lang="ru-RU" dirty="0" err="1"/>
              <a:t>громадяни</a:t>
            </a:r>
            <a:r>
              <a:rPr lang="ru-RU" dirty="0"/>
              <a:t> </a:t>
            </a:r>
            <a:r>
              <a:rPr lang="ru-RU" dirty="0" err="1"/>
              <a:t>іноді</a:t>
            </a:r>
            <a:r>
              <a:rPr lang="ru-RU" dirty="0"/>
              <a:t> </a:t>
            </a:r>
            <a:r>
              <a:rPr lang="ru-RU" dirty="0" err="1"/>
              <a:t>роблять</a:t>
            </a:r>
            <a:r>
              <a:rPr lang="ru-RU" dirty="0"/>
              <a:t>, коли </a:t>
            </a:r>
            <a:r>
              <a:rPr lang="ru-RU" dirty="0" err="1"/>
              <a:t>хочуть</a:t>
            </a:r>
            <a:r>
              <a:rPr lang="ru-RU" dirty="0"/>
              <a:t> </a:t>
            </a:r>
            <a:r>
              <a:rPr lang="ru-RU" dirty="0" err="1"/>
              <a:t>щось</a:t>
            </a:r>
            <a:r>
              <a:rPr lang="ru-RU" dirty="0"/>
              <a:t> </a:t>
            </a:r>
            <a:r>
              <a:rPr lang="ru-RU" dirty="0" err="1"/>
              <a:t>змінити</a:t>
            </a:r>
            <a:r>
              <a:rPr lang="ru-RU" dirty="0"/>
              <a:t> у </a:t>
            </a:r>
            <a:r>
              <a:rPr lang="ru-RU" dirty="0" err="1"/>
              <a:t>своїй</a:t>
            </a:r>
            <a:r>
              <a:rPr lang="ru-RU" dirty="0"/>
              <a:t> </a:t>
            </a:r>
            <a:r>
              <a:rPr lang="ru-RU" dirty="0" err="1"/>
              <a:t>спільноті</a:t>
            </a:r>
            <a:r>
              <a:rPr lang="ru-RU" dirty="0"/>
              <a:t>. </a:t>
            </a:r>
            <a:r>
              <a:rPr lang="ru-RU" dirty="0" err="1"/>
              <a:t>Протягом</a:t>
            </a:r>
            <a:r>
              <a:rPr lang="ru-RU" dirty="0"/>
              <a:t> </a:t>
            </a:r>
            <a:r>
              <a:rPr lang="ru-RU" dirty="0" err="1"/>
              <a:t>останніх</a:t>
            </a:r>
            <a:r>
              <a:rPr lang="ru-RU" dirty="0"/>
              <a:t> 12 </a:t>
            </a:r>
            <a:r>
              <a:rPr lang="ru-RU" dirty="0" err="1"/>
              <a:t>місяців</a:t>
            </a:r>
            <a:r>
              <a:rPr lang="ru-RU" dirty="0"/>
              <a:t> </a:t>
            </a:r>
            <a:r>
              <a:rPr lang="ru-RU" dirty="0" err="1"/>
              <a:t>ви</a:t>
            </a:r>
            <a:r>
              <a:rPr lang="ru-RU" dirty="0"/>
              <a:t> </a:t>
            </a:r>
            <a:r>
              <a:rPr lang="ru-RU" dirty="0" err="1"/>
              <a:t>діяли</a:t>
            </a:r>
            <a:r>
              <a:rPr lang="ru-RU" dirty="0"/>
              <a:t> будь -</a:t>
            </a:r>
            <a:r>
              <a:rPr lang="ru-RU" dirty="0" err="1"/>
              <a:t>яким</a:t>
            </a:r>
            <a:r>
              <a:rPr lang="ru-RU" dirty="0"/>
              <a:t> </a:t>
            </a:r>
            <a:r>
              <a:rPr lang="ru-RU" dirty="0" err="1"/>
              <a:t>із</a:t>
            </a:r>
            <a:r>
              <a:rPr lang="ru-RU" dirty="0"/>
              <a:t> </a:t>
            </a:r>
            <a:r>
              <a:rPr lang="ru-RU" dirty="0" err="1"/>
              <a:t>наведених</a:t>
            </a:r>
            <a:r>
              <a:rPr lang="ru-RU" dirty="0"/>
              <a:t> </a:t>
            </a:r>
            <a:r>
              <a:rPr lang="ru-RU" dirty="0" err="1"/>
              <a:t>нижче</a:t>
            </a:r>
            <a:r>
              <a:rPr lang="ru-RU" dirty="0"/>
              <a:t> </a:t>
            </a:r>
            <a:r>
              <a:rPr lang="ru-RU" dirty="0" err="1"/>
              <a:t>способів</a:t>
            </a:r>
            <a:r>
              <a:rPr lang="ru-RU" dirty="0"/>
              <a:t>, і </a:t>
            </a:r>
            <a:r>
              <a:rPr lang="ru-RU" dirty="0" err="1"/>
              <a:t>якщо</a:t>
            </a:r>
            <a:r>
              <a:rPr lang="ru-RU" dirty="0"/>
              <a:t> так - </a:t>
            </a:r>
            <a:r>
              <a:rPr lang="ru-RU" dirty="0" err="1"/>
              <a:t>скільки</a:t>
            </a:r>
            <a:r>
              <a:rPr lang="ru-RU" dirty="0"/>
              <a:t> </a:t>
            </a:r>
            <a:r>
              <a:rPr lang="ru-RU" dirty="0" err="1"/>
              <a:t>разів</a:t>
            </a:r>
            <a:r>
              <a:rPr lang="ru-RU" dirty="0"/>
              <a:t>?</a:t>
            </a:r>
          </a:p>
          <a:p>
            <a:endParaRPr lang="ru-RU" dirty="0"/>
          </a:p>
          <a:p>
            <a:r>
              <a:rPr lang="ru-RU" dirty="0" err="1"/>
              <a:t>Другий</a:t>
            </a:r>
            <a:r>
              <a:rPr lang="ru-RU" dirty="0"/>
              <a:t> </a:t>
            </a:r>
            <a:r>
              <a:rPr lang="ru-RU" dirty="0" err="1"/>
              <a:t>етап</a:t>
            </a:r>
            <a:r>
              <a:rPr lang="ru-RU" dirty="0"/>
              <a:t>. На </a:t>
            </a:r>
            <a:r>
              <a:rPr lang="ru-RU" dirty="0" err="1"/>
              <a:t>основі</a:t>
            </a:r>
            <a:r>
              <a:rPr lang="ru-RU" dirty="0"/>
              <a:t> </a:t>
            </a:r>
            <a:r>
              <a:rPr lang="ru-RU" dirty="0" err="1"/>
              <a:t>цих</a:t>
            </a:r>
            <a:r>
              <a:rPr lang="ru-RU" dirty="0"/>
              <a:t> </a:t>
            </a:r>
            <a:r>
              <a:rPr lang="ru-RU" dirty="0" err="1"/>
              <a:t>факторів</a:t>
            </a:r>
            <a:r>
              <a:rPr lang="ru-RU" dirty="0"/>
              <a:t> </a:t>
            </a:r>
            <a:r>
              <a:rPr lang="ru-RU" dirty="0" err="1"/>
              <a:t>було</a:t>
            </a:r>
            <a:r>
              <a:rPr lang="ru-RU" dirty="0"/>
              <a:t> </a:t>
            </a:r>
            <a:r>
              <a:rPr lang="ru-RU" dirty="0" err="1"/>
              <a:t>застосовано</a:t>
            </a:r>
            <a:r>
              <a:rPr lang="ru-RU" dirty="0"/>
              <a:t> </a:t>
            </a:r>
            <a:r>
              <a:rPr lang="ru-RU" dirty="0" err="1"/>
              <a:t>кластерний</a:t>
            </a:r>
            <a:r>
              <a:rPr lang="ru-RU" dirty="0"/>
              <a:t> </a:t>
            </a:r>
            <a:r>
              <a:rPr lang="ru-RU" dirty="0" err="1"/>
              <a:t>аналіз</a:t>
            </a:r>
            <a:endParaRPr lang="ru-RU" dirty="0"/>
          </a:p>
          <a:p>
            <a:r>
              <a:rPr lang="ru-RU" dirty="0"/>
              <a:t>Для </a:t>
            </a:r>
            <a:r>
              <a:rPr lang="ru-RU" dirty="0" err="1"/>
              <a:t>сегментації</a:t>
            </a:r>
            <a:r>
              <a:rPr lang="ru-RU" dirty="0"/>
              <a:t> </a:t>
            </a:r>
            <a:r>
              <a:rPr lang="ru-RU" dirty="0" err="1"/>
              <a:t>був</a:t>
            </a:r>
            <a:r>
              <a:rPr lang="ru-RU" dirty="0"/>
              <a:t> </a:t>
            </a:r>
            <a:r>
              <a:rPr lang="ru-RU" dirty="0" err="1"/>
              <a:t>застосований</a:t>
            </a:r>
            <a:r>
              <a:rPr lang="ru-RU" dirty="0"/>
              <a:t> алгоритм </a:t>
            </a:r>
            <a:r>
              <a:rPr lang="en-US" dirty="0"/>
              <a:t>K-</a:t>
            </a:r>
            <a:r>
              <a:rPr lang="ru-RU" dirty="0" err="1"/>
              <a:t>середніх</a:t>
            </a:r>
            <a:r>
              <a:rPr lang="ru-RU" dirty="0"/>
              <a:t>. Алгоритм </a:t>
            </a:r>
            <a:r>
              <a:rPr lang="ru-RU" dirty="0" err="1"/>
              <a:t>спочатку</a:t>
            </a:r>
            <a:r>
              <a:rPr lang="ru-RU" dirty="0"/>
              <a:t> </a:t>
            </a:r>
            <a:r>
              <a:rPr lang="ru-RU" dirty="0" err="1"/>
              <a:t>визначив</a:t>
            </a:r>
            <a:r>
              <a:rPr lang="ru-RU" dirty="0"/>
              <a:t> </a:t>
            </a:r>
            <a:r>
              <a:rPr lang="ru-RU" dirty="0" err="1"/>
              <a:t>кількість</a:t>
            </a:r>
            <a:r>
              <a:rPr lang="ru-RU" dirty="0"/>
              <a:t> </a:t>
            </a:r>
            <a:r>
              <a:rPr lang="ru-RU" dirty="0" err="1"/>
              <a:t>вихідних</a:t>
            </a:r>
            <a:r>
              <a:rPr lang="ru-RU" dirty="0"/>
              <a:t> </a:t>
            </a:r>
            <a:r>
              <a:rPr lang="ru-RU" dirty="0" err="1"/>
              <a:t>точок</a:t>
            </a:r>
            <a:r>
              <a:rPr lang="ru-RU" dirty="0"/>
              <a:t> (</a:t>
            </a:r>
            <a:r>
              <a:rPr lang="ru-RU" dirty="0" err="1"/>
              <a:t>також</a:t>
            </a:r>
            <a:r>
              <a:rPr lang="ru-RU" dirty="0"/>
              <a:t> </a:t>
            </a:r>
            <a:r>
              <a:rPr lang="ru-RU" dirty="0" err="1"/>
              <a:t>відомих</a:t>
            </a:r>
            <a:r>
              <a:rPr lang="ru-RU" dirty="0"/>
              <a:t> як </a:t>
            </a:r>
            <a:r>
              <a:rPr lang="ru-RU" dirty="0" err="1"/>
              <a:t>центроїди</a:t>
            </a:r>
            <a:r>
              <a:rPr lang="ru-RU" dirty="0"/>
              <a:t>), </a:t>
            </a:r>
            <a:r>
              <a:rPr lang="ru-RU" dirty="0" err="1"/>
              <a:t>що</a:t>
            </a:r>
            <a:r>
              <a:rPr lang="ru-RU" dirty="0"/>
              <a:t> </a:t>
            </a:r>
            <a:r>
              <a:rPr lang="ru-RU" dirty="0" err="1"/>
              <a:t>дорівнює</a:t>
            </a:r>
            <a:r>
              <a:rPr lang="ru-RU" dirty="0"/>
              <a:t> </a:t>
            </a:r>
            <a:r>
              <a:rPr lang="ru-RU" dirty="0" err="1"/>
              <a:t>кількості</a:t>
            </a:r>
            <a:r>
              <a:rPr lang="ru-RU" dirty="0"/>
              <a:t> </a:t>
            </a:r>
            <a:r>
              <a:rPr lang="ru-RU" dirty="0" err="1"/>
              <a:t>сегментів</a:t>
            </a:r>
            <a:r>
              <a:rPr lang="ru-RU" dirty="0"/>
              <a:t>. </a:t>
            </a:r>
            <a:r>
              <a:rPr lang="ru-RU" dirty="0" err="1"/>
              <a:t>Кожне</a:t>
            </a:r>
            <a:r>
              <a:rPr lang="ru-RU" dirty="0"/>
              <a:t> </a:t>
            </a:r>
            <a:r>
              <a:rPr lang="ru-RU" dirty="0" err="1"/>
              <a:t>спостереження</a:t>
            </a:r>
            <a:r>
              <a:rPr lang="ru-RU" dirty="0"/>
              <a:t> (респондент) </a:t>
            </a:r>
            <a:r>
              <a:rPr lang="ru-RU" dirty="0" err="1"/>
              <a:t>було</a:t>
            </a:r>
            <a:r>
              <a:rPr lang="ru-RU" dirty="0"/>
              <a:t> </a:t>
            </a:r>
            <a:r>
              <a:rPr lang="ru-RU" dirty="0" err="1"/>
              <a:t>пов’язане</a:t>
            </a:r>
            <a:r>
              <a:rPr lang="ru-RU" dirty="0"/>
              <a:t> з </a:t>
            </a:r>
            <a:r>
              <a:rPr lang="ru-RU" dirty="0" err="1"/>
              <a:t>найближчим</a:t>
            </a:r>
            <a:r>
              <a:rPr lang="ru-RU" dirty="0"/>
              <a:t> </a:t>
            </a:r>
            <a:r>
              <a:rPr lang="ru-RU" dirty="0" err="1"/>
              <a:t>центроїдом</a:t>
            </a:r>
            <a:r>
              <a:rPr lang="ru-RU" dirty="0"/>
              <a:t>; </a:t>
            </a:r>
            <a:r>
              <a:rPr lang="ru-RU" dirty="0" err="1"/>
              <a:t>спостереження</a:t>
            </a:r>
            <a:r>
              <a:rPr lang="ru-RU" dirty="0"/>
              <a:t>, </a:t>
            </a:r>
            <a:r>
              <a:rPr lang="ru-RU" dirty="0" err="1"/>
              <a:t>пов'язані</a:t>
            </a:r>
            <a:r>
              <a:rPr lang="ru-RU" dirty="0"/>
              <a:t> з одним </a:t>
            </a:r>
            <a:r>
              <a:rPr lang="ru-RU" dirty="0" err="1"/>
              <a:t>центроїдом</a:t>
            </a:r>
            <a:r>
              <a:rPr lang="ru-RU" dirty="0"/>
              <a:t>, </a:t>
            </a:r>
            <a:r>
              <a:rPr lang="ru-RU" dirty="0" err="1"/>
              <a:t>утворювали</a:t>
            </a:r>
            <a:r>
              <a:rPr lang="ru-RU" dirty="0"/>
              <a:t> </a:t>
            </a:r>
            <a:r>
              <a:rPr lang="ru-RU" dirty="0" err="1"/>
              <a:t>групу</a:t>
            </a:r>
            <a:r>
              <a:rPr lang="ru-RU" dirty="0"/>
              <a:t>. Як </a:t>
            </a:r>
            <a:r>
              <a:rPr lang="ru-RU" dirty="0" err="1"/>
              <a:t>тільки</a:t>
            </a:r>
            <a:r>
              <a:rPr lang="ru-RU" dirty="0"/>
              <a:t> </a:t>
            </a:r>
            <a:r>
              <a:rPr lang="ru-RU" dirty="0" err="1"/>
              <a:t>спостереження</a:t>
            </a:r>
            <a:r>
              <a:rPr lang="ru-RU" dirty="0"/>
              <a:t> </a:t>
            </a:r>
            <a:r>
              <a:rPr lang="ru-RU" dirty="0" err="1"/>
              <a:t>додавалося</a:t>
            </a:r>
            <a:r>
              <a:rPr lang="ru-RU" dirty="0"/>
              <a:t> до </a:t>
            </a:r>
            <a:r>
              <a:rPr lang="ru-RU" dirty="0" err="1"/>
              <a:t>групи</a:t>
            </a:r>
            <a:r>
              <a:rPr lang="ru-RU" dirty="0"/>
              <a:t> </a:t>
            </a:r>
            <a:r>
              <a:rPr lang="ru-RU" dirty="0" err="1"/>
              <a:t>або</a:t>
            </a:r>
            <a:r>
              <a:rPr lang="ru-RU" dirty="0"/>
              <a:t> </a:t>
            </a:r>
            <a:r>
              <a:rPr lang="ru-RU" dirty="0" err="1"/>
              <a:t>вилучалося</a:t>
            </a:r>
            <a:r>
              <a:rPr lang="ru-RU" dirty="0"/>
              <a:t> з </a:t>
            </a:r>
            <a:r>
              <a:rPr lang="ru-RU" dirty="0" err="1"/>
              <a:t>неї</a:t>
            </a:r>
            <a:r>
              <a:rPr lang="ru-RU" dirty="0"/>
              <a:t>, </a:t>
            </a:r>
            <a:r>
              <a:rPr lang="ru-RU" dirty="0" err="1"/>
              <a:t>центроїд</a:t>
            </a:r>
            <a:r>
              <a:rPr lang="ru-RU" dirty="0"/>
              <a:t> </a:t>
            </a:r>
            <a:r>
              <a:rPr lang="ru-RU" dirty="0" err="1"/>
              <a:t>групи</a:t>
            </a:r>
            <a:r>
              <a:rPr lang="ru-RU" dirty="0"/>
              <a:t> </a:t>
            </a:r>
            <a:r>
              <a:rPr lang="ru-RU" dirty="0" err="1"/>
              <a:t>перерахували</a:t>
            </a:r>
            <a:r>
              <a:rPr lang="ru-RU" dirty="0"/>
              <a:t>. </a:t>
            </a:r>
            <a:r>
              <a:rPr lang="ru-RU" dirty="0" err="1"/>
              <a:t>Ці</a:t>
            </a:r>
            <a:r>
              <a:rPr lang="ru-RU" dirty="0"/>
              <a:t> </a:t>
            </a:r>
            <a:r>
              <a:rPr lang="ru-RU" dirty="0" err="1"/>
              <a:t>дії</a:t>
            </a:r>
            <a:r>
              <a:rPr lang="ru-RU" dirty="0"/>
              <a:t> </a:t>
            </a:r>
            <a:r>
              <a:rPr lang="ru-RU" dirty="0" err="1"/>
              <a:t>повторюються</a:t>
            </a:r>
            <a:r>
              <a:rPr lang="ru-RU" dirty="0"/>
              <a:t> до того моменту, </a:t>
            </a:r>
            <a:r>
              <a:rPr lang="ru-RU" dirty="0" err="1"/>
              <a:t>поки</a:t>
            </a:r>
            <a:r>
              <a:rPr lang="ru-RU" dirty="0"/>
              <a:t> </a:t>
            </a:r>
            <a:r>
              <a:rPr lang="ru-RU" dirty="0" err="1"/>
              <a:t>жодного</a:t>
            </a:r>
            <a:r>
              <a:rPr lang="ru-RU" dirty="0"/>
              <a:t> респондента не </a:t>
            </a:r>
            <a:r>
              <a:rPr lang="ru-RU" dirty="0" err="1"/>
              <a:t>можна</a:t>
            </a:r>
            <a:r>
              <a:rPr lang="ru-RU" dirty="0"/>
              <a:t> </a:t>
            </a:r>
            <a:r>
              <a:rPr lang="ru-RU" dirty="0" err="1"/>
              <a:t>перекласифікувати</a:t>
            </a:r>
            <a:r>
              <a:rPr lang="ru-RU" dirty="0"/>
              <a:t>. </a:t>
            </a:r>
            <a:r>
              <a:rPr lang="ru-RU" dirty="0" err="1"/>
              <a:t>Сегменти</a:t>
            </a:r>
            <a:r>
              <a:rPr lang="ru-RU" dirty="0"/>
              <a:t> є </a:t>
            </a:r>
            <a:r>
              <a:rPr lang="ru-RU" dirty="0" err="1"/>
              <a:t>взаємовиключними</a:t>
            </a:r>
            <a:r>
              <a:rPr lang="ru-RU" dirty="0"/>
              <a:t> (один респондент </a:t>
            </a:r>
            <a:r>
              <a:rPr lang="ru-RU" dirty="0" err="1"/>
              <a:t>може</a:t>
            </a:r>
            <a:r>
              <a:rPr lang="ru-RU" dirty="0"/>
              <a:t> </a:t>
            </a:r>
            <a:r>
              <a:rPr lang="ru-RU" dirty="0" err="1"/>
              <a:t>належати</a:t>
            </a:r>
            <a:r>
              <a:rPr lang="ru-RU" dirty="0"/>
              <a:t> </a:t>
            </a:r>
            <a:r>
              <a:rPr lang="ru-RU" dirty="0" err="1"/>
              <a:t>лише</a:t>
            </a:r>
            <a:r>
              <a:rPr lang="ru-RU" dirty="0"/>
              <a:t> до одного сегменту).</a:t>
            </a:r>
            <a:endParaRPr lang="en-US" dirty="0"/>
          </a:p>
        </p:txBody>
      </p:sp>
      <p:sp>
        <p:nvSpPr>
          <p:cNvPr id="4" name="Slide Number Placeholder 3"/>
          <p:cNvSpPr>
            <a:spLocks noGrp="1"/>
          </p:cNvSpPr>
          <p:nvPr>
            <p:ph type="sldNum" sz="quarter" idx="5"/>
          </p:nvPr>
        </p:nvSpPr>
        <p:spPr/>
        <p:txBody>
          <a:bodyPr/>
          <a:lstStyle/>
          <a:p>
            <a:fld id="{A8B58A5D-ECB1-46AB-AB1A-4D143F943C19}" type="slidenum">
              <a:rPr lang="en-US" smtClean="0"/>
              <a:t>45</a:t>
            </a:fld>
            <a:endParaRPr lang="en-US"/>
          </a:p>
        </p:txBody>
      </p:sp>
    </p:spTree>
    <p:extLst>
      <p:ext uri="{BB962C8B-B14F-4D97-AF65-F5344CB8AC3E}">
        <p14:creationId xmlns:p14="http://schemas.microsoft.com/office/powerpoint/2010/main" val="7696525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“Happy with CC” Procedure:</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Recode questions Q1 and Q3 in descending order, Don’t know, Refuse recode to 0.</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Q1. On the whole, to what extent are you satisfied or dissatisfied with conditions of life in your community?</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Recoding:</a:t>
            </a:r>
          </a:p>
          <a:p>
            <a:r>
              <a:rPr lang="en-US" sz="1200" kern="1200">
                <a:solidFill>
                  <a:schemeClr val="tx1"/>
                </a:solidFill>
                <a:effectLst/>
                <a:latin typeface="+mn-lt"/>
                <a:ea typeface="+mn-ea"/>
                <a:cs typeface="+mn-cs"/>
              </a:rPr>
              <a:t>1 Totally satisfied = 4</a:t>
            </a:r>
          </a:p>
          <a:p>
            <a:r>
              <a:rPr lang="en-US" sz="1200" kern="1200">
                <a:solidFill>
                  <a:schemeClr val="tx1"/>
                </a:solidFill>
                <a:effectLst/>
                <a:latin typeface="+mn-lt"/>
                <a:ea typeface="+mn-ea"/>
                <a:cs typeface="+mn-cs"/>
              </a:rPr>
              <a:t>2 Rather satisfied = 3</a:t>
            </a:r>
          </a:p>
          <a:p>
            <a:r>
              <a:rPr lang="en-US" sz="1200" kern="1200">
                <a:solidFill>
                  <a:schemeClr val="tx1"/>
                </a:solidFill>
                <a:effectLst/>
                <a:latin typeface="+mn-lt"/>
                <a:ea typeface="+mn-ea"/>
                <a:cs typeface="+mn-cs"/>
              </a:rPr>
              <a:t>4 Totally dissatisfied = 1</a:t>
            </a:r>
          </a:p>
          <a:p>
            <a:r>
              <a:rPr lang="en-US" sz="1200" kern="1200">
                <a:solidFill>
                  <a:schemeClr val="tx1"/>
                </a:solidFill>
                <a:effectLst/>
                <a:latin typeface="+mn-lt"/>
                <a:ea typeface="+mn-ea"/>
                <a:cs typeface="+mn-cs"/>
              </a:rPr>
              <a:t>5 Don't know = 0</a:t>
            </a:r>
          </a:p>
          <a:p>
            <a:r>
              <a:rPr lang="en-US" sz="1200" kern="1200">
                <a:solidFill>
                  <a:schemeClr val="tx1"/>
                </a:solidFill>
                <a:effectLst/>
                <a:latin typeface="+mn-lt"/>
                <a:ea typeface="+mn-ea"/>
                <a:cs typeface="+mn-cs"/>
              </a:rPr>
              <a:t>6 Refuse answer= 0</a:t>
            </a:r>
          </a:p>
          <a:p>
            <a:r>
              <a:rPr lang="en-US" sz="1200" kern="1200">
                <a:solidFill>
                  <a:schemeClr val="tx1"/>
                </a:solidFill>
                <a:effectLst/>
                <a:latin typeface="+mn-lt"/>
                <a:ea typeface="+mn-ea"/>
                <a:cs typeface="+mn-cs"/>
              </a:rPr>
              <a:t>Q3. In your opinion, in right or wrong direction are things going in your community?</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Recoding:</a:t>
            </a:r>
          </a:p>
          <a:p>
            <a:r>
              <a:rPr lang="en-US" sz="1200" kern="1200">
                <a:solidFill>
                  <a:schemeClr val="tx1"/>
                </a:solidFill>
                <a:effectLst/>
                <a:latin typeface="+mn-lt"/>
                <a:ea typeface="+mn-ea"/>
                <a:cs typeface="+mn-cs"/>
              </a:rPr>
              <a:t>1 In right direction = 4</a:t>
            </a:r>
          </a:p>
          <a:p>
            <a:r>
              <a:rPr lang="en-US" sz="1200" kern="1200">
                <a:solidFill>
                  <a:schemeClr val="tx1"/>
                </a:solidFill>
                <a:effectLst/>
                <a:latin typeface="+mn-lt"/>
                <a:ea typeface="+mn-ea"/>
                <a:cs typeface="+mn-cs"/>
              </a:rPr>
              <a:t>2 In wrong direction = 1</a:t>
            </a:r>
          </a:p>
          <a:p>
            <a:r>
              <a:rPr lang="en-US" sz="1200" kern="1200">
                <a:solidFill>
                  <a:schemeClr val="tx1"/>
                </a:solidFill>
                <a:effectLst/>
                <a:latin typeface="+mn-lt"/>
                <a:ea typeface="+mn-ea"/>
                <a:cs typeface="+mn-cs"/>
              </a:rPr>
              <a:t>3 Don't know = 0</a:t>
            </a:r>
          </a:p>
          <a:p>
            <a:r>
              <a:rPr lang="en-US" sz="1200" kern="1200">
                <a:solidFill>
                  <a:schemeClr val="tx1"/>
                </a:solidFill>
                <a:effectLst/>
                <a:latin typeface="+mn-lt"/>
                <a:ea typeface="+mn-ea"/>
                <a:cs typeface="+mn-cs"/>
              </a:rPr>
              <a:t>4 Refuse answer = 0</a:t>
            </a:r>
          </a:p>
          <a:p>
            <a:r>
              <a:rPr lang="en-US" sz="1200" kern="1200">
                <a:solidFill>
                  <a:schemeClr val="tx1"/>
                </a:solidFill>
                <a:effectLst/>
                <a:latin typeface="+mn-lt"/>
                <a:ea typeface="+mn-ea"/>
                <a:cs typeface="+mn-cs"/>
              </a:rPr>
              <a:t> </a:t>
            </a:r>
          </a:p>
          <a:p>
            <a:r>
              <a:rPr lang="en-US" sz="1200" kern="1200">
                <a:solidFill>
                  <a:schemeClr val="tx1"/>
                </a:solidFill>
                <a:effectLst/>
                <a:latin typeface="+mn-lt"/>
                <a:ea typeface="+mn-ea"/>
                <a:cs typeface="+mn-cs"/>
              </a:rPr>
              <a:t>Then we apply the standardization procedure (Z-transform) for the recoded variables.</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For transform two variables, we apply factor analysis as a method of reduce dimension.</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Get the variable "Happy with CC" as a result of a one-factor solution.</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Rank the  factor "Happy with CC" in ascending order from 0 to 100.</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Calculate the average of the ranked factor to measure the situation in the community.</a:t>
            </a:r>
          </a:p>
          <a:p>
            <a:endParaRPr lang="ru-RU"/>
          </a:p>
        </p:txBody>
      </p:sp>
      <p:sp>
        <p:nvSpPr>
          <p:cNvPr id="4" name="Slide Number Placeholder 3"/>
          <p:cNvSpPr>
            <a:spLocks noGrp="1"/>
          </p:cNvSpPr>
          <p:nvPr>
            <p:ph type="sldNum" sz="quarter" idx="5"/>
          </p:nvPr>
        </p:nvSpPr>
        <p:spPr/>
        <p:txBody>
          <a:bodyPr/>
          <a:lstStyle/>
          <a:p>
            <a:fld id="{3B8578AD-0529-46A5-84EB-6338160D5A7D}" type="slidenum">
              <a:rPr lang="en-GB" smtClean="0"/>
              <a:pPr/>
              <a:t>47</a:t>
            </a:fld>
            <a:endParaRPr lang="en-GB"/>
          </a:p>
        </p:txBody>
      </p:sp>
    </p:spTree>
    <p:extLst>
      <p:ext uri="{BB962C8B-B14F-4D97-AF65-F5344CB8AC3E}">
        <p14:creationId xmlns:p14="http://schemas.microsoft.com/office/powerpoint/2010/main" val="3519950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5"/>
          </p:nvPr>
        </p:nvSpPr>
        <p:spPr/>
        <p:txBody>
          <a:bodyPr/>
          <a:lstStyle/>
          <a:p>
            <a:fld id="{3B8578AD-0529-46A5-84EB-6338160D5A7D}" type="slidenum">
              <a:rPr lang="en-GB" smtClean="0"/>
              <a:pPr/>
              <a:t>6</a:t>
            </a:fld>
            <a:endParaRPr lang="en-GB"/>
          </a:p>
        </p:txBody>
      </p:sp>
    </p:spTree>
    <p:extLst>
      <p:ext uri="{BB962C8B-B14F-4D97-AF65-F5344CB8AC3E}">
        <p14:creationId xmlns:p14="http://schemas.microsoft.com/office/powerpoint/2010/main" val="2764644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5"/>
          </p:nvPr>
        </p:nvSpPr>
        <p:spPr/>
        <p:txBody>
          <a:bodyPr/>
          <a:lstStyle/>
          <a:p>
            <a:fld id="{3B8578AD-0529-46A5-84EB-6338160D5A7D}" type="slidenum">
              <a:rPr lang="en-GB" smtClean="0"/>
              <a:pPr/>
              <a:t>7</a:t>
            </a:fld>
            <a:endParaRPr lang="en-GB"/>
          </a:p>
        </p:txBody>
      </p:sp>
    </p:spTree>
    <p:extLst>
      <p:ext uri="{BB962C8B-B14F-4D97-AF65-F5344CB8AC3E}">
        <p14:creationId xmlns:p14="http://schemas.microsoft.com/office/powerpoint/2010/main" val="1185853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5"/>
          </p:nvPr>
        </p:nvSpPr>
        <p:spPr/>
        <p:txBody>
          <a:bodyPr/>
          <a:lstStyle/>
          <a:p>
            <a:fld id="{3B8578AD-0529-46A5-84EB-6338160D5A7D}" type="slidenum">
              <a:rPr lang="en-GB" smtClean="0"/>
              <a:pPr/>
              <a:t>9</a:t>
            </a:fld>
            <a:endParaRPr lang="en-GB"/>
          </a:p>
        </p:txBody>
      </p:sp>
    </p:spTree>
    <p:extLst>
      <p:ext uri="{BB962C8B-B14F-4D97-AF65-F5344CB8AC3E}">
        <p14:creationId xmlns:p14="http://schemas.microsoft.com/office/powerpoint/2010/main" val="3705434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8B58A5D-ECB1-46AB-AB1A-4D143F943C19}" type="slidenum">
              <a:rPr lang="en-US" smtClean="0"/>
              <a:t>10</a:t>
            </a:fld>
            <a:endParaRPr lang="en-US"/>
          </a:p>
        </p:txBody>
      </p:sp>
    </p:spTree>
    <p:extLst>
      <p:ext uri="{BB962C8B-B14F-4D97-AF65-F5344CB8AC3E}">
        <p14:creationId xmlns:p14="http://schemas.microsoft.com/office/powerpoint/2010/main" val="21294612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8B58A5D-ECB1-46AB-AB1A-4D143F943C19}" type="slidenum">
              <a:rPr lang="en-US" smtClean="0"/>
              <a:t>13</a:t>
            </a:fld>
            <a:endParaRPr lang="en-US"/>
          </a:p>
        </p:txBody>
      </p:sp>
    </p:spTree>
    <p:extLst>
      <p:ext uri="{BB962C8B-B14F-4D97-AF65-F5344CB8AC3E}">
        <p14:creationId xmlns:p14="http://schemas.microsoft.com/office/powerpoint/2010/main" val="6664501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8B58A5D-ECB1-46AB-AB1A-4D143F943C19}" type="slidenum">
              <a:rPr lang="en-US" smtClean="0"/>
              <a:t>14</a:t>
            </a:fld>
            <a:endParaRPr lang="en-US"/>
          </a:p>
        </p:txBody>
      </p:sp>
    </p:spTree>
    <p:extLst>
      <p:ext uri="{BB962C8B-B14F-4D97-AF65-F5344CB8AC3E}">
        <p14:creationId xmlns:p14="http://schemas.microsoft.com/office/powerpoint/2010/main" val="40860542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8B58A5D-ECB1-46AB-AB1A-4D143F943C19}" type="slidenum">
              <a:rPr lang="en-US" smtClean="0"/>
              <a:t>15</a:t>
            </a:fld>
            <a:endParaRPr lang="en-US"/>
          </a:p>
        </p:txBody>
      </p:sp>
    </p:spTree>
    <p:extLst>
      <p:ext uri="{BB962C8B-B14F-4D97-AF65-F5344CB8AC3E}">
        <p14:creationId xmlns:p14="http://schemas.microsoft.com/office/powerpoint/2010/main" val="13717990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8B58A5D-ECB1-46AB-AB1A-4D143F943C19}" type="slidenum">
              <a:rPr lang="en-US" smtClean="0"/>
              <a:t>16</a:t>
            </a:fld>
            <a:endParaRPr lang="en-US"/>
          </a:p>
        </p:txBody>
      </p:sp>
    </p:spTree>
    <p:extLst>
      <p:ext uri="{BB962C8B-B14F-4D97-AF65-F5344CB8AC3E}">
        <p14:creationId xmlns:p14="http://schemas.microsoft.com/office/powerpoint/2010/main" val="382334658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5.xml"/><Relationship Id="rId7" Type="http://schemas.openxmlformats.org/officeDocument/2006/relationships/image" Target="../media/image3.png"/><Relationship Id="rId2" Type="http://schemas.openxmlformats.org/officeDocument/2006/relationships/tags" Target="../tags/tag4.xml"/><Relationship Id="rId1" Type="http://schemas.openxmlformats.org/officeDocument/2006/relationships/vmlDrawing" Target="../drawings/vmlDrawing2.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20.xml"/><Relationship Id="rId7" Type="http://schemas.openxmlformats.org/officeDocument/2006/relationships/image" Target="../media/image6.png"/><Relationship Id="rId2" Type="http://schemas.openxmlformats.org/officeDocument/2006/relationships/tags" Target="../tags/tag19.xml"/><Relationship Id="rId1" Type="http://schemas.openxmlformats.org/officeDocument/2006/relationships/vmlDrawing" Target="../drawings/vmlDrawing10.vml"/><Relationship Id="rId6" Type="http://schemas.openxmlformats.org/officeDocument/2006/relationships/image" Target="../media/image1.emf"/><Relationship Id="rId5" Type="http://schemas.openxmlformats.org/officeDocument/2006/relationships/oleObject" Target="../embeddings/oleObject10.bin"/><Relationship Id="rId4"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22.xml"/><Relationship Id="rId7" Type="http://schemas.openxmlformats.org/officeDocument/2006/relationships/image" Target="../media/image6.png"/><Relationship Id="rId2" Type="http://schemas.openxmlformats.org/officeDocument/2006/relationships/tags" Target="../tags/tag21.xml"/><Relationship Id="rId1" Type="http://schemas.openxmlformats.org/officeDocument/2006/relationships/vmlDrawing" Target="../drawings/vmlDrawing11.vml"/><Relationship Id="rId6" Type="http://schemas.openxmlformats.org/officeDocument/2006/relationships/image" Target="../media/image1.emf"/><Relationship Id="rId5" Type="http://schemas.openxmlformats.org/officeDocument/2006/relationships/oleObject" Target="../embeddings/oleObject11.bin"/><Relationship Id="rId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image" Target="../media/image6.png"/><Relationship Id="rId2" Type="http://schemas.openxmlformats.org/officeDocument/2006/relationships/tags" Target="../tags/tag23.xml"/><Relationship Id="rId1" Type="http://schemas.openxmlformats.org/officeDocument/2006/relationships/vmlDrawing" Target="../drawings/vmlDrawing12.vml"/><Relationship Id="rId6" Type="http://schemas.openxmlformats.org/officeDocument/2006/relationships/image" Target="../media/image1.emf"/><Relationship Id="rId5" Type="http://schemas.openxmlformats.org/officeDocument/2006/relationships/oleObject" Target="../embeddings/oleObject12.bin"/><Relationship Id="rId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26.xml"/><Relationship Id="rId7" Type="http://schemas.openxmlformats.org/officeDocument/2006/relationships/image" Target="../media/image6.png"/><Relationship Id="rId2" Type="http://schemas.openxmlformats.org/officeDocument/2006/relationships/tags" Target="../tags/tag25.xml"/><Relationship Id="rId1" Type="http://schemas.openxmlformats.org/officeDocument/2006/relationships/vmlDrawing" Target="../drawings/vmlDrawing13.vml"/><Relationship Id="rId6" Type="http://schemas.openxmlformats.org/officeDocument/2006/relationships/image" Target="../media/image1.emf"/><Relationship Id="rId5" Type="http://schemas.openxmlformats.org/officeDocument/2006/relationships/oleObject" Target="../embeddings/oleObject13.bin"/><Relationship Id="rId4"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vmlDrawing" Target="../drawings/vmlDrawing14.vml"/><Relationship Id="rId6" Type="http://schemas.openxmlformats.org/officeDocument/2006/relationships/image" Target="../media/image1.emf"/><Relationship Id="rId5" Type="http://schemas.openxmlformats.org/officeDocument/2006/relationships/oleObject" Target="../embeddings/oleObject14.bin"/><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vmlDrawing" Target="../drawings/vmlDrawing15.vml"/><Relationship Id="rId6" Type="http://schemas.openxmlformats.org/officeDocument/2006/relationships/image" Target="../media/image1.emf"/><Relationship Id="rId5" Type="http://schemas.openxmlformats.org/officeDocument/2006/relationships/oleObject" Target="../embeddings/oleObject15.bin"/><Relationship Id="rId4"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32.xml"/><Relationship Id="rId7" Type="http://schemas.openxmlformats.org/officeDocument/2006/relationships/image" Target="../media/image2.emf"/><Relationship Id="rId2" Type="http://schemas.openxmlformats.org/officeDocument/2006/relationships/tags" Target="../tags/tag31.xml"/><Relationship Id="rId1" Type="http://schemas.openxmlformats.org/officeDocument/2006/relationships/vmlDrawing" Target="../drawings/vmlDrawing16.vml"/><Relationship Id="rId6" Type="http://schemas.openxmlformats.org/officeDocument/2006/relationships/image" Target="../media/image1.emf"/><Relationship Id="rId5" Type="http://schemas.openxmlformats.org/officeDocument/2006/relationships/oleObject" Target="../embeddings/oleObject16.bin"/><Relationship Id="rId4"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34.xml"/><Relationship Id="rId7" Type="http://schemas.openxmlformats.org/officeDocument/2006/relationships/image" Target="../media/image2.emf"/><Relationship Id="rId2" Type="http://schemas.openxmlformats.org/officeDocument/2006/relationships/tags" Target="../tags/tag33.xml"/><Relationship Id="rId1" Type="http://schemas.openxmlformats.org/officeDocument/2006/relationships/vmlDrawing" Target="../drawings/vmlDrawing17.vml"/><Relationship Id="rId6" Type="http://schemas.openxmlformats.org/officeDocument/2006/relationships/image" Target="../media/image1.emf"/><Relationship Id="rId5" Type="http://schemas.openxmlformats.org/officeDocument/2006/relationships/oleObject" Target="../embeddings/oleObject17.bin"/><Relationship Id="rId4"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36.xml"/><Relationship Id="rId7" Type="http://schemas.openxmlformats.org/officeDocument/2006/relationships/image" Target="../media/image2.emf"/><Relationship Id="rId2" Type="http://schemas.openxmlformats.org/officeDocument/2006/relationships/tags" Target="../tags/tag35.xml"/><Relationship Id="rId1" Type="http://schemas.openxmlformats.org/officeDocument/2006/relationships/vmlDrawing" Target="../drawings/vmlDrawing18.vml"/><Relationship Id="rId6" Type="http://schemas.openxmlformats.org/officeDocument/2006/relationships/image" Target="../media/image1.emf"/><Relationship Id="rId5" Type="http://schemas.openxmlformats.org/officeDocument/2006/relationships/oleObject" Target="../embeddings/oleObject18.bin"/><Relationship Id="rId4"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38.xml"/><Relationship Id="rId7" Type="http://schemas.openxmlformats.org/officeDocument/2006/relationships/image" Target="../media/image2.emf"/><Relationship Id="rId2" Type="http://schemas.openxmlformats.org/officeDocument/2006/relationships/tags" Target="../tags/tag37.xml"/><Relationship Id="rId1" Type="http://schemas.openxmlformats.org/officeDocument/2006/relationships/vmlDrawing" Target="../drawings/vmlDrawing19.vml"/><Relationship Id="rId6" Type="http://schemas.openxmlformats.org/officeDocument/2006/relationships/image" Target="../media/image1.emf"/><Relationship Id="rId5" Type="http://schemas.openxmlformats.org/officeDocument/2006/relationships/oleObject" Target="../embeddings/oleObject19.bin"/><Relationship Id="rId4"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vmlDrawing" Target="../drawings/vmlDrawing3.v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40.xml"/><Relationship Id="rId7" Type="http://schemas.openxmlformats.org/officeDocument/2006/relationships/image" Target="../media/image6.png"/><Relationship Id="rId2" Type="http://schemas.openxmlformats.org/officeDocument/2006/relationships/tags" Target="../tags/tag39.xml"/><Relationship Id="rId1" Type="http://schemas.openxmlformats.org/officeDocument/2006/relationships/vmlDrawing" Target="../drawings/vmlDrawing20.vml"/><Relationship Id="rId6" Type="http://schemas.openxmlformats.org/officeDocument/2006/relationships/image" Target="../media/image1.emf"/><Relationship Id="rId5" Type="http://schemas.openxmlformats.org/officeDocument/2006/relationships/oleObject" Target="../embeddings/oleObject20.bin"/><Relationship Id="rId4"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42.xml"/><Relationship Id="rId7" Type="http://schemas.openxmlformats.org/officeDocument/2006/relationships/image" Target="../media/image10.emf"/><Relationship Id="rId2" Type="http://schemas.openxmlformats.org/officeDocument/2006/relationships/tags" Target="../tags/tag41.xml"/><Relationship Id="rId1" Type="http://schemas.openxmlformats.org/officeDocument/2006/relationships/vmlDrawing" Target="../drawings/vmlDrawing21.vml"/><Relationship Id="rId6" Type="http://schemas.openxmlformats.org/officeDocument/2006/relationships/image" Target="../media/image1.emf"/><Relationship Id="rId5" Type="http://schemas.openxmlformats.org/officeDocument/2006/relationships/oleObject" Target="../embeddings/oleObject21.bin"/><Relationship Id="rId4"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44.xml"/><Relationship Id="rId7" Type="http://schemas.openxmlformats.org/officeDocument/2006/relationships/image" Target="../media/image10.emf"/><Relationship Id="rId2" Type="http://schemas.openxmlformats.org/officeDocument/2006/relationships/tags" Target="../tags/tag43.xml"/><Relationship Id="rId1" Type="http://schemas.openxmlformats.org/officeDocument/2006/relationships/vmlDrawing" Target="../drawings/vmlDrawing22.vml"/><Relationship Id="rId6" Type="http://schemas.openxmlformats.org/officeDocument/2006/relationships/image" Target="../media/image1.emf"/><Relationship Id="rId5" Type="http://schemas.openxmlformats.org/officeDocument/2006/relationships/oleObject" Target="../embeddings/oleObject22.bin"/><Relationship Id="rId4"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46.xml"/><Relationship Id="rId7" Type="http://schemas.openxmlformats.org/officeDocument/2006/relationships/image" Target="../media/image10.emf"/><Relationship Id="rId2" Type="http://schemas.openxmlformats.org/officeDocument/2006/relationships/tags" Target="../tags/tag45.xml"/><Relationship Id="rId1" Type="http://schemas.openxmlformats.org/officeDocument/2006/relationships/vmlDrawing" Target="../drawings/vmlDrawing23.vml"/><Relationship Id="rId6" Type="http://schemas.openxmlformats.org/officeDocument/2006/relationships/image" Target="../media/image1.emf"/><Relationship Id="rId5" Type="http://schemas.openxmlformats.org/officeDocument/2006/relationships/oleObject" Target="../embeddings/oleObject23.bin"/><Relationship Id="rId4"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48.xml"/><Relationship Id="rId7" Type="http://schemas.openxmlformats.org/officeDocument/2006/relationships/image" Target="../media/image10.emf"/><Relationship Id="rId2" Type="http://schemas.openxmlformats.org/officeDocument/2006/relationships/tags" Target="../tags/tag47.xml"/><Relationship Id="rId1" Type="http://schemas.openxmlformats.org/officeDocument/2006/relationships/vmlDrawing" Target="../drawings/vmlDrawing24.vml"/><Relationship Id="rId6" Type="http://schemas.openxmlformats.org/officeDocument/2006/relationships/image" Target="../media/image1.emf"/><Relationship Id="rId5" Type="http://schemas.openxmlformats.org/officeDocument/2006/relationships/oleObject" Target="../embeddings/oleObject24.bin"/><Relationship Id="rId4"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50.xml"/><Relationship Id="rId7" Type="http://schemas.openxmlformats.org/officeDocument/2006/relationships/image" Target="../media/image10.emf"/><Relationship Id="rId2" Type="http://schemas.openxmlformats.org/officeDocument/2006/relationships/tags" Target="../tags/tag49.xml"/><Relationship Id="rId1" Type="http://schemas.openxmlformats.org/officeDocument/2006/relationships/vmlDrawing" Target="../drawings/vmlDrawing25.vml"/><Relationship Id="rId6" Type="http://schemas.openxmlformats.org/officeDocument/2006/relationships/image" Target="../media/image1.emf"/><Relationship Id="rId5" Type="http://schemas.openxmlformats.org/officeDocument/2006/relationships/oleObject" Target="../embeddings/oleObject25.bin"/><Relationship Id="rId4"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tags" Target="../tags/tag52.xml"/><Relationship Id="rId7" Type="http://schemas.openxmlformats.org/officeDocument/2006/relationships/image" Target="../media/image10.emf"/><Relationship Id="rId2" Type="http://schemas.openxmlformats.org/officeDocument/2006/relationships/tags" Target="../tags/tag51.xml"/><Relationship Id="rId1" Type="http://schemas.openxmlformats.org/officeDocument/2006/relationships/vmlDrawing" Target="../drawings/vmlDrawing26.vml"/><Relationship Id="rId6" Type="http://schemas.openxmlformats.org/officeDocument/2006/relationships/image" Target="../media/image1.emf"/><Relationship Id="rId5" Type="http://schemas.openxmlformats.org/officeDocument/2006/relationships/oleObject" Target="../embeddings/oleObject26.bin"/><Relationship Id="rId4"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tags" Target="../tags/tag54.xml"/><Relationship Id="rId7" Type="http://schemas.openxmlformats.org/officeDocument/2006/relationships/image" Target="../media/image10.emf"/><Relationship Id="rId2" Type="http://schemas.openxmlformats.org/officeDocument/2006/relationships/tags" Target="../tags/tag53.xml"/><Relationship Id="rId1" Type="http://schemas.openxmlformats.org/officeDocument/2006/relationships/vmlDrawing" Target="../drawings/vmlDrawing27.vml"/><Relationship Id="rId6" Type="http://schemas.openxmlformats.org/officeDocument/2006/relationships/image" Target="../media/image1.emf"/><Relationship Id="rId5" Type="http://schemas.openxmlformats.org/officeDocument/2006/relationships/oleObject" Target="../embeddings/oleObject27.bin"/><Relationship Id="rId4"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tags" Target="../tags/tag56.xml"/><Relationship Id="rId7" Type="http://schemas.openxmlformats.org/officeDocument/2006/relationships/image" Target="../media/image6.png"/><Relationship Id="rId2" Type="http://schemas.openxmlformats.org/officeDocument/2006/relationships/tags" Target="../tags/tag55.xml"/><Relationship Id="rId1" Type="http://schemas.openxmlformats.org/officeDocument/2006/relationships/vmlDrawing" Target="../drawings/vmlDrawing28.vml"/><Relationship Id="rId6" Type="http://schemas.openxmlformats.org/officeDocument/2006/relationships/image" Target="../media/image1.emf"/><Relationship Id="rId5" Type="http://schemas.openxmlformats.org/officeDocument/2006/relationships/oleObject" Target="../embeddings/oleObject28.bin"/><Relationship Id="rId4"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58.xml"/><Relationship Id="rId7" Type="http://schemas.openxmlformats.org/officeDocument/2006/relationships/image" Target="../media/image1.emf"/><Relationship Id="rId2" Type="http://schemas.openxmlformats.org/officeDocument/2006/relationships/tags" Target="../tags/tag57.xml"/><Relationship Id="rId1" Type="http://schemas.openxmlformats.org/officeDocument/2006/relationships/vmlDrawing" Target="../drawings/vmlDrawing29.vml"/><Relationship Id="rId6" Type="http://schemas.openxmlformats.org/officeDocument/2006/relationships/oleObject" Target="../embeddings/oleObject29.bin"/><Relationship Id="rId5" Type="http://schemas.openxmlformats.org/officeDocument/2006/relationships/image" Target="../media/image11.emf"/><Relationship Id="rId4"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9.xml"/><Relationship Id="rId7" Type="http://schemas.openxmlformats.org/officeDocument/2006/relationships/image" Target="../media/image1.emf"/><Relationship Id="rId2" Type="http://schemas.openxmlformats.org/officeDocument/2006/relationships/tags" Target="../tags/tag8.xml"/><Relationship Id="rId1" Type="http://schemas.openxmlformats.org/officeDocument/2006/relationships/vmlDrawing" Target="../drawings/vmlDrawing4.vml"/><Relationship Id="rId6" Type="http://schemas.openxmlformats.org/officeDocument/2006/relationships/oleObject" Target="../embeddings/oleObject4.bin"/><Relationship Id="rId5" Type="http://schemas.openxmlformats.org/officeDocument/2006/relationships/image" Target="../media/image5.jpeg"/><Relationship Id="rId4" Type="http://schemas.openxmlformats.org/officeDocument/2006/relationships/slideMaster" Target="../slideMasters/slideMaster1.xml"/><Relationship Id="rId9"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60.xml"/><Relationship Id="rId7" Type="http://schemas.openxmlformats.org/officeDocument/2006/relationships/image" Target="../media/image11.emf"/><Relationship Id="rId2" Type="http://schemas.openxmlformats.org/officeDocument/2006/relationships/tags" Target="../tags/tag59.xml"/><Relationship Id="rId1" Type="http://schemas.openxmlformats.org/officeDocument/2006/relationships/vmlDrawing" Target="../drawings/vmlDrawing30.vml"/><Relationship Id="rId6" Type="http://schemas.openxmlformats.org/officeDocument/2006/relationships/image" Target="../media/image1.emf"/><Relationship Id="rId5" Type="http://schemas.openxmlformats.org/officeDocument/2006/relationships/oleObject" Target="../embeddings/oleObject30.bin"/><Relationship Id="rId4"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62.xml"/><Relationship Id="rId7" Type="http://schemas.openxmlformats.org/officeDocument/2006/relationships/image" Target="../media/image11.emf"/><Relationship Id="rId2" Type="http://schemas.openxmlformats.org/officeDocument/2006/relationships/tags" Target="../tags/tag61.xml"/><Relationship Id="rId1" Type="http://schemas.openxmlformats.org/officeDocument/2006/relationships/vmlDrawing" Target="../drawings/vmlDrawing31.vml"/><Relationship Id="rId6" Type="http://schemas.openxmlformats.org/officeDocument/2006/relationships/image" Target="../media/image1.emf"/><Relationship Id="rId5" Type="http://schemas.openxmlformats.org/officeDocument/2006/relationships/oleObject" Target="../embeddings/oleObject31.bin"/><Relationship Id="rId4"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64.xml"/><Relationship Id="rId7" Type="http://schemas.openxmlformats.org/officeDocument/2006/relationships/image" Target="../media/image11.emf"/><Relationship Id="rId2" Type="http://schemas.openxmlformats.org/officeDocument/2006/relationships/tags" Target="../tags/tag63.xml"/><Relationship Id="rId1" Type="http://schemas.openxmlformats.org/officeDocument/2006/relationships/vmlDrawing" Target="../drawings/vmlDrawing32.vml"/><Relationship Id="rId6" Type="http://schemas.openxmlformats.org/officeDocument/2006/relationships/image" Target="../media/image1.emf"/><Relationship Id="rId5" Type="http://schemas.openxmlformats.org/officeDocument/2006/relationships/oleObject" Target="../embeddings/oleObject32.bin"/><Relationship Id="rId4"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66.xml"/><Relationship Id="rId7" Type="http://schemas.openxmlformats.org/officeDocument/2006/relationships/image" Target="../media/image11.emf"/><Relationship Id="rId2" Type="http://schemas.openxmlformats.org/officeDocument/2006/relationships/tags" Target="../tags/tag65.xml"/><Relationship Id="rId1" Type="http://schemas.openxmlformats.org/officeDocument/2006/relationships/vmlDrawing" Target="../drawings/vmlDrawing33.vml"/><Relationship Id="rId6" Type="http://schemas.openxmlformats.org/officeDocument/2006/relationships/image" Target="../media/image1.emf"/><Relationship Id="rId5" Type="http://schemas.openxmlformats.org/officeDocument/2006/relationships/oleObject" Target="../embeddings/oleObject33.bin"/><Relationship Id="rId4"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tags" Target="../tags/tag68.xml"/><Relationship Id="rId7" Type="http://schemas.openxmlformats.org/officeDocument/2006/relationships/image" Target="../media/image10.emf"/><Relationship Id="rId2" Type="http://schemas.openxmlformats.org/officeDocument/2006/relationships/tags" Target="../tags/tag67.xml"/><Relationship Id="rId1" Type="http://schemas.openxmlformats.org/officeDocument/2006/relationships/vmlDrawing" Target="../drawings/vmlDrawing34.vml"/><Relationship Id="rId6" Type="http://schemas.openxmlformats.org/officeDocument/2006/relationships/image" Target="../media/image1.emf"/><Relationship Id="rId5" Type="http://schemas.openxmlformats.org/officeDocument/2006/relationships/oleObject" Target="../embeddings/oleObject34.bin"/><Relationship Id="rId4"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tags" Target="../tags/tag70.xml"/><Relationship Id="rId7" Type="http://schemas.openxmlformats.org/officeDocument/2006/relationships/image" Target="../media/image11.emf"/><Relationship Id="rId2" Type="http://schemas.openxmlformats.org/officeDocument/2006/relationships/tags" Target="../tags/tag69.xml"/><Relationship Id="rId1" Type="http://schemas.openxmlformats.org/officeDocument/2006/relationships/vmlDrawing" Target="../drawings/vmlDrawing35.vml"/><Relationship Id="rId6" Type="http://schemas.openxmlformats.org/officeDocument/2006/relationships/image" Target="../media/image1.emf"/><Relationship Id="rId5" Type="http://schemas.openxmlformats.org/officeDocument/2006/relationships/oleObject" Target="../embeddings/oleObject35.bin"/><Relationship Id="rId4"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tags" Target="../tags/tag72.xml"/><Relationship Id="rId7" Type="http://schemas.openxmlformats.org/officeDocument/2006/relationships/image" Target="../media/image6.png"/><Relationship Id="rId2" Type="http://schemas.openxmlformats.org/officeDocument/2006/relationships/tags" Target="../tags/tag71.xml"/><Relationship Id="rId1" Type="http://schemas.openxmlformats.org/officeDocument/2006/relationships/vmlDrawing" Target="../drawings/vmlDrawing36.vml"/><Relationship Id="rId6" Type="http://schemas.openxmlformats.org/officeDocument/2006/relationships/image" Target="../media/image1.emf"/><Relationship Id="rId5" Type="http://schemas.openxmlformats.org/officeDocument/2006/relationships/oleObject" Target="../embeddings/oleObject36.bin"/><Relationship Id="rId4"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tags" Target="../tags/tag74.xml"/><Relationship Id="rId7" Type="http://schemas.openxmlformats.org/officeDocument/2006/relationships/image" Target="../media/image6.png"/><Relationship Id="rId2" Type="http://schemas.openxmlformats.org/officeDocument/2006/relationships/tags" Target="../tags/tag73.xml"/><Relationship Id="rId1" Type="http://schemas.openxmlformats.org/officeDocument/2006/relationships/vmlDrawing" Target="../drawings/vmlDrawing37.vml"/><Relationship Id="rId6" Type="http://schemas.openxmlformats.org/officeDocument/2006/relationships/image" Target="../media/image1.emf"/><Relationship Id="rId5" Type="http://schemas.openxmlformats.org/officeDocument/2006/relationships/oleObject" Target="../embeddings/oleObject37.bin"/><Relationship Id="rId4"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76.xml"/><Relationship Id="rId7" Type="http://schemas.openxmlformats.org/officeDocument/2006/relationships/image" Target="../media/image11.emf"/><Relationship Id="rId2" Type="http://schemas.openxmlformats.org/officeDocument/2006/relationships/tags" Target="../tags/tag75.xml"/><Relationship Id="rId1" Type="http://schemas.openxmlformats.org/officeDocument/2006/relationships/vmlDrawing" Target="../drawings/vmlDrawing38.vml"/><Relationship Id="rId6" Type="http://schemas.openxmlformats.org/officeDocument/2006/relationships/image" Target="../media/image1.emf"/><Relationship Id="rId5" Type="http://schemas.openxmlformats.org/officeDocument/2006/relationships/oleObject" Target="../embeddings/oleObject38.bin"/><Relationship Id="rId4"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78.xml"/><Relationship Id="rId7" Type="http://schemas.openxmlformats.org/officeDocument/2006/relationships/image" Target="../media/image11.emf"/><Relationship Id="rId2" Type="http://schemas.openxmlformats.org/officeDocument/2006/relationships/tags" Target="../tags/tag77.xml"/><Relationship Id="rId1" Type="http://schemas.openxmlformats.org/officeDocument/2006/relationships/vmlDrawing" Target="../drawings/vmlDrawing39.vml"/><Relationship Id="rId6" Type="http://schemas.openxmlformats.org/officeDocument/2006/relationships/image" Target="../media/image1.emf"/><Relationship Id="rId5" Type="http://schemas.openxmlformats.org/officeDocument/2006/relationships/oleObject" Target="../embeddings/oleObject39.bin"/><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vmlDrawing" Target="../drawings/vmlDrawing5.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4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80.xml"/><Relationship Id="rId7" Type="http://schemas.openxmlformats.org/officeDocument/2006/relationships/image" Target="../media/image11.emf"/><Relationship Id="rId2" Type="http://schemas.openxmlformats.org/officeDocument/2006/relationships/tags" Target="../tags/tag79.xml"/><Relationship Id="rId1" Type="http://schemas.openxmlformats.org/officeDocument/2006/relationships/vmlDrawing" Target="../drawings/vmlDrawing40.vml"/><Relationship Id="rId6" Type="http://schemas.openxmlformats.org/officeDocument/2006/relationships/image" Target="../media/image1.emf"/><Relationship Id="rId5" Type="http://schemas.openxmlformats.org/officeDocument/2006/relationships/oleObject" Target="../embeddings/oleObject40.bin"/><Relationship Id="rId4"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82.xml"/><Relationship Id="rId7" Type="http://schemas.openxmlformats.org/officeDocument/2006/relationships/image" Target="../media/image11.emf"/><Relationship Id="rId2" Type="http://schemas.openxmlformats.org/officeDocument/2006/relationships/tags" Target="../tags/tag81.xml"/><Relationship Id="rId1" Type="http://schemas.openxmlformats.org/officeDocument/2006/relationships/vmlDrawing" Target="../drawings/vmlDrawing41.vml"/><Relationship Id="rId6" Type="http://schemas.openxmlformats.org/officeDocument/2006/relationships/image" Target="../media/image1.emf"/><Relationship Id="rId5" Type="http://schemas.openxmlformats.org/officeDocument/2006/relationships/oleObject" Target="../embeddings/oleObject41.bin"/><Relationship Id="rId4"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tags" Target="../tags/tag84.xml"/><Relationship Id="rId7" Type="http://schemas.openxmlformats.org/officeDocument/2006/relationships/image" Target="../media/image11.emf"/><Relationship Id="rId2" Type="http://schemas.openxmlformats.org/officeDocument/2006/relationships/tags" Target="../tags/tag83.xml"/><Relationship Id="rId1" Type="http://schemas.openxmlformats.org/officeDocument/2006/relationships/vmlDrawing" Target="../drawings/vmlDrawing42.vml"/><Relationship Id="rId6" Type="http://schemas.openxmlformats.org/officeDocument/2006/relationships/image" Target="../media/image1.emf"/><Relationship Id="rId5" Type="http://schemas.openxmlformats.org/officeDocument/2006/relationships/oleObject" Target="../embeddings/oleObject42.bin"/><Relationship Id="rId4"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tags" Target="../tags/tag86.xml"/><Relationship Id="rId7" Type="http://schemas.openxmlformats.org/officeDocument/2006/relationships/image" Target="../media/image11.emf"/><Relationship Id="rId2" Type="http://schemas.openxmlformats.org/officeDocument/2006/relationships/tags" Target="../tags/tag85.xml"/><Relationship Id="rId1" Type="http://schemas.openxmlformats.org/officeDocument/2006/relationships/vmlDrawing" Target="../drawings/vmlDrawing43.vml"/><Relationship Id="rId6" Type="http://schemas.openxmlformats.org/officeDocument/2006/relationships/image" Target="../media/image1.emf"/><Relationship Id="rId5" Type="http://schemas.openxmlformats.org/officeDocument/2006/relationships/oleObject" Target="../embeddings/oleObject43.bin"/><Relationship Id="rId4"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tags" Target="../tags/tag88.xml"/><Relationship Id="rId7" Type="http://schemas.openxmlformats.org/officeDocument/2006/relationships/image" Target="../media/image6.png"/><Relationship Id="rId2" Type="http://schemas.openxmlformats.org/officeDocument/2006/relationships/tags" Target="../tags/tag87.xml"/><Relationship Id="rId1" Type="http://schemas.openxmlformats.org/officeDocument/2006/relationships/vmlDrawing" Target="../drawings/vmlDrawing44.vml"/><Relationship Id="rId6" Type="http://schemas.openxmlformats.org/officeDocument/2006/relationships/image" Target="../media/image1.emf"/><Relationship Id="rId5" Type="http://schemas.openxmlformats.org/officeDocument/2006/relationships/oleObject" Target="../embeddings/oleObject44.bin"/><Relationship Id="rId4"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tags" Target="../tags/tag90.xml"/><Relationship Id="rId7" Type="http://schemas.openxmlformats.org/officeDocument/2006/relationships/image" Target="../media/image6.png"/><Relationship Id="rId2" Type="http://schemas.openxmlformats.org/officeDocument/2006/relationships/tags" Target="../tags/tag89.xml"/><Relationship Id="rId1" Type="http://schemas.openxmlformats.org/officeDocument/2006/relationships/vmlDrawing" Target="../drawings/vmlDrawing45.vml"/><Relationship Id="rId6" Type="http://schemas.openxmlformats.org/officeDocument/2006/relationships/image" Target="../media/image1.emf"/><Relationship Id="rId5" Type="http://schemas.openxmlformats.org/officeDocument/2006/relationships/oleObject" Target="../embeddings/oleObject45.bin"/><Relationship Id="rId4"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92.xml"/><Relationship Id="rId7" Type="http://schemas.openxmlformats.org/officeDocument/2006/relationships/image" Target="../media/image11.emf"/><Relationship Id="rId2" Type="http://schemas.openxmlformats.org/officeDocument/2006/relationships/tags" Target="../tags/tag91.xml"/><Relationship Id="rId1" Type="http://schemas.openxmlformats.org/officeDocument/2006/relationships/vmlDrawing" Target="../drawings/vmlDrawing46.vml"/><Relationship Id="rId6" Type="http://schemas.openxmlformats.org/officeDocument/2006/relationships/image" Target="../media/image1.emf"/><Relationship Id="rId5" Type="http://schemas.openxmlformats.org/officeDocument/2006/relationships/oleObject" Target="../embeddings/oleObject46.bin"/><Relationship Id="rId4"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94.xml"/><Relationship Id="rId7" Type="http://schemas.openxmlformats.org/officeDocument/2006/relationships/image" Target="../media/image11.emf"/><Relationship Id="rId2" Type="http://schemas.openxmlformats.org/officeDocument/2006/relationships/tags" Target="../tags/tag93.xml"/><Relationship Id="rId1" Type="http://schemas.openxmlformats.org/officeDocument/2006/relationships/vmlDrawing" Target="../drawings/vmlDrawing47.vml"/><Relationship Id="rId6" Type="http://schemas.openxmlformats.org/officeDocument/2006/relationships/image" Target="../media/image1.emf"/><Relationship Id="rId5" Type="http://schemas.openxmlformats.org/officeDocument/2006/relationships/oleObject" Target="../embeddings/oleObject47.bin"/><Relationship Id="rId4"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96.xml"/><Relationship Id="rId7" Type="http://schemas.openxmlformats.org/officeDocument/2006/relationships/image" Target="../media/image11.emf"/><Relationship Id="rId2" Type="http://schemas.openxmlformats.org/officeDocument/2006/relationships/tags" Target="../tags/tag95.xml"/><Relationship Id="rId1" Type="http://schemas.openxmlformats.org/officeDocument/2006/relationships/vmlDrawing" Target="../drawings/vmlDrawing48.vml"/><Relationship Id="rId6" Type="http://schemas.openxmlformats.org/officeDocument/2006/relationships/image" Target="../media/image1.emf"/><Relationship Id="rId5" Type="http://schemas.openxmlformats.org/officeDocument/2006/relationships/oleObject" Target="../embeddings/oleObject48.bin"/><Relationship Id="rId4"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98.xml"/><Relationship Id="rId7" Type="http://schemas.openxmlformats.org/officeDocument/2006/relationships/image" Target="../media/image11.emf"/><Relationship Id="rId2" Type="http://schemas.openxmlformats.org/officeDocument/2006/relationships/tags" Target="../tags/tag97.xml"/><Relationship Id="rId1" Type="http://schemas.openxmlformats.org/officeDocument/2006/relationships/vmlDrawing" Target="../drawings/vmlDrawing49.vml"/><Relationship Id="rId6" Type="http://schemas.openxmlformats.org/officeDocument/2006/relationships/image" Target="../media/image1.emf"/><Relationship Id="rId5" Type="http://schemas.openxmlformats.org/officeDocument/2006/relationships/oleObject" Target="../embeddings/oleObject49.bin"/><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12.xml"/><Relationship Id="rId7" Type="http://schemas.openxmlformats.org/officeDocument/2006/relationships/image" Target="../media/image6.png"/><Relationship Id="rId2" Type="http://schemas.openxmlformats.org/officeDocument/2006/relationships/tags" Target="../tags/tag11.xml"/><Relationship Id="rId1" Type="http://schemas.openxmlformats.org/officeDocument/2006/relationships/vmlDrawing" Target="../drawings/vmlDrawing6.vml"/><Relationship Id="rId6" Type="http://schemas.openxmlformats.org/officeDocument/2006/relationships/image" Target="../media/image1.emf"/><Relationship Id="rId5" Type="http://schemas.openxmlformats.org/officeDocument/2006/relationships/oleObject" Target="../embeddings/oleObject6.bin"/><Relationship Id="rId4"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tags" Target="../tags/tag100.xml"/><Relationship Id="rId7" Type="http://schemas.openxmlformats.org/officeDocument/2006/relationships/image" Target="../media/image11.emf"/><Relationship Id="rId2" Type="http://schemas.openxmlformats.org/officeDocument/2006/relationships/tags" Target="../tags/tag99.xml"/><Relationship Id="rId1" Type="http://schemas.openxmlformats.org/officeDocument/2006/relationships/vmlDrawing" Target="../drawings/vmlDrawing50.vml"/><Relationship Id="rId6" Type="http://schemas.openxmlformats.org/officeDocument/2006/relationships/image" Target="../media/image1.emf"/><Relationship Id="rId5" Type="http://schemas.openxmlformats.org/officeDocument/2006/relationships/oleObject" Target="../embeddings/oleObject50.bin"/><Relationship Id="rId4"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3" Type="http://schemas.openxmlformats.org/officeDocument/2006/relationships/tags" Target="../tags/tag102.xml"/><Relationship Id="rId7" Type="http://schemas.openxmlformats.org/officeDocument/2006/relationships/image" Target="../media/image11.emf"/><Relationship Id="rId2" Type="http://schemas.openxmlformats.org/officeDocument/2006/relationships/tags" Target="../tags/tag101.xml"/><Relationship Id="rId1" Type="http://schemas.openxmlformats.org/officeDocument/2006/relationships/vmlDrawing" Target="../drawings/vmlDrawing51.vml"/><Relationship Id="rId6" Type="http://schemas.openxmlformats.org/officeDocument/2006/relationships/image" Target="../media/image1.emf"/><Relationship Id="rId5" Type="http://schemas.openxmlformats.org/officeDocument/2006/relationships/oleObject" Target="../embeddings/oleObject51.bin"/><Relationship Id="rId4"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tags" Target="../tags/tag104.xml"/><Relationship Id="rId2" Type="http://schemas.openxmlformats.org/officeDocument/2006/relationships/tags" Target="../tags/tag103.xml"/><Relationship Id="rId1" Type="http://schemas.openxmlformats.org/officeDocument/2006/relationships/vmlDrawing" Target="../drawings/vmlDrawing52.vml"/><Relationship Id="rId6" Type="http://schemas.openxmlformats.org/officeDocument/2006/relationships/image" Target="../media/image1.emf"/><Relationship Id="rId5" Type="http://schemas.openxmlformats.org/officeDocument/2006/relationships/oleObject" Target="../embeddings/oleObject52.bin"/><Relationship Id="rId4"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ags" Target="../tags/tag106.xml"/><Relationship Id="rId7" Type="http://schemas.openxmlformats.org/officeDocument/2006/relationships/image" Target="../media/image12.emf"/><Relationship Id="rId2" Type="http://schemas.openxmlformats.org/officeDocument/2006/relationships/tags" Target="../tags/tag105.xml"/><Relationship Id="rId1" Type="http://schemas.openxmlformats.org/officeDocument/2006/relationships/vmlDrawing" Target="../drawings/vmlDrawing53.vml"/><Relationship Id="rId6" Type="http://schemas.openxmlformats.org/officeDocument/2006/relationships/image" Target="../media/image1.emf"/><Relationship Id="rId5" Type="http://schemas.openxmlformats.org/officeDocument/2006/relationships/oleObject" Target="../embeddings/oleObject53.bin"/><Relationship Id="rId10" Type="http://schemas.openxmlformats.org/officeDocument/2006/relationships/image" Target="../media/image14.emf"/><Relationship Id="rId4" Type="http://schemas.openxmlformats.org/officeDocument/2006/relationships/slideMaster" Target="../slideMasters/slideMaster1.xml"/><Relationship Id="rId9" Type="http://schemas.openxmlformats.org/officeDocument/2006/relationships/image" Target="../media/image13.emf"/></Relationships>
</file>

<file path=ppt/slideLayouts/_rels/slideLayout54.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ags" Target="../tags/tag108.xml"/><Relationship Id="rId7" Type="http://schemas.openxmlformats.org/officeDocument/2006/relationships/image" Target="../media/image12.emf"/><Relationship Id="rId2" Type="http://schemas.openxmlformats.org/officeDocument/2006/relationships/tags" Target="../tags/tag107.xml"/><Relationship Id="rId1" Type="http://schemas.openxmlformats.org/officeDocument/2006/relationships/vmlDrawing" Target="../drawings/vmlDrawing54.vml"/><Relationship Id="rId6" Type="http://schemas.openxmlformats.org/officeDocument/2006/relationships/image" Target="../media/image1.emf"/><Relationship Id="rId11" Type="http://schemas.openxmlformats.org/officeDocument/2006/relationships/image" Target="../media/image15.emf"/><Relationship Id="rId5" Type="http://schemas.openxmlformats.org/officeDocument/2006/relationships/oleObject" Target="../embeddings/oleObject54.bin"/><Relationship Id="rId10" Type="http://schemas.openxmlformats.org/officeDocument/2006/relationships/image" Target="../media/image13.emf"/><Relationship Id="rId4" Type="http://schemas.openxmlformats.org/officeDocument/2006/relationships/slideMaster" Target="../slideMasters/slideMaster1.xml"/><Relationship Id="rId9" Type="http://schemas.openxmlformats.org/officeDocument/2006/relationships/image" Target="../media/image14.emf"/></Relationships>
</file>

<file path=ppt/slideLayouts/_rels/slideLayout55.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ags" Target="../tags/tag110.xml"/><Relationship Id="rId7" Type="http://schemas.openxmlformats.org/officeDocument/2006/relationships/image" Target="../media/image12.emf"/><Relationship Id="rId2" Type="http://schemas.openxmlformats.org/officeDocument/2006/relationships/tags" Target="../tags/tag109.xml"/><Relationship Id="rId1" Type="http://schemas.openxmlformats.org/officeDocument/2006/relationships/vmlDrawing" Target="../drawings/vmlDrawing55.vml"/><Relationship Id="rId6" Type="http://schemas.openxmlformats.org/officeDocument/2006/relationships/image" Target="../media/image1.emf"/><Relationship Id="rId5" Type="http://schemas.openxmlformats.org/officeDocument/2006/relationships/oleObject" Target="../embeddings/oleObject55.bin"/><Relationship Id="rId10" Type="http://schemas.openxmlformats.org/officeDocument/2006/relationships/image" Target="../media/image14.emf"/><Relationship Id="rId4" Type="http://schemas.openxmlformats.org/officeDocument/2006/relationships/slideMaster" Target="../slideMasters/slideMaster1.xml"/><Relationship Id="rId9" Type="http://schemas.openxmlformats.org/officeDocument/2006/relationships/image" Target="../media/image13.emf"/></Relationships>
</file>

<file path=ppt/slideLayouts/_rels/slideLayout56.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ags" Target="../tags/tag112.xml"/><Relationship Id="rId7" Type="http://schemas.openxmlformats.org/officeDocument/2006/relationships/image" Target="../media/image12.emf"/><Relationship Id="rId2" Type="http://schemas.openxmlformats.org/officeDocument/2006/relationships/tags" Target="../tags/tag111.xml"/><Relationship Id="rId1" Type="http://schemas.openxmlformats.org/officeDocument/2006/relationships/vmlDrawing" Target="../drawings/vmlDrawing56.vml"/><Relationship Id="rId6" Type="http://schemas.openxmlformats.org/officeDocument/2006/relationships/image" Target="../media/image1.emf"/><Relationship Id="rId11" Type="http://schemas.openxmlformats.org/officeDocument/2006/relationships/image" Target="../media/image14.emf"/><Relationship Id="rId5" Type="http://schemas.openxmlformats.org/officeDocument/2006/relationships/oleObject" Target="../embeddings/oleObject56.bin"/><Relationship Id="rId10" Type="http://schemas.openxmlformats.org/officeDocument/2006/relationships/image" Target="../media/image15.emf"/><Relationship Id="rId4" Type="http://schemas.openxmlformats.org/officeDocument/2006/relationships/slideMaster" Target="../slideMasters/slideMaster1.xml"/><Relationship Id="rId9" Type="http://schemas.openxmlformats.org/officeDocument/2006/relationships/image" Target="../media/image13.emf"/></Relationships>
</file>

<file path=ppt/slideLayouts/_rels/slideLayout57.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ags" Target="../tags/tag114.xml"/><Relationship Id="rId7" Type="http://schemas.openxmlformats.org/officeDocument/2006/relationships/image" Target="../media/image12.emf"/><Relationship Id="rId2" Type="http://schemas.openxmlformats.org/officeDocument/2006/relationships/tags" Target="../tags/tag113.xml"/><Relationship Id="rId1" Type="http://schemas.openxmlformats.org/officeDocument/2006/relationships/vmlDrawing" Target="../drawings/vmlDrawing57.vml"/><Relationship Id="rId6" Type="http://schemas.openxmlformats.org/officeDocument/2006/relationships/image" Target="../media/image1.emf"/><Relationship Id="rId5" Type="http://schemas.openxmlformats.org/officeDocument/2006/relationships/oleObject" Target="../embeddings/oleObject57.bin"/><Relationship Id="rId4" Type="http://schemas.openxmlformats.org/officeDocument/2006/relationships/slideMaster" Target="../slideMasters/slideMaster1.xml"/><Relationship Id="rId9" Type="http://schemas.openxmlformats.org/officeDocument/2006/relationships/image" Target="../media/image13.emf"/></Relationships>
</file>

<file path=ppt/slideLayouts/_rels/slideLayout58.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ags" Target="../tags/tag116.xml"/><Relationship Id="rId7" Type="http://schemas.openxmlformats.org/officeDocument/2006/relationships/image" Target="../media/image12.emf"/><Relationship Id="rId2" Type="http://schemas.openxmlformats.org/officeDocument/2006/relationships/tags" Target="../tags/tag115.xml"/><Relationship Id="rId1" Type="http://schemas.openxmlformats.org/officeDocument/2006/relationships/vmlDrawing" Target="../drawings/vmlDrawing58.vml"/><Relationship Id="rId6" Type="http://schemas.openxmlformats.org/officeDocument/2006/relationships/image" Target="../media/image1.emf"/><Relationship Id="rId5" Type="http://schemas.openxmlformats.org/officeDocument/2006/relationships/oleObject" Target="../embeddings/oleObject58.bin"/><Relationship Id="rId10" Type="http://schemas.openxmlformats.org/officeDocument/2006/relationships/image" Target="../media/image15.emf"/><Relationship Id="rId4" Type="http://schemas.openxmlformats.org/officeDocument/2006/relationships/slideMaster" Target="../slideMasters/slideMaster1.xml"/><Relationship Id="rId9" Type="http://schemas.openxmlformats.org/officeDocument/2006/relationships/image" Target="../media/image13.emf"/></Relationships>
</file>

<file path=ppt/slideLayouts/_rels/slideLayout59.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ags" Target="../tags/tag118.xml"/><Relationship Id="rId7" Type="http://schemas.openxmlformats.org/officeDocument/2006/relationships/image" Target="../media/image12.emf"/><Relationship Id="rId2" Type="http://schemas.openxmlformats.org/officeDocument/2006/relationships/tags" Target="../tags/tag117.xml"/><Relationship Id="rId1" Type="http://schemas.openxmlformats.org/officeDocument/2006/relationships/vmlDrawing" Target="../drawings/vmlDrawing59.vml"/><Relationship Id="rId6" Type="http://schemas.openxmlformats.org/officeDocument/2006/relationships/image" Target="../media/image1.emf"/><Relationship Id="rId5" Type="http://schemas.openxmlformats.org/officeDocument/2006/relationships/oleObject" Target="../embeddings/oleObject59.bin"/><Relationship Id="rId4" Type="http://schemas.openxmlformats.org/officeDocument/2006/relationships/slideMaster" Target="../slideMasters/slideMaster1.xml"/><Relationship Id="rId9" Type="http://schemas.openxmlformats.org/officeDocument/2006/relationships/image" Target="../media/image13.emf"/></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7.png"/><Relationship Id="rId2" Type="http://schemas.openxmlformats.org/officeDocument/2006/relationships/tags" Target="../tags/tag13.xml"/><Relationship Id="rId1" Type="http://schemas.openxmlformats.org/officeDocument/2006/relationships/vmlDrawing" Target="../drawings/vmlDrawing7.vml"/><Relationship Id="rId6" Type="http://schemas.openxmlformats.org/officeDocument/2006/relationships/image" Target="../media/image1.emf"/><Relationship Id="rId5" Type="http://schemas.openxmlformats.org/officeDocument/2006/relationships/oleObject" Target="../embeddings/oleObject7.bin"/><Relationship Id="rId4"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ags" Target="../tags/tag120.xml"/><Relationship Id="rId7" Type="http://schemas.openxmlformats.org/officeDocument/2006/relationships/image" Target="../media/image12.emf"/><Relationship Id="rId2" Type="http://schemas.openxmlformats.org/officeDocument/2006/relationships/tags" Target="../tags/tag119.xml"/><Relationship Id="rId1" Type="http://schemas.openxmlformats.org/officeDocument/2006/relationships/vmlDrawing" Target="../drawings/vmlDrawing60.vml"/><Relationship Id="rId6" Type="http://schemas.openxmlformats.org/officeDocument/2006/relationships/image" Target="../media/image1.emf"/><Relationship Id="rId5" Type="http://schemas.openxmlformats.org/officeDocument/2006/relationships/oleObject" Target="../embeddings/oleObject60.bin"/><Relationship Id="rId10" Type="http://schemas.openxmlformats.org/officeDocument/2006/relationships/image" Target="../media/image15.emf"/><Relationship Id="rId4" Type="http://schemas.openxmlformats.org/officeDocument/2006/relationships/slideMaster" Target="../slideMasters/slideMaster1.xml"/><Relationship Id="rId9" Type="http://schemas.openxmlformats.org/officeDocument/2006/relationships/image" Target="../media/image13.emf"/></Relationships>
</file>

<file path=ppt/slideLayouts/_rels/slideLayout6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ags" Target="../tags/tag122.xml"/><Relationship Id="rId7" Type="http://schemas.openxmlformats.org/officeDocument/2006/relationships/image" Target="../media/image12.emf"/><Relationship Id="rId2" Type="http://schemas.openxmlformats.org/officeDocument/2006/relationships/tags" Target="../tags/tag121.xml"/><Relationship Id="rId1" Type="http://schemas.openxmlformats.org/officeDocument/2006/relationships/vmlDrawing" Target="../drawings/vmlDrawing61.vml"/><Relationship Id="rId6" Type="http://schemas.openxmlformats.org/officeDocument/2006/relationships/image" Target="../media/image1.emf"/><Relationship Id="rId5" Type="http://schemas.openxmlformats.org/officeDocument/2006/relationships/oleObject" Target="../embeddings/oleObject61.bin"/><Relationship Id="rId10" Type="http://schemas.openxmlformats.org/officeDocument/2006/relationships/image" Target="../media/image14.emf"/><Relationship Id="rId4" Type="http://schemas.openxmlformats.org/officeDocument/2006/relationships/slideMaster" Target="../slideMasters/slideMaster1.xml"/><Relationship Id="rId9" Type="http://schemas.openxmlformats.org/officeDocument/2006/relationships/image" Target="../media/image13.emf"/></Relationships>
</file>

<file path=ppt/slideLayouts/_rels/slideLayout62.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ags" Target="../tags/tag124.xml"/><Relationship Id="rId7" Type="http://schemas.openxmlformats.org/officeDocument/2006/relationships/image" Target="../media/image12.emf"/><Relationship Id="rId2" Type="http://schemas.openxmlformats.org/officeDocument/2006/relationships/tags" Target="../tags/tag123.xml"/><Relationship Id="rId1" Type="http://schemas.openxmlformats.org/officeDocument/2006/relationships/vmlDrawing" Target="../drawings/vmlDrawing62.vml"/><Relationship Id="rId6" Type="http://schemas.openxmlformats.org/officeDocument/2006/relationships/image" Target="../media/image1.emf"/><Relationship Id="rId5" Type="http://schemas.openxmlformats.org/officeDocument/2006/relationships/oleObject" Target="../embeddings/oleObject62.bin"/><Relationship Id="rId10" Type="http://schemas.openxmlformats.org/officeDocument/2006/relationships/image" Target="../media/image14.emf"/><Relationship Id="rId4" Type="http://schemas.openxmlformats.org/officeDocument/2006/relationships/slideMaster" Target="../slideMasters/slideMaster1.xml"/><Relationship Id="rId9" Type="http://schemas.openxmlformats.org/officeDocument/2006/relationships/image" Target="../media/image15.emf"/></Relationships>
</file>

<file path=ppt/slideLayouts/_rels/slideLayout63.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ags" Target="../tags/tag126.xml"/><Relationship Id="rId7" Type="http://schemas.openxmlformats.org/officeDocument/2006/relationships/image" Target="../media/image12.emf"/><Relationship Id="rId2" Type="http://schemas.openxmlformats.org/officeDocument/2006/relationships/tags" Target="../tags/tag125.xml"/><Relationship Id="rId1" Type="http://schemas.openxmlformats.org/officeDocument/2006/relationships/vmlDrawing" Target="../drawings/vmlDrawing63.vml"/><Relationship Id="rId6" Type="http://schemas.openxmlformats.org/officeDocument/2006/relationships/image" Target="../media/image1.emf"/><Relationship Id="rId5" Type="http://schemas.openxmlformats.org/officeDocument/2006/relationships/oleObject" Target="../embeddings/oleObject63.bin"/><Relationship Id="rId4" Type="http://schemas.openxmlformats.org/officeDocument/2006/relationships/slideMaster" Target="../slideMasters/slideMaster1.xml"/><Relationship Id="rId9" Type="http://schemas.openxmlformats.org/officeDocument/2006/relationships/image" Target="../media/image13.emf"/></Relationships>
</file>

<file path=ppt/slideLayouts/_rels/slideLayout64.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ags" Target="../tags/tag128.xml"/><Relationship Id="rId7" Type="http://schemas.openxmlformats.org/officeDocument/2006/relationships/image" Target="../media/image12.emf"/><Relationship Id="rId2" Type="http://schemas.openxmlformats.org/officeDocument/2006/relationships/tags" Target="../tags/tag127.xml"/><Relationship Id="rId1" Type="http://schemas.openxmlformats.org/officeDocument/2006/relationships/vmlDrawing" Target="../drawings/vmlDrawing64.vml"/><Relationship Id="rId6" Type="http://schemas.openxmlformats.org/officeDocument/2006/relationships/image" Target="../media/image1.emf"/><Relationship Id="rId5" Type="http://schemas.openxmlformats.org/officeDocument/2006/relationships/oleObject" Target="../embeddings/oleObject64.bin"/><Relationship Id="rId4" Type="http://schemas.openxmlformats.org/officeDocument/2006/relationships/slideMaster" Target="../slideMasters/slideMaster1.xml"/><Relationship Id="rId9" Type="http://schemas.openxmlformats.org/officeDocument/2006/relationships/image" Target="../media/image15.emf"/></Relationships>
</file>

<file path=ppt/slideLayouts/_rels/slideLayout65.xml.rels><?xml version="1.0" encoding="UTF-8" standalone="yes"?>
<Relationships xmlns="http://schemas.openxmlformats.org/package/2006/relationships"><Relationship Id="rId3" Type="http://schemas.openxmlformats.org/officeDocument/2006/relationships/tags" Target="../tags/tag130.xml"/><Relationship Id="rId2" Type="http://schemas.openxmlformats.org/officeDocument/2006/relationships/tags" Target="../tags/tag129.xml"/><Relationship Id="rId1" Type="http://schemas.openxmlformats.org/officeDocument/2006/relationships/vmlDrawing" Target="../drawings/vmlDrawing65.vml"/><Relationship Id="rId6" Type="http://schemas.openxmlformats.org/officeDocument/2006/relationships/image" Target="../media/image1.emf"/><Relationship Id="rId5" Type="http://schemas.openxmlformats.org/officeDocument/2006/relationships/oleObject" Target="../embeddings/oleObject65.bin"/><Relationship Id="rId4"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vmlDrawing" Target="../drawings/vmlDrawing66.vml"/><Relationship Id="rId6" Type="http://schemas.openxmlformats.org/officeDocument/2006/relationships/image" Target="../media/image1.emf"/><Relationship Id="rId5" Type="http://schemas.openxmlformats.org/officeDocument/2006/relationships/oleObject" Target="../embeddings/oleObject66.bin"/><Relationship Id="rId4"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3" Type="http://schemas.openxmlformats.org/officeDocument/2006/relationships/tags" Target="../tags/tag134.xml"/><Relationship Id="rId2" Type="http://schemas.openxmlformats.org/officeDocument/2006/relationships/tags" Target="../tags/tag133.xml"/><Relationship Id="rId1" Type="http://schemas.openxmlformats.org/officeDocument/2006/relationships/vmlDrawing" Target="../drawings/vmlDrawing67.vml"/><Relationship Id="rId6" Type="http://schemas.openxmlformats.org/officeDocument/2006/relationships/image" Target="../media/image1.emf"/><Relationship Id="rId5" Type="http://schemas.openxmlformats.org/officeDocument/2006/relationships/oleObject" Target="../embeddings/oleObject67.bin"/><Relationship Id="rId4"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tags" Target="../tags/tag136.xml"/><Relationship Id="rId7" Type="http://schemas.openxmlformats.org/officeDocument/2006/relationships/image" Target="../media/image16.png"/><Relationship Id="rId2" Type="http://schemas.openxmlformats.org/officeDocument/2006/relationships/tags" Target="../tags/tag135.xml"/><Relationship Id="rId1" Type="http://schemas.openxmlformats.org/officeDocument/2006/relationships/vmlDrawing" Target="../drawings/vmlDrawing68.vml"/><Relationship Id="rId6" Type="http://schemas.openxmlformats.org/officeDocument/2006/relationships/image" Target="../media/image1.emf"/><Relationship Id="rId5" Type="http://schemas.openxmlformats.org/officeDocument/2006/relationships/oleObject" Target="../embeddings/oleObject68.bin"/><Relationship Id="rId4"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3" Type="http://schemas.openxmlformats.org/officeDocument/2006/relationships/tags" Target="../tags/tag138.xml"/><Relationship Id="rId2" Type="http://schemas.openxmlformats.org/officeDocument/2006/relationships/tags" Target="../tags/tag137.xml"/><Relationship Id="rId1" Type="http://schemas.openxmlformats.org/officeDocument/2006/relationships/vmlDrawing" Target="../drawings/vmlDrawing69.vml"/><Relationship Id="rId6" Type="http://schemas.openxmlformats.org/officeDocument/2006/relationships/image" Target="../media/image1.emf"/><Relationship Id="rId5" Type="http://schemas.openxmlformats.org/officeDocument/2006/relationships/oleObject" Target="../embeddings/oleObject69.bin"/><Relationship Id="rId4"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16.xml"/><Relationship Id="rId7" Type="http://schemas.openxmlformats.org/officeDocument/2006/relationships/image" Target="../media/image1.emf"/><Relationship Id="rId2" Type="http://schemas.openxmlformats.org/officeDocument/2006/relationships/tags" Target="../tags/tag15.xml"/><Relationship Id="rId1" Type="http://schemas.openxmlformats.org/officeDocument/2006/relationships/vmlDrawing" Target="../drawings/vmlDrawing8.vml"/><Relationship Id="rId6" Type="http://schemas.openxmlformats.org/officeDocument/2006/relationships/oleObject" Target="../embeddings/oleObject8.bin"/><Relationship Id="rId5" Type="http://schemas.openxmlformats.org/officeDocument/2006/relationships/image" Target="../media/image8.jpeg"/><Relationship Id="rId4"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tags" Target="../tags/tag140.xml"/><Relationship Id="rId7" Type="http://schemas.openxmlformats.org/officeDocument/2006/relationships/image" Target="../media/image16.png"/><Relationship Id="rId2" Type="http://schemas.openxmlformats.org/officeDocument/2006/relationships/tags" Target="../tags/tag139.xml"/><Relationship Id="rId1" Type="http://schemas.openxmlformats.org/officeDocument/2006/relationships/vmlDrawing" Target="../drawings/vmlDrawing70.vml"/><Relationship Id="rId6" Type="http://schemas.openxmlformats.org/officeDocument/2006/relationships/image" Target="../media/image1.emf"/><Relationship Id="rId5" Type="http://schemas.openxmlformats.org/officeDocument/2006/relationships/oleObject" Target="../embeddings/oleObject70.bin"/><Relationship Id="rId4"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tags" Target="../tags/tag142.xml"/><Relationship Id="rId7" Type="http://schemas.openxmlformats.org/officeDocument/2006/relationships/image" Target="../media/image16.png"/><Relationship Id="rId2" Type="http://schemas.openxmlformats.org/officeDocument/2006/relationships/tags" Target="../tags/tag141.xml"/><Relationship Id="rId1" Type="http://schemas.openxmlformats.org/officeDocument/2006/relationships/vmlDrawing" Target="../drawings/vmlDrawing71.vml"/><Relationship Id="rId6" Type="http://schemas.openxmlformats.org/officeDocument/2006/relationships/image" Target="../media/image1.emf"/><Relationship Id="rId5" Type="http://schemas.openxmlformats.org/officeDocument/2006/relationships/oleObject" Target="../embeddings/oleObject71.bin"/><Relationship Id="rId4"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143.xml"/><Relationship Id="rId1" Type="http://schemas.openxmlformats.org/officeDocument/2006/relationships/vmlDrawing" Target="../drawings/vmlDrawing72.v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72.bin"/></Relationships>
</file>

<file path=ppt/slideLayouts/_rels/slideLayout86.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144.xml"/><Relationship Id="rId1" Type="http://schemas.openxmlformats.org/officeDocument/2006/relationships/vmlDrawing" Target="../drawings/vmlDrawing73.v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73.bin"/></Relationships>
</file>

<file path=ppt/slideLayouts/_rels/slideLayout8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Master" Target="../slideMasters/slideMaster1.xml"/><Relationship Id="rId7" Type="http://schemas.microsoft.com/office/2007/relationships/hdphoto" Target="../media/hdphoto1.wdp"/><Relationship Id="rId2" Type="http://schemas.openxmlformats.org/officeDocument/2006/relationships/tags" Target="../tags/tag145.xml"/><Relationship Id="rId1" Type="http://schemas.openxmlformats.org/officeDocument/2006/relationships/vmlDrawing" Target="../drawings/vmlDrawing74.vml"/><Relationship Id="rId6" Type="http://schemas.openxmlformats.org/officeDocument/2006/relationships/image" Target="../media/image17.png"/><Relationship Id="rId5" Type="http://schemas.openxmlformats.org/officeDocument/2006/relationships/image" Target="../media/image1.emf"/><Relationship Id="rId4" Type="http://schemas.openxmlformats.org/officeDocument/2006/relationships/oleObject" Target="../embeddings/oleObject74.bin"/><Relationship Id="rId9" Type="http://schemas.openxmlformats.org/officeDocument/2006/relationships/image" Target="../media/image4.png"/></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vmlDrawing" Target="../drawings/vmlDrawing9.vml"/><Relationship Id="rId6" Type="http://schemas.openxmlformats.org/officeDocument/2006/relationships/image" Target="../media/image1.emf"/><Relationship Id="rId5" Type="http://schemas.openxmlformats.org/officeDocument/2006/relationships/oleObject" Target="../embeddings/oleObject9.bin"/><Relationship Id="rId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_1">
    <p:bg>
      <p:bgPr>
        <a:solidFill>
          <a:schemeClr val="bg2"/>
        </a:solidFill>
        <a:effectLst/>
      </p:bgPr>
    </p:bg>
    <p:spTree>
      <p:nvGrpSpPr>
        <p:cNvPr id="1" name=""/>
        <p:cNvGrpSpPr/>
        <p:nvPr/>
      </p:nvGrpSpPr>
      <p:grpSpPr>
        <a:xfrm>
          <a:off x="0" y="0"/>
          <a:ext cx="0" cy="0"/>
          <a:chOff x="0" y="0"/>
          <a:chExt cx="0" cy="0"/>
        </a:xfrm>
      </p:grpSpPr>
      <p:graphicFrame>
        <p:nvGraphicFramePr>
          <p:cNvPr id="5" name="Objet 4" hidden="1">
            <a:extLst>
              <a:ext uri="{FF2B5EF4-FFF2-40B4-BE49-F238E27FC236}">
                <a16:creationId xmlns="" xmlns:a16="http://schemas.microsoft.com/office/drawing/2014/main" id="{E03E893C-6741-453F-AB83-3BF7E47452D4}"/>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1" name="think-cell Slide" r:id="rId5" imgW="532" imgH="530" progId="TCLayout.ActiveDocument.1">
                  <p:embed/>
                </p:oleObj>
              </mc:Choice>
              <mc:Fallback>
                <p:oleObj name="think-cell Slide" r:id="rId5" imgW="532" imgH="530" progId="TCLayout.ActiveDocument.1">
                  <p:embed/>
                  <p:pic>
                    <p:nvPicPr>
                      <p:cNvPr id="5" name="Objet 4" hidden="1">
                        <a:extLst>
                          <a:ext uri="{FF2B5EF4-FFF2-40B4-BE49-F238E27FC236}">
                            <a16:creationId xmlns="" xmlns:a16="http://schemas.microsoft.com/office/drawing/2014/main" id="{E03E893C-6741-453F-AB83-3BF7E47452D4}"/>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94607D74-F512-4FC3-A30B-919D76C6342E}"/>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6000" b="1" i="0" baseline="0">
              <a:latin typeface="Arial Black" panose="020B0A04020102020204" pitchFamily="34" charset="0"/>
              <a:ea typeface="+mj-ea"/>
              <a:cs typeface="+mj-cs"/>
              <a:sym typeface="Arial Black" panose="020B0A04020102020204" pitchFamily="34" charset="0"/>
            </a:endParaRPr>
          </a:p>
        </p:txBody>
      </p:sp>
      <p:sp>
        <p:nvSpPr>
          <p:cNvPr id="29" name="Forme libre : forme 28">
            <a:extLst>
              <a:ext uri="{FF2B5EF4-FFF2-40B4-BE49-F238E27FC236}">
                <a16:creationId xmlns="" xmlns:a16="http://schemas.microsoft.com/office/drawing/2014/main" id="{7F299C1D-1251-47CF-8DC0-0B896E12FCE0}"/>
              </a:ext>
            </a:extLst>
          </p:cNvPr>
          <p:cNvSpPr/>
          <p:nvPr userDrawn="1"/>
        </p:nvSpPr>
        <p:spPr>
          <a:xfrm rot="18932423">
            <a:off x="2101012" y="2821242"/>
            <a:ext cx="11030122" cy="1215516"/>
          </a:xfrm>
          <a:custGeom>
            <a:avLst/>
            <a:gdLst>
              <a:gd name="connsiteX0" fmla="*/ 9791459 w 11030122"/>
              <a:gd name="connsiteY0" fmla="*/ 0 h 1215516"/>
              <a:gd name="connsiteX1" fmla="*/ 11030122 w 11030122"/>
              <a:gd name="connsiteY1" fmla="*/ 1215516 h 1215516"/>
              <a:gd name="connsiteX2" fmla="*/ 1238664 w 11030122"/>
              <a:gd name="connsiteY2" fmla="*/ 1215516 h 1215516"/>
              <a:gd name="connsiteX3" fmla="*/ 0 w 11030122"/>
              <a:gd name="connsiteY3" fmla="*/ 0 h 1215516"/>
            </a:gdLst>
            <a:ahLst/>
            <a:cxnLst>
              <a:cxn ang="0">
                <a:pos x="connsiteX0" y="connsiteY0"/>
              </a:cxn>
              <a:cxn ang="0">
                <a:pos x="connsiteX1" y="connsiteY1"/>
              </a:cxn>
              <a:cxn ang="0">
                <a:pos x="connsiteX2" y="connsiteY2"/>
              </a:cxn>
              <a:cxn ang="0">
                <a:pos x="connsiteX3" y="connsiteY3"/>
              </a:cxn>
            </a:cxnLst>
            <a:rect l="l" t="t" r="r" b="b"/>
            <a:pathLst>
              <a:path w="11030122" h="1215516">
                <a:moveTo>
                  <a:pt x="9791459" y="0"/>
                </a:moveTo>
                <a:lnTo>
                  <a:pt x="11030122" y="1215516"/>
                </a:lnTo>
                <a:lnTo>
                  <a:pt x="1238664" y="1215516"/>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Forme libre : forme 30">
            <a:extLst>
              <a:ext uri="{FF2B5EF4-FFF2-40B4-BE49-F238E27FC236}">
                <a16:creationId xmlns="" xmlns:a16="http://schemas.microsoft.com/office/drawing/2014/main" id="{C687F725-9BAA-4FDE-BF5B-B39EF6EA033C}"/>
              </a:ext>
            </a:extLst>
          </p:cNvPr>
          <p:cNvSpPr/>
          <p:nvPr userDrawn="1"/>
        </p:nvSpPr>
        <p:spPr>
          <a:xfrm rot="18932423">
            <a:off x="4731456" y="3460932"/>
            <a:ext cx="9203499" cy="1215516"/>
          </a:xfrm>
          <a:custGeom>
            <a:avLst/>
            <a:gdLst>
              <a:gd name="connsiteX0" fmla="*/ 9203499 w 9203499"/>
              <a:gd name="connsiteY0" fmla="*/ 0 h 1215516"/>
              <a:gd name="connsiteX1" fmla="*/ 8010698 w 9203499"/>
              <a:gd name="connsiteY1" fmla="*/ 1215516 h 1215516"/>
              <a:gd name="connsiteX2" fmla="*/ 1238664 w 9203499"/>
              <a:gd name="connsiteY2" fmla="*/ 1215516 h 1215516"/>
              <a:gd name="connsiteX3" fmla="*/ 0 w 9203499"/>
              <a:gd name="connsiteY3" fmla="*/ 0 h 1215516"/>
            </a:gdLst>
            <a:ahLst/>
            <a:cxnLst>
              <a:cxn ang="0">
                <a:pos x="connsiteX0" y="connsiteY0"/>
              </a:cxn>
              <a:cxn ang="0">
                <a:pos x="connsiteX1" y="connsiteY1"/>
              </a:cxn>
              <a:cxn ang="0">
                <a:pos x="connsiteX2" y="connsiteY2"/>
              </a:cxn>
              <a:cxn ang="0">
                <a:pos x="connsiteX3" y="connsiteY3"/>
              </a:cxn>
            </a:cxnLst>
            <a:rect l="l" t="t" r="r" b="b"/>
            <a:pathLst>
              <a:path w="9203499" h="1215516">
                <a:moveTo>
                  <a:pt x="9203499" y="0"/>
                </a:moveTo>
                <a:lnTo>
                  <a:pt x="8010698" y="1215516"/>
                </a:lnTo>
                <a:lnTo>
                  <a:pt x="1238664" y="1215516"/>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Connecteur droit 16">
            <a:extLst>
              <a:ext uri="{FF2B5EF4-FFF2-40B4-BE49-F238E27FC236}">
                <a16:creationId xmlns="" xmlns:a16="http://schemas.microsoft.com/office/drawing/2014/main" id="{79935D5E-B7ED-4F9D-A894-6B0811A25EEF}"/>
              </a:ext>
            </a:extLst>
          </p:cNvPr>
          <p:cNvCxnSpPr>
            <a:cxnSpLocks/>
          </p:cNvCxnSpPr>
          <p:nvPr userDrawn="1"/>
        </p:nvCxnSpPr>
        <p:spPr>
          <a:xfrm>
            <a:off x="571500" y="3933056"/>
            <a:ext cx="6639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Titre 1">
            <a:extLst>
              <a:ext uri="{FF2B5EF4-FFF2-40B4-BE49-F238E27FC236}">
                <a16:creationId xmlns="" xmlns:a16="http://schemas.microsoft.com/office/drawing/2014/main" id="{0720AE2E-312C-4683-8989-D798355BADAA}"/>
              </a:ext>
            </a:extLst>
          </p:cNvPr>
          <p:cNvSpPr>
            <a:spLocks noGrp="1"/>
          </p:cNvSpPr>
          <p:nvPr>
            <p:ph type="ctrTitle" hasCustomPrompt="1"/>
          </p:nvPr>
        </p:nvSpPr>
        <p:spPr>
          <a:xfrm>
            <a:off x="459207" y="521852"/>
            <a:ext cx="7551997" cy="2475348"/>
          </a:xfrm>
        </p:spPr>
        <p:txBody>
          <a:bodyPr lIns="72000" anchor="t">
            <a:normAutofit/>
          </a:bodyPr>
          <a:lstStyle>
            <a:lvl1pPr algn="l">
              <a:lnSpc>
                <a:spcPct val="80000"/>
              </a:lnSpc>
              <a:defRPr sz="6000" b="1" cap="all" spc="-200" baseline="0">
                <a:solidFill>
                  <a:schemeClr val="bg1"/>
                </a:solidFill>
                <a:latin typeface="Arial Black" panose="020B0A04020102020204" pitchFamily="34" charset="0"/>
              </a:defRPr>
            </a:lvl1pPr>
          </a:lstStyle>
          <a:p>
            <a:r>
              <a:rPr lang="en-GB"/>
              <a:t>TITLE OF THE PRESENTATION</a:t>
            </a:r>
          </a:p>
        </p:txBody>
      </p:sp>
      <p:sp>
        <p:nvSpPr>
          <p:cNvPr id="24" name="Sous-titre 2">
            <a:extLst>
              <a:ext uri="{FF2B5EF4-FFF2-40B4-BE49-F238E27FC236}">
                <a16:creationId xmlns="" xmlns:a16="http://schemas.microsoft.com/office/drawing/2014/main" id="{65680EBE-7995-4156-B622-28E72E20628F}"/>
              </a:ext>
            </a:extLst>
          </p:cNvPr>
          <p:cNvSpPr>
            <a:spLocks noGrp="1"/>
          </p:cNvSpPr>
          <p:nvPr>
            <p:ph type="subTitle" idx="1" hasCustomPrompt="1"/>
          </p:nvPr>
        </p:nvSpPr>
        <p:spPr>
          <a:xfrm>
            <a:off x="459131" y="3001503"/>
            <a:ext cx="7551997" cy="424732"/>
          </a:xfrm>
          <a:prstGeom prst="rect">
            <a:avLst/>
          </a:prstGeom>
        </p:spPr>
        <p:txBody>
          <a:bodyPr wrap="square" lIns="108000" rIns="180000">
            <a:spAutoFit/>
          </a:bodyPr>
          <a:lstStyle>
            <a:lvl1pPr marL="0" indent="0" algn="l">
              <a:buNone/>
              <a:defRPr sz="24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Subtitle of the presentation</a:t>
            </a:r>
          </a:p>
        </p:txBody>
      </p:sp>
      <p:pic>
        <p:nvPicPr>
          <p:cNvPr id="33" name="Image 32" descr="Une image contenant objet&#10;&#10;Description générée automatiquement">
            <a:extLst>
              <a:ext uri="{FF2B5EF4-FFF2-40B4-BE49-F238E27FC236}">
                <a16:creationId xmlns="" xmlns:a16="http://schemas.microsoft.com/office/drawing/2014/main" id="{EDBF095C-490F-455B-8877-BE70651A9100}"/>
              </a:ext>
            </a:extLst>
          </p:cNvPr>
          <p:cNvPicPr>
            <a:picLocks noChangeAspect="1"/>
          </p:cNvPicPr>
          <p:nvPr userDrawn="1"/>
        </p:nvPicPr>
        <p:blipFill rotWithShape="1">
          <a:blip r:embed="rId7" cstate="print">
            <a:biLevel thresh="25000"/>
            <a:extLst>
              <a:ext uri="{28A0092B-C50C-407E-A947-70E740481C1C}">
                <a14:useLocalDpi xmlns:a14="http://schemas.microsoft.com/office/drawing/2010/main" val="0"/>
              </a:ext>
            </a:extLst>
          </a:blip>
          <a:srcRect r="23242"/>
          <a:stretch/>
        </p:blipFill>
        <p:spPr>
          <a:xfrm>
            <a:off x="7680176" y="5467579"/>
            <a:ext cx="2802864" cy="649976"/>
          </a:xfrm>
          <a:prstGeom prst="rect">
            <a:avLst/>
          </a:prstGeom>
        </p:spPr>
      </p:pic>
      <p:sp>
        <p:nvSpPr>
          <p:cNvPr id="15" name="Espace réservé de la date 3">
            <a:extLst>
              <a:ext uri="{FF2B5EF4-FFF2-40B4-BE49-F238E27FC236}">
                <a16:creationId xmlns="" xmlns:a16="http://schemas.microsoft.com/office/drawing/2014/main" id="{40509EFD-4C7C-4D04-B91B-72E1A430F01B}"/>
              </a:ext>
            </a:extLst>
          </p:cNvPr>
          <p:cNvSpPr>
            <a:spLocks noGrp="1"/>
          </p:cNvSpPr>
          <p:nvPr>
            <p:ph type="dt" sz="half" idx="10"/>
          </p:nvPr>
        </p:nvSpPr>
        <p:spPr>
          <a:xfrm>
            <a:off x="459132" y="4402897"/>
            <a:ext cx="1361105" cy="215444"/>
          </a:xfrm>
          <a:prstGeom prst="rect">
            <a:avLst/>
          </a:prstGeom>
        </p:spPr>
        <p:txBody>
          <a:bodyPr wrap="none" lIns="108000" tIns="0" rIns="180000" bIns="0">
            <a:spAutoFit/>
          </a:bodyPr>
          <a:lstStyle>
            <a:lvl1pPr>
              <a:defRPr sz="1400">
                <a:solidFill>
                  <a:schemeClr val="bg1"/>
                </a:solidFill>
              </a:defRPr>
            </a:lvl1pPr>
          </a:lstStyle>
          <a:p>
            <a:endParaRPr lang="en-GB"/>
          </a:p>
        </p:txBody>
      </p:sp>
      <p:sp>
        <p:nvSpPr>
          <p:cNvPr id="16" name="Espace réservé du texte 8">
            <a:extLst>
              <a:ext uri="{FF2B5EF4-FFF2-40B4-BE49-F238E27FC236}">
                <a16:creationId xmlns="" xmlns:a16="http://schemas.microsoft.com/office/drawing/2014/main" id="{E6E47F53-A22F-4C3B-A907-D28F75530F2B}"/>
              </a:ext>
            </a:extLst>
          </p:cNvPr>
          <p:cNvSpPr>
            <a:spLocks noGrp="1"/>
          </p:cNvSpPr>
          <p:nvPr>
            <p:ph type="body" sz="quarter" idx="12" hasCustomPrompt="1"/>
          </p:nvPr>
        </p:nvSpPr>
        <p:spPr>
          <a:xfrm>
            <a:off x="459132" y="4014515"/>
            <a:ext cx="2578642" cy="369332"/>
          </a:xfrm>
          <a:prstGeom prst="rect">
            <a:avLst/>
          </a:prstGeom>
        </p:spPr>
        <p:txBody>
          <a:bodyPr wrap="none" lIns="108000">
            <a:spAutoFit/>
          </a:bodyPr>
          <a:lstStyle>
            <a:lvl1pPr marL="0" indent="0">
              <a:buNone/>
              <a:defRPr sz="2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Name of the speaker</a:t>
            </a:r>
          </a:p>
        </p:txBody>
      </p:sp>
      <p:pic>
        <p:nvPicPr>
          <p:cNvPr id="14" name="Graphique 12">
            <a:extLst>
              <a:ext uri="{FF2B5EF4-FFF2-40B4-BE49-F238E27FC236}">
                <a16:creationId xmlns="" xmlns:a16="http://schemas.microsoft.com/office/drawing/2014/main" id="{EDC392AE-DD2C-4A4A-B7EE-4301D02F1617}"/>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p:blipFill>
        <p:spPr>
          <a:xfrm>
            <a:off x="10730260" y="5358931"/>
            <a:ext cx="863743" cy="791160"/>
          </a:xfrm>
          <a:prstGeom prst="rect">
            <a:avLst/>
          </a:prstGeom>
        </p:spPr>
      </p:pic>
      <p:sp>
        <p:nvSpPr>
          <p:cNvPr id="13" name="Cadre 12">
            <a:extLst>
              <a:ext uri="{FF2B5EF4-FFF2-40B4-BE49-F238E27FC236}">
                <a16:creationId xmlns="" xmlns:a16="http://schemas.microsoft.com/office/drawing/2014/main" id="{22590B82-793B-46ED-8C13-DFD24AADC39C}"/>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70851261"/>
      </p:ext>
    </p:extLst>
  </p:cSld>
  <p:clrMapOvr>
    <a:masterClrMapping/>
  </p:clrMapOvr>
  <p:extLst>
    <p:ext uri="{DCECCB84-F9BA-43D5-87BE-67443E8EF086}">
      <p15:sldGuideLst xmlns:p15="http://schemas.microsoft.com/office/powerpoint/2012/main" xmlns="">
        <p15:guide id="1" orient="horz" pos="329">
          <p15:clr>
            <a:srgbClr val="F26B43"/>
          </p15:clr>
        </p15:guide>
        <p15:guide id="2" orient="horz" pos="1886">
          <p15:clr>
            <a:srgbClr val="F26B43"/>
          </p15:clr>
        </p15:guide>
        <p15:guide id="4" orient="horz" pos="3317">
          <p15:clr>
            <a:srgbClr val="F26B43"/>
          </p15:clr>
        </p15:guide>
        <p15:guide id="5" orient="horz" pos="3917">
          <p15:clr>
            <a:srgbClr val="F26B43"/>
          </p15:clr>
        </p15:guide>
        <p15:guide id="6" pos="288">
          <p15:clr>
            <a:srgbClr val="F26B43"/>
          </p15:clr>
        </p15:guide>
        <p15:guide id="7" pos="357">
          <p15:clr>
            <a:srgbClr val="A4A3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hapter_Dark Blue Bg">
    <p:bg>
      <p:bgPr>
        <a:solidFill>
          <a:schemeClr val="accent1"/>
        </a:solidFill>
        <a:effectLst/>
      </p:bgPr>
    </p:bg>
    <p:spTree>
      <p:nvGrpSpPr>
        <p:cNvPr id="1" name=""/>
        <p:cNvGrpSpPr/>
        <p:nvPr/>
      </p:nvGrpSpPr>
      <p:grpSpPr>
        <a:xfrm>
          <a:off x="0" y="0"/>
          <a:ext cx="0" cy="0"/>
          <a:chOff x="0" y="0"/>
          <a:chExt cx="0" cy="0"/>
        </a:xfrm>
      </p:grpSpPr>
      <p:graphicFrame>
        <p:nvGraphicFramePr>
          <p:cNvPr id="5" name="Objet 4" hidden="1">
            <a:extLst>
              <a:ext uri="{FF2B5EF4-FFF2-40B4-BE49-F238E27FC236}">
                <a16:creationId xmlns="" xmlns:a16="http://schemas.microsoft.com/office/drawing/2014/main" id="{60ABFA1E-B316-436E-9376-68EB419FC111}"/>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43" name="think-cell Slide" r:id="rId5" imgW="532" imgH="530" progId="TCLayout.ActiveDocument.1">
                  <p:embed/>
                </p:oleObj>
              </mc:Choice>
              <mc:Fallback>
                <p:oleObj name="think-cell Slide" r:id="rId5" imgW="532" imgH="530" progId="TCLayout.ActiveDocument.1">
                  <p:embed/>
                  <p:pic>
                    <p:nvPicPr>
                      <p:cNvPr id="5" name="Objet 4" hidden="1">
                        <a:extLst>
                          <a:ext uri="{FF2B5EF4-FFF2-40B4-BE49-F238E27FC236}">
                            <a16:creationId xmlns="" xmlns:a16="http://schemas.microsoft.com/office/drawing/2014/main" id="{60ABFA1E-B316-436E-9376-68EB419FC111}"/>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 xmlns:a16="http://schemas.microsoft.com/office/drawing/2014/main" id="{090B98A0-6801-4768-B6F7-29BDCE8AEFAF}"/>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6000" b="1" i="0" baseline="0">
              <a:latin typeface="Arial Black" panose="020B0A04020102020204" pitchFamily="34" charset="0"/>
              <a:ea typeface="+mj-ea"/>
              <a:cs typeface="+mj-cs"/>
              <a:sym typeface="Arial Black" panose="020B0A04020102020204" pitchFamily="34" charset="0"/>
            </a:endParaRPr>
          </a:p>
        </p:txBody>
      </p:sp>
      <p:sp>
        <p:nvSpPr>
          <p:cNvPr id="13" name="Forme libre : forme 12">
            <a:extLst>
              <a:ext uri="{FF2B5EF4-FFF2-40B4-BE49-F238E27FC236}">
                <a16:creationId xmlns="" xmlns:a16="http://schemas.microsoft.com/office/drawing/2014/main" id="{F64F9793-BC9C-4454-9F7F-5BB60A70AEED}"/>
              </a:ext>
            </a:extLst>
          </p:cNvPr>
          <p:cNvSpPr/>
          <p:nvPr userDrawn="1"/>
        </p:nvSpPr>
        <p:spPr>
          <a:xfrm rot="18932423">
            <a:off x="2101012" y="2821242"/>
            <a:ext cx="11030122" cy="1215516"/>
          </a:xfrm>
          <a:custGeom>
            <a:avLst/>
            <a:gdLst>
              <a:gd name="connsiteX0" fmla="*/ 9791459 w 11030122"/>
              <a:gd name="connsiteY0" fmla="*/ 0 h 1215516"/>
              <a:gd name="connsiteX1" fmla="*/ 11030122 w 11030122"/>
              <a:gd name="connsiteY1" fmla="*/ 1215516 h 1215516"/>
              <a:gd name="connsiteX2" fmla="*/ 1238664 w 11030122"/>
              <a:gd name="connsiteY2" fmla="*/ 1215516 h 1215516"/>
              <a:gd name="connsiteX3" fmla="*/ 0 w 11030122"/>
              <a:gd name="connsiteY3" fmla="*/ 0 h 1215516"/>
            </a:gdLst>
            <a:ahLst/>
            <a:cxnLst>
              <a:cxn ang="0">
                <a:pos x="connsiteX0" y="connsiteY0"/>
              </a:cxn>
              <a:cxn ang="0">
                <a:pos x="connsiteX1" y="connsiteY1"/>
              </a:cxn>
              <a:cxn ang="0">
                <a:pos x="connsiteX2" y="connsiteY2"/>
              </a:cxn>
              <a:cxn ang="0">
                <a:pos x="connsiteX3" y="connsiteY3"/>
              </a:cxn>
            </a:cxnLst>
            <a:rect l="l" t="t" r="r" b="b"/>
            <a:pathLst>
              <a:path w="11030122" h="1215516">
                <a:moveTo>
                  <a:pt x="9791459" y="0"/>
                </a:moveTo>
                <a:lnTo>
                  <a:pt x="11030122" y="1215516"/>
                </a:lnTo>
                <a:lnTo>
                  <a:pt x="1238664" y="1215516"/>
                </a:lnTo>
                <a:lnTo>
                  <a:pt x="0" y="0"/>
                </a:lnTo>
                <a:close/>
              </a:path>
            </a:pathLst>
          </a:custGeom>
          <a:solidFill>
            <a:srgbClr val="FFFFFF">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sp>
        <p:nvSpPr>
          <p:cNvPr id="14" name="Forme libre : forme 13">
            <a:extLst>
              <a:ext uri="{FF2B5EF4-FFF2-40B4-BE49-F238E27FC236}">
                <a16:creationId xmlns="" xmlns:a16="http://schemas.microsoft.com/office/drawing/2014/main" id="{D42A29F8-8B81-4FB1-8852-D3129D82F2F7}"/>
              </a:ext>
            </a:extLst>
          </p:cNvPr>
          <p:cNvSpPr/>
          <p:nvPr userDrawn="1"/>
        </p:nvSpPr>
        <p:spPr>
          <a:xfrm rot="18932423">
            <a:off x="4731456" y="3460932"/>
            <a:ext cx="9203499" cy="1215516"/>
          </a:xfrm>
          <a:custGeom>
            <a:avLst/>
            <a:gdLst>
              <a:gd name="connsiteX0" fmla="*/ 9203499 w 9203499"/>
              <a:gd name="connsiteY0" fmla="*/ 0 h 1215516"/>
              <a:gd name="connsiteX1" fmla="*/ 8010698 w 9203499"/>
              <a:gd name="connsiteY1" fmla="*/ 1215516 h 1215516"/>
              <a:gd name="connsiteX2" fmla="*/ 1238664 w 9203499"/>
              <a:gd name="connsiteY2" fmla="*/ 1215516 h 1215516"/>
              <a:gd name="connsiteX3" fmla="*/ 0 w 9203499"/>
              <a:gd name="connsiteY3" fmla="*/ 0 h 1215516"/>
            </a:gdLst>
            <a:ahLst/>
            <a:cxnLst>
              <a:cxn ang="0">
                <a:pos x="connsiteX0" y="connsiteY0"/>
              </a:cxn>
              <a:cxn ang="0">
                <a:pos x="connsiteX1" y="connsiteY1"/>
              </a:cxn>
              <a:cxn ang="0">
                <a:pos x="connsiteX2" y="connsiteY2"/>
              </a:cxn>
              <a:cxn ang="0">
                <a:pos x="connsiteX3" y="connsiteY3"/>
              </a:cxn>
            </a:cxnLst>
            <a:rect l="l" t="t" r="r" b="b"/>
            <a:pathLst>
              <a:path w="9203499" h="1215516">
                <a:moveTo>
                  <a:pt x="9203499" y="0"/>
                </a:moveTo>
                <a:lnTo>
                  <a:pt x="8010698" y="1215516"/>
                </a:lnTo>
                <a:lnTo>
                  <a:pt x="1238664" y="1215516"/>
                </a:lnTo>
                <a:lnTo>
                  <a:pt x="0" y="0"/>
                </a:lnTo>
                <a:close/>
              </a:path>
            </a:pathLst>
          </a:custGeom>
          <a:solidFill>
            <a:srgbClr val="FFFFFF">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sp>
        <p:nvSpPr>
          <p:cNvPr id="12" name="Espace réservé du texte 11">
            <a:extLst>
              <a:ext uri="{FF2B5EF4-FFF2-40B4-BE49-F238E27FC236}">
                <a16:creationId xmlns="" xmlns:a16="http://schemas.microsoft.com/office/drawing/2014/main" id="{EBE94776-9B87-471E-83E1-9924DF80A377}"/>
              </a:ext>
            </a:extLst>
          </p:cNvPr>
          <p:cNvSpPr>
            <a:spLocks noGrp="1"/>
          </p:cNvSpPr>
          <p:nvPr>
            <p:ph type="body" sz="quarter" idx="13" hasCustomPrompt="1"/>
          </p:nvPr>
        </p:nvSpPr>
        <p:spPr>
          <a:xfrm>
            <a:off x="9828892" y="3287"/>
            <a:ext cx="2231701" cy="4067267"/>
          </a:xfrm>
          <a:prstGeom prst="rect">
            <a:avLst/>
          </a:prstGeom>
        </p:spPr>
        <p:txBody>
          <a:bodyPr wrap="none">
            <a:spAutoFit/>
          </a:bodyPr>
          <a:lstStyle>
            <a:lvl1pPr marL="0" indent="0">
              <a:buNone/>
              <a:defRPr sz="28700" b="1">
                <a:solidFill>
                  <a:schemeClr val="bg1"/>
                </a:solidFill>
              </a:defRPr>
            </a:lvl1pPr>
          </a:lstStyle>
          <a:p>
            <a:pPr lvl="0"/>
            <a:r>
              <a:rPr lang="en-GB"/>
              <a:t>0</a:t>
            </a:r>
          </a:p>
        </p:txBody>
      </p:sp>
      <p:sp>
        <p:nvSpPr>
          <p:cNvPr id="15" name="Title 1">
            <a:extLst>
              <a:ext uri="{FF2B5EF4-FFF2-40B4-BE49-F238E27FC236}">
                <a16:creationId xmlns="" xmlns:a16="http://schemas.microsoft.com/office/drawing/2014/main" id="{6C4BB860-E9E5-4315-9166-BE3A6F99D541}"/>
              </a:ext>
            </a:extLst>
          </p:cNvPr>
          <p:cNvSpPr>
            <a:spLocks noGrp="1"/>
          </p:cNvSpPr>
          <p:nvPr>
            <p:ph type="title" hasCustomPrompt="1"/>
          </p:nvPr>
        </p:nvSpPr>
        <p:spPr>
          <a:xfrm>
            <a:off x="459207" y="546021"/>
            <a:ext cx="7551996" cy="1587679"/>
          </a:xfrm>
        </p:spPr>
        <p:txBody>
          <a:bodyPr lIns="72000" anchor="t">
            <a:spAutoFit/>
          </a:bodyPr>
          <a:lstStyle>
            <a:lvl1pPr>
              <a:lnSpc>
                <a:spcPct val="80000"/>
              </a:lnSpc>
              <a:defRPr sz="6000">
                <a:solidFill>
                  <a:schemeClr val="bg1"/>
                </a:solidFill>
                <a:latin typeface="+mj-lt"/>
              </a:defRPr>
            </a:lvl1pPr>
          </a:lstStyle>
          <a:p>
            <a:r>
              <a:rPr lang="en-GB"/>
              <a:t>Title of the chapter</a:t>
            </a:r>
          </a:p>
        </p:txBody>
      </p:sp>
      <p:sp>
        <p:nvSpPr>
          <p:cNvPr id="19" name="Espace réservé du texte 2">
            <a:extLst>
              <a:ext uri="{FF2B5EF4-FFF2-40B4-BE49-F238E27FC236}">
                <a16:creationId xmlns="" xmlns:a16="http://schemas.microsoft.com/office/drawing/2014/main" id="{9D0DDBF5-15A9-48AF-8154-A223158BFEC2}"/>
              </a:ext>
            </a:extLst>
          </p:cNvPr>
          <p:cNvSpPr>
            <a:spLocks noGrp="1"/>
          </p:cNvSpPr>
          <p:nvPr>
            <p:ph type="body" idx="1" hasCustomPrompt="1"/>
          </p:nvPr>
        </p:nvSpPr>
        <p:spPr>
          <a:xfrm>
            <a:off x="452215" y="2816932"/>
            <a:ext cx="7551996" cy="461665"/>
          </a:xfrm>
          <a:prstGeom prst="rect">
            <a:avLst/>
          </a:prstGeom>
        </p:spPr>
        <p:txBody>
          <a:bodyPr lIns="108000" rIns="180000">
            <a:spAutoFit/>
          </a:bodyPr>
          <a:lstStyle>
            <a:lvl1pPr marL="0" indent="0">
              <a:buNone/>
              <a:defRPr sz="2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Subtitle of the chapter</a:t>
            </a:r>
          </a:p>
        </p:txBody>
      </p:sp>
      <p:pic>
        <p:nvPicPr>
          <p:cNvPr id="18" name="Graphique 8">
            <a:extLst>
              <a:ext uri="{FF2B5EF4-FFF2-40B4-BE49-F238E27FC236}">
                <a16:creationId xmlns="" xmlns:a16="http://schemas.microsoft.com/office/drawing/2014/main" id="{44FFDEA7-E33B-4F69-A94F-C24D4C06C366}"/>
              </a:ext>
            </a:extLst>
          </p:cNvPr>
          <p:cNvPicPr>
            <a:picLocks noChangeAspect="1"/>
          </p:cNvPicPr>
          <p:nvPr userDrawn="1"/>
        </p:nvPicPr>
        <p:blipFill>
          <a:blip r:embed="rId7"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21" name="Espace réservé du numéro de diapositive 2">
            <a:extLst>
              <a:ext uri="{FF2B5EF4-FFF2-40B4-BE49-F238E27FC236}">
                <a16:creationId xmlns="" xmlns:a16="http://schemas.microsoft.com/office/drawing/2014/main" id="{55EF3A58-D397-4CE4-A40D-2D27231A07FB}"/>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2" name="Espace réservé du pied de page 4">
            <a:extLst>
              <a:ext uri="{FF2B5EF4-FFF2-40B4-BE49-F238E27FC236}">
                <a16:creationId xmlns="" xmlns:a16="http://schemas.microsoft.com/office/drawing/2014/main" id="{87E7F813-4752-4D6D-9FC9-975E797C55BA}"/>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6" name="Cadre 15">
            <a:extLst>
              <a:ext uri="{FF2B5EF4-FFF2-40B4-BE49-F238E27FC236}">
                <a16:creationId xmlns="" xmlns:a16="http://schemas.microsoft.com/office/drawing/2014/main" id="{E81ECE1A-DB67-4F86-BCE5-A86D8283DC23}"/>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864367565"/>
      </p:ext>
    </p:extLst>
  </p:cSld>
  <p:clrMapOvr>
    <a:masterClrMapping/>
  </p:clrMapOvr>
  <p:extLst>
    <p:ext uri="{DCECCB84-F9BA-43D5-87BE-67443E8EF086}">
      <p15:sldGuideLst xmlns:p15="http://schemas.microsoft.com/office/powerpoint/2012/main" xmlns="">
        <p15:guide id="1" pos="288">
          <p15:clr>
            <a:srgbClr val="F26B43"/>
          </p15:clr>
        </p15:guide>
        <p15:guide id="2" pos="360">
          <p15:clr>
            <a:srgbClr val="A4A3A4"/>
          </p15:clr>
        </p15:guide>
        <p15:guide id="3" orient="horz" pos="3906">
          <p15:clr>
            <a:srgbClr val="F26B43"/>
          </p15:clr>
        </p15:guide>
        <p15:guide id="4" orient="horz" pos="4156">
          <p15:clr>
            <a:srgbClr val="F26B43"/>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hapter_Blue Bg">
    <p:bg>
      <p:bgPr>
        <a:solidFill>
          <a:schemeClr val="bg2"/>
        </a:solidFill>
        <a:effectLst/>
      </p:bgPr>
    </p:bg>
    <p:spTree>
      <p:nvGrpSpPr>
        <p:cNvPr id="1" name=""/>
        <p:cNvGrpSpPr/>
        <p:nvPr/>
      </p:nvGrpSpPr>
      <p:grpSpPr>
        <a:xfrm>
          <a:off x="0" y="0"/>
          <a:ext cx="0" cy="0"/>
          <a:chOff x="0" y="0"/>
          <a:chExt cx="0" cy="0"/>
        </a:xfrm>
      </p:grpSpPr>
      <p:graphicFrame>
        <p:nvGraphicFramePr>
          <p:cNvPr id="5" name="Objet 4" hidden="1">
            <a:extLst>
              <a:ext uri="{FF2B5EF4-FFF2-40B4-BE49-F238E27FC236}">
                <a16:creationId xmlns="" xmlns:a16="http://schemas.microsoft.com/office/drawing/2014/main" id="{60ABFA1E-B316-436E-9376-68EB419FC111}"/>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267" name="think-cell Slide" r:id="rId5" imgW="532" imgH="530" progId="TCLayout.ActiveDocument.1">
                  <p:embed/>
                </p:oleObj>
              </mc:Choice>
              <mc:Fallback>
                <p:oleObj name="think-cell Slide" r:id="rId5" imgW="532" imgH="530" progId="TCLayout.ActiveDocument.1">
                  <p:embed/>
                  <p:pic>
                    <p:nvPicPr>
                      <p:cNvPr id="5" name="Objet 4" hidden="1">
                        <a:extLst>
                          <a:ext uri="{FF2B5EF4-FFF2-40B4-BE49-F238E27FC236}">
                            <a16:creationId xmlns="" xmlns:a16="http://schemas.microsoft.com/office/drawing/2014/main" id="{60ABFA1E-B316-436E-9376-68EB419FC111}"/>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 xmlns:a16="http://schemas.microsoft.com/office/drawing/2014/main" id="{090B98A0-6801-4768-B6F7-29BDCE8AEFAF}"/>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6000" b="1" i="0" baseline="0">
              <a:latin typeface="Arial Black" panose="020B0A04020102020204" pitchFamily="34" charset="0"/>
              <a:ea typeface="+mj-ea"/>
              <a:cs typeface="+mj-cs"/>
              <a:sym typeface="Arial Black" panose="020B0A04020102020204" pitchFamily="34" charset="0"/>
            </a:endParaRPr>
          </a:p>
        </p:txBody>
      </p:sp>
      <p:sp>
        <p:nvSpPr>
          <p:cNvPr id="13" name="Forme libre : forme 12">
            <a:extLst>
              <a:ext uri="{FF2B5EF4-FFF2-40B4-BE49-F238E27FC236}">
                <a16:creationId xmlns="" xmlns:a16="http://schemas.microsoft.com/office/drawing/2014/main" id="{F64F9793-BC9C-4454-9F7F-5BB60A70AEED}"/>
              </a:ext>
            </a:extLst>
          </p:cNvPr>
          <p:cNvSpPr/>
          <p:nvPr userDrawn="1"/>
        </p:nvSpPr>
        <p:spPr>
          <a:xfrm rot="18932423">
            <a:off x="2101012" y="2821242"/>
            <a:ext cx="11030122" cy="1215516"/>
          </a:xfrm>
          <a:custGeom>
            <a:avLst/>
            <a:gdLst>
              <a:gd name="connsiteX0" fmla="*/ 9791459 w 11030122"/>
              <a:gd name="connsiteY0" fmla="*/ 0 h 1215516"/>
              <a:gd name="connsiteX1" fmla="*/ 11030122 w 11030122"/>
              <a:gd name="connsiteY1" fmla="*/ 1215516 h 1215516"/>
              <a:gd name="connsiteX2" fmla="*/ 1238664 w 11030122"/>
              <a:gd name="connsiteY2" fmla="*/ 1215516 h 1215516"/>
              <a:gd name="connsiteX3" fmla="*/ 0 w 11030122"/>
              <a:gd name="connsiteY3" fmla="*/ 0 h 1215516"/>
            </a:gdLst>
            <a:ahLst/>
            <a:cxnLst>
              <a:cxn ang="0">
                <a:pos x="connsiteX0" y="connsiteY0"/>
              </a:cxn>
              <a:cxn ang="0">
                <a:pos x="connsiteX1" y="connsiteY1"/>
              </a:cxn>
              <a:cxn ang="0">
                <a:pos x="connsiteX2" y="connsiteY2"/>
              </a:cxn>
              <a:cxn ang="0">
                <a:pos x="connsiteX3" y="connsiteY3"/>
              </a:cxn>
            </a:cxnLst>
            <a:rect l="l" t="t" r="r" b="b"/>
            <a:pathLst>
              <a:path w="11030122" h="1215516">
                <a:moveTo>
                  <a:pt x="9791459" y="0"/>
                </a:moveTo>
                <a:lnTo>
                  <a:pt x="11030122" y="1215516"/>
                </a:lnTo>
                <a:lnTo>
                  <a:pt x="1238664" y="1215516"/>
                </a:lnTo>
                <a:lnTo>
                  <a:pt x="0" y="0"/>
                </a:lnTo>
                <a:close/>
              </a:path>
            </a:pathLst>
          </a:custGeom>
          <a:solidFill>
            <a:srgbClr val="FFFFFF">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sp>
        <p:nvSpPr>
          <p:cNvPr id="14" name="Forme libre : forme 13">
            <a:extLst>
              <a:ext uri="{FF2B5EF4-FFF2-40B4-BE49-F238E27FC236}">
                <a16:creationId xmlns="" xmlns:a16="http://schemas.microsoft.com/office/drawing/2014/main" id="{D42A29F8-8B81-4FB1-8852-D3129D82F2F7}"/>
              </a:ext>
            </a:extLst>
          </p:cNvPr>
          <p:cNvSpPr/>
          <p:nvPr userDrawn="1"/>
        </p:nvSpPr>
        <p:spPr>
          <a:xfrm rot="18932423">
            <a:off x="4731456" y="3460932"/>
            <a:ext cx="9203499" cy="1215516"/>
          </a:xfrm>
          <a:custGeom>
            <a:avLst/>
            <a:gdLst>
              <a:gd name="connsiteX0" fmla="*/ 9203499 w 9203499"/>
              <a:gd name="connsiteY0" fmla="*/ 0 h 1215516"/>
              <a:gd name="connsiteX1" fmla="*/ 8010698 w 9203499"/>
              <a:gd name="connsiteY1" fmla="*/ 1215516 h 1215516"/>
              <a:gd name="connsiteX2" fmla="*/ 1238664 w 9203499"/>
              <a:gd name="connsiteY2" fmla="*/ 1215516 h 1215516"/>
              <a:gd name="connsiteX3" fmla="*/ 0 w 9203499"/>
              <a:gd name="connsiteY3" fmla="*/ 0 h 1215516"/>
            </a:gdLst>
            <a:ahLst/>
            <a:cxnLst>
              <a:cxn ang="0">
                <a:pos x="connsiteX0" y="connsiteY0"/>
              </a:cxn>
              <a:cxn ang="0">
                <a:pos x="connsiteX1" y="connsiteY1"/>
              </a:cxn>
              <a:cxn ang="0">
                <a:pos x="connsiteX2" y="connsiteY2"/>
              </a:cxn>
              <a:cxn ang="0">
                <a:pos x="connsiteX3" y="connsiteY3"/>
              </a:cxn>
            </a:cxnLst>
            <a:rect l="l" t="t" r="r" b="b"/>
            <a:pathLst>
              <a:path w="9203499" h="1215516">
                <a:moveTo>
                  <a:pt x="9203499" y="0"/>
                </a:moveTo>
                <a:lnTo>
                  <a:pt x="8010698" y="1215516"/>
                </a:lnTo>
                <a:lnTo>
                  <a:pt x="1238664" y="1215516"/>
                </a:lnTo>
                <a:lnTo>
                  <a:pt x="0" y="0"/>
                </a:lnTo>
                <a:close/>
              </a:path>
            </a:pathLst>
          </a:custGeom>
          <a:solidFill>
            <a:srgbClr val="FFFFFF">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sp>
        <p:nvSpPr>
          <p:cNvPr id="12" name="Espace réservé du texte 11">
            <a:extLst>
              <a:ext uri="{FF2B5EF4-FFF2-40B4-BE49-F238E27FC236}">
                <a16:creationId xmlns="" xmlns:a16="http://schemas.microsoft.com/office/drawing/2014/main" id="{EBE94776-9B87-471E-83E1-9924DF80A377}"/>
              </a:ext>
            </a:extLst>
          </p:cNvPr>
          <p:cNvSpPr>
            <a:spLocks noGrp="1"/>
          </p:cNvSpPr>
          <p:nvPr>
            <p:ph type="body" sz="quarter" idx="13" hasCustomPrompt="1"/>
          </p:nvPr>
        </p:nvSpPr>
        <p:spPr>
          <a:xfrm>
            <a:off x="9828892" y="3287"/>
            <a:ext cx="2231701" cy="4067267"/>
          </a:xfrm>
          <a:prstGeom prst="rect">
            <a:avLst/>
          </a:prstGeom>
        </p:spPr>
        <p:txBody>
          <a:bodyPr wrap="none">
            <a:spAutoFit/>
          </a:bodyPr>
          <a:lstStyle>
            <a:lvl1pPr marL="0" indent="0">
              <a:buNone/>
              <a:defRPr sz="28700" b="1">
                <a:solidFill>
                  <a:schemeClr val="bg1"/>
                </a:solidFill>
              </a:defRPr>
            </a:lvl1pPr>
          </a:lstStyle>
          <a:p>
            <a:pPr lvl="0"/>
            <a:r>
              <a:rPr lang="en-GB"/>
              <a:t>0</a:t>
            </a:r>
          </a:p>
        </p:txBody>
      </p:sp>
      <p:sp>
        <p:nvSpPr>
          <p:cNvPr id="15" name="Title 1">
            <a:extLst>
              <a:ext uri="{FF2B5EF4-FFF2-40B4-BE49-F238E27FC236}">
                <a16:creationId xmlns="" xmlns:a16="http://schemas.microsoft.com/office/drawing/2014/main" id="{6C4BB860-E9E5-4315-9166-BE3A6F99D541}"/>
              </a:ext>
            </a:extLst>
          </p:cNvPr>
          <p:cNvSpPr>
            <a:spLocks noGrp="1"/>
          </p:cNvSpPr>
          <p:nvPr>
            <p:ph type="title" hasCustomPrompt="1"/>
          </p:nvPr>
        </p:nvSpPr>
        <p:spPr>
          <a:xfrm>
            <a:off x="459207" y="546021"/>
            <a:ext cx="7551996" cy="1587679"/>
          </a:xfrm>
        </p:spPr>
        <p:txBody>
          <a:bodyPr lIns="72000" anchor="t">
            <a:spAutoFit/>
          </a:bodyPr>
          <a:lstStyle>
            <a:lvl1pPr>
              <a:lnSpc>
                <a:spcPct val="80000"/>
              </a:lnSpc>
              <a:defRPr sz="6000">
                <a:solidFill>
                  <a:schemeClr val="bg1"/>
                </a:solidFill>
                <a:latin typeface="+mj-lt"/>
              </a:defRPr>
            </a:lvl1pPr>
          </a:lstStyle>
          <a:p>
            <a:r>
              <a:rPr lang="en-GB"/>
              <a:t>Title of the chapter</a:t>
            </a:r>
          </a:p>
        </p:txBody>
      </p:sp>
      <p:sp>
        <p:nvSpPr>
          <p:cNvPr id="19" name="Espace réservé du texte 2">
            <a:extLst>
              <a:ext uri="{FF2B5EF4-FFF2-40B4-BE49-F238E27FC236}">
                <a16:creationId xmlns="" xmlns:a16="http://schemas.microsoft.com/office/drawing/2014/main" id="{9D0DDBF5-15A9-48AF-8154-A223158BFEC2}"/>
              </a:ext>
            </a:extLst>
          </p:cNvPr>
          <p:cNvSpPr>
            <a:spLocks noGrp="1"/>
          </p:cNvSpPr>
          <p:nvPr>
            <p:ph type="body" idx="1" hasCustomPrompt="1"/>
          </p:nvPr>
        </p:nvSpPr>
        <p:spPr>
          <a:xfrm>
            <a:off x="452215" y="2816932"/>
            <a:ext cx="7551996" cy="461665"/>
          </a:xfrm>
          <a:prstGeom prst="rect">
            <a:avLst/>
          </a:prstGeom>
        </p:spPr>
        <p:txBody>
          <a:bodyPr lIns="108000" rIns="180000">
            <a:spAutoFit/>
          </a:bodyPr>
          <a:lstStyle>
            <a:lvl1pPr marL="0" indent="0">
              <a:buNone/>
              <a:defRPr sz="2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Subtitle of the chapter</a:t>
            </a:r>
          </a:p>
        </p:txBody>
      </p:sp>
      <p:pic>
        <p:nvPicPr>
          <p:cNvPr id="18" name="Graphique 8">
            <a:extLst>
              <a:ext uri="{FF2B5EF4-FFF2-40B4-BE49-F238E27FC236}">
                <a16:creationId xmlns="" xmlns:a16="http://schemas.microsoft.com/office/drawing/2014/main" id="{D3C70FEB-0084-4E37-8AC4-3A50B2EA0562}"/>
              </a:ext>
            </a:extLst>
          </p:cNvPr>
          <p:cNvPicPr>
            <a:picLocks noChangeAspect="1"/>
          </p:cNvPicPr>
          <p:nvPr userDrawn="1"/>
        </p:nvPicPr>
        <p:blipFill>
          <a:blip r:embed="rId7"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21" name="Espace réservé du numéro de diapositive 2">
            <a:extLst>
              <a:ext uri="{FF2B5EF4-FFF2-40B4-BE49-F238E27FC236}">
                <a16:creationId xmlns="" xmlns:a16="http://schemas.microsoft.com/office/drawing/2014/main" id="{97928A40-4AA3-49EF-9556-BDB555D654B8}"/>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2" name="Espace réservé du pied de page 4">
            <a:extLst>
              <a:ext uri="{FF2B5EF4-FFF2-40B4-BE49-F238E27FC236}">
                <a16:creationId xmlns="" xmlns:a16="http://schemas.microsoft.com/office/drawing/2014/main" id="{F59241AE-0D4A-4924-9503-149B6B5F1252}"/>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6" name="Cadre 15">
            <a:extLst>
              <a:ext uri="{FF2B5EF4-FFF2-40B4-BE49-F238E27FC236}">
                <a16:creationId xmlns="" xmlns:a16="http://schemas.microsoft.com/office/drawing/2014/main" id="{6A89F2A7-85CF-443A-9A03-D2C9856F3D03}"/>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913212003"/>
      </p:ext>
    </p:extLst>
  </p:cSld>
  <p:clrMapOvr>
    <a:masterClrMapping/>
  </p:clrMapOvr>
  <p:extLst>
    <p:ext uri="{DCECCB84-F9BA-43D5-87BE-67443E8EF086}">
      <p15:sldGuideLst xmlns:p15="http://schemas.microsoft.com/office/powerpoint/2012/main" xmlns="">
        <p15:guide id="1" pos="288">
          <p15:clr>
            <a:srgbClr val="F26B43"/>
          </p15:clr>
        </p15:guide>
        <p15:guide id="2" pos="360">
          <p15:clr>
            <a:srgbClr val="A4A3A4"/>
          </p15:clr>
        </p15:guide>
        <p15:guide id="3" orient="horz" pos="3906">
          <p15:clr>
            <a:srgbClr val="F26B43"/>
          </p15:clr>
        </p15:guide>
        <p15:guide id="4" orient="horz" pos="4156">
          <p15:clr>
            <a:srgbClr val="F26B43"/>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hapter_Turquoise Bg">
    <p:bg>
      <p:bgPr>
        <a:solidFill>
          <a:schemeClr val="tx2"/>
        </a:solidFill>
        <a:effectLst/>
      </p:bgPr>
    </p:bg>
    <p:spTree>
      <p:nvGrpSpPr>
        <p:cNvPr id="1" name=""/>
        <p:cNvGrpSpPr/>
        <p:nvPr/>
      </p:nvGrpSpPr>
      <p:grpSpPr>
        <a:xfrm>
          <a:off x="0" y="0"/>
          <a:ext cx="0" cy="0"/>
          <a:chOff x="0" y="0"/>
          <a:chExt cx="0" cy="0"/>
        </a:xfrm>
      </p:grpSpPr>
      <p:graphicFrame>
        <p:nvGraphicFramePr>
          <p:cNvPr id="5" name="Objet 4" hidden="1">
            <a:extLst>
              <a:ext uri="{FF2B5EF4-FFF2-40B4-BE49-F238E27FC236}">
                <a16:creationId xmlns="" xmlns:a16="http://schemas.microsoft.com/office/drawing/2014/main" id="{60ABFA1E-B316-436E-9376-68EB419FC111}"/>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2291" name="think-cell Slide" r:id="rId5" imgW="532" imgH="530" progId="TCLayout.ActiveDocument.1">
                  <p:embed/>
                </p:oleObj>
              </mc:Choice>
              <mc:Fallback>
                <p:oleObj name="think-cell Slide" r:id="rId5" imgW="532" imgH="530" progId="TCLayout.ActiveDocument.1">
                  <p:embed/>
                  <p:pic>
                    <p:nvPicPr>
                      <p:cNvPr id="5" name="Objet 4" hidden="1">
                        <a:extLst>
                          <a:ext uri="{FF2B5EF4-FFF2-40B4-BE49-F238E27FC236}">
                            <a16:creationId xmlns="" xmlns:a16="http://schemas.microsoft.com/office/drawing/2014/main" id="{60ABFA1E-B316-436E-9376-68EB419FC111}"/>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 xmlns:a16="http://schemas.microsoft.com/office/drawing/2014/main" id="{090B98A0-6801-4768-B6F7-29BDCE8AEFAF}"/>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6000" b="1" i="0" baseline="0">
              <a:latin typeface="Arial Black" panose="020B0A04020102020204" pitchFamily="34" charset="0"/>
              <a:ea typeface="+mj-ea"/>
              <a:cs typeface="+mj-cs"/>
              <a:sym typeface="Arial Black" panose="020B0A04020102020204" pitchFamily="34" charset="0"/>
            </a:endParaRPr>
          </a:p>
        </p:txBody>
      </p:sp>
      <p:sp>
        <p:nvSpPr>
          <p:cNvPr id="13" name="Forme libre : forme 12">
            <a:extLst>
              <a:ext uri="{FF2B5EF4-FFF2-40B4-BE49-F238E27FC236}">
                <a16:creationId xmlns="" xmlns:a16="http://schemas.microsoft.com/office/drawing/2014/main" id="{F64F9793-BC9C-4454-9F7F-5BB60A70AEED}"/>
              </a:ext>
            </a:extLst>
          </p:cNvPr>
          <p:cNvSpPr/>
          <p:nvPr userDrawn="1"/>
        </p:nvSpPr>
        <p:spPr>
          <a:xfrm rot="18932423">
            <a:off x="2101012" y="2821242"/>
            <a:ext cx="11030122" cy="1215516"/>
          </a:xfrm>
          <a:custGeom>
            <a:avLst/>
            <a:gdLst>
              <a:gd name="connsiteX0" fmla="*/ 9791459 w 11030122"/>
              <a:gd name="connsiteY0" fmla="*/ 0 h 1215516"/>
              <a:gd name="connsiteX1" fmla="*/ 11030122 w 11030122"/>
              <a:gd name="connsiteY1" fmla="*/ 1215516 h 1215516"/>
              <a:gd name="connsiteX2" fmla="*/ 1238664 w 11030122"/>
              <a:gd name="connsiteY2" fmla="*/ 1215516 h 1215516"/>
              <a:gd name="connsiteX3" fmla="*/ 0 w 11030122"/>
              <a:gd name="connsiteY3" fmla="*/ 0 h 1215516"/>
            </a:gdLst>
            <a:ahLst/>
            <a:cxnLst>
              <a:cxn ang="0">
                <a:pos x="connsiteX0" y="connsiteY0"/>
              </a:cxn>
              <a:cxn ang="0">
                <a:pos x="connsiteX1" y="connsiteY1"/>
              </a:cxn>
              <a:cxn ang="0">
                <a:pos x="connsiteX2" y="connsiteY2"/>
              </a:cxn>
              <a:cxn ang="0">
                <a:pos x="connsiteX3" y="connsiteY3"/>
              </a:cxn>
            </a:cxnLst>
            <a:rect l="l" t="t" r="r" b="b"/>
            <a:pathLst>
              <a:path w="11030122" h="1215516">
                <a:moveTo>
                  <a:pt x="9791459" y="0"/>
                </a:moveTo>
                <a:lnTo>
                  <a:pt x="11030122" y="1215516"/>
                </a:lnTo>
                <a:lnTo>
                  <a:pt x="1238664" y="1215516"/>
                </a:lnTo>
                <a:lnTo>
                  <a:pt x="0" y="0"/>
                </a:lnTo>
                <a:close/>
              </a:path>
            </a:pathLst>
          </a:custGeom>
          <a:solidFill>
            <a:srgbClr val="FFFFFF">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sp>
        <p:nvSpPr>
          <p:cNvPr id="14" name="Forme libre : forme 13">
            <a:extLst>
              <a:ext uri="{FF2B5EF4-FFF2-40B4-BE49-F238E27FC236}">
                <a16:creationId xmlns="" xmlns:a16="http://schemas.microsoft.com/office/drawing/2014/main" id="{D42A29F8-8B81-4FB1-8852-D3129D82F2F7}"/>
              </a:ext>
            </a:extLst>
          </p:cNvPr>
          <p:cNvSpPr/>
          <p:nvPr userDrawn="1"/>
        </p:nvSpPr>
        <p:spPr>
          <a:xfrm rot="18932423">
            <a:off x="4731456" y="3460932"/>
            <a:ext cx="9203499" cy="1215516"/>
          </a:xfrm>
          <a:custGeom>
            <a:avLst/>
            <a:gdLst>
              <a:gd name="connsiteX0" fmla="*/ 9203499 w 9203499"/>
              <a:gd name="connsiteY0" fmla="*/ 0 h 1215516"/>
              <a:gd name="connsiteX1" fmla="*/ 8010698 w 9203499"/>
              <a:gd name="connsiteY1" fmla="*/ 1215516 h 1215516"/>
              <a:gd name="connsiteX2" fmla="*/ 1238664 w 9203499"/>
              <a:gd name="connsiteY2" fmla="*/ 1215516 h 1215516"/>
              <a:gd name="connsiteX3" fmla="*/ 0 w 9203499"/>
              <a:gd name="connsiteY3" fmla="*/ 0 h 1215516"/>
            </a:gdLst>
            <a:ahLst/>
            <a:cxnLst>
              <a:cxn ang="0">
                <a:pos x="connsiteX0" y="connsiteY0"/>
              </a:cxn>
              <a:cxn ang="0">
                <a:pos x="connsiteX1" y="connsiteY1"/>
              </a:cxn>
              <a:cxn ang="0">
                <a:pos x="connsiteX2" y="connsiteY2"/>
              </a:cxn>
              <a:cxn ang="0">
                <a:pos x="connsiteX3" y="connsiteY3"/>
              </a:cxn>
            </a:cxnLst>
            <a:rect l="l" t="t" r="r" b="b"/>
            <a:pathLst>
              <a:path w="9203499" h="1215516">
                <a:moveTo>
                  <a:pt x="9203499" y="0"/>
                </a:moveTo>
                <a:lnTo>
                  <a:pt x="8010698" y="1215516"/>
                </a:lnTo>
                <a:lnTo>
                  <a:pt x="1238664" y="1215516"/>
                </a:lnTo>
                <a:lnTo>
                  <a:pt x="0" y="0"/>
                </a:lnTo>
                <a:close/>
              </a:path>
            </a:pathLst>
          </a:custGeom>
          <a:solidFill>
            <a:srgbClr val="FFFFFF">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sp>
        <p:nvSpPr>
          <p:cNvPr id="12" name="Espace réservé du texte 11">
            <a:extLst>
              <a:ext uri="{FF2B5EF4-FFF2-40B4-BE49-F238E27FC236}">
                <a16:creationId xmlns="" xmlns:a16="http://schemas.microsoft.com/office/drawing/2014/main" id="{EBE94776-9B87-471E-83E1-9924DF80A377}"/>
              </a:ext>
            </a:extLst>
          </p:cNvPr>
          <p:cNvSpPr>
            <a:spLocks noGrp="1"/>
          </p:cNvSpPr>
          <p:nvPr>
            <p:ph type="body" sz="quarter" idx="13" hasCustomPrompt="1"/>
          </p:nvPr>
        </p:nvSpPr>
        <p:spPr>
          <a:xfrm>
            <a:off x="9828892" y="3287"/>
            <a:ext cx="2231701" cy="4067267"/>
          </a:xfrm>
          <a:prstGeom prst="rect">
            <a:avLst/>
          </a:prstGeom>
        </p:spPr>
        <p:txBody>
          <a:bodyPr wrap="none">
            <a:spAutoFit/>
          </a:bodyPr>
          <a:lstStyle>
            <a:lvl1pPr marL="0" indent="0">
              <a:buNone/>
              <a:defRPr sz="28700" b="1">
                <a:solidFill>
                  <a:schemeClr val="bg1"/>
                </a:solidFill>
              </a:defRPr>
            </a:lvl1pPr>
          </a:lstStyle>
          <a:p>
            <a:pPr lvl="0"/>
            <a:r>
              <a:rPr lang="en-GB"/>
              <a:t>0</a:t>
            </a:r>
          </a:p>
        </p:txBody>
      </p:sp>
      <p:sp>
        <p:nvSpPr>
          <p:cNvPr id="15" name="Title 1">
            <a:extLst>
              <a:ext uri="{FF2B5EF4-FFF2-40B4-BE49-F238E27FC236}">
                <a16:creationId xmlns="" xmlns:a16="http://schemas.microsoft.com/office/drawing/2014/main" id="{6C4BB860-E9E5-4315-9166-BE3A6F99D541}"/>
              </a:ext>
            </a:extLst>
          </p:cNvPr>
          <p:cNvSpPr>
            <a:spLocks noGrp="1"/>
          </p:cNvSpPr>
          <p:nvPr>
            <p:ph type="title" hasCustomPrompt="1"/>
          </p:nvPr>
        </p:nvSpPr>
        <p:spPr>
          <a:xfrm>
            <a:off x="459207" y="546021"/>
            <a:ext cx="7551996" cy="1587679"/>
          </a:xfrm>
        </p:spPr>
        <p:txBody>
          <a:bodyPr lIns="72000" anchor="t">
            <a:spAutoFit/>
          </a:bodyPr>
          <a:lstStyle>
            <a:lvl1pPr>
              <a:lnSpc>
                <a:spcPct val="80000"/>
              </a:lnSpc>
              <a:defRPr sz="6000">
                <a:solidFill>
                  <a:schemeClr val="bg1"/>
                </a:solidFill>
                <a:latin typeface="+mj-lt"/>
              </a:defRPr>
            </a:lvl1pPr>
          </a:lstStyle>
          <a:p>
            <a:r>
              <a:rPr lang="en-GB"/>
              <a:t>Title of the chapter</a:t>
            </a:r>
          </a:p>
        </p:txBody>
      </p:sp>
      <p:sp>
        <p:nvSpPr>
          <p:cNvPr id="19" name="Espace réservé du texte 2">
            <a:extLst>
              <a:ext uri="{FF2B5EF4-FFF2-40B4-BE49-F238E27FC236}">
                <a16:creationId xmlns="" xmlns:a16="http://schemas.microsoft.com/office/drawing/2014/main" id="{9D0DDBF5-15A9-48AF-8154-A223158BFEC2}"/>
              </a:ext>
            </a:extLst>
          </p:cNvPr>
          <p:cNvSpPr>
            <a:spLocks noGrp="1"/>
          </p:cNvSpPr>
          <p:nvPr>
            <p:ph type="body" idx="1" hasCustomPrompt="1"/>
          </p:nvPr>
        </p:nvSpPr>
        <p:spPr>
          <a:xfrm>
            <a:off x="452215" y="2816932"/>
            <a:ext cx="7551996" cy="461665"/>
          </a:xfrm>
          <a:prstGeom prst="rect">
            <a:avLst/>
          </a:prstGeom>
        </p:spPr>
        <p:txBody>
          <a:bodyPr lIns="108000" rIns="180000">
            <a:spAutoFit/>
          </a:bodyPr>
          <a:lstStyle>
            <a:lvl1pPr marL="0" indent="0">
              <a:buNone/>
              <a:defRPr sz="2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Subtitle of the chapter</a:t>
            </a:r>
          </a:p>
        </p:txBody>
      </p:sp>
      <p:pic>
        <p:nvPicPr>
          <p:cNvPr id="20" name="Graphique 8">
            <a:extLst>
              <a:ext uri="{FF2B5EF4-FFF2-40B4-BE49-F238E27FC236}">
                <a16:creationId xmlns="" xmlns:a16="http://schemas.microsoft.com/office/drawing/2014/main" id="{45E8C3F4-2490-401C-BFA7-37816AAE0F9C}"/>
              </a:ext>
            </a:extLst>
          </p:cNvPr>
          <p:cNvPicPr>
            <a:picLocks noChangeAspect="1"/>
          </p:cNvPicPr>
          <p:nvPr userDrawn="1"/>
        </p:nvPicPr>
        <p:blipFill>
          <a:blip r:embed="rId7"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21" name="Espace réservé du numéro de diapositive 2">
            <a:extLst>
              <a:ext uri="{FF2B5EF4-FFF2-40B4-BE49-F238E27FC236}">
                <a16:creationId xmlns="" xmlns:a16="http://schemas.microsoft.com/office/drawing/2014/main" id="{D1EEABA1-A797-42A3-88FC-A0BE2A9BB982}"/>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2" name="Espace réservé du pied de page 4">
            <a:extLst>
              <a:ext uri="{FF2B5EF4-FFF2-40B4-BE49-F238E27FC236}">
                <a16:creationId xmlns="" xmlns:a16="http://schemas.microsoft.com/office/drawing/2014/main" id="{8E0CC66F-2823-4F24-845C-C4CBB5EDF455}"/>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6" name="Cadre 15">
            <a:extLst>
              <a:ext uri="{FF2B5EF4-FFF2-40B4-BE49-F238E27FC236}">
                <a16:creationId xmlns="" xmlns:a16="http://schemas.microsoft.com/office/drawing/2014/main" id="{C0ED4626-A3F3-4EB6-B615-E33DF81FC2E9}"/>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887038854"/>
      </p:ext>
    </p:extLst>
  </p:cSld>
  <p:clrMapOvr>
    <a:masterClrMapping/>
  </p:clrMapOvr>
  <p:extLst>
    <p:ext uri="{DCECCB84-F9BA-43D5-87BE-67443E8EF086}">
      <p15:sldGuideLst xmlns:p15="http://schemas.microsoft.com/office/powerpoint/2012/main" xmlns="">
        <p15:guide id="1" pos="288">
          <p15:clr>
            <a:srgbClr val="F26B43"/>
          </p15:clr>
        </p15:guide>
        <p15:guide id="2" pos="360">
          <p15:clr>
            <a:srgbClr val="A4A3A4"/>
          </p15:clr>
        </p15:guide>
        <p15:guide id="3" orient="horz" pos="3906">
          <p15:clr>
            <a:srgbClr val="F26B43"/>
          </p15:clr>
        </p15:guide>
        <p15:guide id="4" orient="horz" pos="4156">
          <p15:clr>
            <a:srgbClr val="F26B43"/>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hapter_Violet Bg">
    <p:bg>
      <p:bgPr>
        <a:solidFill>
          <a:schemeClr val="accent4"/>
        </a:solidFill>
        <a:effectLst/>
      </p:bgPr>
    </p:bg>
    <p:spTree>
      <p:nvGrpSpPr>
        <p:cNvPr id="1" name=""/>
        <p:cNvGrpSpPr/>
        <p:nvPr/>
      </p:nvGrpSpPr>
      <p:grpSpPr>
        <a:xfrm>
          <a:off x="0" y="0"/>
          <a:ext cx="0" cy="0"/>
          <a:chOff x="0" y="0"/>
          <a:chExt cx="0" cy="0"/>
        </a:xfrm>
      </p:grpSpPr>
      <p:graphicFrame>
        <p:nvGraphicFramePr>
          <p:cNvPr id="5" name="Objet 4" hidden="1">
            <a:extLst>
              <a:ext uri="{FF2B5EF4-FFF2-40B4-BE49-F238E27FC236}">
                <a16:creationId xmlns="" xmlns:a16="http://schemas.microsoft.com/office/drawing/2014/main" id="{60ABFA1E-B316-436E-9376-68EB419FC111}"/>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3315" name="think-cell Slide" r:id="rId5" imgW="532" imgH="530" progId="TCLayout.ActiveDocument.1">
                  <p:embed/>
                </p:oleObj>
              </mc:Choice>
              <mc:Fallback>
                <p:oleObj name="think-cell Slide" r:id="rId5" imgW="532" imgH="530" progId="TCLayout.ActiveDocument.1">
                  <p:embed/>
                  <p:pic>
                    <p:nvPicPr>
                      <p:cNvPr id="5" name="Objet 4" hidden="1">
                        <a:extLst>
                          <a:ext uri="{FF2B5EF4-FFF2-40B4-BE49-F238E27FC236}">
                            <a16:creationId xmlns="" xmlns:a16="http://schemas.microsoft.com/office/drawing/2014/main" id="{60ABFA1E-B316-436E-9376-68EB419FC111}"/>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 xmlns:a16="http://schemas.microsoft.com/office/drawing/2014/main" id="{090B98A0-6801-4768-B6F7-29BDCE8AEFAF}"/>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6000" b="1" i="0" baseline="0">
              <a:latin typeface="Arial Black" panose="020B0A04020102020204" pitchFamily="34" charset="0"/>
              <a:ea typeface="+mj-ea"/>
              <a:cs typeface="+mj-cs"/>
              <a:sym typeface="Arial Black" panose="020B0A04020102020204" pitchFamily="34" charset="0"/>
            </a:endParaRPr>
          </a:p>
        </p:txBody>
      </p:sp>
      <p:sp>
        <p:nvSpPr>
          <p:cNvPr id="13" name="Forme libre : forme 12">
            <a:extLst>
              <a:ext uri="{FF2B5EF4-FFF2-40B4-BE49-F238E27FC236}">
                <a16:creationId xmlns="" xmlns:a16="http://schemas.microsoft.com/office/drawing/2014/main" id="{F64F9793-BC9C-4454-9F7F-5BB60A70AEED}"/>
              </a:ext>
            </a:extLst>
          </p:cNvPr>
          <p:cNvSpPr/>
          <p:nvPr userDrawn="1"/>
        </p:nvSpPr>
        <p:spPr>
          <a:xfrm rot="18932423">
            <a:off x="2101012" y="2821242"/>
            <a:ext cx="11030122" cy="1215516"/>
          </a:xfrm>
          <a:custGeom>
            <a:avLst/>
            <a:gdLst>
              <a:gd name="connsiteX0" fmla="*/ 9791459 w 11030122"/>
              <a:gd name="connsiteY0" fmla="*/ 0 h 1215516"/>
              <a:gd name="connsiteX1" fmla="*/ 11030122 w 11030122"/>
              <a:gd name="connsiteY1" fmla="*/ 1215516 h 1215516"/>
              <a:gd name="connsiteX2" fmla="*/ 1238664 w 11030122"/>
              <a:gd name="connsiteY2" fmla="*/ 1215516 h 1215516"/>
              <a:gd name="connsiteX3" fmla="*/ 0 w 11030122"/>
              <a:gd name="connsiteY3" fmla="*/ 0 h 1215516"/>
            </a:gdLst>
            <a:ahLst/>
            <a:cxnLst>
              <a:cxn ang="0">
                <a:pos x="connsiteX0" y="connsiteY0"/>
              </a:cxn>
              <a:cxn ang="0">
                <a:pos x="connsiteX1" y="connsiteY1"/>
              </a:cxn>
              <a:cxn ang="0">
                <a:pos x="connsiteX2" y="connsiteY2"/>
              </a:cxn>
              <a:cxn ang="0">
                <a:pos x="connsiteX3" y="connsiteY3"/>
              </a:cxn>
            </a:cxnLst>
            <a:rect l="l" t="t" r="r" b="b"/>
            <a:pathLst>
              <a:path w="11030122" h="1215516">
                <a:moveTo>
                  <a:pt x="9791459" y="0"/>
                </a:moveTo>
                <a:lnTo>
                  <a:pt x="11030122" y="1215516"/>
                </a:lnTo>
                <a:lnTo>
                  <a:pt x="1238664" y="1215516"/>
                </a:lnTo>
                <a:lnTo>
                  <a:pt x="0" y="0"/>
                </a:lnTo>
                <a:close/>
              </a:path>
            </a:pathLst>
          </a:custGeom>
          <a:solidFill>
            <a:srgbClr val="FFFFFF">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sp>
        <p:nvSpPr>
          <p:cNvPr id="14" name="Forme libre : forme 13">
            <a:extLst>
              <a:ext uri="{FF2B5EF4-FFF2-40B4-BE49-F238E27FC236}">
                <a16:creationId xmlns="" xmlns:a16="http://schemas.microsoft.com/office/drawing/2014/main" id="{D42A29F8-8B81-4FB1-8852-D3129D82F2F7}"/>
              </a:ext>
            </a:extLst>
          </p:cNvPr>
          <p:cNvSpPr/>
          <p:nvPr userDrawn="1"/>
        </p:nvSpPr>
        <p:spPr>
          <a:xfrm rot="18932423">
            <a:off x="4731456" y="3460932"/>
            <a:ext cx="9203499" cy="1215516"/>
          </a:xfrm>
          <a:custGeom>
            <a:avLst/>
            <a:gdLst>
              <a:gd name="connsiteX0" fmla="*/ 9203499 w 9203499"/>
              <a:gd name="connsiteY0" fmla="*/ 0 h 1215516"/>
              <a:gd name="connsiteX1" fmla="*/ 8010698 w 9203499"/>
              <a:gd name="connsiteY1" fmla="*/ 1215516 h 1215516"/>
              <a:gd name="connsiteX2" fmla="*/ 1238664 w 9203499"/>
              <a:gd name="connsiteY2" fmla="*/ 1215516 h 1215516"/>
              <a:gd name="connsiteX3" fmla="*/ 0 w 9203499"/>
              <a:gd name="connsiteY3" fmla="*/ 0 h 1215516"/>
            </a:gdLst>
            <a:ahLst/>
            <a:cxnLst>
              <a:cxn ang="0">
                <a:pos x="connsiteX0" y="connsiteY0"/>
              </a:cxn>
              <a:cxn ang="0">
                <a:pos x="connsiteX1" y="connsiteY1"/>
              </a:cxn>
              <a:cxn ang="0">
                <a:pos x="connsiteX2" y="connsiteY2"/>
              </a:cxn>
              <a:cxn ang="0">
                <a:pos x="connsiteX3" y="connsiteY3"/>
              </a:cxn>
            </a:cxnLst>
            <a:rect l="l" t="t" r="r" b="b"/>
            <a:pathLst>
              <a:path w="9203499" h="1215516">
                <a:moveTo>
                  <a:pt x="9203499" y="0"/>
                </a:moveTo>
                <a:lnTo>
                  <a:pt x="8010698" y="1215516"/>
                </a:lnTo>
                <a:lnTo>
                  <a:pt x="1238664" y="1215516"/>
                </a:lnTo>
                <a:lnTo>
                  <a:pt x="0" y="0"/>
                </a:lnTo>
                <a:close/>
              </a:path>
            </a:pathLst>
          </a:custGeom>
          <a:solidFill>
            <a:srgbClr val="FFFFFF">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sp>
        <p:nvSpPr>
          <p:cNvPr id="12" name="Espace réservé du texte 11">
            <a:extLst>
              <a:ext uri="{FF2B5EF4-FFF2-40B4-BE49-F238E27FC236}">
                <a16:creationId xmlns="" xmlns:a16="http://schemas.microsoft.com/office/drawing/2014/main" id="{EBE94776-9B87-471E-83E1-9924DF80A377}"/>
              </a:ext>
            </a:extLst>
          </p:cNvPr>
          <p:cNvSpPr>
            <a:spLocks noGrp="1"/>
          </p:cNvSpPr>
          <p:nvPr>
            <p:ph type="body" sz="quarter" idx="13" hasCustomPrompt="1"/>
          </p:nvPr>
        </p:nvSpPr>
        <p:spPr>
          <a:xfrm>
            <a:off x="9828892" y="3287"/>
            <a:ext cx="2231701" cy="4067267"/>
          </a:xfrm>
          <a:prstGeom prst="rect">
            <a:avLst/>
          </a:prstGeom>
        </p:spPr>
        <p:txBody>
          <a:bodyPr wrap="none">
            <a:spAutoFit/>
          </a:bodyPr>
          <a:lstStyle>
            <a:lvl1pPr marL="0" indent="0">
              <a:buNone/>
              <a:defRPr sz="28700" b="1">
                <a:solidFill>
                  <a:schemeClr val="bg1"/>
                </a:solidFill>
              </a:defRPr>
            </a:lvl1pPr>
          </a:lstStyle>
          <a:p>
            <a:pPr lvl="0"/>
            <a:r>
              <a:rPr lang="en-GB"/>
              <a:t>0</a:t>
            </a:r>
          </a:p>
        </p:txBody>
      </p:sp>
      <p:sp>
        <p:nvSpPr>
          <p:cNvPr id="15" name="Title 1">
            <a:extLst>
              <a:ext uri="{FF2B5EF4-FFF2-40B4-BE49-F238E27FC236}">
                <a16:creationId xmlns="" xmlns:a16="http://schemas.microsoft.com/office/drawing/2014/main" id="{6C4BB860-E9E5-4315-9166-BE3A6F99D541}"/>
              </a:ext>
            </a:extLst>
          </p:cNvPr>
          <p:cNvSpPr>
            <a:spLocks noGrp="1"/>
          </p:cNvSpPr>
          <p:nvPr>
            <p:ph type="title" hasCustomPrompt="1"/>
          </p:nvPr>
        </p:nvSpPr>
        <p:spPr>
          <a:xfrm>
            <a:off x="459207" y="546021"/>
            <a:ext cx="7551996" cy="1587679"/>
          </a:xfrm>
        </p:spPr>
        <p:txBody>
          <a:bodyPr lIns="72000" anchor="t">
            <a:spAutoFit/>
          </a:bodyPr>
          <a:lstStyle>
            <a:lvl1pPr>
              <a:lnSpc>
                <a:spcPct val="80000"/>
              </a:lnSpc>
              <a:defRPr sz="6000">
                <a:solidFill>
                  <a:schemeClr val="bg1"/>
                </a:solidFill>
                <a:latin typeface="+mj-lt"/>
              </a:defRPr>
            </a:lvl1pPr>
          </a:lstStyle>
          <a:p>
            <a:r>
              <a:rPr lang="en-GB"/>
              <a:t>Title of the chapter</a:t>
            </a:r>
          </a:p>
        </p:txBody>
      </p:sp>
      <p:sp>
        <p:nvSpPr>
          <p:cNvPr id="19" name="Espace réservé du texte 2">
            <a:extLst>
              <a:ext uri="{FF2B5EF4-FFF2-40B4-BE49-F238E27FC236}">
                <a16:creationId xmlns="" xmlns:a16="http://schemas.microsoft.com/office/drawing/2014/main" id="{9D0DDBF5-15A9-48AF-8154-A223158BFEC2}"/>
              </a:ext>
            </a:extLst>
          </p:cNvPr>
          <p:cNvSpPr>
            <a:spLocks noGrp="1"/>
          </p:cNvSpPr>
          <p:nvPr>
            <p:ph type="body" idx="1" hasCustomPrompt="1"/>
          </p:nvPr>
        </p:nvSpPr>
        <p:spPr>
          <a:xfrm>
            <a:off x="452215" y="2816932"/>
            <a:ext cx="7551996" cy="461665"/>
          </a:xfrm>
          <a:prstGeom prst="rect">
            <a:avLst/>
          </a:prstGeom>
        </p:spPr>
        <p:txBody>
          <a:bodyPr lIns="108000" rIns="180000">
            <a:spAutoFit/>
          </a:bodyPr>
          <a:lstStyle>
            <a:lvl1pPr marL="0" indent="0">
              <a:buNone/>
              <a:defRPr sz="2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Subtitle of the chapter</a:t>
            </a:r>
          </a:p>
        </p:txBody>
      </p:sp>
      <p:pic>
        <p:nvPicPr>
          <p:cNvPr id="21" name="Graphique 8">
            <a:extLst>
              <a:ext uri="{FF2B5EF4-FFF2-40B4-BE49-F238E27FC236}">
                <a16:creationId xmlns="" xmlns:a16="http://schemas.microsoft.com/office/drawing/2014/main" id="{18AF53AA-F64F-40A2-BA18-E39CF0E6D61F}"/>
              </a:ext>
            </a:extLst>
          </p:cNvPr>
          <p:cNvPicPr>
            <a:picLocks noChangeAspect="1"/>
          </p:cNvPicPr>
          <p:nvPr userDrawn="1"/>
        </p:nvPicPr>
        <p:blipFill>
          <a:blip r:embed="rId7"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22" name="Espace réservé du numéro de diapositive 2">
            <a:extLst>
              <a:ext uri="{FF2B5EF4-FFF2-40B4-BE49-F238E27FC236}">
                <a16:creationId xmlns="" xmlns:a16="http://schemas.microsoft.com/office/drawing/2014/main" id="{99124B2E-7D5F-43EA-BA8E-51CF5BE916BE}"/>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3" name="Espace réservé du pied de page 4">
            <a:extLst>
              <a:ext uri="{FF2B5EF4-FFF2-40B4-BE49-F238E27FC236}">
                <a16:creationId xmlns="" xmlns:a16="http://schemas.microsoft.com/office/drawing/2014/main" id="{F420F713-7CBA-4B47-8081-8B5D8C3FEF76}"/>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6" name="Cadre 15">
            <a:extLst>
              <a:ext uri="{FF2B5EF4-FFF2-40B4-BE49-F238E27FC236}">
                <a16:creationId xmlns="" xmlns:a16="http://schemas.microsoft.com/office/drawing/2014/main" id="{15CED403-6235-4519-AC36-931AED17B468}"/>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604343328"/>
      </p:ext>
    </p:extLst>
  </p:cSld>
  <p:clrMapOvr>
    <a:masterClrMapping/>
  </p:clrMapOvr>
  <p:extLst>
    <p:ext uri="{DCECCB84-F9BA-43D5-87BE-67443E8EF086}">
      <p15:sldGuideLst xmlns:p15="http://schemas.microsoft.com/office/powerpoint/2012/main" xmlns="">
        <p15:guide id="1" pos="288">
          <p15:clr>
            <a:srgbClr val="F26B43"/>
          </p15:clr>
        </p15:guide>
        <p15:guide id="2" pos="360">
          <p15:clr>
            <a:srgbClr val="A4A3A4"/>
          </p15:clr>
        </p15:guide>
        <p15:guide id="3" orient="horz" pos="3906">
          <p15:clr>
            <a:srgbClr val="F26B43"/>
          </p15:clr>
        </p15:guide>
        <p15:guide id="4" orient="horz" pos="4156">
          <p15:clr>
            <a:srgbClr val="F26B43"/>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13" name="Text Placeholder 5">
            <a:extLst>
              <a:ext uri="{FF2B5EF4-FFF2-40B4-BE49-F238E27FC236}">
                <a16:creationId xmlns="" xmlns:a16="http://schemas.microsoft.com/office/drawing/2014/main" id="{E0F3E5E8-952B-4834-9B88-873140980343}"/>
              </a:ext>
            </a:extLst>
          </p:cNvPr>
          <p:cNvSpPr>
            <a:spLocks noGrp="1"/>
          </p:cNvSpPr>
          <p:nvPr>
            <p:ph type="body" sz="quarter" idx="16" hasCustomPrompt="1"/>
          </p:nvPr>
        </p:nvSpPr>
        <p:spPr>
          <a:xfrm>
            <a:off x="399865" y="1346865"/>
            <a:ext cx="2383767" cy="353943"/>
          </a:xfrm>
          <a:prstGeom prst="rect">
            <a:avLst/>
          </a:prstGeom>
          <a:noFill/>
        </p:spPr>
        <p:txBody>
          <a:bodyPr wrap="none" lIns="108000" rIns="108000" bIns="0">
            <a:spAutoFit/>
          </a:bodyPr>
          <a:lstStyle>
            <a:lvl1pPr marL="0" indent="0">
              <a:buNone/>
              <a:defRPr sz="2000">
                <a:solidFill>
                  <a:schemeClr val="tx2"/>
                </a:solidFill>
              </a:defRPr>
            </a:lvl1pPr>
          </a:lstStyle>
          <a:p>
            <a:pPr lvl="0"/>
            <a:r>
              <a:rPr lang="en-GB"/>
              <a:t>Subtitle of the slide</a:t>
            </a:r>
          </a:p>
        </p:txBody>
      </p:sp>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4339"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3" name="Content Placeholder 2">
            <a:extLst>
              <a:ext uri="{FF2B5EF4-FFF2-40B4-BE49-F238E27FC236}">
                <a16:creationId xmlns="" xmlns:a16="http://schemas.microsoft.com/office/drawing/2014/main" id="{1703231E-4063-4D72-A4F3-5BF19050C303}"/>
              </a:ext>
            </a:extLst>
          </p:cNvPr>
          <p:cNvSpPr>
            <a:spLocks noGrp="1"/>
          </p:cNvSpPr>
          <p:nvPr>
            <p:ph idx="1" hasCustomPrompt="1"/>
          </p:nvPr>
        </p:nvSpPr>
        <p:spPr>
          <a:xfrm>
            <a:off x="404786" y="1808820"/>
            <a:ext cx="5511194" cy="3868080"/>
          </a:xfrm>
          <a:prstGeom prst="rect">
            <a:avLst/>
          </a:prstGeom>
        </p:spPr>
        <p:txBody>
          <a:bodyPr>
            <a:noAutofit/>
          </a:bodyPr>
          <a:lstStyle>
            <a:lvl1pPr>
              <a:spcBef>
                <a:spcPts val="1800"/>
              </a:spcBef>
              <a:defRPr sz="1600">
                <a:solidFill>
                  <a:schemeClr val="tx1"/>
                </a:solidFill>
              </a:defRPr>
            </a:lvl1pPr>
            <a:lvl2pPr>
              <a:defRPr sz="1600">
                <a:solidFill>
                  <a:schemeClr val="tx1"/>
                </a:solidFill>
              </a:defRPr>
            </a:lvl2pPr>
            <a:lvl3pPr>
              <a:defRPr sz="1400">
                <a:solidFill>
                  <a:schemeClr val="tx1"/>
                </a:solidFill>
              </a:defRPr>
            </a:lvl3pPr>
            <a:lvl4pPr>
              <a:defRPr>
                <a:solidFill>
                  <a:schemeClr val="bg2"/>
                </a:solidFill>
              </a:defRPr>
            </a:lvl4pPr>
            <a:lvl5pPr>
              <a:defRPr>
                <a:solidFill>
                  <a:schemeClr val="bg2"/>
                </a:solidFill>
              </a:defRPr>
            </a:lvl5pPr>
          </a:lstStyle>
          <a:p>
            <a:pPr lvl="0"/>
            <a:r>
              <a:rPr lang="en-GB"/>
              <a:t>Your text here</a:t>
            </a:r>
          </a:p>
          <a:p>
            <a:pPr lvl="1"/>
            <a:r>
              <a:rPr lang="en-GB"/>
              <a:t>Text level 1</a:t>
            </a:r>
          </a:p>
          <a:p>
            <a:pPr lvl="2"/>
            <a:r>
              <a:rPr lang="en-GB"/>
              <a:t>Text level 2</a:t>
            </a:r>
          </a:p>
        </p:txBody>
      </p:sp>
      <p:sp>
        <p:nvSpPr>
          <p:cNvPr id="10" name="Content Placeholder 2">
            <a:extLst>
              <a:ext uri="{FF2B5EF4-FFF2-40B4-BE49-F238E27FC236}">
                <a16:creationId xmlns="" xmlns:a16="http://schemas.microsoft.com/office/drawing/2014/main" id="{58EBDB8A-A132-411F-B6B9-59DC085B79E1}"/>
              </a:ext>
            </a:extLst>
          </p:cNvPr>
          <p:cNvSpPr>
            <a:spLocks noGrp="1"/>
          </p:cNvSpPr>
          <p:nvPr>
            <p:ph idx="15" hasCustomPrompt="1"/>
          </p:nvPr>
        </p:nvSpPr>
        <p:spPr>
          <a:xfrm>
            <a:off x="6280958" y="1808820"/>
            <a:ext cx="5511194" cy="3868080"/>
          </a:xfrm>
          <a:prstGeom prst="rect">
            <a:avLst/>
          </a:prstGeom>
        </p:spPr>
        <p:txBody>
          <a:bodyPr>
            <a:noAutofit/>
          </a:bodyPr>
          <a:lstStyle>
            <a:lvl1pPr>
              <a:spcBef>
                <a:spcPts val="1800"/>
              </a:spcBef>
              <a:defRPr sz="1600">
                <a:solidFill>
                  <a:schemeClr val="tx1"/>
                </a:solidFill>
              </a:defRPr>
            </a:lvl1pPr>
            <a:lvl2pPr>
              <a:defRPr sz="1600">
                <a:solidFill>
                  <a:schemeClr val="tx1"/>
                </a:solidFill>
              </a:defRPr>
            </a:lvl2pPr>
            <a:lvl3pPr>
              <a:defRPr sz="1400">
                <a:solidFill>
                  <a:schemeClr val="tx1"/>
                </a:solidFill>
              </a:defRPr>
            </a:lvl3pPr>
            <a:lvl4pPr>
              <a:defRPr>
                <a:solidFill>
                  <a:schemeClr val="bg2"/>
                </a:solidFill>
              </a:defRPr>
            </a:lvl4pPr>
            <a:lvl5pPr>
              <a:defRPr>
                <a:solidFill>
                  <a:schemeClr val="bg2"/>
                </a:solidFill>
              </a:defRPr>
            </a:lvl5pPr>
          </a:lstStyle>
          <a:p>
            <a:pPr lvl="0"/>
            <a:r>
              <a:rPr lang="en-GB"/>
              <a:t>Your text here</a:t>
            </a:r>
          </a:p>
          <a:p>
            <a:pPr lvl="1"/>
            <a:r>
              <a:rPr lang="en-GB"/>
              <a:t>Text level 1</a:t>
            </a:r>
          </a:p>
          <a:p>
            <a:pPr lvl="2"/>
            <a:r>
              <a:rPr lang="en-GB"/>
              <a:t>Text level 2</a:t>
            </a:r>
          </a:p>
        </p:txBody>
      </p:sp>
      <p:sp>
        <p:nvSpPr>
          <p:cNvPr id="6" name="Espace réservé du numéro de diapositive 5">
            <a:extLst>
              <a:ext uri="{FF2B5EF4-FFF2-40B4-BE49-F238E27FC236}">
                <a16:creationId xmlns="" xmlns:a16="http://schemas.microsoft.com/office/drawing/2014/main" id="{84B133EB-BD49-4C88-BF23-773A2466DB44}"/>
              </a:ext>
            </a:extLst>
          </p:cNvPr>
          <p:cNvSpPr>
            <a:spLocks noGrp="1"/>
          </p:cNvSpPr>
          <p:nvPr>
            <p:ph type="sldNum" sz="quarter" idx="17"/>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7" name="Titre 6">
            <a:extLst>
              <a:ext uri="{FF2B5EF4-FFF2-40B4-BE49-F238E27FC236}">
                <a16:creationId xmlns="" xmlns:a16="http://schemas.microsoft.com/office/drawing/2014/main" id="{A8E7ED9E-A328-4987-9140-8AE92695412D}"/>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11" name="Text Placeholder 8">
            <a:extLst>
              <a:ext uri="{FF2B5EF4-FFF2-40B4-BE49-F238E27FC236}">
                <a16:creationId xmlns="" xmlns:a16="http://schemas.microsoft.com/office/drawing/2014/main" id="{1280ACD6-00A9-4C39-A87C-3E9B0191EBEA}"/>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2" name="Cadre 11">
            <a:extLst>
              <a:ext uri="{FF2B5EF4-FFF2-40B4-BE49-F238E27FC236}">
                <a16:creationId xmlns="" xmlns:a16="http://schemas.microsoft.com/office/drawing/2014/main" id="{F50CF662-962A-4D81-AF40-CA76C70585C9}"/>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845416469"/>
      </p:ext>
    </p:extLst>
  </p:cSld>
  <p:clrMapOvr>
    <a:masterClrMapping/>
  </p:clrMapOvr>
  <p:extLst>
    <p:ext uri="{DCECCB84-F9BA-43D5-87BE-67443E8EF086}">
      <p15:sldGuideLst xmlns:p15="http://schemas.microsoft.com/office/powerpoint/2012/main" xmlns="">
        <p15:guide id="1" pos="248">
          <p15:clr>
            <a:srgbClr val="F26B43"/>
          </p15:clr>
        </p15:guide>
        <p15:guide id="2" pos="7425">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 columns with divider">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5363"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3" name="Content Placeholder 2">
            <a:extLst>
              <a:ext uri="{FF2B5EF4-FFF2-40B4-BE49-F238E27FC236}">
                <a16:creationId xmlns="" xmlns:a16="http://schemas.microsoft.com/office/drawing/2014/main" id="{1703231E-4063-4D72-A4F3-5BF19050C303}"/>
              </a:ext>
            </a:extLst>
          </p:cNvPr>
          <p:cNvSpPr>
            <a:spLocks noGrp="1"/>
          </p:cNvSpPr>
          <p:nvPr>
            <p:ph idx="1" hasCustomPrompt="1"/>
          </p:nvPr>
        </p:nvSpPr>
        <p:spPr>
          <a:xfrm>
            <a:off x="404786" y="1808820"/>
            <a:ext cx="5511194" cy="3868080"/>
          </a:xfrm>
          <a:prstGeom prst="rect">
            <a:avLst/>
          </a:prstGeom>
        </p:spPr>
        <p:txBody>
          <a:bodyPr>
            <a:noAutofit/>
          </a:bodyPr>
          <a:lstStyle>
            <a:lvl1pPr>
              <a:spcBef>
                <a:spcPts val="1800"/>
              </a:spcBef>
              <a:defRPr sz="1600">
                <a:solidFill>
                  <a:schemeClr val="tx1"/>
                </a:solidFill>
              </a:defRPr>
            </a:lvl1pPr>
            <a:lvl2pPr>
              <a:defRPr sz="1600">
                <a:solidFill>
                  <a:schemeClr val="tx1"/>
                </a:solidFill>
              </a:defRPr>
            </a:lvl2pPr>
            <a:lvl3pPr>
              <a:defRPr sz="1400">
                <a:solidFill>
                  <a:schemeClr val="tx1"/>
                </a:solidFill>
              </a:defRPr>
            </a:lvl3pPr>
            <a:lvl4pPr>
              <a:defRPr>
                <a:solidFill>
                  <a:schemeClr val="bg2"/>
                </a:solidFill>
              </a:defRPr>
            </a:lvl4pPr>
            <a:lvl5pPr>
              <a:defRPr>
                <a:solidFill>
                  <a:schemeClr val="bg2"/>
                </a:solidFill>
              </a:defRPr>
            </a:lvl5pPr>
          </a:lstStyle>
          <a:p>
            <a:pPr lvl="0"/>
            <a:r>
              <a:rPr lang="en-GB"/>
              <a:t>Your text here</a:t>
            </a:r>
          </a:p>
          <a:p>
            <a:pPr lvl="1"/>
            <a:r>
              <a:rPr lang="en-GB"/>
              <a:t>Text level 1</a:t>
            </a:r>
          </a:p>
          <a:p>
            <a:pPr lvl="2"/>
            <a:r>
              <a:rPr lang="en-GB"/>
              <a:t>Text level 2</a:t>
            </a:r>
          </a:p>
        </p:txBody>
      </p:sp>
      <p:sp>
        <p:nvSpPr>
          <p:cNvPr id="10" name="Content Placeholder 2">
            <a:extLst>
              <a:ext uri="{FF2B5EF4-FFF2-40B4-BE49-F238E27FC236}">
                <a16:creationId xmlns="" xmlns:a16="http://schemas.microsoft.com/office/drawing/2014/main" id="{58EBDB8A-A132-411F-B6B9-59DC085B79E1}"/>
              </a:ext>
            </a:extLst>
          </p:cNvPr>
          <p:cNvSpPr>
            <a:spLocks noGrp="1"/>
          </p:cNvSpPr>
          <p:nvPr>
            <p:ph idx="15" hasCustomPrompt="1"/>
          </p:nvPr>
        </p:nvSpPr>
        <p:spPr>
          <a:xfrm>
            <a:off x="6280958" y="1808820"/>
            <a:ext cx="5511194" cy="3868080"/>
          </a:xfrm>
          <a:prstGeom prst="rect">
            <a:avLst/>
          </a:prstGeom>
        </p:spPr>
        <p:txBody>
          <a:bodyPr>
            <a:noAutofit/>
          </a:bodyPr>
          <a:lstStyle>
            <a:lvl1pPr>
              <a:spcBef>
                <a:spcPts val="1800"/>
              </a:spcBef>
              <a:defRPr sz="1600">
                <a:solidFill>
                  <a:schemeClr val="tx1"/>
                </a:solidFill>
              </a:defRPr>
            </a:lvl1pPr>
            <a:lvl2pPr>
              <a:defRPr sz="1600">
                <a:solidFill>
                  <a:schemeClr val="tx1"/>
                </a:solidFill>
              </a:defRPr>
            </a:lvl2pPr>
            <a:lvl3pPr>
              <a:defRPr sz="1400">
                <a:solidFill>
                  <a:schemeClr val="tx1"/>
                </a:solidFill>
              </a:defRPr>
            </a:lvl3pPr>
            <a:lvl4pPr>
              <a:defRPr>
                <a:solidFill>
                  <a:schemeClr val="bg2"/>
                </a:solidFill>
              </a:defRPr>
            </a:lvl4pPr>
            <a:lvl5pPr>
              <a:defRPr>
                <a:solidFill>
                  <a:schemeClr val="bg2"/>
                </a:solidFill>
              </a:defRPr>
            </a:lvl5pPr>
          </a:lstStyle>
          <a:p>
            <a:pPr lvl="0"/>
            <a:r>
              <a:rPr lang="en-GB"/>
              <a:t>Your text here</a:t>
            </a:r>
          </a:p>
          <a:p>
            <a:pPr lvl="1"/>
            <a:r>
              <a:rPr lang="en-GB"/>
              <a:t>Text level 1</a:t>
            </a:r>
          </a:p>
          <a:p>
            <a:pPr lvl="2"/>
            <a:r>
              <a:rPr lang="en-GB"/>
              <a:t>Text level 2</a:t>
            </a:r>
          </a:p>
        </p:txBody>
      </p:sp>
      <p:sp>
        <p:nvSpPr>
          <p:cNvPr id="6" name="Espace réservé du numéro de diapositive 5">
            <a:extLst>
              <a:ext uri="{FF2B5EF4-FFF2-40B4-BE49-F238E27FC236}">
                <a16:creationId xmlns="" xmlns:a16="http://schemas.microsoft.com/office/drawing/2014/main" id="{84B133EB-BD49-4C88-BF23-773A2466DB44}"/>
              </a:ext>
            </a:extLst>
          </p:cNvPr>
          <p:cNvSpPr>
            <a:spLocks noGrp="1"/>
          </p:cNvSpPr>
          <p:nvPr>
            <p:ph type="sldNum" sz="quarter" idx="17"/>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7" name="Titre 6">
            <a:extLst>
              <a:ext uri="{FF2B5EF4-FFF2-40B4-BE49-F238E27FC236}">
                <a16:creationId xmlns="" xmlns:a16="http://schemas.microsoft.com/office/drawing/2014/main" id="{A8E7ED9E-A328-4987-9140-8AE92695412D}"/>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11" name="Text Placeholder 8">
            <a:extLst>
              <a:ext uri="{FF2B5EF4-FFF2-40B4-BE49-F238E27FC236}">
                <a16:creationId xmlns="" xmlns:a16="http://schemas.microsoft.com/office/drawing/2014/main" id="{1280ACD6-00A9-4C39-A87C-3E9B0191EBEA}"/>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cxnSp>
        <p:nvCxnSpPr>
          <p:cNvPr id="12" name="Straight Connector 35">
            <a:extLst>
              <a:ext uri="{FF2B5EF4-FFF2-40B4-BE49-F238E27FC236}">
                <a16:creationId xmlns="" xmlns:a16="http://schemas.microsoft.com/office/drawing/2014/main" id="{C67592C2-0DB8-4942-A571-6655A988B75E}"/>
              </a:ext>
            </a:extLst>
          </p:cNvPr>
          <p:cNvCxnSpPr>
            <a:cxnSpLocks/>
          </p:cNvCxnSpPr>
          <p:nvPr userDrawn="1"/>
        </p:nvCxnSpPr>
        <p:spPr>
          <a:xfrm flipV="1">
            <a:off x="6095938"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4" name="Cadre 13">
            <a:extLst>
              <a:ext uri="{FF2B5EF4-FFF2-40B4-BE49-F238E27FC236}">
                <a16:creationId xmlns="" xmlns:a16="http://schemas.microsoft.com/office/drawing/2014/main" id="{4D96FD51-B9F2-4FE7-B772-503E351E5893}"/>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 name="Text Placeholder 5">
            <a:extLst>
              <a:ext uri="{FF2B5EF4-FFF2-40B4-BE49-F238E27FC236}">
                <a16:creationId xmlns="" xmlns:a16="http://schemas.microsoft.com/office/drawing/2014/main" id="{4C0DD1BE-AC17-4952-9446-02C5E9403249}"/>
              </a:ext>
            </a:extLst>
          </p:cNvPr>
          <p:cNvSpPr>
            <a:spLocks noGrp="1"/>
          </p:cNvSpPr>
          <p:nvPr>
            <p:ph type="body" sz="quarter" idx="16" hasCustomPrompt="1"/>
          </p:nvPr>
        </p:nvSpPr>
        <p:spPr>
          <a:xfrm>
            <a:off x="399865" y="1346865"/>
            <a:ext cx="2383767" cy="353943"/>
          </a:xfrm>
          <a:prstGeom prst="rect">
            <a:avLst/>
          </a:prstGeom>
          <a:noFill/>
        </p:spPr>
        <p:txBody>
          <a:bodyPr wrap="none" lIns="108000" rIns="108000" bIns="0">
            <a:spAutoFit/>
          </a:bodyPr>
          <a:lstStyle>
            <a:lvl1pPr marL="0" indent="0">
              <a:buNone/>
              <a:defRPr sz="2000">
                <a:solidFill>
                  <a:schemeClr val="tx2"/>
                </a:solidFill>
              </a:defRPr>
            </a:lvl1pPr>
          </a:lstStyle>
          <a:p>
            <a:pPr lvl="0"/>
            <a:r>
              <a:rPr lang="en-GB"/>
              <a:t>Subtitle of the slide</a:t>
            </a:r>
          </a:p>
        </p:txBody>
      </p:sp>
    </p:spTree>
    <p:extLst>
      <p:ext uri="{BB962C8B-B14F-4D97-AF65-F5344CB8AC3E}">
        <p14:creationId xmlns:p14="http://schemas.microsoft.com/office/powerpoint/2010/main" val="2809208132"/>
      </p:ext>
    </p:extLst>
  </p:cSld>
  <p:clrMapOvr>
    <a:masterClrMapping/>
  </p:clrMapOvr>
  <p:extLst>
    <p:ext uri="{DCECCB84-F9BA-43D5-87BE-67443E8EF086}">
      <p15:sldGuideLst xmlns:p15="http://schemas.microsoft.com/office/powerpoint/2012/main" xmlns="">
        <p15:guide id="1" pos="248">
          <p15:clr>
            <a:srgbClr val="F26B43"/>
          </p15:clr>
        </p15:guide>
        <p15:guide id="2" pos="7425">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6387"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3" name="Content Placeholder 2">
            <a:extLst>
              <a:ext uri="{FF2B5EF4-FFF2-40B4-BE49-F238E27FC236}">
                <a16:creationId xmlns="" xmlns:a16="http://schemas.microsoft.com/office/drawing/2014/main" id="{1703231E-4063-4D72-A4F3-5BF19050C303}"/>
              </a:ext>
            </a:extLst>
          </p:cNvPr>
          <p:cNvSpPr>
            <a:spLocks noGrp="1"/>
          </p:cNvSpPr>
          <p:nvPr>
            <p:ph idx="1" hasCustomPrompt="1"/>
          </p:nvPr>
        </p:nvSpPr>
        <p:spPr>
          <a:xfrm>
            <a:off x="404786" y="1808820"/>
            <a:ext cx="3633820" cy="3868080"/>
          </a:xfrm>
          <a:prstGeom prst="rect">
            <a:avLst/>
          </a:prstGeom>
        </p:spPr>
        <p:txBody>
          <a:bodyPr>
            <a:noAutofit/>
          </a:bodyPr>
          <a:lstStyle>
            <a:lvl1pPr>
              <a:spcBef>
                <a:spcPts val="1800"/>
              </a:spcBef>
              <a:defRPr sz="1600">
                <a:solidFill>
                  <a:schemeClr val="tx1"/>
                </a:solidFill>
              </a:defRPr>
            </a:lvl1pPr>
            <a:lvl2pPr marL="447675" indent="-314325">
              <a:buFontTx/>
              <a:buBlip>
                <a:blip r:embed="rId7"/>
              </a:buBlip>
              <a:defRPr sz="1600">
                <a:solidFill>
                  <a:schemeClr val="tx1"/>
                </a:solidFill>
              </a:defRPr>
            </a:lvl2pPr>
            <a:lvl3pPr>
              <a:defRPr sz="1400">
                <a:solidFill>
                  <a:schemeClr val="tx1"/>
                </a:solidFill>
              </a:defRPr>
            </a:lvl3pPr>
            <a:lvl4pPr>
              <a:defRPr>
                <a:solidFill>
                  <a:schemeClr val="bg2"/>
                </a:solidFill>
              </a:defRPr>
            </a:lvl4pPr>
            <a:lvl5pPr>
              <a:defRPr>
                <a:solidFill>
                  <a:schemeClr val="bg2"/>
                </a:solidFill>
              </a:defRPr>
            </a:lvl5pPr>
          </a:lstStyle>
          <a:p>
            <a:pPr lvl="0"/>
            <a:r>
              <a:rPr lang="en-US"/>
              <a:t>Click to change the text styles on the slide master</a:t>
            </a:r>
          </a:p>
          <a:p>
            <a:pPr lvl="1"/>
            <a:r>
              <a:rPr lang="en-GB"/>
              <a:t>Second level</a:t>
            </a:r>
          </a:p>
          <a:p>
            <a:pPr lvl="2"/>
            <a:r>
              <a:rPr lang="en-GB"/>
              <a:t>Third level</a:t>
            </a:r>
          </a:p>
        </p:txBody>
      </p:sp>
      <p:sp>
        <p:nvSpPr>
          <p:cNvPr id="11" name="Espace réservé du numéro de diapositive 10">
            <a:extLst>
              <a:ext uri="{FF2B5EF4-FFF2-40B4-BE49-F238E27FC236}">
                <a16:creationId xmlns="" xmlns:a16="http://schemas.microsoft.com/office/drawing/2014/main" id="{D13C9137-663D-49DC-8F1F-B4154A1768F8}"/>
              </a:ext>
            </a:extLst>
          </p:cNvPr>
          <p:cNvSpPr>
            <a:spLocks noGrp="1"/>
          </p:cNvSpPr>
          <p:nvPr>
            <p:ph type="sldNum" sz="quarter" idx="14"/>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10" name="Content Placeholder 2">
            <a:extLst>
              <a:ext uri="{FF2B5EF4-FFF2-40B4-BE49-F238E27FC236}">
                <a16:creationId xmlns="" xmlns:a16="http://schemas.microsoft.com/office/drawing/2014/main" id="{58EBDB8A-A132-411F-B6B9-59DC085B79E1}"/>
              </a:ext>
            </a:extLst>
          </p:cNvPr>
          <p:cNvSpPr>
            <a:spLocks noGrp="1"/>
          </p:cNvSpPr>
          <p:nvPr>
            <p:ph idx="15" hasCustomPrompt="1"/>
          </p:nvPr>
        </p:nvSpPr>
        <p:spPr>
          <a:xfrm>
            <a:off x="4279090" y="1808820"/>
            <a:ext cx="3633820" cy="3868080"/>
          </a:xfrm>
          <a:prstGeom prst="rect">
            <a:avLst/>
          </a:prstGeom>
        </p:spPr>
        <p:txBody>
          <a:bodyPr>
            <a:noAutofit/>
          </a:bodyPr>
          <a:lstStyle>
            <a:lvl1pPr>
              <a:spcBef>
                <a:spcPts val="1800"/>
              </a:spcBef>
              <a:defRPr sz="1600">
                <a:solidFill>
                  <a:schemeClr val="tx1"/>
                </a:solidFill>
              </a:defRPr>
            </a:lvl1pPr>
            <a:lvl2pPr marL="447675" indent="-314325">
              <a:buFontTx/>
              <a:buBlip>
                <a:blip r:embed="rId7"/>
              </a:buBlip>
              <a:defRPr sz="1600">
                <a:solidFill>
                  <a:schemeClr val="tx1"/>
                </a:solidFill>
              </a:defRPr>
            </a:lvl2pPr>
            <a:lvl3pPr>
              <a:defRPr sz="1400">
                <a:solidFill>
                  <a:schemeClr val="tx1"/>
                </a:solidFill>
              </a:defRPr>
            </a:lvl3pPr>
            <a:lvl4pPr>
              <a:defRPr>
                <a:solidFill>
                  <a:schemeClr val="bg2"/>
                </a:solidFill>
              </a:defRPr>
            </a:lvl4pPr>
            <a:lvl5pPr>
              <a:defRPr>
                <a:solidFill>
                  <a:schemeClr val="bg2"/>
                </a:solidFill>
              </a:defRPr>
            </a:lvl5pPr>
          </a:lstStyle>
          <a:p>
            <a:pPr lvl="0"/>
            <a:r>
              <a:rPr lang="en-US"/>
              <a:t>Click to change the text styles on the slide master</a:t>
            </a:r>
          </a:p>
          <a:p>
            <a:pPr lvl="1"/>
            <a:r>
              <a:rPr lang="en-GB"/>
              <a:t>Second level</a:t>
            </a:r>
          </a:p>
          <a:p>
            <a:pPr lvl="2"/>
            <a:r>
              <a:rPr lang="en-GB"/>
              <a:t>Third level</a:t>
            </a:r>
          </a:p>
        </p:txBody>
      </p:sp>
      <p:sp>
        <p:nvSpPr>
          <p:cNvPr id="12" name="Content Placeholder 2">
            <a:extLst>
              <a:ext uri="{FF2B5EF4-FFF2-40B4-BE49-F238E27FC236}">
                <a16:creationId xmlns="" xmlns:a16="http://schemas.microsoft.com/office/drawing/2014/main" id="{DACE61B7-02B5-4E0A-8D96-29AA5F2E9A05}"/>
              </a:ext>
            </a:extLst>
          </p:cNvPr>
          <p:cNvSpPr>
            <a:spLocks noGrp="1"/>
          </p:cNvSpPr>
          <p:nvPr>
            <p:ph idx="16" hasCustomPrompt="1"/>
          </p:nvPr>
        </p:nvSpPr>
        <p:spPr>
          <a:xfrm>
            <a:off x="8153368" y="1808820"/>
            <a:ext cx="3633820" cy="3868080"/>
          </a:xfrm>
          <a:prstGeom prst="rect">
            <a:avLst/>
          </a:prstGeom>
        </p:spPr>
        <p:txBody>
          <a:bodyPr>
            <a:noAutofit/>
          </a:bodyPr>
          <a:lstStyle>
            <a:lvl1pPr>
              <a:spcBef>
                <a:spcPts val="1800"/>
              </a:spcBef>
              <a:defRPr sz="1600">
                <a:solidFill>
                  <a:schemeClr val="tx1"/>
                </a:solidFill>
              </a:defRPr>
            </a:lvl1pPr>
            <a:lvl2pPr marL="447675" indent="-314325">
              <a:buFontTx/>
              <a:buBlip>
                <a:blip r:embed="rId7"/>
              </a:buBlip>
              <a:defRPr sz="1600">
                <a:solidFill>
                  <a:schemeClr val="tx1"/>
                </a:solidFill>
              </a:defRPr>
            </a:lvl2pPr>
            <a:lvl3pPr>
              <a:defRPr sz="1400">
                <a:solidFill>
                  <a:schemeClr val="tx1"/>
                </a:solidFill>
              </a:defRPr>
            </a:lvl3pPr>
            <a:lvl4pPr>
              <a:defRPr>
                <a:solidFill>
                  <a:schemeClr val="bg2"/>
                </a:solidFill>
              </a:defRPr>
            </a:lvl4pPr>
            <a:lvl5pPr>
              <a:defRPr>
                <a:solidFill>
                  <a:schemeClr val="bg2"/>
                </a:solidFill>
              </a:defRPr>
            </a:lvl5pPr>
          </a:lstStyle>
          <a:p>
            <a:pPr lvl="0"/>
            <a:r>
              <a:rPr lang="en-US"/>
              <a:t>Click to change the text styles on the slide master</a:t>
            </a:r>
          </a:p>
          <a:p>
            <a:pPr lvl="1"/>
            <a:r>
              <a:rPr lang="en-GB"/>
              <a:t>Second level </a:t>
            </a:r>
          </a:p>
          <a:p>
            <a:pPr lvl="2"/>
            <a:r>
              <a:rPr lang="en-GB"/>
              <a:t>Third level</a:t>
            </a:r>
          </a:p>
        </p:txBody>
      </p:sp>
      <p:sp>
        <p:nvSpPr>
          <p:cNvPr id="6" name="Titre 5">
            <a:extLst>
              <a:ext uri="{FF2B5EF4-FFF2-40B4-BE49-F238E27FC236}">
                <a16:creationId xmlns="" xmlns:a16="http://schemas.microsoft.com/office/drawing/2014/main" id="{826B9503-2AC4-450D-A0D4-5019A3085BE9}"/>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14" name="Text Placeholder 8">
            <a:extLst>
              <a:ext uri="{FF2B5EF4-FFF2-40B4-BE49-F238E27FC236}">
                <a16:creationId xmlns="" xmlns:a16="http://schemas.microsoft.com/office/drawing/2014/main" id="{20B967EF-526B-42DF-870F-C27D85C3749D}"/>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7" name="Cadre 16">
            <a:extLst>
              <a:ext uri="{FF2B5EF4-FFF2-40B4-BE49-F238E27FC236}">
                <a16:creationId xmlns="" xmlns:a16="http://schemas.microsoft.com/office/drawing/2014/main" id="{05F617A1-E6DF-48EA-BCD2-4A8DD8E15AE4}"/>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 name="Text Placeholder 5">
            <a:extLst>
              <a:ext uri="{FF2B5EF4-FFF2-40B4-BE49-F238E27FC236}">
                <a16:creationId xmlns="" xmlns:a16="http://schemas.microsoft.com/office/drawing/2014/main" id="{6996802E-D8E8-4CD9-9D0F-27D6D824F54B}"/>
              </a:ext>
            </a:extLst>
          </p:cNvPr>
          <p:cNvSpPr>
            <a:spLocks noGrp="1"/>
          </p:cNvSpPr>
          <p:nvPr>
            <p:ph type="body" sz="quarter" idx="19" hasCustomPrompt="1"/>
          </p:nvPr>
        </p:nvSpPr>
        <p:spPr>
          <a:xfrm>
            <a:off x="399865" y="1346865"/>
            <a:ext cx="2383767" cy="353943"/>
          </a:xfrm>
          <a:prstGeom prst="rect">
            <a:avLst/>
          </a:prstGeom>
          <a:noFill/>
        </p:spPr>
        <p:txBody>
          <a:bodyPr wrap="none" lIns="108000" rIns="108000" bIns="0">
            <a:spAutoFit/>
          </a:bodyPr>
          <a:lstStyle>
            <a:lvl1pPr marL="0" indent="0">
              <a:buNone/>
              <a:defRPr sz="2000">
                <a:solidFill>
                  <a:schemeClr val="tx2"/>
                </a:solidFill>
              </a:defRPr>
            </a:lvl1pPr>
          </a:lstStyle>
          <a:p>
            <a:pPr lvl="0"/>
            <a:r>
              <a:rPr lang="en-GB"/>
              <a:t>Subtitle of the slide</a:t>
            </a:r>
          </a:p>
        </p:txBody>
      </p:sp>
    </p:spTree>
    <p:extLst>
      <p:ext uri="{BB962C8B-B14F-4D97-AF65-F5344CB8AC3E}">
        <p14:creationId xmlns:p14="http://schemas.microsoft.com/office/powerpoint/2010/main" val="2115182741"/>
      </p:ext>
    </p:extLst>
  </p:cSld>
  <p:clrMapOvr>
    <a:masterClrMapping/>
  </p:clrMapOvr>
  <p:extLst>
    <p:ext uri="{DCECCB84-F9BA-43D5-87BE-67443E8EF086}">
      <p15:sldGuideLst xmlns:p15="http://schemas.microsoft.com/office/powerpoint/2012/main" xmlns="">
        <p15:guide id="1" pos="248">
          <p15:clr>
            <a:srgbClr val="F26B43"/>
          </p15:clr>
        </p15:guide>
        <p15:guide id="2" pos="7425">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columns with dividers">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7411"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3" name="Content Placeholder 2">
            <a:extLst>
              <a:ext uri="{FF2B5EF4-FFF2-40B4-BE49-F238E27FC236}">
                <a16:creationId xmlns="" xmlns:a16="http://schemas.microsoft.com/office/drawing/2014/main" id="{1703231E-4063-4D72-A4F3-5BF19050C303}"/>
              </a:ext>
            </a:extLst>
          </p:cNvPr>
          <p:cNvSpPr>
            <a:spLocks noGrp="1"/>
          </p:cNvSpPr>
          <p:nvPr>
            <p:ph idx="1" hasCustomPrompt="1"/>
          </p:nvPr>
        </p:nvSpPr>
        <p:spPr>
          <a:xfrm>
            <a:off x="404786" y="1808820"/>
            <a:ext cx="3633820" cy="3868080"/>
          </a:xfrm>
          <a:prstGeom prst="rect">
            <a:avLst/>
          </a:prstGeom>
        </p:spPr>
        <p:txBody>
          <a:bodyPr>
            <a:noAutofit/>
          </a:bodyPr>
          <a:lstStyle>
            <a:lvl1pPr>
              <a:spcBef>
                <a:spcPts val="1800"/>
              </a:spcBef>
              <a:defRPr sz="1600">
                <a:solidFill>
                  <a:schemeClr val="tx1"/>
                </a:solidFill>
              </a:defRPr>
            </a:lvl1pPr>
            <a:lvl2pPr marL="447675" indent="-314325">
              <a:buFontTx/>
              <a:buBlip>
                <a:blip r:embed="rId7"/>
              </a:buBlip>
              <a:defRPr sz="1600">
                <a:solidFill>
                  <a:schemeClr val="tx1"/>
                </a:solidFill>
              </a:defRPr>
            </a:lvl2pPr>
            <a:lvl3pPr>
              <a:defRPr sz="1400">
                <a:solidFill>
                  <a:schemeClr val="tx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11" name="Espace réservé du numéro de diapositive 10">
            <a:extLst>
              <a:ext uri="{FF2B5EF4-FFF2-40B4-BE49-F238E27FC236}">
                <a16:creationId xmlns="" xmlns:a16="http://schemas.microsoft.com/office/drawing/2014/main" id="{D13C9137-663D-49DC-8F1F-B4154A1768F8}"/>
              </a:ext>
            </a:extLst>
          </p:cNvPr>
          <p:cNvSpPr>
            <a:spLocks noGrp="1"/>
          </p:cNvSpPr>
          <p:nvPr>
            <p:ph type="sldNum" sz="quarter" idx="14"/>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10" name="Content Placeholder 2">
            <a:extLst>
              <a:ext uri="{FF2B5EF4-FFF2-40B4-BE49-F238E27FC236}">
                <a16:creationId xmlns="" xmlns:a16="http://schemas.microsoft.com/office/drawing/2014/main" id="{58EBDB8A-A132-411F-B6B9-59DC085B79E1}"/>
              </a:ext>
            </a:extLst>
          </p:cNvPr>
          <p:cNvSpPr>
            <a:spLocks noGrp="1"/>
          </p:cNvSpPr>
          <p:nvPr>
            <p:ph idx="15" hasCustomPrompt="1"/>
          </p:nvPr>
        </p:nvSpPr>
        <p:spPr>
          <a:xfrm>
            <a:off x="4279090" y="1808820"/>
            <a:ext cx="3633820" cy="3868080"/>
          </a:xfrm>
          <a:prstGeom prst="rect">
            <a:avLst/>
          </a:prstGeom>
        </p:spPr>
        <p:txBody>
          <a:bodyPr>
            <a:noAutofit/>
          </a:bodyPr>
          <a:lstStyle>
            <a:lvl1pPr>
              <a:spcBef>
                <a:spcPts val="1800"/>
              </a:spcBef>
              <a:defRPr sz="1600">
                <a:solidFill>
                  <a:schemeClr val="tx1"/>
                </a:solidFill>
              </a:defRPr>
            </a:lvl1pPr>
            <a:lvl2pPr marL="447675" indent="-314325">
              <a:buFontTx/>
              <a:buBlip>
                <a:blip r:embed="rId7"/>
              </a:buBlip>
              <a:defRPr sz="1600">
                <a:solidFill>
                  <a:schemeClr val="tx1"/>
                </a:solidFill>
              </a:defRPr>
            </a:lvl2pPr>
            <a:lvl3pPr>
              <a:defRPr sz="1400">
                <a:solidFill>
                  <a:schemeClr val="tx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12" name="Content Placeholder 2">
            <a:extLst>
              <a:ext uri="{FF2B5EF4-FFF2-40B4-BE49-F238E27FC236}">
                <a16:creationId xmlns="" xmlns:a16="http://schemas.microsoft.com/office/drawing/2014/main" id="{DACE61B7-02B5-4E0A-8D96-29AA5F2E9A05}"/>
              </a:ext>
            </a:extLst>
          </p:cNvPr>
          <p:cNvSpPr>
            <a:spLocks noGrp="1"/>
          </p:cNvSpPr>
          <p:nvPr>
            <p:ph idx="16" hasCustomPrompt="1"/>
          </p:nvPr>
        </p:nvSpPr>
        <p:spPr>
          <a:xfrm>
            <a:off x="8153368" y="1808820"/>
            <a:ext cx="3633820" cy="3868080"/>
          </a:xfrm>
          <a:prstGeom prst="rect">
            <a:avLst/>
          </a:prstGeom>
        </p:spPr>
        <p:txBody>
          <a:bodyPr>
            <a:noAutofit/>
          </a:bodyPr>
          <a:lstStyle>
            <a:lvl1pPr>
              <a:spcBef>
                <a:spcPts val="1800"/>
              </a:spcBef>
              <a:defRPr sz="1600">
                <a:solidFill>
                  <a:schemeClr val="tx1"/>
                </a:solidFill>
              </a:defRPr>
            </a:lvl1pPr>
            <a:lvl2pPr marL="447675" indent="-314325">
              <a:buFontTx/>
              <a:buBlip>
                <a:blip r:embed="rId7"/>
              </a:buBlip>
              <a:defRPr sz="1600">
                <a:solidFill>
                  <a:schemeClr val="tx1"/>
                </a:solidFill>
              </a:defRPr>
            </a:lvl2pPr>
            <a:lvl3pPr>
              <a:defRPr sz="1400">
                <a:solidFill>
                  <a:schemeClr val="tx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6" name="Titre 5">
            <a:extLst>
              <a:ext uri="{FF2B5EF4-FFF2-40B4-BE49-F238E27FC236}">
                <a16:creationId xmlns="" xmlns:a16="http://schemas.microsoft.com/office/drawing/2014/main" id="{826B9503-2AC4-450D-A0D4-5019A3085BE9}"/>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14" name="Text Placeholder 8">
            <a:extLst>
              <a:ext uri="{FF2B5EF4-FFF2-40B4-BE49-F238E27FC236}">
                <a16:creationId xmlns="" xmlns:a16="http://schemas.microsoft.com/office/drawing/2014/main" id="{20B967EF-526B-42DF-870F-C27D85C3749D}"/>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cxnSp>
        <p:nvCxnSpPr>
          <p:cNvPr id="15" name="Straight Connector 35">
            <a:extLst>
              <a:ext uri="{FF2B5EF4-FFF2-40B4-BE49-F238E27FC236}">
                <a16:creationId xmlns="" xmlns:a16="http://schemas.microsoft.com/office/drawing/2014/main" id="{418BE7AA-B05F-40FC-BE65-334D5A780A55}"/>
              </a:ext>
            </a:extLst>
          </p:cNvPr>
          <p:cNvCxnSpPr>
            <a:cxnSpLocks/>
          </p:cNvCxnSpPr>
          <p:nvPr userDrawn="1"/>
        </p:nvCxnSpPr>
        <p:spPr>
          <a:xfrm flipV="1">
            <a:off x="4158848"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6" name="Straight Connector 35">
            <a:extLst>
              <a:ext uri="{FF2B5EF4-FFF2-40B4-BE49-F238E27FC236}">
                <a16:creationId xmlns="" xmlns:a16="http://schemas.microsoft.com/office/drawing/2014/main" id="{8E28A143-6AE4-4026-8B3B-9C8721F9340E}"/>
              </a:ext>
            </a:extLst>
          </p:cNvPr>
          <p:cNvCxnSpPr>
            <a:cxnSpLocks/>
          </p:cNvCxnSpPr>
          <p:nvPr userDrawn="1"/>
        </p:nvCxnSpPr>
        <p:spPr>
          <a:xfrm flipV="1">
            <a:off x="8033139"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7" name="Cadre 16">
            <a:extLst>
              <a:ext uri="{FF2B5EF4-FFF2-40B4-BE49-F238E27FC236}">
                <a16:creationId xmlns="" xmlns:a16="http://schemas.microsoft.com/office/drawing/2014/main" id="{919C6419-FFDB-4B8E-901B-D29524A82EFB}"/>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9" name="Text Placeholder 5">
            <a:extLst>
              <a:ext uri="{FF2B5EF4-FFF2-40B4-BE49-F238E27FC236}">
                <a16:creationId xmlns="" xmlns:a16="http://schemas.microsoft.com/office/drawing/2014/main" id="{6BB5132D-F6F6-4C86-AA5F-0E62EBCAC583}"/>
              </a:ext>
            </a:extLst>
          </p:cNvPr>
          <p:cNvSpPr>
            <a:spLocks noGrp="1"/>
          </p:cNvSpPr>
          <p:nvPr>
            <p:ph type="body" sz="quarter" idx="19" hasCustomPrompt="1"/>
          </p:nvPr>
        </p:nvSpPr>
        <p:spPr>
          <a:xfrm>
            <a:off x="399865" y="1346865"/>
            <a:ext cx="2383767" cy="353943"/>
          </a:xfrm>
          <a:prstGeom prst="rect">
            <a:avLst/>
          </a:prstGeom>
          <a:noFill/>
        </p:spPr>
        <p:txBody>
          <a:bodyPr wrap="none" lIns="108000" rIns="108000" bIns="0">
            <a:spAutoFit/>
          </a:bodyPr>
          <a:lstStyle>
            <a:lvl1pPr marL="0" indent="0">
              <a:buNone/>
              <a:defRPr sz="2000">
                <a:solidFill>
                  <a:schemeClr val="tx2"/>
                </a:solidFill>
              </a:defRPr>
            </a:lvl1pPr>
          </a:lstStyle>
          <a:p>
            <a:pPr lvl="0"/>
            <a:r>
              <a:rPr lang="en-GB"/>
              <a:t>Subtitle of the slide</a:t>
            </a:r>
          </a:p>
        </p:txBody>
      </p:sp>
    </p:spTree>
    <p:extLst>
      <p:ext uri="{BB962C8B-B14F-4D97-AF65-F5344CB8AC3E}">
        <p14:creationId xmlns:p14="http://schemas.microsoft.com/office/powerpoint/2010/main" val="882413188"/>
      </p:ext>
    </p:extLst>
  </p:cSld>
  <p:clrMapOvr>
    <a:masterClrMapping/>
  </p:clrMapOvr>
  <p:extLst>
    <p:ext uri="{DCECCB84-F9BA-43D5-87BE-67443E8EF086}">
      <p15:sldGuideLst xmlns:p15="http://schemas.microsoft.com/office/powerpoint/2012/main" xmlns="">
        <p15:guide id="1" pos="248">
          <p15:clr>
            <a:srgbClr val="F26B43"/>
          </p15:clr>
        </p15:guide>
        <p15:guide id="2" pos="7425">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 columns">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8435"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11" name="Espace réservé du numéro de diapositive 10">
            <a:extLst>
              <a:ext uri="{FF2B5EF4-FFF2-40B4-BE49-F238E27FC236}">
                <a16:creationId xmlns="" xmlns:a16="http://schemas.microsoft.com/office/drawing/2014/main" id="{D13C9137-663D-49DC-8F1F-B4154A1768F8}"/>
              </a:ext>
            </a:extLst>
          </p:cNvPr>
          <p:cNvSpPr>
            <a:spLocks noGrp="1"/>
          </p:cNvSpPr>
          <p:nvPr>
            <p:ph type="sldNum" sz="quarter" idx="14"/>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6" name="Titre 5">
            <a:extLst>
              <a:ext uri="{FF2B5EF4-FFF2-40B4-BE49-F238E27FC236}">
                <a16:creationId xmlns="" xmlns:a16="http://schemas.microsoft.com/office/drawing/2014/main" id="{826B9503-2AC4-450D-A0D4-5019A3085BE9}"/>
              </a:ext>
            </a:extLst>
          </p:cNvPr>
          <p:cNvSpPr>
            <a:spLocks noGrp="1"/>
          </p:cNvSpPr>
          <p:nvPr>
            <p:ph type="title" hasCustomPrompt="1"/>
          </p:nvPr>
        </p:nvSpPr>
        <p:spPr>
          <a:xfrm>
            <a:off x="404786" y="382816"/>
            <a:ext cx="11382428" cy="480131"/>
          </a:xfrm>
        </p:spPr>
        <p:txBody>
          <a:bodyPr/>
          <a:lstStyle>
            <a:lvl1pPr>
              <a:defRPr/>
            </a:lvl1pPr>
          </a:lstStyle>
          <a:p>
            <a:r>
              <a:rPr lang="fr-FR" err="1"/>
              <a:t>Title</a:t>
            </a:r>
            <a:r>
              <a:rPr lang="fr-FR"/>
              <a:t> of the slide</a:t>
            </a:r>
          </a:p>
        </p:txBody>
      </p:sp>
      <p:sp>
        <p:nvSpPr>
          <p:cNvPr id="14" name="Text Placeholder 8">
            <a:extLst>
              <a:ext uri="{FF2B5EF4-FFF2-40B4-BE49-F238E27FC236}">
                <a16:creationId xmlns="" xmlns:a16="http://schemas.microsoft.com/office/drawing/2014/main" id="{20B967EF-526B-42DF-870F-C27D85C3749D}"/>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6" name="Content Placeholder 2">
            <a:extLst>
              <a:ext uri="{FF2B5EF4-FFF2-40B4-BE49-F238E27FC236}">
                <a16:creationId xmlns="" xmlns:a16="http://schemas.microsoft.com/office/drawing/2014/main" id="{C3448DD5-93B4-4A86-B5D7-CD4057F61538}"/>
              </a:ext>
            </a:extLst>
          </p:cNvPr>
          <p:cNvSpPr>
            <a:spLocks noGrp="1"/>
          </p:cNvSpPr>
          <p:nvPr>
            <p:ph idx="1" hasCustomPrompt="1"/>
          </p:nvPr>
        </p:nvSpPr>
        <p:spPr>
          <a:xfrm>
            <a:off x="404785" y="1808820"/>
            <a:ext cx="2667153" cy="3868080"/>
          </a:xfrm>
          <a:prstGeom prst="rect">
            <a:avLst/>
          </a:prstGeom>
        </p:spPr>
        <p:txBody>
          <a:bodyPr>
            <a:noAutofit/>
          </a:bodyPr>
          <a:lstStyle>
            <a:lvl1pPr>
              <a:spcBef>
                <a:spcPts val="1800"/>
              </a:spcBef>
              <a:defRPr sz="1600">
                <a:solidFill>
                  <a:schemeClr val="tx1"/>
                </a:solidFill>
              </a:defRPr>
            </a:lvl1pPr>
            <a:lvl2pPr marL="447675" indent="-314325">
              <a:buFontTx/>
              <a:buBlip>
                <a:blip r:embed="rId7"/>
              </a:buBlip>
              <a:defRPr sz="1600">
                <a:solidFill>
                  <a:schemeClr val="tx1"/>
                </a:solidFill>
              </a:defRPr>
            </a:lvl2pPr>
            <a:lvl3pPr>
              <a:defRPr sz="1400">
                <a:solidFill>
                  <a:schemeClr val="tx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17" name="Content Placeholder 2">
            <a:extLst>
              <a:ext uri="{FF2B5EF4-FFF2-40B4-BE49-F238E27FC236}">
                <a16:creationId xmlns="" xmlns:a16="http://schemas.microsoft.com/office/drawing/2014/main" id="{3D580420-D108-4DFA-B447-3503E53C92F1}"/>
              </a:ext>
            </a:extLst>
          </p:cNvPr>
          <p:cNvSpPr>
            <a:spLocks noGrp="1"/>
          </p:cNvSpPr>
          <p:nvPr>
            <p:ph idx="15" hasCustomPrompt="1"/>
          </p:nvPr>
        </p:nvSpPr>
        <p:spPr>
          <a:xfrm>
            <a:off x="3309868" y="1808820"/>
            <a:ext cx="2667153" cy="3868080"/>
          </a:xfrm>
          <a:prstGeom prst="rect">
            <a:avLst/>
          </a:prstGeom>
        </p:spPr>
        <p:txBody>
          <a:bodyPr>
            <a:noAutofit/>
          </a:bodyPr>
          <a:lstStyle>
            <a:lvl1pPr>
              <a:spcBef>
                <a:spcPts val="1800"/>
              </a:spcBef>
              <a:defRPr sz="1600">
                <a:solidFill>
                  <a:schemeClr val="tx1"/>
                </a:solidFill>
              </a:defRPr>
            </a:lvl1pPr>
            <a:lvl2pPr marL="447675" indent="-314325">
              <a:buFontTx/>
              <a:buBlip>
                <a:blip r:embed="rId7"/>
              </a:buBlip>
              <a:defRPr sz="1600">
                <a:solidFill>
                  <a:schemeClr val="tx1"/>
                </a:solidFill>
              </a:defRPr>
            </a:lvl2pPr>
            <a:lvl3pPr>
              <a:defRPr sz="1400">
                <a:solidFill>
                  <a:schemeClr val="tx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18" name="Content Placeholder 2">
            <a:extLst>
              <a:ext uri="{FF2B5EF4-FFF2-40B4-BE49-F238E27FC236}">
                <a16:creationId xmlns="" xmlns:a16="http://schemas.microsoft.com/office/drawing/2014/main" id="{22215690-EA4B-4816-B47C-BFB80C4C015D}"/>
              </a:ext>
            </a:extLst>
          </p:cNvPr>
          <p:cNvSpPr>
            <a:spLocks noGrp="1"/>
          </p:cNvSpPr>
          <p:nvPr>
            <p:ph idx="16" hasCustomPrompt="1"/>
          </p:nvPr>
        </p:nvSpPr>
        <p:spPr>
          <a:xfrm>
            <a:off x="6214951" y="1808820"/>
            <a:ext cx="2667153" cy="3868080"/>
          </a:xfrm>
          <a:prstGeom prst="rect">
            <a:avLst/>
          </a:prstGeom>
        </p:spPr>
        <p:txBody>
          <a:bodyPr>
            <a:noAutofit/>
          </a:bodyPr>
          <a:lstStyle>
            <a:lvl1pPr>
              <a:spcBef>
                <a:spcPts val="1800"/>
              </a:spcBef>
              <a:defRPr sz="1600">
                <a:solidFill>
                  <a:schemeClr val="tx1"/>
                </a:solidFill>
              </a:defRPr>
            </a:lvl1pPr>
            <a:lvl2pPr marL="447675" indent="-314325">
              <a:buFontTx/>
              <a:buBlip>
                <a:blip r:embed="rId7"/>
              </a:buBlip>
              <a:defRPr sz="1600">
                <a:solidFill>
                  <a:schemeClr val="tx1"/>
                </a:solidFill>
              </a:defRPr>
            </a:lvl2pPr>
            <a:lvl3pPr>
              <a:defRPr sz="1400">
                <a:solidFill>
                  <a:schemeClr val="tx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19" name="Content Placeholder 2">
            <a:extLst>
              <a:ext uri="{FF2B5EF4-FFF2-40B4-BE49-F238E27FC236}">
                <a16:creationId xmlns="" xmlns:a16="http://schemas.microsoft.com/office/drawing/2014/main" id="{17D90A67-975F-482E-9AB6-7B0ED64C41FE}"/>
              </a:ext>
            </a:extLst>
          </p:cNvPr>
          <p:cNvSpPr>
            <a:spLocks noGrp="1"/>
          </p:cNvSpPr>
          <p:nvPr>
            <p:ph idx="19" hasCustomPrompt="1"/>
          </p:nvPr>
        </p:nvSpPr>
        <p:spPr>
          <a:xfrm>
            <a:off x="9120035" y="1808820"/>
            <a:ext cx="2667153" cy="3868080"/>
          </a:xfrm>
          <a:prstGeom prst="rect">
            <a:avLst/>
          </a:prstGeom>
        </p:spPr>
        <p:txBody>
          <a:bodyPr>
            <a:noAutofit/>
          </a:bodyPr>
          <a:lstStyle>
            <a:lvl1pPr>
              <a:spcBef>
                <a:spcPts val="1800"/>
              </a:spcBef>
              <a:defRPr sz="1600">
                <a:solidFill>
                  <a:schemeClr val="tx1"/>
                </a:solidFill>
              </a:defRPr>
            </a:lvl1pPr>
            <a:lvl2pPr marL="447675" indent="-314325">
              <a:buFontTx/>
              <a:buBlip>
                <a:blip r:embed="rId7"/>
              </a:buBlip>
              <a:defRPr sz="1600">
                <a:solidFill>
                  <a:schemeClr val="tx1"/>
                </a:solidFill>
              </a:defRPr>
            </a:lvl2pPr>
            <a:lvl3pPr>
              <a:defRPr sz="1400">
                <a:solidFill>
                  <a:schemeClr val="tx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20" name="Cadre 19">
            <a:extLst>
              <a:ext uri="{FF2B5EF4-FFF2-40B4-BE49-F238E27FC236}">
                <a16:creationId xmlns="" xmlns:a16="http://schemas.microsoft.com/office/drawing/2014/main" id="{886789B0-90FF-4F37-9433-42344C0A572F}"/>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 name="Text Placeholder 5">
            <a:extLst>
              <a:ext uri="{FF2B5EF4-FFF2-40B4-BE49-F238E27FC236}">
                <a16:creationId xmlns="" xmlns:a16="http://schemas.microsoft.com/office/drawing/2014/main" id="{280BA077-27FC-41FB-9A93-6BD14A48D7F0}"/>
              </a:ext>
            </a:extLst>
          </p:cNvPr>
          <p:cNvSpPr>
            <a:spLocks noGrp="1"/>
          </p:cNvSpPr>
          <p:nvPr>
            <p:ph type="body" sz="quarter" idx="20" hasCustomPrompt="1"/>
          </p:nvPr>
        </p:nvSpPr>
        <p:spPr>
          <a:xfrm>
            <a:off x="399865" y="1346865"/>
            <a:ext cx="2383767" cy="353943"/>
          </a:xfrm>
          <a:prstGeom prst="rect">
            <a:avLst/>
          </a:prstGeom>
          <a:noFill/>
        </p:spPr>
        <p:txBody>
          <a:bodyPr wrap="none" lIns="108000" rIns="108000" bIns="0">
            <a:spAutoFit/>
          </a:bodyPr>
          <a:lstStyle>
            <a:lvl1pPr marL="0" indent="0">
              <a:buNone/>
              <a:defRPr sz="2000">
                <a:solidFill>
                  <a:schemeClr val="tx2"/>
                </a:solidFill>
              </a:defRPr>
            </a:lvl1pPr>
          </a:lstStyle>
          <a:p>
            <a:pPr lvl="0"/>
            <a:r>
              <a:rPr lang="en-GB"/>
              <a:t>Subtitle of the slide</a:t>
            </a:r>
          </a:p>
        </p:txBody>
      </p:sp>
    </p:spTree>
    <p:extLst>
      <p:ext uri="{BB962C8B-B14F-4D97-AF65-F5344CB8AC3E}">
        <p14:creationId xmlns:p14="http://schemas.microsoft.com/office/powerpoint/2010/main" val="3740875779"/>
      </p:ext>
    </p:extLst>
  </p:cSld>
  <p:clrMapOvr>
    <a:masterClrMapping/>
  </p:clrMapOvr>
  <p:extLst>
    <p:ext uri="{DCECCB84-F9BA-43D5-87BE-67443E8EF086}">
      <p15:sldGuideLst xmlns:p15="http://schemas.microsoft.com/office/powerpoint/2012/main" xmlns="">
        <p15:guide id="1" pos="248">
          <p15:clr>
            <a:srgbClr val="F26B43"/>
          </p15:clr>
        </p15:guide>
        <p15:guide id="2" pos="7425">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 columns with dividers">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9459"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3" name="Content Placeholder 2">
            <a:extLst>
              <a:ext uri="{FF2B5EF4-FFF2-40B4-BE49-F238E27FC236}">
                <a16:creationId xmlns="" xmlns:a16="http://schemas.microsoft.com/office/drawing/2014/main" id="{1703231E-4063-4D72-A4F3-5BF19050C303}"/>
              </a:ext>
            </a:extLst>
          </p:cNvPr>
          <p:cNvSpPr>
            <a:spLocks noGrp="1"/>
          </p:cNvSpPr>
          <p:nvPr>
            <p:ph idx="1" hasCustomPrompt="1"/>
          </p:nvPr>
        </p:nvSpPr>
        <p:spPr>
          <a:xfrm>
            <a:off x="404785" y="1808820"/>
            <a:ext cx="2667153" cy="3868080"/>
          </a:xfrm>
          <a:prstGeom prst="rect">
            <a:avLst/>
          </a:prstGeom>
        </p:spPr>
        <p:txBody>
          <a:bodyPr>
            <a:noAutofit/>
          </a:bodyPr>
          <a:lstStyle>
            <a:lvl1pPr>
              <a:spcBef>
                <a:spcPts val="1800"/>
              </a:spcBef>
              <a:defRPr sz="1600">
                <a:solidFill>
                  <a:schemeClr val="tx1"/>
                </a:solidFill>
              </a:defRPr>
            </a:lvl1pPr>
            <a:lvl2pPr marL="447675" indent="-314325">
              <a:buFontTx/>
              <a:buBlip>
                <a:blip r:embed="rId7"/>
              </a:buBlip>
              <a:defRPr sz="1600">
                <a:solidFill>
                  <a:schemeClr val="tx1"/>
                </a:solidFill>
              </a:defRPr>
            </a:lvl2pPr>
            <a:lvl3pPr>
              <a:defRPr sz="1400">
                <a:solidFill>
                  <a:schemeClr val="tx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11" name="Espace réservé du numéro de diapositive 10">
            <a:extLst>
              <a:ext uri="{FF2B5EF4-FFF2-40B4-BE49-F238E27FC236}">
                <a16:creationId xmlns="" xmlns:a16="http://schemas.microsoft.com/office/drawing/2014/main" id="{D13C9137-663D-49DC-8F1F-B4154A1768F8}"/>
              </a:ext>
            </a:extLst>
          </p:cNvPr>
          <p:cNvSpPr>
            <a:spLocks noGrp="1"/>
          </p:cNvSpPr>
          <p:nvPr>
            <p:ph type="sldNum" sz="quarter" idx="14"/>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10" name="Content Placeholder 2">
            <a:extLst>
              <a:ext uri="{FF2B5EF4-FFF2-40B4-BE49-F238E27FC236}">
                <a16:creationId xmlns="" xmlns:a16="http://schemas.microsoft.com/office/drawing/2014/main" id="{58EBDB8A-A132-411F-B6B9-59DC085B79E1}"/>
              </a:ext>
            </a:extLst>
          </p:cNvPr>
          <p:cNvSpPr>
            <a:spLocks noGrp="1"/>
          </p:cNvSpPr>
          <p:nvPr>
            <p:ph idx="15" hasCustomPrompt="1"/>
          </p:nvPr>
        </p:nvSpPr>
        <p:spPr>
          <a:xfrm>
            <a:off x="3309868" y="1808820"/>
            <a:ext cx="2667153" cy="3868080"/>
          </a:xfrm>
          <a:prstGeom prst="rect">
            <a:avLst/>
          </a:prstGeom>
        </p:spPr>
        <p:txBody>
          <a:bodyPr>
            <a:noAutofit/>
          </a:bodyPr>
          <a:lstStyle>
            <a:lvl1pPr>
              <a:spcBef>
                <a:spcPts val="1800"/>
              </a:spcBef>
              <a:defRPr sz="1600">
                <a:solidFill>
                  <a:schemeClr val="tx1"/>
                </a:solidFill>
              </a:defRPr>
            </a:lvl1pPr>
            <a:lvl2pPr marL="447675" indent="-314325">
              <a:buFontTx/>
              <a:buBlip>
                <a:blip r:embed="rId7"/>
              </a:buBlip>
              <a:defRPr sz="1600">
                <a:solidFill>
                  <a:schemeClr val="tx1"/>
                </a:solidFill>
              </a:defRPr>
            </a:lvl2pPr>
            <a:lvl3pPr>
              <a:defRPr sz="1400">
                <a:solidFill>
                  <a:schemeClr val="tx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12" name="Content Placeholder 2">
            <a:extLst>
              <a:ext uri="{FF2B5EF4-FFF2-40B4-BE49-F238E27FC236}">
                <a16:creationId xmlns="" xmlns:a16="http://schemas.microsoft.com/office/drawing/2014/main" id="{DACE61B7-02B5-4E0A-8D96-29AA5F2E9A05}"/>
              </a:ext>
            </a:extLst>
          </p:cNvPr>
          <p:cNvSpPr>
            <a:spLocks noGrp="1"/>
          </p:cNvSpPr>
          <p:nvPr>
            <p:ph idx="16" hasCustomPrompt="1"/>
          </p:nvPr>
        </p:nvSpPr>
        <p:spPr>
          <a:xfrm>
            <a:off x="6214951" y="1808820"/>
            <a:ext cx="2667153" cy="3868080"/>
          </a:xfrm>
          <a:prstGeom prst="rect">
            <a:avLst/>
          </a:prstGeom>
        </p:spPr>
        <p:txBody>
          <a:bodyPr>
            <a:noAutofit/>
          </a:bodyPr>
          <a:lstStyle>
            <a:lvl1pPr>
              <a:spcBef>
                <a:spcPts val="1800"/>
              </a:spcBef>
              <a:defRPr sz="1600">
                <a:solidFill>
                  <a:schemeClr val="tx1"/>
                </a:solidFill>
              </a:defRPr>
            </a:lvl1pPr>
            <a:lvl2pPr marL="447675" indent="-314325">
              <a:buFontTx/>
              <a:buBlip>
                <a:blip r:embed="rId7"/>
              </a:buBlip>
              <a:defRPr sz="1600">
                <a:solidFill>
                  <a:schemeClr val="tx1"/>
                </a:solidFill>
              </a:defRPr>
            </a:lvl2pPr>
            <a:lvl3pPr>
              <a:defRPr sz="1400">
                <a:solidFill>
                  <a:schemeClr val="tx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6" name="Titre 5">
            <a:extLst>
              <a:ext uri="{FF2B5EF4-FFF2-40B4-BE49-F238E27FC236}">
                <a16:creationId xmlns="" xmlns:a16="http://schemas.microsoft.com/office/drawing/2014/main" id="{826B9503-2AC4-450D-A0D4-5019A3085BE9}"/>
              </a:ext>
            </a:extLst>
          </p:cNvPr>
          <p:cNvSpPr>
            <a:spLocks noGrp="1"/>
          </p:cNvSpPr>
          <p:nvPr>
            <p:ph type="title" hasCustomPrompt="1"/>
          </p:nvPr>
        </p:nvSpPr>
        <p:spPr>
          <a:xfrm>
            <a:off x="404786" y="382816"/>
            <a:ext cx="11382428" cy="480131"/>
          </a:xfrm>
        </p:spPr>
        <p:txBody>
          <a:bodyPr/>
          <a:lstStyle>
            <a:lvl1pPr>
              <a:defRPr/>
            </a:lvl1pPr>
          </a:lstStyle>
          <a:p>
            <a:r>
              <a:rPr lang="fr-FR" err="1"/>
              <a:t>Title</a:t>
            </a:r>
            <a:r>
              <a:rPr lang="fr-FR"/>
              <a:t> of the slide</a:t>
            </a:r>
          </a:p>
        </p:txBody>
      </p:sp>
      <p:sp>
        <p:nvSpPr>
          <p:cNvPr id="14" name="Text Placeholder 8">
            <a:extLst>
              <a:ext uri="{FF2B5EF4-FFF2-40B4-BE49-F238E27FC236}">
                <a16:creationId xmlns="" xmlns:a16="http://schemas.microsoft.com/office/drawing/2014/main" id="{20B967EF-526B-42DF-870F-C27D85C3749D}"/>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5" name="Content Placeholder 2">
            <a:extLst>
              <a:ext uri="{FF2B5EF4-FFF2-40B4-BE49-F238E27FC236}">
                <a16:creationId xmlns="" xmlns:a16="http://schemas.microsoft.com/office/drawing/2014/main" id="{1D0309A2-2C77-4A6B-86B6-B5D04081C276}"/>
              </a:ext>
            </a:extLst>
          </p:cNvPr>
          <p:cNvSpPr>
            <a:spLocks noGrp="1"/>
          </p:cNvSpPr>
          <p:nvPr>
            <p:ph idx="19" hasCustomPrompt="1"/>
          </p:nvPr>
        </p:nvSpPr>
        <p:spPr>
          <a:xfrm>
            <a:off x="9120035" y="1808820"/>
            <a:ext cx="2667153" cy="3868080"/>
          </a:xfrm>
          <a:prstGeom prst="rect">
            <a:avLst/>
          </a:prstGeom>
        </p:spPr>
        <p:txBody>
          <a:bodyPr>
            <a:noAutofit/>
          </a:bodyPr>
          <a:lstStyle>
            <a:lvl1pPr>
              <a:spcBef>
                <a:spcPts val="1800"/>
              </a:spcBef>
              <a:defRPr sz="1600">
                <a:solidFill>
                  <a:schemeClr val="tx1"/>
                </a:solidFill>
              </a:defRPr>
            </a:lvl1pPr>
            <a:lvl2pPr marL="447675" indent="-314325">
              <a:buFontTx/>
              <a:buBlip>
                <a:blip r:embed="rId7"/>
              </a:buBlip>
              <a:defRPr sz="1600">
                <a:solidFill>
                  <a:schemeClr val="tx1"/>
                </a:solidFill>
              </a:defRPr>
            </a:lvl2pPr>
            <a:lvl3pPr>
              <a:defRPr sz="1400">
                <a:solidFill>
                  <a:schemeClr val="tx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cxnSp>
        <p:nvCxnSpPr>
          <p:cNvPr id="16" name="Straight Connector 35">
            <a:extLst>
              <a:ext uri="{FF2B5EF4-FFF2-40B4-BE49-F238E27FC236}">
                <a16:creationId xmlns="" xmlns:a16="http://schemas.microsoft.com/office/drawing/2014/main" id="{5BACBC25-5487-4894-AB69-DC61AF350FEE}"/>
              </a:ext>
            </a:extLst>
          </p:cNvPr>
          <p:cNvCxnSpPr>
            <a:cxnSpLocks/>
          </p:cNvCxnSpPr>
          <p:nvPr userDrawn="1"/>
        </p:nvCxnSpPr>
        <p:spPr>
          <a:xfrm flipV="1">
            <a:off x="3190903"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8" name="Straight Connector 35">
            <a:extLst>
              <a:ext uri="{FF2B5EF4-FFF2-40B4-BE49-F238E27FC236}">
                <a16:creationId xmlns="" xmlns:a16="http://schemas.microsoft.com/office/drawing/2014/main" id="{F1570288-B026-49B2-AE34-8E27B6EB2D8D}"/>
              </a:ext>
            </a:extLst>
          </p:cNvPr>
          <p:cNvCxnSpPr>
            <a:cxnSpLocks/>
          </p:cNvCxnSpPr>
          <p:nvPr userDrawn="1"/>
        </p:nvCxnSpPr>
        <p:spPr>
          <a:xfrm flipV="1">
            <a:off x="6095986"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9" name="Straight Connector 35">
            <a:extLst>
              <a:ext uri="{FF2B5EF4-FFF2-40B4-BE49-F238E27FC236}">
                <a16:creationId xmlns="" xmlns:a16="http://schemas.microsoft.com/office/drawing/2014/main" id="{FDF868AB-0A81-40C5-9695-1BD120946D0A}"/>
              </a:ext>
            </a:extLst>
          </p:cNvPr>
          <p:cNvCxnSpPr>
            <a:cxnSpLocks/>
          </p:cNvCxnSpPr>
          <p:nvPr userDrawn="1"/>
        </p:nvCxnSpPr>
        <p:spPr>
          <a:xfrm flipV="1">
            <a:off x="9001069"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0" name="Cadre 19">
            <a:extLst>
              <a:ext uri="{FF2B5EF4-FFF2-40B4-BE49-F238E27FC236}">
                <a16:creationId xmlns="" xmlns:a16="http://schemas.microsoft.com/office/drawing/2014/main" id="{3C50CCED-DF68-4D21-B175-373AD9E463DD}"/>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7" name="Text Placeholder 5">
            <a:extLst>
              <a:ext uri="{FF2B5EF4-FFF2-40B4-BE49-F238E27FC236}">
                <a16:creationId xmlns="" xmlns:a16="http://schemas.microsoft.com/office/drawing/2014/main" id="{9662D3B7-0344-4CA3-BB4D-B98E7E5ECEEA}"/>
              </a:ext>
            </a:extLst>
          </p:cNvPr>
          <p:cNvSpPr>
            <a:spLocks noGrp="1"/>
          </p:cNvSpPr>
          <p:nvPr>
            <p:ph type="body" sz="quarter" idx="20" hasCustomPrompt="1"/>
          </p:nvPr>
        </p:nvSpPr>
        <p:spPr>
          <a:xfrm>
            <a:off x="399865" y="1346865"/>
            <a:ext cx="2383767" cy="353943"/>
          </a:xfrm>
          <a:prstGeom prst="rect">
            <a:avLst/>
          </a:prstGeom>
          <a:noFill/>
        </p:spPr>
        <p:txBody>
          <a:bodyPr wrap="none" lIns="108000" rIns="108000" bIns="0">
            <a:spAutoFit/>
          </a:bodyPr>
          <a:lstStyle>
            <a:lvl1pPr marL="0" indent="0">
              <a:buNone/>
              <a:defRPr sz="2000">
                <a:solidFill>
                  <a:schemeClr val="tx2"/>
                </a:solidFill>
              </a:defRPr>
            </a:lvl1pPr>
          </a:lstStyle>
          <a:p>
            <a:pPr lvl="0"/>
            <a:r>
              <a:rPr lang="en-GB"/>
              <a:t>Subtitle of the slide</a:t>
            </a:r>
          </a:p>
        </p:txBody>
      </p:sp>
    </p:spTree>
    <p:extLst>
      <p:ext uri="{BB962C8B-B14F-4D97-AF65-F5344CB8AC3E}">
        <p14:creationId xmlns:p14="http://schemas.microsoft.com/office/powerpoint/2010/main" val="1374244779"/>
      </p:ext>
    </p:extLst>
  </p:cSld>
  <p:clrMapOvr>
    <a:masterClrMapping/>
  </p:clrMapOvr>
  <p:extLst>
    <p:ext uri="{DCECCB84-F9BA-43D5-87BE-67443E8EF086}">
      <p15:sldGuideLst xmlns:p15="http://schemas.microsoft.com/office/powerpoint/2012/main" xmlns="">
        <p15:guide id="1" pos="248">
          <p15:clr>
            <a:srgbClr val="F26B43"/>
          </p15:clr>
        </p15:guide>
        <p15:guide id="2" pos="7425">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5"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3" name="Content Placeholder 2">
            <a:extLst>
              <a:ext uri="{FF2B5EF4-FFF2-40B4-BE49-F238E27FC236}">
                <a16:creationId xmlns="" xmlns:a16="http://schemas.microsoft.com/office/drawing/2014/main" id="{1703231E-4063-4D72-A4F3-5BF19050C303}"/>
              </a:ext>
            </a:extLst>
          </p:cNvPr>
          <p:cNvSpPr>
            <a:spLocks noGrp="1"/>
          </p:cNvSpPr>
          <p:nvPr>
            <p:ph idx="1" hasCustomPrompt="1"/>
          </p:nvPr>
        </p:nvSpPr>
        <p:spPr>
          <a:xfrm>
            <a:off x="404786" y="1808820"/>
            <a:ext cx="7584906" cy="3868080"/>
          </a:xfrm>
          <a:prstGeom prst="rect">
            <a:avLst/>
          </a:prstGeom>
        </p:spPr>
        <p:txBody>
          <a:bodyPr>
            <a:noAutofit/>
          </a:bodyPr>
          <a:lstStyle>
            <a:lvl1pPr>
              <a:spcBef>
                <a:spcPts val="1800"/>
              </a:spcBef>
              <a:defRPr sz="1600">
                <a:solidFill>
                  <a:schemeClr val="tx1"/>
                </a:solidFill>
              </a:defRPr>
            </a:lvl1pPr>
            <a:lvl2pPr>
              <a:defRPr sz="1600">
                <a:solidFill>
                  <a:schemeClr val="tx1"/>
                </a:solidFill>
              </a:defRPr>
            </a:lvl2pPr>
            <a:lvl3pPr>
              <a:defRPr sz="1400">
                <a:solidFill>
                  <a:schemeClr val="tx1"/>
                </a:solidFill>
              </a:defRPr>
            </a:lvl3pPr>
            <a:lvl4pPr>
              <a:defRPr>
                <a:solidFill>
                  <a:schemeClr val="bg2"/>
                </a:solidFill>
              </a:defRPr>
            </a:lvl4pPr>
            <a:lvl5pPr>
              <a:defRPr>
                <a:solidFill>
                  <a:schemeClr val="bg2"/>
                </a:solidFill>
              </a:defRPr>
            </a:lvl5pPr>
          </a:lstStyle>
          <a:p>
            <a:pPr lvl="0"/>
            <a:r>
              <a:rPr lang="en-GB"/>
              <a:t>Your text here</a:t>
            </a:r>
          </a:p>
          <a:p>
            <a:pPr lvl="1"/>
            <a:r>
              <a:rPr lang="en-GB"/>
              <a:t>Text level 1</a:t>
            </a:r>
          </a:p>
          <a:p>
            <a:pPr lvl="2"/>
            <a:r>
              <a:rPr lang="en-GB"/>
              <a:t>Text level 2</a:t>
            </a:r>
          </a:p>
        </p:txBody>
      </p:sp>
      <p:sp>
        <p:nvSpPr>
          <p:cNvPr id="6" name="Text Placeholder 5">
            <a:extLst>
              <a:ext uri="{FF2B5EF4-FFF2-40B4-BE49-F238E27FC236}">
                <a16:creationId xmlns="" xmlns:a16="http://schemas.microsoft.com/office/drawing/2014/main" id="{77735C07-2264-401E-9223-98C1CA429B7F}"/>
              </a:ext>
            </a:extLst>
          </p:cNvPr>
          <p:cNvSpPr>
            <a:spLocks noGrp="1"/>
          </p:cNvSpPr>
          <p:nvPr>
            <p:ph type="body" sz="quarter" idx="15" hasCustomPrompt="1"/>
          </p:nvPr>
        </p:nvSpPr>
        <p:spPr>
          <a:xfrm>
            <a:off x="404786" y="1357678"/>
            <a:ext cx="2311063" cy="353943"/>
          </a:xfrm>
          <a:prstGeom prst="rect">
            <a:avLst/>
          </a:prstGeom>
          <a:noFill/>
        </p:spPr>
        <p:txBody>
          <a:bodyPr wrap="none" lIns="72000" rIns="72000" bIns="0">
            <a:spAutoFit/>
          </a:bodyPr>
          <a:lstStyle>
            <a:lvl1pPr marL="0" indent="0">
              <a:buNone/>
              <a:defRPr sz="2000">
                <a:solidFill>
                  <a:schemeClr val="tx2"/>
                </a:solidFill>
              </a:defRPr>
            </a:lvl1pPr>
          </a:lstStyle>
          <a:p>
            <a:pPr lvl="0"/>
            <a:r>
              <a:rPr lang="en-GB"/>
              <a:t>Subtitle of the slide</a:t>
            </a:r>
          </a:p>
        </p:txBody>
      </p:sp>
      <p:sp>
        <p:nvSpPr>
          <p:cNvPr id="10" name="Text Placeholder 8">
            <a:extLst>
              <a:ext uri="{FF2B5EF4-FFF2-40B4-BE49-F238E27FC236}">
                <a16:creationId xmlns="" xmlns:a16="http://schemas.microsoft.com/office/drawing/2014/main" id="{A72C4E26-BE79-4277-9CB6-37B313081844}"/>
              </a:ext>
            </a:extLst>
          </p:cNvPr>
          <p:cNvSpPr>
            <a:spLocks noGrp="1"/>
          </p:cNvSpPr>
          <p:nvPr>
            <p:ph type="body" sz="quarter" idx="17"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7" name="Espace réservé du numéro de diapositive 6">
            <a:extLst>
              <a:ext uri="{FF2B5EF4-FFF2-40B4-BE49-F238E27FC236}">
                <a16:creationId xmlns="" xmlns:a16="http://schemas.microsoft.com/office/drawing/2014/main" id="{6426E006-4F5B-402C-916F-29E383EE0863}"/>
              </a:ext>
            </a:extLst>
          </p:cNvPr>
          <p:cNvSpPr>
            <a:spLocks noGrp="1"/>
          </p:cNvSpPr>
          <p:nvPr>
            <p:ph type="sldNum" sz="quarter" idx="18"/>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8" name="Titre 7">
            <a:extLst>
              <a:ext uri="{FF2B5EF4-FFF2-40B4-BE49-F238E27FC236}">
                <a16:creationId xmlns="" xmlns:a16="http://schemas.microsoft.com/office/drawing/2014/main" id="{E05915BF-F664-49DE-8489-CADDC55CA228}"/>
              </a:ext>
            </a:extLst>
          </p:cNvPr>
          <p:cNvSpPr>
            <a:spLocks noGrp="1"/>
          </p:cNvSpPr>
          <p:nvPr>
            <p:ph type="title" hasCustomPrompt="1"/>
          </p:nvPr>
        </p:nvSpPr>
        <p:spPr/>
        <p:txBody>
          <a:bodyPr/>
          <a:lstStyle>
            <a:lvl1pPr>
              <a:defRPr/>
            </a:lvl1pPr>
          </a:lstStyle>
          <a:p>
            <a:r>
              <a:rPr lang="fr-FR"/>
              <a:t>TITLE OF THE SLIDE</a:t>
            </a:r>
          </a:p>
        </p:txBody>
      </p:sp>
      <p:sp>
        <p:nvSpPr>
          <p:cNvPr id="9" name="Cadre 8">
            <a:extLst>
              <a:ext uri="{FF2B5EF4-FFF2-40B4-BE49-F238E27FC236}">
                <a16:creationId xmlns="" xmlns:a16="http://schemas.microsoft.com/office/drawing/2014/main" id="{2F76EB0B-D792-435A-A672-36B46B20BA9C}"/>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614170903"/>
      </p:ext>
    </p:extLst>
  </p:cSld>
  <p:clrMapOvr>
    <a:masterClrMapping/>
  </p:clrMapOvr>
  <p:extLst>
    <p:ext uri="{DCECCB84-F9BA-43D5-87BE-67443E8EF086}">
      <p15:sldGuideLst xmlns:p15="http://schemas.microsoft.com/office/powerpoint/2012/main" xmlns="">
        <p15:guide id="1" pos="248">
          <p15:clr>
            <a:srgbClr val="F26B43"/>
          </p15:clr>
        </p15:guide>
        <p15:guide id="2" pos="7425">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Empty_Dark Blue Bg">
    <p:bg>
      <p:bgPr>
        <a:solidFill>
          <a:schemeClr val="accent1"/>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483"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pic>
        <p:nvPicPr>
          <p:cNvPr id="10" name="Graphique 8">
            <a:extLst>
              <a:ext uri="{FF2B5EF4-FFF2-40B4-BE49-F238E27FC236}">
                <a16:creationId xmlns="" xmlns:a16="http://schemas.microsoft.com/office/drawing/2014/main" id="{03FBAD7D-854D-404C-B8B3-4E2C7D8E19D0}"/>
              </a:ext>
            </a:extLst>
          </p:cNvPr>
          <p:cNvPicPr>
            <a:picLocks noChangeAspect="1"/>
          </p:cNvPicPr>
          <p:nvPr userDrawn="1"/>
        </p:nvPicPr>
        <p:blipFill>
          <a:blip r:embed="rId7"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15" name="Espace réservé du numéro de diapositive 2">
            <a:extLst>
              <a:ext uri="{FF2B5EF4-FFF2-40B4-BE49-F238E27FC236}">
                <a16:creationId xmlns="" xmlns:a16="http://schemas.microsoft.com/office/drawing/2014/main" id="{3E5B363C-4834-4022-B3EF-4F0B2F86B47B}"/>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17" name="Espace réservé du pied de page 4">
            <a:extLst>
              <a:ext uri="{FF2B5EF4-FFF2-40B4-BE49-F238E27FC236}">
                <a16:creationId xmlns="" xmlns:a16="http://schemas.microsoft.com/office/drawing/2014/main" id="{536A3F82-5F59-45E4-A8C9-83EAACE14FE8}"/>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5" name="Titre 4">
            <a:extLst>
              <a:ext uri="{FF2B5EF4-FFF2-40B4-BE49-F238E27FC236}">
                <a16:creationId xmlns="" xmlns:a16="http://schemas.microsoft.com/office/drawing/2014/main" id="{DC39ED46-ACD4-4140-8AE3-6EA8A681DA9A}"/>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11" name="Text Placeholder 8">
            <a:extLst>
              <a:ext uri="{FF2B5EF4-FFF2-40B4-BE49-F238E27FC236}">
                <a16:creationId xmlns="" xmlns:a16="http://schemas.microsoft.com/office/drawing/2014/main" id="{2B038926-763C-48F5-9721-AE1BAF188A38}"/>
              </a:ext>
            </a:extLst>
          </p:cNvPr>
          <p:cNvSpPr>
            <a:spLocks noGrp="1"/>
          </p:cNvSpPr>
          <p:nvPr>
            <p:ph type="body" sz="quarter" idx="17"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2" name="Cadre 11">
            <a:extLst>
              <a:ext uri="{FF2B5EF4-FFF2-40B4-BE49-F238E27FC236}">
                <a16:creationId xmlns="" xmlns:a16="http://schemas.microsoft.com/office/drawing/2014/main" id="{1B796240-8CD8-43A3-8D1A-C67B7CF9EE7B}"/>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 name="Text Placeholder 5">
            <a:extLst>
              <a:ext uri="{FF2B5EF4-FFF2-40B4-BE49-F238E27FC236}">
                <a16:creationId xmlns="" xmlns:a16="http://schemas.microsoft.com/office/drawing/2014/main" id="{CE811145-30D4-4346-98CA-B97A784975AD}"/>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4025996371"/>
      </p:ext>
    </p:extLst>
  </p:cSld>
  <p:clrMapOvr>
    <a:masterClrMapping/>
  </p:clrMapOvr>
  <p:extLst>
    <p:ext uri="{DCECCB84-F9BA-43D5-87BE-67443E8EF086}">
      <p15:sldGuideLst xmlns:p15="http://schemas.microsoft.com/office/powerpoint/2012/main" xmlns="">
        <p15:guide id="1" pos="248">
          <p15:clr>
            <a:srgbClr val="F26B43"/>
          </p15:clr>
        </p15:guide>
        <p15:guide id="2" pos="7428">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Content_Dark Blue Bg">
    <p:bg>
      <p:bgPr>
        <a:solidFill>
          <a:schemeClr val="accent1"/>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507"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3" name="Espace réservé du contenu 2">
            <a:extLst>
              <a:ext uri="{FF2B5EF4-FFF2-40B4-BE49-F238E27FC236}">
                <a16:creationId xmlns="" xmlns:a16="http://schemas.microsoft.com/office/drawing/2014/main" id="{1703231E-4063-4D72-A4F3-5BF19050C303}"/>
              </a:ext>
            </a:extLst>
          </p:cNvPr>
          <p:cNvSpPr>
            <a:spLocks noGrp="1"/>
          </p:cNvSpPr>
          <p:nvPr>
            <p:ph idx="1" hasCustomPrompt="1"/>
          </p:nvPr>
        </p:nvSpPr>
        <p:spPr>
          <a:xfrm>
            <a:off x="404786" y="1808820"/>
            <a:ext cx="8319506" cy="3868080"/>
          </a:xfrm>
          <a:prstGeom prst="rect">
            <a:avLst/>
          </a:prstGeom>
        </p:spPr>
        <p:txBody>
          <a:bodyPr/>
          <a:lstStyle>
            <a:lvl1pPr>
              <a:defRPr>
                <a:solidFill>
                  <a:schemeClr val="bg1"/>
                </a:solidFill>
              </a:defRPr>
            </a:lvl1pPr>
            <a:lvl2pPr marL="447675" indent="-314325">
              <a:buFontTx/>
              <a:buBlip>
                <a:blip r:embed="rId7"/>
              </a:buBlip>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change the text styles on the slide master</a:t>
            </a:r>
          </a:p>
          <a:p>
            <a:pPr lvl="1"/>
            <a:r>
              <a:rPr lang="en-GB"/>
              <a:t>Second level</a:t>
            </a:r>
          </a:p>
          <a:p>
            <a:pPr lvl="2"/>
            <a:r>
              <a:rPr lang="en-GB"/>
              <a:t>Third level</a:t>
            </a:r>
          </a:p>
        </p:txBody>
      </p:sp>
      <p:pic>
        <p:nvPicPr>
          <p:cNvPr id="14" name="Graphique 8">
            <a:extLst>
              <a:ext uri="{FF2B5EF4-FFF2-40B4-BE49-F238E27FC236}">
                <a16:creationId xmlns="" xmlns:a16="http://schemas.microsoft.com/office/drawing/2014/main" id="{5266C08B-2F7E-4F8B-BF8E-E61C11C088ED}"/>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5" name="Titre 4">
            <a:extLst>
              <a:ext uri="{FF2B5EF4-FFF2-40B4-BE49-F238E27FC236}">
                <a16:creationId xmlns="" xmlns:a16="http://schemas.microsoft.com/office/drawing/2014/main" id="{CE0DAD37-9E91-4CB5-BBFB-D7D0AE680ADC}"/>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17" name="Espace réservé du numéro de diapositive 2">
            <a:extLst>
              <a:ext uri="{FF2B5EF4-FFF2-40B4-BE49-F238E27FC236}">
                <a16:creationId xmlns="" xmlns:a16="http://schemas.microsoft.com/office/drawing/2014/main" id="{FF24FD81-7B55-4044-B852-C1B3DF92DCD8}"/>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18" name="Espace réservé du pied de page 4">
            <a:extLst>
              <a:ext uri="{FF2B5EF4-FFF2-40B4-BE49-F238E27FC236}">
                <a16:creationId xmlns="" xmlns:a16="http://schemas.microsoft.com/office/drawing/2014/main" id="{B9B9ED51-C446-4AC1-B24E-06FFE95D92F9}"/>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1" name="Text Placeholder 8">
            <a:extLst>
              <a:ext uri="{FF2B5EF4-FFF2-40B4-BE49-F238E27FC236}">
                <a16:creationId xmlns="" xmlns:a16="http://schemas.microsoft.com/office/drawing/2014/main" id="{29E12D94-276B-4046-B3E1-AA0B7ECE75A3}"/>
              </a:ext>
            </a:extLst>
          </p:cNvPr>
          <p:cNvSpPr>
            <a:spLocks noGrp="1"/>
          </p:cNvSpPr>
          <p:nvPr>
            <p:ph type="body" sz="quarter" idx="17"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2" name="Cadre 11">
            <a:extLst>
              <a:ext uri="{FF2B5EF4-FFF2-40B4-BE49-F238E27FC236}">
                <a16:creationId xmlns="" xmlns:a16="http://schemas.microsoft.com/office/drawing/2014/main" id="{CE3DF51A-74C3-4387-8AC2-7451AC9EA26E}"/>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 name="Text Placeholder 5">
            <a:extLst>
              <a:ext uri="{FF2B5EF4-FFF2-40B4-BE49-F238E27FC236}">
                <a16:creationId xmlns="" xmlns:a16="http://schemas.microsoft.com/office/drawing/2014/main" id="{D139AACC-CA50-4151-87D7-5E65665D2864}"/>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3381166915"/>
      </p:ext>
    </p:extLst>
  </p:cSld>
  <p:clrMapOvr>
    <a:masterClrMapping/>
  </p:clrMapOvr>
  <p:extLst>
    <p:ext uri="{DCECCB84-F9BA-43D5-87BE-67443E8EF086}">
      <p15:sldGuideLst xmlns:p15="http://schemas.microsoft.com/office/powerpoint/2012/main" xmlns="">
        <p15:guide id="1" pos="248">
          <p15:clr>
            <a:srgbClr val="F26B43"/>
          </p15:clr>
        </p15:guide>
        <p15:guide id="2" pos="7428">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2 columns_Dark Blue Bg">
    <p:bg>
      <p:bgPr>
        <a:solidFill>
          <a:schemeClr val="accent1"/>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531"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10" name="Content Placeholder 2">
            <a:extLst>
              <a:ext uri="{FF2B5EF4-FFF2-40B4-BE49-F238E27FC236}">
                <a16:creationId xmlns="" xmlns:a16="http://schemas.microsoft.com/office/drawing/2014/main" id="{367D8D94-1F4F-4570-BE87-CC0ACCECF1F4}"/>
              </a:ext>
            </a:extLst>
          </p:cNvPr>
          <p:cNvSpPr>
            <a:spLocks noGrp="1"/>
          </p:cNvSpPr>
          <p:nvPr>
            <p:ph idx="1" hasCustomPrompt="1"/>
          </p:nvPr>
        </p:nvSpPr>
        <p:spPr>
          <a:xfrm>
            <a:off x="404786" y="1808820"/>
            <a:ext cx="5511194"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11" name="Content Placeholder 2">
            <a:extLst>
              <a:ext uri="{FF2B5EF4-FFF2-40B4-BE49-F238E27FC236}">
                <a16:creationId xmlns="" xmlns:a16="http://schemas.microsoft.com/office/drawing/2014/main" id="{2F236AEC-C7EC-4113-A52E-42CBE9E2CEC5}"/>
              </a:ext>
            </a:extLst>
          </p:cNvPr>
          <p:cNvSpPr>
            <a:spLocks noGrp="1"/>
          </p:cNvSpPr>
          <p:nvPr>
            <p:ph idx="15" hasCustomPrompt="1"/>
          </p:nvPr>
        </p:nvSpPr>
        <p:spPr>
          <a:xfrm>
            <a:off x="6276022" y="1808820"/>
            <a:ext cx="5511194"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pic>
        <p:nvPicPr>
          <p:cNvPr id="14" name="Graphique 8">
            <a:extLst>
              <a:ext uri="{FF2B5EF4-FFF2-40B4-BE49-F238E27FC236}">
                <a16:creationId xmlns="" xmlns:a16="http://schemas.microsoft.com/office/drawing/2014/main" id="{35F5DA09-4EA3-477B-8AB6-2107939FF734}"/>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3" name="Titre 2">
            <a:extLst>
              <a:ext uri="{FF2B5EF4-FFF2-40B4-BE49-F238E27FC236}">
                <a16:creationId xmlns="" xmlns:a16="http://schemas.microsoft.com/office/drawing/2014/main" id="{3F49335F-1C58-4990-9C3F-134638C480AB}"/>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19" name="Espace réservé du numéro de diapositive 2">
            <a:extLst>
              <a:ext uri="{FF2B5EF4-FFF2-40B4-BE49-F238E27FC236}">
                <a16:creationId xmlns="" xmlns:a16="http://schemas.microsoft.com/office/drawing/2014/main" id="{98936663-DB8F-4803-AE7D-C907BA7F10A0}"/>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0" name="Espace réservé du pied de page 4">
            <a:extLst>
              <a:ext uri="{FF2B5EF4-FFF2-40B4-BE49-F238E27FC236}">
                <a16:creationId xmlns="" xmlns:a16="http://schemas.microsoft.com/office/drawing/2014/main" id="{24E312FF-57A8-41D2-8CEA-B8E4B94D39B3}"/>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2" name="Text Placeholder 8">
            <a:extLst>
              <a:ext uri="{FF2B5EF4-FFF2-40B4-BE49-F238E27FC236}">
                <a16:creationId xmlns="" xmlns:a16="http://schemas.microsoft.com/office/drawing/2014/main" id="{8700E46C-E029-4D65-9750-72D1F0CADC93}"/>
              </a:ext>
            </a:extLst>
          </p:cNvPr>
          <p:cNvSpPr>
            <a:spLocks noGrp="1"/>
          </p:cNvSpPr>
          <p:nvPr>
            <p:ph type="body" sz="quarter" idx="17"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3" name="Cadre 12">
            <a:extLst>
              <a:ext uri="{FF2B5EF4-FFF2-40B4-BE49-F238E27FC236}">
                <a16:creationId xmlns="" xmlns:a16="http://schemas.microsoft.com/office/drawing/2014/main" id="{A3C6331E-7AA2-48FC-848A-107CE4F05F72}"/>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 name="Text Placeholder 5">
            <a:extLst>
              <a:ext uri="{FF2B5EF4-FFF2-40B4-BE49-F238E27FC236}">
                <a16:creationId xmlns="" xmlns:a16="http://schemas.microsoft.com/office/drawing/2014/main" id="{E4713064-6C17-45BD-90AB-6E9E0B88803A}"/>
              </a:ext>
            </a:extLst>
          </p:cNvPr>
          <p:cNvSpPr>
            <a:spLocks noGrp="1"/>
          </p:cNvSpPr>
          <p:nvPr>
            <p:ph type="body" sz="quarter" idx="18"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2865546691"/>
      </p:ext>
    </p:extLst>
  </p:cSld>
  <p:clrMapOvr>
    <a:masterClrMapping/>
  </p:clrMapOvr>
  <p:extLst>
    <p:ext uri="{DCECCB84-F9BA-43D5-87BE-67443E8EF086}">
      <p15:sldGuideLst xmlns:p15="http://schemas.microsoft.com/office/powerpoint/2012/main" xmlns="">
        <p15:guide id="1" pos="248">
          <p15:clr>
            <a:srgbClr val="F26B43"/>
          </p15:clr>
        </p15:guide>
        <p15:guide id="2" pos="7428">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2 columns_Dark Blue Bg with divider">
    <p:bg>
      <p:bgPr>
        <a:solidFill>
          <a:schemeClr val="accent1"/>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555"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10" name="Content Placeholder 2">
            <a:extLst>
              <a:ext uri="{FF2B5EF4-FFF2-40B4-BE49-F238E27FC236}">
                <a16:creationId xmlns="" xmlns:a16="http://schemas.microsoft.com/office/drawing/2014/main" id="{367D8D94-1F4F-4570-BE87-CC0ACCECF1F4}"/>
              </a:ext>
            </a:extLst>
          </p:cNvPr>
          <p:cNvSpPr>
            <a:spLocks noGrp="1"/>
          </p:cNvSpPr>
          <p:nvPr>
            <p:ph idx="1" hasCustomPrompt="1"/>
          </p:nvPr>
        </p:nvSpPr>
        <p:spPr>
          <a:xfrm>
            <a:off x="404786" y="1808820"/>
            <a:ext cx="5511194"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11" name="Content Placeholder 2">
            <a:extLst>
              <a:ext uri="{FF2B5EF4-FFF2-40B4-BE49-F238E27FC236}">
                <a16:creationId xmlns="" xmlns:a16="http://schemas.microsoft.com/office/drawing/2014/main" id="{2F236AEC-C7EC-4113-A52E-42CBE9E2CEC5}"/>
              </a:ext>
            </a:extLst>
          </p:cNvPr>
          <p:cNvSpPr>
            <a:spLocks noGrp="1"/>
          </p:cNvSpPr>
          <p:nvPr>
            <p:ph idx="15" hasCustomPrompt="1"/>
          </p:nvPr>
        </p:nvSpPr>
        <p:spPr>
          <a:xfrm>
            <a:off x="6276022" y="1808820"/>
            <a:ext cx="5511194"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pic>
        <p:nvPicPr>
          <p:cNvPr id="14" name="Graphique 8">
            <a:extLst>
              <a:ext uri="{FF2B5EF4-FFF2-40B4-BE49-F238E27FC236}">
                <a16:creationId xmlns="" xmlns:a16="http://schemas.microsoft.com/office/drawing/2014/main" id="{35F5DA09-4EA3-477B-8AB6-2107939FF734}"/>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3" name="Titre 2">
            <a:extLst>
              <a:ext uri="{FF2B5EF4-FFF2-40B4-BE49-F238E27FC236}">
                <a16:creationId xmlns="" xmlns:a16="http://schemas.microsoft.com/office/drawing/2014/main" id="{3F49335F-1C58-4990-9C3F-134638C480AB}"/>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19" name="Espace réservé du numéro de diapositive 2">
            <a:extLst>
              <a:ext uri="{FF2B5EF4-FFF2-40B4-BE49-F238E27FC236}">
                <a16:creationId xmlns="" xmlns:a16="http://schemas.microsoft.com/office/drawing/2014/main" id="{98936663-DB8F-4803-AE7D-C907BA7F10A0}"/>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0" name="Espace réservé du pied de page 4">
            <a:extLst>
              <a:ext uri="{FF2B5EF4-FFF2-40B4-BE49-F238E27FC236}">
                <a16:creationId xmlns="" xmlns:a16="http://schemas.microsoft.com/office/drawing/2014/main" id="{24E312FF-57A8-41D2-8CEA-B8E4B94D39B3}"/>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2" name="Text Placeholder 8">
            <a:extLst>
              <a:ext uri="{FF2B5EF4-FFF2-40B4-BE49-F238E27FC236}">
                <a16:creationId xmlns="" xmlns:a16="http://schemas.microsoft.com/office/drawing/2014/main" id="{8700E46C-E029-4D65-9750-72D1F0CADC93}"/>
              </a:ext>
            </a:extLst>
          </p:cNvPr>
          <p:cNvSpPr>
            <a:spLocks noGrp="1"/>
          </p:cNvSpPr>
          <p:nvPr>
            <p:ph type="body" sz="quarter" idx="17"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cxnSp>
        <p:nvCxnSpPr>
          <p:cNvPr id="13" name="Straight Connector 35">
            <a:extLst>
              <a:ext uri="{FF2B5EF4-FFF2-40B4-BE49-F238E27FC236}">
                <a16:creationId xmlns="" xmlns:a16="http://schemas.microsoft.com/office/drawing/2014/main" id="{1F374AA6-28F4-41FD-A410-764242D207E0}"/>
              </a:ext>
            </a:extLst>
          </p:cNvPr>
          <p:cNvCxnSpPr>
            <a:cxnSpLocks/>
          </p:cNvCxnSpPr>
          <p:nvPr userDrawn="1"/>
        </p:nvCxnSpPr>
        <p:spPr>
          <a:xfrm flipV="1">
            <a:off x="6095938"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5" name="Cadre 14">
            <a:extLst>
              <a:ext uri="{FF2B5EF4-FFF2-40B4-BE49-F238E27FC236}">
                <a16:creationId xmlns="" xmlns:a16="http://schemas.microsoft.com/office/drawing/2014/main" id="{559CE3AF-CA30-4ED6-8552-329F4537E114}"/>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6" name="Text Placeholder 5">
            <a:extLst>
              <a:ext uri="{FF2B5EF4-FFF2-40B4-BE49-F238E27FC236}">
                <a16:creationId xmlns="" xmlns:a16="http://schemas.microsoft.com/office/drawing/2014/main" id="{AD1B61BB-BDEF-4DAB-8CDD-EE8FE2A14DB6}"/>
              </a:ext>
            </a:extLst>
          </p:cNvPr>
          <p:cNvSpPr>
            <a:spLocks noGrp="1"/>
          </p:cNvSpPr>
          <p:nvPr>
            <p:ph type="body" sz="quarter" idx="18"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1330424390"/>
      </p:ext>
    </p:extLst>
  </p:cSld>
  <p:clrMapOvr>
    <a:masterClrMapping/>
  </p:clrMapOvr>
  <p:extLst>
    <p:ext uri="{DCECCB84-F9BA-43D5-87BE-67443E8EF086}">
      <p15:sldGuideLst xmlns:p15="http://schemas.microsoft.com/office/powerpoint/2012/main" xmlns="">
        <p15:guide id="1" pos="248">
          <p15:clr>
            <a:srgbClr val="F26B43"/>
          </p15:clr>
        </p15:guide>
        <p15:guide id="2" pos="7428">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3 columns_Dark Blue Bg">
    <p:bg>
      <p:bgPr>
        <a:solidFill>
          <a:schemeClr val="accent1"/>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4579"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10" name="Content Placeholder 2">
            <a:extLst>
              <a:ext uri="{FF2B5EF4-FFF2-40B4-BE49-F238E27FC236}">
                <a16:creationId xmlns="" xmlns:a16="http://schemas.microsoft.com/office/drawing/2014/main" id="{97A52EDD-AB3D-46B8-9552-5D0D13D5F36D}"/>
              </a:ext>
            </a:extLst>
          </p:cNvPr>
          <p:cNvSpPr>
            <a:spLocks noGrp="1"/>
          </p:cNvSpPr>
          <p:nvPr>
            <p:ph idx="1" hasCustomPrompt="1"/>
          </p:nvPr>
        </p:nvSpPr>
        <p:spPr>
          <a:xfrm>
            <a:off x="404786" y="1808820"/>
            <a:ext cx="3633820"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11" name="Content Placeholder 2">
            <a:extLst>
              <a:ext uri="{FF2B5EF4-FFF2-40B4-BE49-F238E27FC236}">
                <a16:creationId xmlns="" xmlns:a16="http://schemas.microsoft.com/office/drawing/2014/main" id="{8768F86D-E142-4E52-9D2E-634CC9C1576C}"/>
              </a:ext>
            </a:extLst>
          </p:cNvPr>
          <p:cNvSpPr>
            <a:spLocks noGrp="1"/>
          </p:cNvSpPr>
          <p:nvPr>
            <p:ph idx="15" hasCustomPrompt="1"/>
          </p:nvPr>
        </p:nvSpPr>
        <p:spPr>
          <a:xfrm>
            <a:off x="4279090" y="1808820"/>
            <a:ext cx="3633820"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15" name="Content Placeholder 2">
            <a:extLst>
              <a:ext uri="{FF2B5EF4-FFF2-40B4-BE49-F238E27FC236}">
                <a16:creationId xmlns="" xmlns:a16="http://schemas.microsoft.com/office/drawing/2014/main" id="{0768956C-096A-4710-B05A-BFA418BB4758}"/>
              </a:ext>
            </a:extLst>
          </p:cNvPr>
          <p:cNvSpPr>
            <a:spLocks noGrp="1"/>
          </p:cNvSpPr>
          <p:nvPr>
            <p:ph idx="16" hasCustomPrompt="1"/>
          </p:nvPr>
        </p:nvSpPr>
        <p:spPr>
          <a:xfrm>
            <a:off x="8153368" y="1808820"/>
            <a:ext cx="3633820"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pic>
        <p:nvPicPr>
          <p:cNvPr id="14" name="Graphique 8">
            <a:extLst>
              <a:ext uri="{FF2B5EF4-FFF2-40B4-BE49-F238E27FC236}">
                <a16:creationId xmlns="" xmlns:a16="http://schemas.microsoft.com/office/drawing/2014/main" id="{F0A4DBDF-9DE1-4159-B9A5-0F036DC8A42F}"/>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3" name="Titre 2">
            <a:extLst>
              <a:ext uri="{FF2B5EF4-FFF2-40B4-BE49-F238E27FC236}">
                <a16:creationId xmlns="" xmlns:a16="http://schemas.microsoft.com/office/drawing/2014/main" id="{1480B72C-9876-453C-9F2F-0AE2DB43A878}"/>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16" name="Espace réservé du numéro de diapositive 2">
            <a:extLst>
              <a:ext uri="{FF2B5EF4-FFF2-40B4-BE49-F238E27FC236}">
                <a16:creationId xmlns="" xmlns:a16="http://schemas.microsoft.com/office/drawing/2014/main" id="{1B7C54F0-393D-414A-AB4A-9C8661035903}"/>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0" name="Espace réservé du pied de page 4">
            <a:extLst>
              <a:ext uri="{FF2B5EF4-FFF2-40B4-BE49-F238E27FC236}">
                <a16:creationId xmlns="" xmlns:a16="http://schemas.microsoft.com/office/drawing/2014/main" id="{053CAEAD-747A-422E-A5A4-8DCFAFD21E8D}"/>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2" name="Text Placeholder 8">
            <a:extLst>
              <a:ext uri="{FF2B5EF4-FFF2-40B4-BE49-F238E27FC236}">
                <a16:creationId xmlns="" xmlns:a16="http://schemas.microsoft.com/office/drawing/2014/main" id="{C789CF81-246C-4814-B82F-ECB801F4C802}"/>
              </a:ext>
            </a:extLst>
          </p:cNvPr>
          <p:cNvSpPr>
            <a:spLocks noGrp="1"/>
          </p:cNvSpPr>
          <p:nvPr>
            <p:ph type="body" sz="quarter" idx="17"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3" name="Cadre 12">
            <a:extLst>
              <a:ext uri="{FF2B5EF4-FFF2-40B4-BE49-F238E27FC236}">
                <a16:creationId xmlns="" xmlns:a16="http://schemas.microsoft.com/office/drawing/2014/main" id="{5CE47666-5F6C-4221-BE57-EDA03F18B75B}"/>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7" name="Text Placeholder 5">
            <a:extLst>
              <a:ext uri="{FF2B5EF4-FFF2-40B4-BE49-F238E27FC236}">
                <a16:creationId xmlns="" xmlns:a16="http://schemas.microsoft.com/office/drawing/2014/main" id="{D13D2839-C8C2-47A5-929D-74BCB3BF83A3}"/>
              </a:ext>
            </a:extLst>
          </p:cNvPr>
          <p:cNvSpPr>
            <a:spLocks noGrp="1"/>
          </p:cNvSpPr>
          <p:nvPr>
            <p:ph type="body" sz="quarter" idx="18"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805225879"/>
      </p:ext>
    </p:extLst>
  </p:cSld>
  <p:clrMapOvr>
    <a:masterClrMapping/>
  </p:clrMapOvr>
  <p:extLst>
    <p:ext uri="{DCECCB84-F9BA-43D5-87BE-67443E8EF086}">
      <p15:sldGuideLst xmlns:p15="http://schemas.microsoft.com/office/powerpoint/2012/main" xmlns="">
        <p15:guide id="1" pos="248">
          <p15:clr>
            <a:srgbClr val="F26B43"/>
          </p15:clr>
        </p15:guide>
        <p15:guide id="2" pos="7428">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3 columns_Dark Blue Bg with dividers">
    <p:bg>
      <p:bgPr>
        <a:solidFill>
          <a:schemeClr val="accent1"/>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5603"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10" name="Content Placeholder 2">
            <a:extLst>
              <a:ext uri="{FF2B5EF4-FFF2-40B4-BE49-F238E27FC236}">
                <a16:creationId xmlns="" xmlns:a16="http://schemas.microsoft.com/office/drawing/2014/main" id="{97A52EDD-AB3D-46B8-9552-5D0D13D5F36D}"/>
              </a:ext>
            </a:extLst>
          </p:cNvPr>
          <p:cNvSpPr>
            <a:spLocks noGrp="1"/>
          </p:cNvSpPr>
          <p:nvPr>
            <p:ph idx="1" hasCustomPrompt="1"/>
          </p:nvPr>
        </p:nvSpPr>
        <p:spPr>
          <a:xfrm>
            <a:off x="404786" y="1808820"/>
            <a:ext cx="3633820"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11" name="Content Placeholder 2">
            <a:extLst>
              <a:ext uri="{FF2B5EF4-FFF2-40B4-BE49-F238E27FC236}">
                <a16:creationId xmlns="" xmlns:a16="http://schemas.microsoft.com/office/drawing/2014/main" id="{8768F86D-E142-4E52-9D2E-634CC9C1576C}"/>
              </a:ext>
            </a:extLst>
          </p:cNvPr>
          <p:cNvSpPr>
            <a:spLocks noGrp="1"/>
          </p:cNvSpPr>
          <p:nvPr>
            <p:ph idx="15" hasCustomPrompt="1"/>
          </p:nvPr>
        </p:nvSpPr>
        <p:spPr>
          <a:xfrm>
            <a:off x="4279090" y="1808820"/>
            <a:ext cx="3633820"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15" name="Content Placeholder 2">
            <a:extLst>
              <a:ext uri="{FF2B5EF4-FFF2-40B4-BE49-F238E27FC236}">
                <a16:creationId xmlns="" xmlns:a16="http://schemas.microsoft.com/office/drawing/2014/main" id="{0768956C-096A-4710-B05A-BFA418BB4758}"/>
              </a:ext>
            </a:extLst>
          </p:cNvPr>
          <p:cNvSpPr>
            <a:spLocks noGrp="1"/>
          </p:cNvSpPr>
          <p:nvPr>
            <p:ph idx="16" hasCustomPrompt="1"/>
          </p:nvPr>
        </p:nvSpPr>
        <p:spPr>
          <a:xfrm>
            <a:off x="8153368" y="1808820"/>
            <a:ext cx="3633820"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pic>
        <p:nvPicPr>
          <p:cNvPr id="14" name="Graphique 8">
            <a:extLst>
              <a:ext uri="{FF2B5EF4-FFF2-40B4-BE49-F238E27FC236}">
                <a16:creationId xmlns="" xmlns:a16="http://schemas.microsoft.com/office/drawing/2014/main" id="{F0A4DBDF-9DE1-4159-B9A5-0F036DC8A42F}"/>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3" name="Titre 2">
            <a:extLst>
              <a:ext uri="{FF2B5EF4-FFF2-40B4-BE49-F238E27FC236}">
                <a16:creationId xmlns="" xmlns:a16="http://schemas.microsoft.com/office/drawing/2014/main" id="{1480B72C-9876-453C-9F2F-0AE2DB43A878}"/>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16" name="Espace réservé du numéro de diapositive 2">
            <a:extLst>
              <a:ext uri="{FF2B5EF4-FFF2-40B4-BE49-F238E27FC236}">
                <a16:creationId xmlns="" xmlns:a16="http://schemas.microsoft.com/office/drawing/2014/main" id="{1B7C54F0-393D-414A-AB4A-9C8661035903}"/>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0" name="Espace réservé du pied de page 4">
            <a:extLst>
              <a:ext uri="{FF2B5EF4-FFF2-40B4-BE49-F238E27FC236}">
                <a16:creationId xmlns="" xmlns:a16="http://schemas.microsoft.com/office/drawing/2014/main" id="{053CAEAD-747A-422E-A5A4-8DCFAFD21E8D}"/>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2" name="Text Placeholder 8">
            <a:extLst>
              <a:ext uri="{FF2B5EF4-FFF2-40B4-BE49-F238E27FC236}">
                <a16:creationId xmlns="" xmlns:a16="http://schemas.microsoft.com/office/drawing/2014/main" id="{C789CF81-246C-4814-B82F-ECB801F4C802}"/>
              </a:ext>
            </a:extLst>
          </p:cNvPr>
          <p:cNvSpPr>
            <a:spLocks noGrp="1"/>
          </p:cNvSpPr>
          <p:nvPr>
            <p:ph type="body" sz="quarter" idx="17"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cxnSp>
        <p:nvCxnSpPr>
          <p:cNvPr id="13" name="Straight Connector 35">
            <a:extLst>
              <a:ext uri="{FF2B5EF4-FFF2-40B4-BE49-F238E27FC236}">
                <a16:creationId xmlns="" xmlns:a16="http://schemas.microsoft.com/office/drawing/2014/main" id="{38BA5899-CDBB-42D8-BFCD-64F5857EFC65}"/>
              </a:ext>
            </a:extLst>
          </p:cNvPr>
          <p:cNvCxnSpPr>
            <a:cxnSpLocks/>
          </p:cNvCxnSpPr>
          <p:nvPr userDrawn="1"/>
        </p:nvCxnSpPr>
        <p:spPr>
          <a:xfrm flipV="1">
            <a:off x="4158848"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7" name="Straight Connector 35">
            <a:extLst>
              <a:ext uri="{FF2B5EF4-FFF2-40B4-BE49-F238E27FC236}">
                <a16:creationId xmlns="" xmlns:a16="http://schemas.microsoft.com/office/drawing/2014/main" id="{0319CC48-B0CA-4682-86EB-D878921F8F3B}"/>
              </a:ext>
            </a:extLst>
          </p:cNvPr>
          <p:cNvCxnSpPr>
            <a:cxnSpLocks/>
          </p:cNvCxnSpPr>
          <p:nvPr userDrawn="1"/>
        </p:nvCxnSpPr>
        <p:spPr>
          <a:xfrm flipV="1">
            <a:off x="8033139"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8" name="Cadre 17">
            <a:extLst>
              <a:ext uri="{FF2B5EF4-FFF2-40B4-BE49-F238E27FC236}">
                <a16:creationId xmlns="" xmlns:a16="http://schemas.microsoft.com/office/drawing/2014/main" id="{EB3C9E83-59DE-4031-99F8-8E589A475E76}"/>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9" name="Text Placeholder 5">
            <a:extLst>
              <a:ext uri="{FF2B5EF4-FFF2-40B4-BE49-F238E27FC236}">
                <a16:creationId xmlns="" xmlns:a16="http://schemas.microsoft.com/office/drawing/2014/main" id="{68207C00-928F-496F-B7C6-9171CBC214C4}"/>
              </a:ext>
            </a:extLst>
          </p:cNvPr>
          <p:cNvSpPr>
            <a:spLocks noGrp="1"/>
          </p:cNvSpPr>
          <p:nvPr>
            <p:ph type="body" sz="quarter" idx="18"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2344534020"/>
      </p:ext>
    </p:extLst>
  </p:cSld>
  <p:clrMapOvr>
    <a:masterClrMapping/>
  </p:clrMapOvr>
  <p:extLst>
    <p:ext uri="{DCECCB84-F9BA-43D5-87BE-67443E8EF086}">
      <p15:sldGuideLst xmlns:p15="http://schemas.microsoft.com/office/powerpoint/2012/main" xmlns="">
        <p15:guide id="1" pos="248">
          <p15:clr>
            <a:srgbClr val="F26B43"/>
          </p15:clr>
        </p15:guide>
        <p15:guide id="2" pos="7428">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columns_Dark Blue Bg ">
    <p:bg>
      <p:bgPr>
        <a:solidFill>
          <a:schemeClr val="accent1"/>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6627"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11" name="Espace réservé du numéro de diapositive 10">
            <a:extLst>
              <a:ext uri="{FF2B5EF4-FFF2-40B4-BE49-F238E27FC236}">
                <a16:creationId xmlns="" xmlns:a16="http://schemas.microsoft.com/office/drawing/2014/main" id="{D13C9137-663D-49DC-8F1F-B4154A1768F8}"/>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6" name="Titre 5">
            <a:extLst>
              <a:ext uri="{FF2B5EF4-FFF2-40B4-BE49-F238E27FC236}">
                <a16:creationId xmlns="" xmlns:a16="http://schemas.microsoft.com/office/drawing/2014/main" id="{826B9503-2AC4-450D-A0D4-5019A3085BE9}"/>
              </a:ext>
            </a:extLst>
          </p:cNvPr>
          <p:cNvSpPr>
            <a:spLocks noGrp="1"/>
          </p:cNvSpPr>
          <p:nvPr>
            <p:ph type="title" hasCustomPrompt="1"/>
          </p:nvPr>
        </p:nvSpPr>
        <p:spPr>
          <a:xfrm>
            <a:off x="404786" y="382816"/>
            <a:ext cx="11382428" cy="480131"/>
          </a:xfrm>
        </p:spPr>
        <p:txBody>
          <a:bodyPr/>
          <a:lstStyle>
            <a:lvl1pPr>
              <a:defRPr>
                <a:solidFill>
                  <a:schemeClr val="bg1"/>
                </a:solidFill>
              </a:defRPr>
            </a:lvl1pPr>
          </a:lstStyle>
          <a:p>
            <a:r>
              <a:rPr lang="fr-FR" err="1"/>
              <a:t>Title</a:t>
            </a:r>
            <a:r>
              <a:rPr lang="fr-FR"/>
              <a:t> of the slide</a:t>
            </a:r>
          </a:p>
        </p:txBody>
      </p:sp>
      <p:sp>
        <p:nvSpPr>
          <p:cNvPr id="14" name="Text Placeholder 8">
            <a:extLst>
              <a:ext uri="{FF2B5EF4-FFF2-40B4-BE49-F238E27FC236}">
                <a16:creationId xmlns="" xmlns:a16="http://schemas.microsoft.com/office/drawing/2014/main" id="{20B967EF-526B-42DF-870F-C27D85C3749D}"/>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5" name="Content Placeholder 2">
            <a:extLst>
              <a:ext uri="{FF2B5EF4-FFF2-40B4-BE49-F238E27FC236}">
                <a16:creationId xmlns="" xmlns:a16="http://schemas.microsoft.com/office/drawing/2014/main" id="{A2E8BB07-B67E-46A3-983C-459CF2A9231C}"/>
              </a:ext>
            </a:extLst>
          </p:cNvPr>
          <p:cNvSpPr>
            <a:spLocks noGrp="1"/>
          </p:cNvSpPr>
          <p:nvPr>
            <p:ph idx="19" hasCustomPrompt="1"/>
          </p:nvPr>
        </p:nvSpPr>
        <p:spPr>
          <a:xfrm>
            <a:off x="404785" y="1808820"/>
            <a:ext cx="2667154"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20" name="Content Placeholder 2">
            <a:extLst>
              <a:ext uri="{FF2B5EF4-FFF2-40B4-BE49-F238E27FC236}">
                <a16:creationId xmlns="" xmlns:a16="http://schemas.microsoft.com/office/drawing/2014/main" id="{904DA21D-F627-4FE5-9AB1-E7433AA0327D}"/>
              </a:ext>
            </a:extLst>
          </p:cNvPr>
          <p:cNvSpPr>
            <a:spLocks noGrp="1"/>
          </p:cNvSpPr>
          <p:nvPr>
            <p:ph idx="20" hasCustomPrompt="1"/>
          </p:nvPr>
        </p:nvSpPr>
        <p:spPr>
          <a:xfrm>
            <a:off x="3309877" y="1808820"/>
            <a:ext cx="2667154"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21" name="Content Placeholder 2">
            <a:extLst>
              <a:ext uri="{FF2B5EF4-FFF2-40B4-BE49-F238E27FC236}">
                <a16:creationId xmlns="" xmlns:a16="http://schemas.microsoft.com/office/drawing/2014/main" id="{98957F28-66B5-4ECC-AA41-7CCADEDEAC7F}"/>
              </a:ext>
            </a:extLst>
          </p:cNvPr>
          <p:cNvSpPr>
            <a:spLocks noGrp="1"/>
          </p:cNvSpPr>
          <p:nvPr>
            <p:ph idx="21" hasCustomPrompt="1"/>
          </p:nvPr>
        </p:nvSpPr>
        <p:spPr>
          <a:xfrm>
            <a:off x="6214969" y="1808820"/>
            <a:ext cx="2667154"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22" name="Content Placeholder 2">
            <a:extLst>
              <a:ext uri="{FF2B5EF4-FFF2-40B4-BE49-F238E27FC236}">
                <a16:creationId xmlns="" xmlns:a16="http://schemas.microsoft.com/office/drawing/2014/main" id="{3F65E827-F95D-4C8F-84F2-47397F0206A3}"/>
              </a:ext>
            </a:extLst>
          </p:cNvPr>
          <p:cNvSpPr>
            <a:spLocks noGrp="1"/>
          </p:cNvSpPr>
          <p:nvPr>
            <p:ph idx="22" hasCustomPrompt="1"/>
          </p:nvPr>
        </p:nvSpPr>
        <p:spPr>
          <a:xfrm>
            <a:off x="9120060" y="1808820"/>
            <a:ext cx="2667154"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23" name="Espace réservé du pied de page 4">
            <a:extLst>
              <a:ext uri="{FF2B5EF4-FFF2-40B4-BE49-F238E27FC236}">
                <a16:creationId xmlns="" xmlns:a16="http://schemas.microsoft.com/office/drawing/2014/main" id="{A3E362D2-078D-4128-B488-B68D1D625498}"/>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24" name="Cadre 23">
            <a:extLst>
              <a:ext uri="{FF2B5EF4-FFF2-40B4-BE49-F238E27FC236}">
                <a16:creationId xmlns="" xmlns:a16="http://schemas.microsoft.com/office/drawing/2014/main" id="{8099771D-F956-4DB9-B4F7-7E761C11A3BB}"/>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5" name="Text Placeholder 5">
            <a:extLst>
              <a:ext uri="{FF2B5EF4-FFF2-40B4-BE49-F238E27FC236}">
                <a16:creationId xmlns="" xmlns:a16="http://schemas.microsoft.com/office/drawing/2014/main" id="{581BF1F8-6CC9-494D-8602-9E9AB8CE19EC}"/>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2334744729"/>
      </p:ext>
    </p:extLst>
  </p:cSld>
  <p:clrMapOvr>
    <a:masterClrMapping/>
  </p:clrMapOvr>
  <p:extLst>
    <p:ext uri="{DCECCB84-F9BA-43D5-87BE-67443E8EF086}">
      <p15:sldGuideLst xmlns:p15="http://schemas.microsoft.com/office/powerpoint/2012/main" xmlns="">
        <p15:guide id="1" pos="248">
          <p15:clr>
            <a:srgbClr val="F26B43"/>
          </p15:clr>
        </p15:guide>
        <p15:guide id="2" pos="7425">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 columns_Dark Blue Bg with dividers">
    <p:bg>
      <p:bgPr>
        <a:solidFill>
          <a:schemeClr val="accent1"/>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7651"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11" name="Espace réservé du numéro de diapositive 10">
            <a:extLst>
              <a:ext uri="{FF2B5EF4-FFF2-40B4-BE49-F238E27FC236}">
                <a16:creationId xmlns="" xmlns:a16="http://schemas.microsoft.com/office/drawing/2014/main" id="{D13C9137-663D-49DC-8F1F-B4154A1768F8}"/>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6" name="Titre 5">
            <a:extLst>
              <a:ext uri="{FF2B5EF4-FFF2-40B4-BE49-F238E27FC236}">
                <a16:creationId xmlns="" xmlns:a16="http://schemas.microsoft.com/office/drawing/2014/main" id="{826B9503-2AC4-450D-A0D4-5019A3085BE9}"/>
              </a:ext>
            </a:extLst>
          </p:cNvPr>
          <p:cNvSpPr>
            <a:spLocks noGrp="1"/>
          </p:cNvSpPr>
          <p:nvPr>
            <p:ph type="title" hasCustomPrompt="1"/>
          </p:nvPr>
        </p:nvSpPr>
        <p:spPr>
          <a:xfrm>
            <a:off x="404786" y="382816"/>
            <a:ext cx="11382428" cy="480131"/>
          </a:xfrm>
        </p:spPr>
        <p:txBody>
          <a:bodyPr/>
          <a:lstStyle>
            <a:lvl1pPr>
              <a:defRPr>
                <a:solidFill>
                  <a:schemeClr val="bg1"/>
                </a:solidFill>
              </a:defRPr>
            </a:lvl1pPr>
          </a:lstStyle>
          <a:p>
            <a:r>
              <a:rPr lang="fr-FR" err="1"/>
              <a:t>Title</a:t>
            </a:r>
            <a:r>
              <a:rPr lang="fr-FR"/>
              <a:t> of the slide </a:t>
            </a:r>
          </a:p>
        </p:txBody>
      </p:sp>
      <p:sp>
        <p:nvSpPr>
          <p:cNvPr id="14" name="Text Placeholder 8">
            <a:extLst>
              <a:ext uri="{FF2B5EF4-FFF2-40B4-BE49-F238E27FC236}">
                <a16:creationId xmlns="" xmlns:a16="http://schemas.microsoft.com/office/drawing/2014/main" id="{20B967EF-526B-42DF-870F-C27D85C3749D}"/>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cxnSp>
        <p:nvCxnSpPr>
          <p:cNvPr id="16" name="Straight Connector 35">
            <a:extLst>
              <a:ext uri="{FF2B5EF4-FFF2-40B4-BE49-F238E27FC236}">
                <a16:creationId xmlns="" xmlns:a16="http://schemas.microsoft.com/office/drawing/2014/main" id="{5BACBC25-5487-4894-AB69-DC61AF350FEE}"/>
              </a:ext>
            </a:extLst>
          </p:cNvPr>
          <p:cNvCxnSpPr>
            <a:cxnSpLocks/>
          </p:cNvCxnSpPr>
          <p:nvPr userDrawn="1"/>
        </p:nvCxnSpPr>
        <p:spPr>
          <a:xfrm flipV="1">
            <a:off x="3190903"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8" name="Straight Connector 35">
            <a:extLst>
              <a:ext uri="{FF2B5EF4-FFF2-40B4-BE49-F238E27FC236}">
                <a16:creationId xmlns="" xmlns:a16="http://schemas.microsoft.com/office/drawing/2014/main" id="{F1570288-B026-49B2-AE34-8E27B6EB2D8D}"/>
              </a:ext>
            </a:extLst>
          </p:cNvPr>
          <p:cNvCxnSpPr>
            <a:cxnSpLocks/>
          </p:cNvCxnSpPr>
          <p:nvPr userDrawn="1"/>
        </p:nvCxnSpPr>
        <p:spPr>
          <a:xfrm flipV="1">
            <a:off x="6095986"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9" name="Straight Connector 35">
            <a:extLst>
              <a:ext uri="{FF2B5EF4-FFF2-40B4-BE49-F238E27FC236}">
                <a16:creationId xmlns="" xmlns:a16="http://schemas.microsoft.com/office/drawing/2014/main" id="{FDF868AB-0A81-40C5-9695-1BD120946D0A}"/>
              </a:ext>
            </a:extLst>
          </p:cNvPr>
          <p:cNvCxnSpPr>
            <a:cxnSpLocks/>
          </p:cNvCxnSpPr>
          <p:nvPr userDrawn="1"/>
        </p:nvCxnSpPr>
        <p:spPr>
          <a:xfrm flipV="1">
            <a:off x="9001069"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7" name="Content Placeholder 2">
            <a:extLst>
              <a:ext uri="{FF2B5EF4-FFF2-40B4-BE49-F238E27FC236}">
                <a16:creationId xmlns="" xmlns:a16="http://schemas.microsoft.com/office/drawing/2014/main" id="{0B87A726-5D45-49B7-B6E4-02D113462CA8}"/>
              </a:ext>
            </a:extLst>
          </p:cNvPr>
          <p:cNvSpPr>
            <a:spLocks noGrp="1"/>
          </p:cNvSpPr>
          <p:nvPr>
            <p:ph idx="19" hasCustomPrompt="1"/>
          </p:nvPr>
        </p:nvSpPr>
        <p:spPr>
          <a:xfrm>
            <a:off x="404785" y="1808820"/>
            <a:ext cx="2667154"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20" name="Content Placeholder 2">
            <a:extLst>
              <a:ext uri="{FF2B5EF4-FFF2-40B4-BE49-F238E27FC236}">
                <a16:creationId xmlns="" xmlns:a16="http://schemas.microsoft.com/office/drawing/2014/main" id="{48469EBA-FCE4-409D-99AD-B18807B78960}"/>
              </a:ext>
            </a:extLst>
          </p:cNvPr>
          <p:cNvSpPr>
            <a:spLocks noGrp="1"/>
          </p:cNvSpPr>
          <p:nvPr>
            <p:ph idx="20" hasCustomPrompt="1"/>
          </p:nvPr>
        </p:nvSpPr>
        <p:spPr>
          <a:xfrm>
            <a:off x="3309877" y="1808820"/>
            <a:ext cx="2667154"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21" name="Content Placeholder 2">
            <a:extLst>
              <a:ext uri="{FF2B5EF4-FFF2-40B4-BE49-F238E27FC236}">
                <a16:creationId xmlns="" xmlns:a16="http://schemas.microsoft.com/office/drawing/2014/main" id="{E5B593F1-F213-4F09-9902-DFB955D2770C}"/>
              </a:ext>
            </a:extLst>
          </p:cNvPr>
          <p:cNvSpPr>
            <a:spLocks noGrp="1"/>
          </p:cNvSpPr>
          <p:nvPr>
            <p:ph idx="21" hasCustomPrompt="1"/>
          </p:nvPr>
        </p:nvSpPr>
        <p:spPr>
          <a:xfrm>
            <a:off x="6214969" y="1808820"/>
            <a:ext cx="2667154"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22" name="Content Placeholder 2">
            <a:extLst>
              <a:ext uri="{FF2B5EF4-FFF2-40B4-BE49-F238E27FC236}">
                <a16:creationId xmlns="" xmlns:a16="http://schemas.microsoft.com/office/drawing/2014/main" id="{7CE1EB90-82E9-4FC8-B6D3-007BF2FBE500}"/>
              </a:ext>
            </a:extLst>
          </p:cNvPr>
          <p:cNvSpPr>
            <a:spLocks noGrp="1"/>
          </p:cNvSpPr>
          <p:nvPr>
            <p:ph idx="22" hasCustomPrompt="1"/>
          </p:nvPr>
        </p:nvSpPr>
        <p:spPr>
          <a:xfrm>
            <a:off x="9120060" y="1808820"/>
            <a:ext cx="2667154"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23" name="Espace réservé du pied de page 4">
            <a:extLst>
              <a:ext uri="{FF2B5EF4-FFF2-40B4-BE49-F238E27FC236}">
                <a16:creationId xmlns="" xmlns:a16="http://schemas.microsoft.com/office/drawing/2014/main" id="{5A248F93-3019-4CAF-B706-E2441D4F541A}"/>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24" name="Cadre 23">
            <a:extLst>
              <a:ext uri="{FF2B5EF4-FFF2-40B4-BE49-F238E27FC236}">
                <a16:creationId xmlns="" xmlns:a16="http://schemas.microsoft.com/office/drawing/2014/main" id="{325EBEA5-1389-448B-8CAE-B7B851880844}"/>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5" name="Text Placeholder 5">
            <a:extLst>
              <a:ext uri="{FF2B5EF4-FFF2-40B4-BE49-F238E27FC236}">
                <a16:creationId xmlns="" xmlns:a16="http://schemas.microsoft.com/office/drawing/2014/main" id="{588D9899-BB37-4FE9-A385-9495B967978B}"/>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4196604235"/>
      </p:ext>
    </p:extLst>
  </p:cSld>
  <p:clrMapOvr>
    <a:masterClrMapping/>
  </p:clrMapOvr>
  <p:extLst>
    <p:ext uri="{DCECCB84-F9BA-43D5-87BE-67443E8EF086}">
      <p15:sldGuideLst xmlns:p15="http://schemas.microsoft.com/office/powerpoint/2012/main" xmlns="">
        <p15:guide id="1" pos="248">
          <p15:clr>
            <a:srgbClr val="F26B43"/>
          </p15:clr>
        </p15:guide>
        <p15:guide id="2" pos="7425">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Empty_Blue Bg">
    <p:bg>
      <p:bgPr>
        <a:solidFill>
          <a:schemeClr val="bg2"/>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8675"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pic>
        <p:nvPicPr>
          <p:cNvPr id="12" name="Graphique 8">
            <a:extLst>
              <a:ext uri="{FF2B5EF4-FFF2-40B4-BE49-F238E27FC236}">
                <a16:creationId xmlns="" xmlns:a16="http://schemas.microsoft.com/office/drawing/2014/main" id="{7D382778-4BBE-4E08-86E4-7B7315AC1A61}"/>
              </a:ext>
            </a:extLst>
          </p:cNvPr>
          <p:cNvPicPr>
            <a:picLocks noChangeAspect="1"/>
          </p:cNvPicPr>
          <p:nvPr userDrawn="1"/>
        </p:nvPicPr>
        <p:blipFill>
          <a:blip r:embed="rId7"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3" name="Titre 2">
            <a:extLst>
              <a:ext uri="{FF2B5EF4-FFF2-40B4-BE49-F238E27FC236}">
                <a16:creationId xmlns="" xmlns:a16="http://schemas.microsoft.com/office/drawing/2014/main" id="{BA150D9F-19CF-41D5-863B-7F91F1AB7D3B}"/>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16" name="Espace réservé du numéro de diapositive 2">
            <a:extLst>
              <a:ext uri="{FF2B5EF4-FFF2-40B4-BE49-F238E27FC236}">
                <a16:creationId xmlns="" xmlns:a16="http://schemas.microsoft.com/office/drawing/2014/main" id="{31F9D6FB-8DB3-4379-851A-D7F19062A2E8}"/>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17" name="Espace réservé du pied de page 4">
            <a:extLst>
              <a:ext uri="{FF2B5EF4-FFF2-40B4-BE49-F238E27FC236}">
                <a16:creationId xmlns="" xmlns:a16="http://schemas.microsoft.com/office/drawing/2014/main" id="{ADCF342B-275C-4A27-A66D-2820075198A9}"/>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0" name="Text Placeholder 8">
            <a:extLst>
              <a:ext uri="{FF2B5EF4-FFF2-40B4-BE49-F238E27FC236}">
                <a16:creationId xmlns="" xmlns:a16="http://schemas.microsoft.com/office/drawing/2014/main" id="{D47377B4-5609-49EE-8F95-1C8A59DF904C}"/>
              </a:ext>
            </a:extLst>
          </p:cNvPr>
          <p:cNvSpPr>
            <a:spLocks noGrp="1"/>
          </p:cNvSpPr>
          <p:nvPr>
            <p:ph type="body" sz="quarter" idx="17"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1" name="Cadre 10">
            <a:extLst>
              <a:ext uri="{FF2B5EF4-FFF2-40B4-BE49-F238E27FC236}">
                <a16:creationId xmlns="" xmlns:a16="http://schemas.microsoft.com/office/drawing/2014/main" id="{77A1E76D-CD0A-45A9-B7A0-29F80C335450}"/>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 name="Text Placeholder 5">
            <a:extLst>
              <a:ext uri="{FF2B5EF4-FFF2-40B4-BE49-F238E27FC236}">
                <a16:creationId xmlns="" xmlns:a16="http://schemas.microsoft.com/office/drawing/2014/main" id="{D8A5B67A-D907-474E-A084-15CB97FC3B9E}"/>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588434019"/>
      </p:ext>
    </p:extLst>
  </p:cSld>
  <p:clrMapOvr>
    <a:masterClrMapping/>
  </p:clrMapOvr>
  <p:extLst>
    <p:ext uri="{DCECCB84-F9BA-43D5-87BE-67443E8EF086}">
      <p15:sldGuideLst xmlns:p15="http://schemas.microsoft.com/office/powerpoint/2012/main" xmlns="">
        <p15:guide id="1" pos="248">
          <p15:clr>
            <a:srgbClr val="F26B43"/>
          </p15:clr>
        </p15:guide>
        <p15:guide id="2" pos="7428">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Content_Blue Bg">
    <p:bg>
      <p:bgPr>
        <a:solidFill>
          <a:schemeClr val="bg2"/>
        </a:solidFill>
        <a:effectLst/>
      </p:bgPr>
    </p:bg>
    <p:spTree>
      <p:nvGrpSpPr>
        <p:cNvPr id="1" name=""/>
        <p:cNvGrpSpPr/>
        <p:nvPr/>
      </p:nvGrpSpPr>
      <p:grpSpPr>
        <a:xfrm>
          <a:off x="0" y="0"/>
          <a:ext cx="0" cy="0"/>
          <a:chOff x="0" y="0"/>
          <a:chExt cx="0" cy="0"/>
        </a:xfrm>
      </p:grpSpPr>
      <p:sp>
        <p:nvSpPr>
          <p:cNvPr id="15" name="Espace réservé du contenu 2">
            <a:extLst>
              <a:ext uri="{FF2B5EF4-FFF2-40B4-BE49-F238E27FC236}">
                <a16:creationId xmlns="" xmlns:a16="http://schemas.microsoft.com/office/drawing/2014/main" id="{EA31DD0A-B87C-4F5D-B7AB-7E8A0082D2F9}"/>
              </a:ext>
            </a:extLst>
          </p:cNvPr>
          <p:cNvSpPr>
            <a:spLocks noGrp="1"/>
          </p:cNvSpPr>
          <p:nvPr>
            <p:ph idx="18" hasCustomPrompt="1"/>
          </p:nvPr>
        </p:nvSpPr>
        <p:spPr>
          <a:xfrm>
            <a:off x="404786" y="1808820"/>
            <a:ext cx="8319506" cy="3868080"/>
          </a:xfrm>
          <a:prstGeom prst="rect">
            <a:avLst/>
          </a:prstGeom>
        </p:spPr>
        <p:txBody>
          <a:bodyPr/>
          <a:lstStyle>
            <a:lvl1pPr>
              <a:defRPr>
                <a:solidFill>
                  <a:schemeClr val="bg1"/>
                </a:solidFill>
              </a:defRPr>
            </a:lvl1pPr>
            <a:lvl2pPr marL="447675" indent="-314325">
              <a:buFontTx/>
              <a:buBlip>
                <a:blip r:embed="rId5"/>
              </a:buBlip>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Your text here</a:t>
            </a:r>
          </a:p>
          <a:p>
            <a:pPr lvl="1"/>
            <a:r>
              <a:rPr lang="en-GB"/>
              <a:t>Text level 1</a:t>
            </a:r>
          </a:p>
          <a:p>
            <a:pPr lvl="2"/>
            <a:r>
              <a:rPr lang="en-GB"/>
              <a:t>Text level 2</a:t>
            </a:r>
          </a:p>
        </p:txBody>
      </p:sp>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9699" name="think-cell Slide" r:id="rId6" imgW="532" imgH="530" progId="TCLayout.ActiveDocument.1">
                  <p:embed/>
                </p:oleObj>
              </mc:Choice>
              <mc:Fallback>
                <p:oleObj name="think-cell Slide" r:id="rId6"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pic>
        <p:nvPicPr>
          <p:cNvPr id="12" name="Graphique 8">
            <a:extLst>
              <a:ext uri="{FF2B5EF4-FFF2-40B4-BE49-F238E27FC236}">
                <a16:creationId xmlns="" xmlns:a16="http://schemas.microsoft.com/office/drawing/2014/main" id="{3E2F2A02-19F4-4543-A149-7BA6112B4EB2}"/>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5" name="Titre 4">
            <a:extLst>
              <a:ext uri="{FF2B5EF4-FFF2-40B4-BE49-F238E27FC236}">
                <a16:creationId xmlns="" xmlns:a16="http://schemas.microsoft.com/office/drawing/2014/main" id="{3A83716A-3280-4F1F-A538-84B68BE706CD}"/>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16" name="Espace réservé du numéro de diapositive 2">
            <a:extLst>
              <a:ext uri="{FF2B5EF4-FFF2-40B4-BE49-F238E27FC236}">
                <a16:creationId xmlns="" xmlns:a16="http://schemas.microsoft.com/office/drawing/2014/main" id="{EA13E63A-DB9A-4943-94F5-7D1662AF82ED}"/>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17" name="Espace réservé du pied de page 4">
            <a:extLst>
              <a:ext uri="{FF2B5EF4-FFF2-40B4-BE49-F238E27FC236}">
                <a16:creationId xmlns="" xmlns:a16="http://schemas.microsoft.com/office/drawing/2014/main" id="{AF25B436-5E52-4A56-8F65-3680B6E8DD46}"/>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1" name="Text Placeholder 8">
            <a:extLst>
              <a:ext uri="{FF2B5EF4-FFF2-40B4-BE49-F238E27FC236}">
                <a16:creationId xmlns="" xmlns:a16="http://schemas.microsoft.com/office/drawing/2014/main" id="{121403F2-4414-4234-BC39-C68A3C040066}"/>
              </a:ext>
            </a:extLst>
          </p:cNvPr>
          <p:cNvSpPr>
            <a:spLocks noGrp="1"/>
          </p:cNvSpPr>
          <p:nvPr>
            <p:ph type="body" sz="quarter" idx="17"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3" name="Cadre 12">
            <a:extLst>
              <a:ext uri="{FF2B5EF4-FFF2-40B4-BE49-F238E27FC236}">
                <a16:creationId xmlns="" xmlns:a16="http://schemas.microsoft.com/office/drawing/2014/main" id="{7C4457B5-A8C3-46A7-868D-52171EF747ED}"/>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 name="Text Placeholder 5">
            <a:extLst>
              <a:ext uri="{FF2B5EF4-FFF2-40B4-BE49-F238E27FC236}">
                <a16:creationId xmlns="" xmlns:a16="http://schemas.microsoft.com/office/drawing/2014/main" id="{94936C9F-D43C-4659-B9C5-2BCCD34522C8}"/>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608014080"/>
      </p:ext>
    </p:extLst>
  </p:cSld>
  <p:clrMapOvr>
    <a:masterClrMapping/>
  </p:clrMapOvr>
  <p:extLst>
    <p:ext uri="{DCECCB84-F9BA-43D5-87BE-67443E8EF086}">
      <p15:sldGuideLst xmlns:p15="http://schemas.microsoft.com/office/powerpoint/2012/main" xmlns="">
        <p15:guide id="1" pos="248">
          <p15:clr>
            <a:srgbClr val="F26B43"/>
          </p15:clr>
        </p15:guide>
        <p15:guide id="2" pos="7428">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_2">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graphicFrame>
        <p:nvGraphicFramePr>
          <p:cNvPr id="5" name="Objet 4" hidden="1">
            <a:extLst>
              <a:ext uri="{FF2B5EF4-FFF2-40B4-BE49-F238E27FC236}">
                <a16:creationId xmlns="" xmlns:a16="http://schemas.microsoft.com/office/drawing/2014/main" id="{075C7A91-CC93-4B69-84A3-D6E6299E1C1C}"/>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099" name="think-cell Slide" r:id="rId6" imgW="532" imgH="530" progId="TCLayout.ActiveDocument.1">
                  <p:embed/>
                </p:oleObj>
              </mc:Choice>
              <mc:Fallback>
                <p:oleObj name="think-cell Slide" r:id="rId6" imgW="532" imgH="530" progId="TCLayout.ActiveDocument.1">
                  <p:embed/>
                  <p:pic>
                    <p:nvPicPr>
                      <p:cNvPr id="5" name="Objet 4" hidden="1">
                        <a:extLst>
                          <a:ext uri="{FF2B5EF4-FFF2-40B4-BE49-F238E27FC236}">
                            <a16:creationId xmlns="" xmlns:a16="http://schemas.microsoft.com/office/drawing/2014/main" id="{075C7A91-CC93-4B69-84A3-D6E6299E1C1C}"/>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4455627D-8E54-4A37-802B-8C427B3EB1B5}"/>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6000" b="1" i="0" baseline="0">
              <a:latin typeface="Arial Black" panose="020B0A04020102020204" pitchFamily="34" charset="0"/>
              <a:ea typeface="+mj-ea"/>
              <a:cs typeface="+mj-cs"/>
              <a:sym typeface="Arial Black" panose="020B0A04020102020204" pitchFamily="34" charset="0"/>
            </a:endParaRPr>
          </a:p>
        </p:txBody>
      </p:sp>
      <p:sp>
        <p:nvSpPr>
          <p:cNvPr id="23" name="Forme libre : forme 22">
            <a:extLst>
              <a:ext uri="{FF2B5EF4-FFF2-40B4-BE49-F238E27FC236}">
                <a16:creationId xmlns="" xmlns:a16="http://schemas.microsoft.com/office/drawing/2014/main" id="{66AEBE2B-012F-42BB-A823-995DB0D71DD2}"/>
              </a:ext>
            </a:extLst>
          </p:cNvPr>
          <p:cNvSpPr/>
          <p:nvPr userDrawn="1"/>
        </p:nvSpPr>
        <p:spPr>
          <a:xfrm rot="18932423">
            <a:off x="-954765" y="1427043"/>
            <a:ext cx="5372804" cy="530454"/>
          </a:xfrm>
          <a:custGeom>
            <a:avLst/>
            <a:gdLst>
              <a:gd name="connsiteX0" fmla="*/ 4832249 w 5372804"/>
              <a:gd name="connsiteY0" fmla="*/ 0 h 530454"/>
              <a:gd name="connsiteX1" fmla="*/ 5372804 w 5372804"/>
              <a:gd name="connsiteY1" fmla="*/ 530454 h 530454"/>
              <a:gd name="connsiteX2" fmla="*/ 0 w 5372804"/>
              <a:gd name="connsiteY2" fmla="*/ 530454 h 530454"/>
              <a:gd name="connsiteX3" fmla="*/ 520541 w 5372804"/>
              <a:gd name="connsiteY3" fmla="*/ 0 h 530454"/>
            </a:gdLst>
            <a:ahLst/>
            <a:cxnLst>
              <a:cxn ang="0">
                <a:pos x="connsiteX0" y="connsiteY0"/>
              </a:cxn>
              <a:cxn ang="0">
                <a:pos x="connsiteX1" y="connsiteY1"/>
              </a:cxn>
              <a:cxn ang="0">
                <a:pos x="connsiteX2" y="connsiteY2"/>
              </a:cxn>
              <a:cxn ang="0">
                <a:pos x="connsiteX3" y="connsiteY3"/>
              </a:cxn>
            </a:cxnLst>
            <a:rect l="l" t="t" r="r" b="b"/>
            <a:pathLst>
              <a:path w="5372804" h="530454">
                <a:moveTo>
                  <a:pt x="4832249" y="0"/>
                </a:moveTo>
                <a:lnTo>
                  <a:pt x="5372804" y="530454"/>
                </a:lnTo>
                <a:lnTo>
                  <a:pt x="0" y="530454"/>
                </a:lnTo>
                <a:lnTo>
                  <a:pt x="520541"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1" name="Forme libre : forme 20">
            <a:extLst>
              <a:ext uri="{FF2B5EF4-FFF2-40B4-BE49-F238E27FC236}">
                <a16:creationId xmlns="" xmlns:a16="http://schemas.microsoft.com/office/drawing/2014/main" id="{534AE452-7F08-4FA5-B95D-44688A32E41E}"/>
              </a:ext>
            </a:extLst>
          </p:cNvPr>
          <p:cNvSpPr/>
          <p:nvPr userDrawn="1"/>
        </p:nvSpPr>
        <p:spPr>
          <a:xfrm rot="18932423">
            <a:off x="-735098" y="889565"/>
            <a:ext cx="3838044" cy="530454"/>
          </a:xfrm>
          <a:custGeom>
            <a:avLst/>
            <a:gdLst>
              <a:gd name="connsiteX0" fmla="*/ 3297489 w 3838044"/>
              <a:gd name="connsiteY0" fmla="*/ 0 h 530454"/>
              <a:gd name="connsiteX1" fmla="*/ 3838044 w 3838044"/>
              <a:gd name="connsiteY1" fmla="*/ 530454 h 530454"/>
              <a:gd name="connsiteX2" fmla="*/ 0 w 3838044"/>
              <a:gd name="connsiteY2" fmla="*/ 530454 h 530454"/>
              <a:gd name="connsiteX3" fmla="*/ 520541 w 3838044"/>
              <a:gd name="connsiteY3" fmla="*/ 0 h 530454"/>
            </a:gdLst>
            <a:ahLst/>
            <a:cxnLst>
              <a:cxn ang="0">
                <a:pos x="connsiteX0" y="connsiteY0"/>
              </a:cxn>
              <a:cxn ang="0">
                <a:pos x="connsiteX1" y="connsiteY1"/>
              </a:cxn>
              <a:cxn ang="0">
                <a:pos x="connsiteX2" y="connsiteY2"/>
              </a:cxn>
              <a:cxn ang="0">
                <a:pos x="connsiteX3" y="connsiteY3"/>
              </a:cxn>
            </a:cxnLst>
            <a:rect l="l" t="t" r="r" b="b"/>
            <a:pathLst>
              <a:path w="3838044" h="530454">
                <a:moveTo>
                  <a:pt x="3297489" y="0"/>
                </a:moveTo>
                <a:lnTo>
                  <a:pt x="3838044" y="530454"/>
                </a:lnTo>
                <a:lnTo>
                  <a:pt x="0" y="530454"/>
                </a:lnTo>
                <a:lnTo>
                  <a:pt x="520541"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3" name="Sous-titre 2">
            <a:extLst>
              <a:ext uri="{FF2B5EF4-FFF2-40B4-BE49-F238E27FC236}">
                <a16:creationId xmlns="" xmlns:a16="http://schemas.microsoft.com/office/drawing/2014/main" id="{E9CCE011-2916-434D-A5D2-7A96A56EDFB2}"/>
              </a:ext>
            </a:extLst>
          </p:cNvPr>
          <p:cNvSpPr>
            <a:spLocks noGrp="1"/>
          </p:cNvSpPr>
          <p:nvPr>
            <p:ph type="subTitle" idx="1" hasCustomPrompt="1"/>
          </p:nvPr>
        </p:nvSpPr>
        <p:spPr>
          <a:xfrm>
            <a:off x="459131" y="3001503"/>
            <a:ext cx="7551997" cy="424732"/>
          </a:xfrm>
          <a:prstGeom prst="rect">
            <a:avLst/>
          </a:prstGeom>
        </p:spPr>
        <p:txBody>
          <a:bodyPr wrap="square" lIns="108000" rIns="180000">
            <a:spAutoFit/>
          </a:bodyPr>
          <a:lstStyle>
            <a:lvl1pPr marL="0" indent="0" algn="l">
              <a:buNone/>
              <a:defRPr sz="24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Subtitle of the presentation</a:t>
            </a:r>
          </a:p>
        </p:txBody>
      </p:sp>
      <p:sp>
        <p:nvSpPr>
          <p:cNvPr id="19" name="Espace réservé de la date 3">
            <a:extLst>
              <a:ext uri="{FF2B5EF4-FFF2-40B4-BE49-F238E27FC236}">
                <a16:creationId xmlns="" xmlns:a16="http://schemas.microsoft.com/office/drawing/2014/main" id="{11CD5301-9586-45EF-BD7D-6FD0A6A5B078}"/>
              </a:ext>
            </a:extLst>
          </p:cNvPr>
          <p:cNvSpPr>
            <a:spLocks noGrp="1"/>
          </p:cNvSpPr>
          <p:nvPr>
            <p:ph type="dt" sz="half" idx="10"/>
          </p:nvPr>
        </p:nvSpPr>
        <p:spPr>
          <a:xfrm>
            <a:off x="459132" y="4402897"/>
            <a:ext cx="1361105" cy="215444"/>
          </a:xfrm>
          <a:prstGeom prst="rect">
            <a:avLst/>
          </a:prstGeom>
        </p:spPr>
        <p:txBody>
          <a:bodyPr wrap="none" lIns="108000" tIns="0" rIns="180000" bIns="0">
            <a:spAutoFit/>
          </a:bodyPr>
          <a:lstStyle>
            <a:lvl1pPr>
              <a:defRPr sz="1400">
                <a:solidFill>
                  <a:schemeClr val="bg1"/>
                </a:solidFill>
              </a:defRPr>
            </a:lvl1pPr>
          </a:lstStyle>
          <a:p>
            <a:endParaRPr lang="en-GB"/>
          </a:p>
        </p:txBody>
      </p:sp>
      <p:sp>
        <p:nvSpPr>
          <p:cNvPr id="24" name="Titre 1">
            <a:extLst>
              <a:ext uri="{FF2B5EF4-FFF2-40B4-BE49-F238E27FC236}">
                <a16:creationId xmlns="" xmlns:a16="http://schemas.microsoft.com/office/drawing/2014/main" id="{282677E1-E7D7-461C-9F6D-B1708372F571}"/>
              </a:ext>
            </a:extLst>
          </p:cNvPr>
          <p:cNvSpPr>
            <a:spLocks noGrp="1"/>
          </p:cNvSpPr>
          <p:nvPr>
            <p:ph type="ctrTitle" hasCustomPrompt="1"/>
          </p:nvPr>
        </p:nvSpPr>
        <p:spPr>
          <a:xfrm>
            <a:off x="459207" y="521852"/>
            <a:ext cx="7551997" cy="2475348"/>
          </a:xfrm>
        </p:spPr>
        <p:txBody>
          <a:bodyPr lIns="72000" anchor="t">
            <a:noAutofit/>
          </a:bodyPr>
          <a:lstStyle>
            <a:lvl1pPr algn="l">
              <a:lnSpc>
                <a:spcPct val="80000"/>
              </a:lnSpc>
              <a:defRPr sz="6000" b="1" cap="all" spc="-200" baseline="0">
                <a:solidFill>
                  <a:schemeClr val="bg1"/>
                </a:solidFill>
                <a:latin typeface="Arial Black" panose="020B0A04020102020204" pitchFamily="34" charset="0"/>
              </a:defRPr>
            </a:lvl1pPr>
          </a:lstStyle>
          <a:p>
            <a:r>
              <a:rPr lang="en-GB"/>
              <a:t>TITLE OF THE CHAPTER</a:t>
            </a:r>
          </a:p>
        </p:txBody>
      </p:sp>
      <p:sp>
        <p:nvSpPr>
          <p:cNvPr id="26" name="Espace réservé du texte 8">
            <a:extLst>
              <a:ext uri="{FF2B5EF4-FFF2-40B4-BE49-F238E27FC236}">
                <a16:creationId xmlns="" xmlns:a16="http://schemas.microsoft.com/office/drawing/2014/main" id="{0BD763C4-0BC2-41C5-BDBA-5850D945CFF6}"/>
              </a:ext>
            </a:extLst>
          </p:cNvPr>
          <p:cNvSpPr>
            <a:spLocks noGrp="1"/>
          </p:cNvSpPr>
          <p:nvPr>
            <p:ph type="body" sz="quarter" idx="12" hasCustomPrompt="1"/>
          </p:nvPr>
        </p:nvSpPr>
        <p:spPr>
          <a:xfrm>
            <a:off x="459132" y="4014515"/>
            <a:ext cx="2578642" cy="369332"/>
          </a:xfrm>
          <a:prstGeom prst="rect">
            <a:avLst/>
          </a:prstGeom>
        </p:spPr>
        <p:txBody>
          <a:bodyPr wrap="none" lIns="108000">
            <a:spAutoFit/>
          </a:bodyPr>
          <a:lstStyle>
            <a:lvl1pPr marL="0" indent="0">
              <a:buNone/>
              <a:defRPr sz="2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Name of the speaker</a:t>
            </a:r>
          </a:p>
        </p:txBody>
      </p:sp>
      <p:cxnSp>
        <p:nvCxnSpPr>
          <p:cNvPr id="27" name="Connecteur droit 26">
            <a:extLst>
              <a:ext uri="{FF2B5EF4-FFF2-40B4-BE49-F238E27FC236}">
                <a16:creationId xmlns="" xmlns:a16="http://schemas.microsoft.com/office/drawing/2014/main" id="{55C72328-61FF-4531-AF88-298161BE3728}"/>
              </a:ext>
            </a:extLst>
          </p:cNvPr>
          <p:cNvCxnSpPr>
            <a:cxnSpLocks/>
          </p:cNvCxnSpPr>
          <p:nvPr userDrawn="1"/>
        </p:nvCxnSpPr>
        <p:spPr>
          <a:xfrm>
            <a:off x="571500" y="3933056"/>
            <a:ext cx="6639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6" name="Image 15" descr="Une image contenant objet&#10;&#10;Description générée automatiquement">
            <a:extLst>
              <a:ext uri="{FF2B5EF4-FFF2-40B4-BE49-F238E27FC236}">
                <a16:creationId xmlns="" xmlns:a16="http://schemas.microsoft.com/office/drawing/2014/main" id="{5919B4CD-5E7E-4686-8385-C8E06F74C4D8}"/>
              </a:ext>
            </a:extLst>
          </p:cNvPr>
          <p:cNvPicPr>
            <a:picLocks noChangeAspect="1"/>
          </p:cNvPicPr>
          <p:nvPr userDrawn="1"/>
        </p:nvPicPr>
        <p:blipFill rotWithShape="1">
          <a:blip r:embed="rId8" cstate="print">
            <a:biLevel thresh="25000"/>
            <a:extLst>
              <a:ext uri="{28A0092B-C50C-407E-A947-70E740481C1C}">
                <a14:useLocalDpi xmlns:a14="http://schemas.microsoft.com/office/drawing/2010/main" val="0"/>
              </a:ext>
            </a:extLst>
          </a:blip>
          <a:srcRect r="23242"/>
          <a:stretch/>
        </p:blipFill>
        <p:spPr>
          <a:xfrm>
            <a:off x="7680176" y="5467579"/>
            <a:ext cx="2802864" cy="649976"/>
          </a:xfrm>
          <a:prstGeom prst="rect">
            <a:avLst/>
          </a:prstGeom>
        </p:spPr>
      </p:pic>
      <p:pic>
        <p:nvPicPr>
          <p:cNvPr id="14" name="Graphique 12">
            <a:extLst>
              <a:ext uri="{FF2B5EF4-FFF2-40B4-BE49-F238E27FC236}">
                <a16:creationId xmlns="" xmlns:a16="http://schemas.microsoft.com/office/drawing/2014/main" id="{33FF114A-8E2E-4078-8447-E6672F2878CC}"/>
              </a:ext>
            </a:extLst>
          </p:cNvPr>
          <p:cNvPicPr>
            <a:picLocks noChangeAspect="1"/>
          </p:cNvPicPr>
          <p:nvPr userDrawn="1"/>
        </p:nvPicPr>
        <p:blipFill>
          <a:blip r:embed="rId9" cstate="print">
            <a:extLst>
              <a:ext uri="{28A0092B-C50C-407E-A947-70E740481C1C}">
                <a14:useLocalDpi xmlns:a14="http://schemas.microsoft.com/office/drawing/2010/main" val="0"/>
              </a:ext>
            </a:extLst>
          </a:blip>
          <a:srcRect/>
          <a:stretch/>
        </p:blipFill>
        <p:spPr>
          <a:xfrm>
            <a:off x="10730260" y="5358931"/>
            <a:ext cx="863743" cy="791160"/>
          </a:xfrm>
          <a:prstGeom prst="rect">
            <a:avLst/>
          </a:prstGeom>
        </p:spPr>
      </p:pic>
      <p:sp>
        <p:nvSpPr>
          <p:cNvPr id="15" name="Cadre 14">
            <a:extLst>
              <a:ext uri="{FF2B5EF4-FFF2-40B4-BE49-F238E27FC236}">
                <a16:creationId xmlns="" xmlns:a16="http://schemas.microsoft.com/office/drawing/2014/main" id="{FBAD0157-C8A9-43A3-BB2C-AE46F0750E4C}"/>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429612483"/>
      </p:ext>
    </p:extLst>
  </p:cSld>
  <p:clrMapOvr>
    <a:masterClrMapping/>
  </p:clrMapOvr>
  <p:extLst>
    <p:ext uri="{DCECCB84-F9BA-43D5-87BE-67443E8EF086}">
      <p15:sldGuideLst xmlns:p15="http://schemas.microsoft.com/office/powerpoint/2012/main" xmlns="">
        <p15:guide id="1" pos="288">
          <p15:clr>
            <a:srgbClr val="F26B43"/>
          </p15:clr>
        </p15:guide>
        <p15:guide id="2" pos="360">
          <p15:clr>
            <a:srgbClr val="A4A3A4"/>
          </p15:clr>
        </p15:guide>
        <p15:guide id="3" orient="horz" pos="329">
          <p15:clr>
            <a:srgbClr val="F26B43"/>
          </p15:clr>
        </p15:guide>
        <p15:guide id="4" orient="horz" pos="1888">
          <p15:clr>
            <a:srgbClr val="F26B43"/>
          </p15:clr>
        </p15:guide>
        <p15:guide id="5" orient="horz" pos="3317">
          <p15:clr>
            <a:srgbClr val="F26B43"/>
          </p15:clr>
        </p15:guide>
        <p15:guide id="6" orient="horz" pos="3929">
          <p15:clr>
            <a:srgbClr val="F26B43"/>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2 columns_Blue Bg">
    <p:bg>
      <p:bgPr>
        <a:solidFill>
          <a:schemeClr val="bg2"/>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23"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3" name="Content Placeholder 2">
            <a:extLst>
              <a:ext uri="{FF2B5EF4-FFF2-40B4-BE49-F238E27FC236}">
                <a16:creationId xmlns="" xmlns:a16="http://schemas.microsoft.com/office/drawing/2014/main" id="{1703231E-4063-4D72-A4F3-5BF19050C303}"/>
              </a:ext>
            </a:extLst>
          </p:cNvPr>
          <p:cNvSpPr>
            <a:spLocks noGrp="1"/>
          </p:cNvSpPr>
          <p:nvPr>
            <p:ph idx="1" hasCustomPrompt="1"/>
          </p:nvPr>
        </p:nvSpPr>
        <p:spPr>
          <a:xfrm>
            <a:off x="404786" y="1808820"/>
            <a:ext cx="5511194"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10" name="Content Placeholder 2">
            <a:extLst>
              <a:ext uri="{FF2B5EF4-FFF2-40B4-BE49-F238E27FC236}">
                <a16:creationId xmlns="" xmlns:a16="http://schemas.microsoft.com/office/drawing/2014/main" id="{58EBDB8A-A132-411F-B6B9-59DC085B79E1}"/>
              </a:ext>
            </a:extLst>
          </p:cNvPr>
          <p:cNvSpPr>
            <a:spLocks noGrp="1"/>
          </p:cNvSpPr>
          <p:nvPr>
            <p:ph idx="15" hasCustomPrompt="1"/>
          </p:nvPr>
        </p:nvSpPr>
        <p:spPr>
          <a:xfrm>
            <a:off x="6276022" y="1808820"/>
            <a:ext cx="5511194"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pic>
        <p:nvPicPr>
          <p:cNvPr id="13" name="Graphique 8">
            <a:extLst>
              <a:ext uri="{FF2B5EF4-FFF2-40B4-BE49-F238E27FC236}">
                <a16:creationId xmlns="" xmlns:a16="http://schemas.microsoft.com/office/drawing/2014/main" id="{FAB72C51-19EB-42BF-84AF-F648EA3B2BB2}"/>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5" name="Titre 4">
            <a:extLst>
              <a:ext uri="{FF2B5EF4-FFF2-40B4-BE49-F238E27FC236}">
                <a16:creationId xmlns="" xmlns:a16="http://schemas.microsoft.com/office/drawing/2014/main" id="{7E11A5F4-9100-441C-8387-740981956A17}"/>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19" name="Espace réservé du numéro de diapositive 2">
            <a:extLst>
              <a:ext uri="{FF2B5EF4-FFF2-40B4-BE49-F238E27FC236}">
                <a16:creationId xmlns="" xmlns:a16="http://schemas.microsoft.com/office/drawing/2014/main" id="{13763D44-1A8C-41DD-9E5B-CB819BE4C5DF}"/>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0" name="Espace réservé du pied de page 4">
            <a:extLst>
              <a:ext uri="{FF2B5EF4-FFF2-40B4-BE49-F238E27FC236}">
                <a16:creationId xmlns="" xmlns:a16="http://schemas.microsoft.com/office/drawing/2014/main" id="{3B60D1F3-5624-4887-AC07-8B788D01CBD8}"/>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2" name="Text Placeholder 8">
            <a:extLst>
              <a:ext uri="{FF2B5EF4-FFF2-40B4-BE49-F238E27FC236}">
                <a16:creationId xmlns="" xmlns:a16="http://schemas.microsoft.com/office/drawing/2014/main" id="{76E829D9-0666-4D5B-9896-28C1CEC4B7EB}"/>
              </a:ext>
            </a:extLst>
          </p:cNvPr>
          <p:cNvSpPr>
            <a:spLocks noGrp="1"/>
          </p:cNvSpPr>
          <p:nvPr>
            <p:ph type="body" sz="quarter" idx="17"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4" name="Cadre 13">
            <a:extLst>
              <a:ext uri="{FF2B5EF4-FFF2-40B4-BE49-F238E27FC236}">
                <a16:creationId xmlns="" xmlns:a16="http://schemas.microsoft.com/office/drawing/2014/main" id="{5ABA2AAA-2D64-4286-AA8D-E8C4B33EF196}"/>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7" name="Text Placeholder 5">
            <a:extLst>
              <a:ext uri="{FF2B5EF4-FFF2-40B4-BE49-F238E27FC236}">
                <a16:creationId xmlns="" xmlns:a16="http://schemas.microsoft.com/office/drawing/2014/main" id="{6818929B-5A27-4738-A956-5210DE317E64}"/>
              </a:ext>
            </a:extLst>
          </p:cNvPr>
          <p:cNvSpPr>
            <a:spLocks noGrp="1"/>
          </p:cNvSpPr>
          <p:nvPr>
            <p:ph type="body" sz="quarter" idx="18"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2661922441"/>
      </p:ext>
    </p:extLst>
  </p:cSld>
  <p:clrMapOvr>
    <a:masterClrMapping/>
  </p:clrMapOvr>
  <p:extLst>
    <p:ext uri="{DCECCB84-F9BA-43D5-87BE-67443E8EF086}">
      <p15:sldGuideLst xmlns:p15="http://schemas.microsoft.com/office/powerpoint/2012/main" xmlns="">
        <p15:guide id="1" pos="248">
          <p15:clr>
            <a:srgbClr val="F26B43"/>
          </p15:clr>
        </p15:guide>
        <p15:guide id="2" pos="7425">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2 columns_Blue Bg with divider">
    <p:bg>
      <p:bgPr>
        <a:solidFill>
          <a:schemeClr val="bg2"/>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1747"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3" name="Content Placeholder 2">
            <a:extLst>
              <a:ext uri="{FF2B5EF4-FFF2-40B4-BE49-F238E27FC236}">
                <a16:creationId xmlns="" xmlns:a16="http://schemas.microsoft.com/office/drawing/2014/main" id="{1703231E-4063-4D72-A4F3-5BF19050C303}"/>
              </a:ext>
            </a:extLst>
          </p:cNvPr>
          <p:cNvSpPr>
            <a:spLocks noGrp="1"/>
          </p:cNvSpPr>
          <p:nvPr>
            <p:ph idx="1" hasCustomPrompt="1"/>
          </p:nvPr>
        </p:nvSpPr>
        <p:spPr>
          <a:xfrm>
            <a:off x="404786" y="1808820"/>
            <a:ext cx="5511194"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10" name="Content Placeholder 2">
            <a:extLst>
              <a:ext uri="{FF2B5EF4-FFF2-40B4-BE49-F238E27FC236}">
                <a16:creationId xmlns="" xmlns:a16="http://schemas.microsoft.com/office/drawing/2014/main" id="{58EBDB8A-A132-411F-B6B9-59DC085B79E1}"/>
              </a:ext>
            </a:extLst>
          </p:cNvPr>
          <p:cNvSpPr>
            <a:spLocks noGrp="1"/>
          </p:cNvSpPr>
          <p:nvPr>
            <p:ph idx="15" hasCustomPrompt="1"/>
          </p:nvPr>
        </p:nvSpPr>
        <p:spPr>
          <a:xfrm>
            <a:off x="6276022" y="1808820"/>
            <a:ext cx="5511194"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pic>
        <p:nvPicPr>
          <p:cNvPr id="13" name="Graphique 8">
            <a:extLst>
              <a:ext uri="{FF2B5EF4-FFF2-40B4-BE49-F238E27FC236}">
                <a16:creationId xmlns="" xmlns:a16="http://schemas.microsoft.com/office/drawing/2014/main" id="{FAB72C51-19EB-42BF-84AF-F648EA3B2BB2}"/>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5" name="Titre 4">
            <a:extLst>
              <a:ext uri="{FF2B5EF4-FFF2-40B4-BE49-F238E27FC236}">
                <a16:creationId xmlns="" xmlns:a16="http://schemas.microsoft.com/office/drawing/2014/main" id="{7E11A5F4-9100-441C-8387-740981956A17}"/>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19" name="Espace réservé du numéro de diapositive 2">
            <a:extLst>
              <a:ext uri="{FF2B5EF4-FFF2-40B4-BE49-F238E27FC236}">
                <a16:creationId xmlns="" xmlns:a16="http://schemas.microsoft.com/office/drawing/2014/main" id="{13763D44-1A8C-41DD-9E5B-CB819BE4C5DF}"/>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0" name="Espace réservé du pied de page 4">
            <a:extLst>
              <a:ext uri="{FF2B5EF4-FFF2-40B4-BE49-F238E27FC236}">
                <a16:creationId xmlns="" xmlns:a16="http://schemas.microsoft.com/office/drawing/2014/main" id="{3B60D1F3-5624-4887-AC07-8B788D01CBD8}"/>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2" name="Text Placeholder 8">
            <a:extLst>
              <a:ext uri="{FF2B5EF4-FFF2-40B4-BE49-F238E27FC236}">
                <a16:creationId xmlns="" xmlns:a16="http://schemas.microsoft.com/office/drawing/2014/main" id="{76E829D9-0666-4D5B-9896-28C1CEC4B7EB}"/>
              </a:ext>
            </a:extLst>
          </p:cNvPr>
          <p:cNvSpPr>
            <a:spLocks noGrp="1"/>
          </p:cNvSpPr>
          <p:nvPr>
            <p:ph type="body" sz="quarter" idx="17"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cxnSp>
        <p:nvCxnSpPr>
          <p:cNvPr id="14" name="Straight Connector 35">
            <a:extLst>
              <a:ext uri="{FF2B5EF4-FFF2-40B4-BE49-F238E27FC236}">
                <a16:creationId xmlns="" xmlns:a16="http://schemas.microsoft.com/office/drawing/2014/main" id="{5E3D423D-34E1-4BDE-8374-98A2C452EFBE}"/>
              </a:ext>
            </a:extLst>
          </p:cNvPr>
          <p:cNvCxnSpPr>
            <a:cxnSpLocks/>
          </p:cNvCxnSpPr>
          <p:nvPr userDrawn="1"/>
        </p:nvCxnSpPr>
        <p:spPr>
          <a:xfrm flipV="1">
            <a:off x="6095938"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5" name="Cadre 14">
            <a:extLst>
              <a:ext uri="{FF2B5EF4-FFF2-40B4-BE49-F238E27FC236}">
                <a16:creationId xmlns="" xmlns:a16="http://schemas.microsoft.com/office/drawing/2014/main" id="{A05C525A-2558-46E8-80B5-9413899901D1}"/>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7" name="Text Placeholder 5">
            <a:extLst>
              <a:ext uri="{FF2B5EF4-FFF2-40B4-BE49-F238E27FC236}">
                <a16:creationId xmlns="" xmlns:a16="http://schemas.microsoft.com/office/drawing/2014/main" id="{539E13C7-429D-4FD8-8D51-1CD98F074621}"/>
              </a:ext>
            </a:extLst>
          </p:cNvPr>
          <p:cNvSpPr>
            <a:spLocks noGrp="1"/>
          </p:cNvSpPr>
          <p:nvPr>
            <p:ph type="body" sz="quarter" idx="18"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175334627"/>
      </p:ext>
    </p:extLst>
  </p:cSld>
  <p:clrMapOvr>
    <a:masterClrMapping/>
  </p:clrMapOvr>
  <p:extLst>
    <p:ext uri="{DCECCB84-F9BA-43D5-87BE-67443E8EF086}">
      <p15:sldGuideLst xmlns:p15="http://schemas.microsoft.com/office/powerpoint/2012/main" xmlns="">
        <p15:guide id="1" pos="248">
          <p15:clr>
            <a:srgbClr val="F26B43"/>
          </p15:clr>
        </p15:guide>
        <p15:guide id="2" pos="7425">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3 columns_Blue Bg">
    <p:bg>
      <p:bgPr>
        <a:solidFill>
          <a:schemeClr val="bg2"/>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2771"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11" name="Content Placeholder 2">
            <a:extLst>
              <a:ext uri="{FF2B5EF4-FFF2-40B4-BE49-F238E27FC236}">
                <a16:creationId xmlns="" xmlns:a16="http://schemas.microsoft.com/office/drawing/2014/main" id="{A86D5BC3-F5D3-415B-B920-B84A14BC8E32}"/>
              </a:ext>
            </a:extLst>
          </p:cNvPr>
          <p:cNvSpPr>
            <a:spLocks noGrp="1"/>
          </p:cNvSpPr>
          <p:nvPr>
            <p:ph idx="1" hasCustomPrompt="1"/>
          </p:nvPr>
        </p:nvSpPr>
        <p:spPr>
          <a:xfrm>
            <a:off x="404786" y="1808820"/>
            <a:ext cx="3633820"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12" name="Content Placeholder 2">
            <a:extLst>
              <a:ext uri="{FF2B5EF4-FFF2-40B4-BE49-F238E27FC236}">
                <a16:creationId xmlns="" xmlns:a16="http://schemas.microsoft.com/office/drawing/2014/main" id="{0114C476-0380-4CDD-850C-316ADAE5BF6C}"/>
              </a:ext>
            </a:extLst>
          </p:cNvPr>
          <p:cNvSpPr>
            <a:spLocks noGrp="1"/>
          </p:cNvSpPr>
          <p:nvPr>
            <p:ph idx="15" hasCustomPrompt="1"/>
          </p:nvPr>
        </p:nvSpPr>
        <p:spPr>
          <a:xfrm>
            <a:off x="4279090" y="1808820"/>
            <a:ext cx="3633820"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13" name="Content Placeholder 2">
            <a:extLst>
              <a:ext uri="{FF2B5EF4-FFF2-40B4-BE49-F238E27FC236}">
                <a16:creationId xmlns="" xmlns:a16="http://schemas.microsoft.com/office/drawing/2014/main" id="{6A1D61AC-BD7C-4366-9299-08E3EFE54064}"/>
              </a:ext>
            </a:extLst>
          </p:cNvPr>
          <p:cNvSpPr>
            <a:spLocks noGrp="1"/>
          </p:cNvSpPr>
          <p:nvPr>
            <p:ph idx="16" hasCustomPrompt="1"/>
          </p:nvPr>
        </p:nvSpPr>
        <p:spPr>
          <a:xfrm>
            <a:off x="8153368" y="1808820"/>
            <a:ext cx="3633820"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pic>
        <p:nvPicPr>
          <p:cNvPr id="17" name="Graphique 8">
            <a:extLst>
              <a:ext uri="{FF2B5EF4-FFF2-40B4-BE49-F238E27FC236}">
                <a16:creationId xmlns="" xmlns:a16="http://schemas.microsoft.com/office/drawing/2014/main" id="{179657D5-47C7-4E75-BEE7-A780E55EE722}"/>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3" name="Titre 2">
            <a:extLst>
              <a:ext uri="{FF2B5EF4-FFF2-40B4-BE49-F238E27FC236}">
                <a16:creationId xmlns="" xmlns:a16="http://schemas.microsoft.com/office/drawing/2014/main" id="{0D86C3E4-5B42-4A1F-B550-10045E81063A}"/>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23" name="Espace réservé du numéro de diapositive 2">
            <a:extLst>
              <a:ext uri="{FF2B5EF4-FFF2-40B4-BE49-F238E27FC236}">
                <a16:creationId xmlns="" xmlns:a16="http://schemas.microsoft.com/office/drawing/2014/main" id="{5D573DBF-7B78-4EB4-859D-55DACC88EEC8}"/>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4" name="Espace réservé du pied de page 4">
            <a:extLst>
              <a:ext uri="{FF2B5EF4-FFF2-40B4-BE49-F238E27FC236}">
                <a16:creationId xmlns="" xmlns:a16="http://schemas.microsoft.com/office/drawing/2014/main" id="{BA89C3CB-68C8-4D8E-9AFC-40C4E7D1120F}"/>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4" name="Text Placeholder 8">
            <a:extLst>
              <a:ext uri="{FF2B5EF4-FFF2-40B4-BE49-F238E27FC236}">
                <a16:creationId xmlns="" xmlns:a16="http://schemas.microsoft.com/office/drawing/2014/main" id="{4AD0B33D-4376-4867-B390-624086846458}"/>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5" name="Cadre 14">
            <a:extLst>
              <a:ext uri="{FF2B5EF4-FFF2-40B4-BE49-F238E27FC236}">
                <a16:creationId xmlns="" xmlns:a16="http://schemas.microsoft.com/office/drawing/2014/main" id="{2B4A1FD1-2F6F-4AF1-B710-F76E885B2287}"/>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8" name="Text Placeholder 5">
            <a:extLst>
              <a:ext uri="{FF2B5EF4-FFF2-40B4-BE49-F238E27FC236}">
                <a16:creationId xmlns="" xmlns:a16="http://schemas.microsoft.com/office/drawing/2014/main" id="{9F66FD42-E6CB-4E63-977B-EE506F961D3C}"/>
              </a:ext>
            </a:extLst>
          </p:cNvPr>
          <p:cNvSpPr>
            <a:spLocks noGrp="1"/>
          </p:cNvSpPr>
          <p:nvPr>
            <p:ph type="body" sz="quarter" idx="19"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1265203223"/>
      </p:ext>
    </p:extLst>
  </p:cSld>
  <p:clrMapOvr>
    <a:masterClrMapping/>
  </p:clrMapOvr>
  <p:extLst>
    <p:ext uri="{DCECCB84-F9BA-43D5-87BE-67443E8EF086}">
      <p15:sldGuideLst xmlns:p15="http://schemas.microsoft.com/office/powerpoint/2012/main" xmlns="">
        <p15:guide id="1" pos="248">
          <p15:clr>
            <a:srgbClr val="F26B43"/>
          </p15:clr>
        </p15:guide>
        <p15:guide id="2" pos="7425">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3 columns_Blue Bg with dividers">
    <p:bg>
      <p:bgPr>
        <a:solidFill>
          <a:schemeClr val="bg2"/>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3795"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11" name="Content Placeholder 2">
            <a:extLst>
              <a:ext uri="{FF2B5EF4-FFF2-40B4-BE49-F238E27FC236}">
                <a16:creationId xmlns="" xmlns:a16="http://schemas.microsoft.com/office/drawing/2014/main" id="{A86D5BC3-F5D3-415B-B920-B84A14BC8E32}"/>
              </a:ext>
            </a:extLst>
          </p:cNvPr>
          <p:cNvSpPr>
            <a:spLocks noGrp="1"/>
          </p:cNvSpPr>
          <p:nvPr>
            <p:ph idx="1" hasCustomPrompt="1"/>
          </p:nvPr>
        </p:nvSpPr>
        <p:spPr>
          <a:xfrm>
            <a:off x="404786" y="1808820"/>
            <a:ext cx="3633820"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12" name="Content Placeholder 2">
            <a:extLst>
              <a:ext uri="{FF2B5EF4-FFF2-40B4-BE49-F238E27FC236}">
                <a16:creationId xmlns="" xmlns:a16="http://schemas.microsoft.com/office/drawing/2014/main" id="{0114C476-0380-4CDD-850C-316ADAE5BF6C}"/>
              </a:ext>
            </a:extLst>
          </p:cNvPr>
          <p:cNvSpPr>
            <a:spLocks noGrp="1"/>
          </p:cNvSpPr>
          <p:nvPr>
            <p:ph idx="15" hasCustomPrompt="1"/>
          </p:nvPr>
        </p:nvSpPr>
        <p:spPr>
          <a:xfrm>
            <a:off x="4279090" y="1808820"/>
            <a:ext cx="3633820"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13" name="Content Placeholder 2">
            <a:extLst>
              <a:ext uri="{FF2B5EF4-FFF2-40B4-BE49-F238E27FC236}">
                <a16:creationId xmlns="" xmlns:a16="http://schemas.microsoft.com/office/drawing/2014/main" id="{6A1D61AC-BD7C-4366-9299-08E3EFE54064}"/>
              </a:ext>
            </a:extLst>
          </p:cNvPr>
          <p:cNvSpPr>
            <a:spLocks noGrp="1"/>
          </p:cNvSpPr>
          <p:nvPr>
            <p:ph idx="16" hasCustomPrompt="1"/>
          </p:nvPr>
        </p:nvSpPr>
        <p:spPr>
          <a:xfrm>
            <a:off x="8153368" y="1808820"/>
            <a:ext cx="3633820"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pic>
        <p:nvPicPr>
          <p:cNvPr id="17" name="Graphique 8">
            <a:extLst>
              <a:ext uri="{FF2B5EF4-FFF2-40B4-BE49-F238E27FC236}">
                <a16:creationId xmlns="" xmlns:a16="http://schemas.microsoft.com/office/drawing/2014/main" id="{179657D5-47C7-4E75-BEE7-A780E55EE722}"/>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3" name="Titre 2">
            <a:extLst>
              <a:ext uri="{FF2B5EF4-FFF2-40B4-BE49-F238E27FC236}">
                <a16:creationId xmlns="" xmlns:a16="http://schemas.microsoft.com/office/drawing/2014/main" id="{0D86C3E4-5B42-4A1F-B550-10045E81063A}"/>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23" name="Espace réservé du numéro de diapositive 2">
            <a:extLst>
              <a:ext uri="{FF2B5EF4-FFF2-40B4-BE49-F238E27FC236}">
                <a16:creationId xmlns="" xmlns:a16="http://schemas.microsoft.com/office/drawing/2014/main" id="{5D573DBF-7B78-4EB4-859D-55DACC88EEC8}"/>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4" name="Espace réservé du pied de page 4">
            <a:extLst>
              <a:ext uri="{FF2B5EF4-FFF2-40B4-BE49-F238E27FC236}">
                <a16:creationId xmlns="" xmlns:a16="http://schemas.microsoft.com/office/drawing/2014/main" id="{BA89C3CB-68C8-4D8E-9AFC-40C4E7D1120F}"/>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4" name="Text Placeholder 8">
            <a:extLst>
              <a:ext uri="{FF2B5EF4-FFF2-40B4-BE49-F238E27FC236}">
                <a16:creationId xmlns="" xmlns:a16="http://schemas.microsoft.com/office/drawing/2014/main" id="{4AD0B33D-4376-4867-B390-624086846458}"/>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cxnSp>
        <p:nvCxnSpPr>
          <p:cNvPr id="15" name="Straight Connector 35">
            <a:extLst>
              <a:ext uri="{FF2B5EF4-FFF2-40B4-BE49-F238E27FC236}">
                <a16:creationId xmlns="" xmlns:a16="http://schemas.microsoft.com/office/drawing/2014/main" id="{6D1337EB-DEA5-4E68-BE59-E3A0603AE2DF}"/>
              </a:ext>
            </a:extLst>
          </p:cNvPr>
          <p:cNvCxnSpPr>
            <a:cxnSpLocks/>
          </p:cNvCxnSpPr>
          <p:nvPr userDrawn="1"/>
        </p:nvCxnSpPr>
        <p:spPr>
          <a:xfrm flipV="1">
            <a:off x="4158848"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6" name="Straight Connector 35">
            <a:extLst>
              <a:ext uri="{FF2B5EF4-FFF2-40B4-BE49-F238E27FC236}">
                <a16:creationId xmlns="" xmlns:a16="http://schemas.microsoft.com/office/drawing/2014/main" id="{F9606CDD-74E8-4C9E-BCA3-937206DAC0A3}"/>
              </a:ext>
            </a:extLst>
          </p:cNvPr>
          <p:cNvCxnSpPr>
            <a:cxnSpLocks/>
          </p:cNvCxnSpPr>
          <p:nvPr userDrawn="1"/>
        </p:nvCxnSpPr>
        <p:spPr>
          <a:xfrm flipV="1">
            <a:off x="8033139"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8" name="Cadre 17">
            <a:extLst>
              <a:ext uri="{FF2B5EF4-FFF2-40B4-BE49-F238E27FC236}">
                <a16:creationId xmlns="" xmlns:a16="http://schemas.microsoft.com/office/drawing/2014/main" id="{2D1E5417-BAA4-429E-95E5-698476B66195}"/>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 name="Text Placeholder 5">
            <a:extLst>
              <a:ext uri="{FF2B5EF4-FFF2-40B4-BE49-F238E27FC236}">
                <a16:creationId xmlns="" xmlns:a16="http://schemas.microsoft.com/office/drawing/2014/main" id="{DED434F4-3F5A-4CC8-AF47-2D44BC94F886}"/>
              </a:ext>
            </a:extLst>
          </p:cNvPr>
          <p:cNvSpPr>
            <a:spLocks noGrp="1"/>
          </p:cNvSpPr>
          <p:nvPr>
            <p:ph type="body" sz="quarter" idx="19"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1036173517"/>
      </p:ext>
    </p:extLst>
  </p:cSld>
  <p:clrMapOvr>
    <a:masterClrMapping/>
  </p:clrMapOvr>
  <p:extLst>
    <p:ext uri="{DCECCB84-F9BA-43D5-87BE-67443E8EF086}">
      <p15:sldGuideLst xmlns:p15="http://schemas.microsoft.com/office/powerpoint/2012/main" xmlns="">
        <p15:guide id="1" pos="248">
          <p15:clr>
            <a:srgbClr val="F26B43"/>
          </p15:clr>
        </p15:guide>
        <p15:guide id="2" pos="7425">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columns_Blue Bg ">
    <p:bg>
      <p:bgPr>
        <a:solidFill>
          <a:schemeClr val="bg2"/>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4819"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6" name="Titre 5">
            <a:extLst>
              <a:ext uri="{FF2B5EF4-FFF2-40B4-BE49-F238E27FC236}">
                <a16:creationId xmlns="" xmlns:a16="http://schemas.microsoft.com/office/drawing/2014/main" id="{826B9503-2AC4-450D-A0D4-5019A3085BE9}"/>
              </a:ext>
            </a:extLst>
          </p:cNvPr>
          <p:cNvSpPr>
            <a:spLocks noGrp="1"/>
          </p:cNvSpPr>
          <p:nvPr>
            <p:ph type="title" hasCustomPrompt="1"/>
          </p:nvPr>
        </p:nvSpPr>
        <p:spPr>
          <a:xfrm>
            <a:off x="404786" y="382816"/>
            <a:ext cx="11382428" cy="480131"/>
          </a:xfrm>
        </p:spPr>
        <p:txBody>
          <a:bodyPr/>
          <a:lstStyle>
            <a:lvl1pPr>
              <a:defRPr>
                <a:solidFill>
                  <a:schemeClr val="bg1"/>
                </a:solidFill>
              </a:defRPr>
            </a:lvl1pPr>
          </a:lstStyle>
          <a:p>
            <a:r>
              <a:rPr lang="fr-FR" err="1"/>
              <a:t>Title</a:t>
            </a:r>
            <a:r>
              <a:rPr lang="fr-FR"/>
              <a:t> of the slide</a:t>
            </a:r>
          </a:p>
        </p:txBody>
      </p:sp>
      <p:sp>
        <p:nvSpPr>
          <p:cNvPr id="15" name="Content Placeholder 2">
            <a:extLst>
              <a:ext uri="{FF2B5EF4-FFF2-40B4-BE49-F238E27FC236}">
                <a16:creationId xmlns="" xmlns:a16="http://schemas.microsoft.com/office/drawing/2014/main" id="{A2E8BB07-B67E-46A3-983C-459CF2A9231C}"/>
              </a:ext>
            </a:extLst>
          </p:cNvPr>
          <p:cNvSpPr>
            <a:spLocks noGrp="1"/>
          </p:cNvSpPr>
          <p:nvPr>
            <p:ph idx="19" hasCustomPrompt="1"/>
          </p:nvPr>
        </p:nvSpPr>
        <p:spPr>
          <a:xfrm>
            <a:off x="404785" y="1808820"/>
            <a:ext cx="2667154"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8"/>
              </a:buBlip>
            </a:pPr>
            <a:r>
              <a:rPr lang="en-GB"/>
              <a:t>Second level</a:t>
            </a:r>
          </a:p>
          <a:p>
            <a:pPr lvl="2"/>
            <a:r>
              <a:rPr lang="en-GB"/>
              <a:t>Third level</a:t>
            </a:r>
          </a:p>
        </p:txBody>
      </p:sp>
      <p:sp>
        <p:nvSpPr>
          <p:cNvPr id="20" name="Content Placeholder 2">
            <a:extLst>
              <a:ext uri="{FF2B5EF4-FFF2-40B4-BE49-F238E27FC236}">
                <a16:creationId xmlns="" xmlns:a16="http://schemas.microsoft.com/office/drawing/2014/main" id="{904DA21D-F627-4FE5-9AB1-E7433AA0327D}"/>
              </a:ext>
            </a:extLst>
          </p:cNvPr>
          <p:cNvSpPr>
            <a:spLocks noGrp="1"/>
          </p:cNvSpPr>
          <p:nvPr>
            <p:ph idx="20" hasCustomPrompt="1"/>
          </p:nvPr>
        </p:nvSpPr>
        <p:spPr>
          <a:xfrm>
            <a:off x="3309877" y="1808820"/>
            <a:ext cx="2667154"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8"/>
              </a:buBlip>
            </a:pPr>
            <a:r>
              <a:rPr lang="en-GB"/>
              <a:t>Second level</a:t>
            </a:r>
          </a:p>
          <a:p>
            <a:pPr lvl="2"/>
            <a:r>
              <a:rPr lang="en-GB"/>
              <a:t>Third level</a:t>
            </a:r>
          </a:p>
        </p:txBody>
      </p:sp>
      <p:sp>
        <p:nvSpPr>
          <p:cNvPr id="21" name="Content Placeholder 2">
            <a:extLst>
              <a:ext uri="{FF2B5EF4-FFF2-40B4-BE49-F238E27FC236}">
                <a16:creationId xmlns="" xmlns:a16="http://schemas.microsoft.com/office/drawing/2014/main" id="{98957F28-66B5-4ECC-AA41-7CCADEDEAC7F}"/>
              </a:ext>
            </a:extLst>
          </p:cNvPr>
          <p:cNvSpPr>
            <a:spLocks noGrp="1"/>
          </p:cNvSpPr>
          <p:nvPr>
            <p:ph idx="21" hasCustomPrompt="1"/>
          </p:nvPr>
        </p:nvSpPr>
        <p:spPr>
          <a:xfrm>
            <a:off x="6214969" y="1808820"/>
            <a:ext cx="2667154"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8"/>
              </a:buBlip>
            </a:pPr>
            <a:r>
              <a:rPr lang="en-GB"/>
              <a:t>Second level</a:t>
            </a:r>
          </a:p>
          <a:p>
            <a:pPr lvl="2"/>
            <a:r>
              <a:rPr lang="en-GB"/>
              <a:t>Third level</a:t>
            </a:r>
          </a:p>
        </p:txBody>
      </p:sp>
      <p:sp>
        <p:nvSpPr>
          <p:cNvPr id="22" name="Content Placeholder 2">
            <a:extLst>
              <a:ext uri="{FF2B5EF4-FFF2-40B4-BE49-F238E27FC236}">
                <a16:creationId xmlns="" xmlns:a16="http://schemas.microsoft.com/office/drawing/2014/main" id="{3F65E827-F95D-4C8F-84F2-47397F0206A3}"/>
              </a:ext>
            </a:extLst>
          </p:cNvPr>
          <p:cNvSpPr>
            <a:spLocks noGrp="1"/>
          </p:cNvSpPr>
          <p:nvPr>
            <p:ph idx="22" hasCustomPrompt="1"/>
          </p:nvPr>
        </p:nvSpPr>
        <p:spPr>
          <a:xfrm>
            <a:off x="9120060" y="1808820"/>
            <a:ext cx="2667154" cy="3868080"/>
          </a:xfrm>
          <a:prstGeom prst="rect">
            <a:avLst/>
          </a:prstGeom>
        </p:spPr>
        <p:txBody>
          <a:bodyPr>
            <a:noAutofit/>
          </a:bodyPr>
          <a:lstStyle>
            <a:lvl1pPr>
              <a:spcBef>
                <a:spcPts val="1800"/>
              </a:spcBef>
              <a:defRPr sz="1600">
                <a:solidFill>
                  <a:schemeClr val="bg1"/>
                </a:solidFill>
              </a:defRPr>
            </a:lvl1pPr>
            <a:lvl2pPr marL="447675" indent="-314325">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8"/>
              </a:buBlip>
            </a:pPr>
            <a:r>
              <a:rPr lang="en-GB"/>
              <a:t>Second level</a:t>
            </a:r>
          </a:p>
          <a:p>
            <a:pPr lvl="2"/>
            <a:r>
              <a:rPr lang="en-GB"/>
              <a:t>Third level</a:t>
            </a:r>
          </a:p>
        </p:txBody>
      </p:sp>
      <p:sp>
        <p:nvSpPr>
          <p:cNvPr id="16" name="Text Placeholder 8">
            <a:extLst>
              <a:ext uri="{FF2B5EF4-FFF2-40B4-BE49-F238E27FC236}">
                <a16:creationId xmlns="" xmlns:a16="http://schemas.microsoft.com/office/drawing/2014/main" id="{DECC98CB-42ED-4358-8632-DB1E5894A4AC}"/>
              </a:ext>
            </a:extLst>
          </p:cNvPr>
          <p:cNvSpPr>
            <a:spLocks noGrp="1"/>
          </p:cNvSpPr>
          <p:nvPr>
            <p:ph type="body" sz="quarter" idx="23"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7" name="Espace réservé du pied de page 4">
            <a:extLst>
              <a:ext uri="{FF2B5EF4-FFF2-40B4-BE49-F238E27FC236}">
                <a16:creationId xmlns="" xmlns:a16="http://schemas.microsoft.com/office/drawing/2014/main" id="{4B2C0F4A-6984-48C5-B4CD-E7BBF23E1018}"/>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3" name="Espace réservé du numéro de diapositive 2">
            <a:extLst>
              <a:ext uri="{FF2B5EF4-FFF2-40B4-BE49-F238E27FC236}">
                <a16:creationId xmlns="" xmlns:a16="http://schemas.microsoft.com/office/drawing/2014/main" id="{A5504A1B-576C-4AEF-94C6-8ABC9093DC51}"/>
              </a:ext>
            </a:extLst>
          </p:cNvPr>
          <p:cNvSpPr>
            <a:spLocks noGrp="1"/>
          </p:cNvSpPr>
          <p:nvPr>
            <p:ph type="sldNum" sz="quarter" idx="2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18" name="Cadre 17">
            <a:extLst>
              <a:ext uri="{FF2B5EF4-FFF2-40B4-BE49-F238E27FC236}">
                <a16:creationId xmlns="" xmlns:a16="http://schemas.microsoft.com/office/drawing/2014/main" id="{285449E9-76FD-41C4-AB0F-35C777B4B504}"/>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 name="Text Placeholder 5">
            <a:extLst>
              <a:ext uri="{FF2B5EF4-FFF2-40B4-BE49-F238E27FC236}">
                <a16:creationId xmlns="" xmlns:a16="http://schemas.microsoft.com/office/drawing/2014/main" id="{6959EC62-365E-4C00-96A9-63E12DBFEC2C}"/>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605762861"/>
      </p:ext>
    </p:extLst>
  </p:cSld>
  <p:clrMapOvr>
    <a:masterClrMapping/>
  </p:clrMapOvr>
  <p:extLst>
    <p:ext uri="{DCECCB84-F9BA-43D5-87BE-67443E8EF086}">
      <p15:sldGuideLst xmlns:p15="http://schemas.microsoft.com/office/powerpoint/2012/main" xmlns="">
        <p15:guide id="1" pos="248">
          <p15:clr>
            <a:srgbClr val="F26B43"/>
          </p15:clr>
        </p15:guide>
        <p15:guide id="2" pos="7425">
          <p15:clr>
            <a:srgbClr val="F26B43"/>
          </p15:clr>
        </p15:guide>
        <p15:guide id="3" orient="horz" pos="232">
          <p15:clr>
            <a:srgbClr val="F26B43"/>
          </p15:clr>
        </p15:guide>
        <p15:guide id="5" orient="horz" pos="1136">
          <p15:clr>
            <a:srgbClr val="F26B43"/>
          </p15:clr>
        </p15:guide>
        <p15:guide id="6" orient="horz" pos="3576">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 columns_Blue Bg with dividers">
    <p:bg>
      <p:bgPr>
        <a:solidFill>
          <a:schemeClr val="bg2"/>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5843"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6" name="Titre 5">
            <a:extLst>
              <a:ext uri="{FF2B5EF4-FFF2-40B4-BE49-F238E27FC236}">
                <a16:creationId xmlns="" xmlns:a16="http://schemas.microsoft.com/office/drawing/2014/main" id="{826B9503-2AC4-450D-A0D4-5019A3085BE9}"/>
              </a:ext>
            </a:extLst>
          </p:cNvPr>
          <p:cNvSpPr>
            <a:spLocks noGrp="1"/>
          </p:cNvSpPr>
          <p:nvPr>
            <p:ph type="title" hasCustomPrompt="1"/>
          </p:nvPr>
        </p:nvSpPr>
        <p:spPr>
          <a:xfrm>
            <a:off x="404786" y="382816"/>
            <a:ext cx="11382428" cy="480131"/>
          </a:xfrm>
        </p:spPr>
        <p:txBody>
          <a:bodyPr/>
          <a:lstStyle>
            <a:lvl1pPr>
              <a:defRPr>
                <a:solidFill>
                  <a:schemeClr val="bg1"/>
                </a:solidFill>
              </a:defRPr>
            </a:lvl1pPr>
          </a:lstStyle>
          <a:p>
            <a:r>
              <a:rPr lang="fr-FR" err="1"/>
              <a:t>Title</a:t>
            </a:r>
            <a:r>
              <a:rPr lang="fr-FR"/>
              <a:t> of the slide</a:t>
            </a:r>
          </a:p>
        </p:txBody>
      </p:sp>
      <p:cxnSp>
        <p:nvCxnSpPr>
          <p:cNvPr id="16" name="Straight Connector 35">
            <a:extLst>
              <a:ext uri="{FF2B5EF4-FFF2-40B4-BE49-F238E27FC236}">
                <a16:creationId xmlns="" xmlns:a16="http://schemas.microsoft.com/office/drawing/2014/main" id="{5BACBC25-5487-4894-AB69-DC61AF350FEE}"/>
              </a:ext>
            </a:extLst>
          </p:cNvPr>
          <p:cNvCxnSpPr>
            <a:cxnSpLocks/>
          </p:cNvCxnSpPr>
          <p:nvPr userDrawn="1"/>
        </p:nvCxnSpPr>
        <p:spPr>
          <a:xfrm flipV="1">
            <a:off x="3190903"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8" name="Straight Connector 35">
            <a:extLst>
              <a:ext uri="{FF2B5EF4-FFF2-40B4-BE49-F238E27FC236}">
                <a16:creationId xmlns="" xmlns:a16="http://schemas.microsoft.com/office/drawing/2014/main" id="{F1570288-B026-49B2-AE34-8E27B6EB2D8D}"/>
              </a:ext>
            </a:extLst>
          </p:cNvPr>
          <p:cNvCxnSpPr>
            <a:cxnSpLocks/>
          </p:cNvCxnSpPr>
          <p:nvPr userDrawn="1"/>
        </p:nvCxnSpPr>
        <p:spPr>
          <a:xfrm flipV="1">
            <a:off x="6095986"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9" name="Straight Connector 35">
            <a:extLst>
              <a:ext uri="{FF2B5EF4-FFF2-40B4-BE49-F238E27FC236}">
                <a16:creationId xmlns="" xmlns:a16="http://schemas.microsoft.com/office/drawing/2014/main" id="{FDF868AB-0A81-40C5-9695-1BD120946D0A}"/>
              </a:ext>
            </a:extLst>
          </p:cNvPr>
          <p:cNvCxnSpPr>
            <a:cxnSpLocks/>
          </p:cNvCxnSpPr>
          <p:nvPr userDrawn="1"/>
        </p:nvCxnSpPr>
        <p:spPr>
          <a:xfrm flipV="1">
            <a:off x="9001069"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7" name="Content Placeholder 2">
            <a:extLst>
              <a:ext uri="{FF2B5EF4-FFF2-40B4-BE49-F238E27FC236}">
                <a16:creationId xmlns="" xmlns:a16="http://schemas.microsoft.com/office/drawing/2014/main" id="{0B87A726-5D45-49B7-B6E4-02D113462CA8}"/>
              </a:ext>
            </a:extLst>
          </p:cNvPr>
          <p:cNvSpPr>
            <a:spLocks noGrp="1"/>
          </p:cNvSpPr>
          <p:nvPr>
            <p:ph idx="19" hasCustomPrompt="1"/>
          </p:nvPr>
        </p:nvSpPr>
        <p:spPr>
          <a:xfrm>
            <a:off x="404785" y="1808820"/>
            <a:ext cx="266715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20" name="Content Placeholder 2">
            <a:extLst>
              <a:ext uri="{FF2B5EF4-FFF2-40B4-BE49-F238E27FC236}">
                <a16:creationId xmlns="" xmlns:a16="http://schemas.microsoft.com/office/drawing/2014/main" id="{48469EBA-FCE4-409D-99AD-B18807B78960}"/>
              </a:ext>
            </a:extLst>
          </p:cNvPr>
          <p:cNvSpPr>
            <a:spLocks noGrp="1"/>
          </p:cNvSpPr>
          <p:nvPr>
            <p:ph idx="20" hasCustomPrompt="1"/>
          </p:nvPr>
        </p:nvSpPr>
        <p:spPr>
          <a:xfrm>
            <a:off x="3309877" y="1808820"/>
            <a:ext cx="266715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21" name="Content Placeholder 2">
            <a:extLst>
              <a:ext uri="{FF2B5EF4-FFF2-40B4-BE49-F238E27FC236}">
                <a16:creationId xmlns="" xmlns:a16="http://schemas.microsoft.com/office/drawing/2014/main" id="{E5B593F1-F213-4F09-9902-DFB955D2770C}"/>
              </a:ext>
            </a:extLst>
          </p:cNvPr>
          <p:cNvSpPr>
            <a:spLocks noGrp="1"/>
          </p:cNvSpPr>
          <p:nvPr>
            <p:ph idx="21" hasCustomPrompt="1"/>
          </p:nvPr>
        </p:nvSpPr>
        <p:spPr>
          <a:xfrm>
            <a:off x="6214969" y="1808820"/>
            <a:ext cx="266715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22" name="Content Placeholder 2">
            <a:extLst>
              <a:ext uri="{FF2B5EF4-FFF2-40B4-BE49-F238E27FC236}">
                <a16:creationId xmlns="" xmlns:a16="http://schemas.microsoft.com/office/drawing/2014/main" id="{7CE1EB90-82E9-4FC8-B6D3-007BF2FBE500}"/>
              </a:ext>
            </a:extLst>
          </p:cNvPr>
          <p:cNvSpPr>
            <a:spLocks noGrp="1"/>
          </p:cNvSpPr>
          <p:nvPr>
            <p:ph idx="22" hasCustomPrompt="1"/>
          </p:nvPr>
        </p:nvSpPr>
        <p:spPr>
          <a:xfrm>
            <a:off x="9120060" y="1808820"/>
            <a:ext cx="266715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26" name="Text Placeholder 8">
            <a:extLst>
              <a:ext uri="{FF2B5EF4-FFF2-40B4-BE49-F238E27FC236}">
                <a16:creationId xmlns="" xmlns:a16="http://schemas.microsoft.com/office/drawing/2014/main" id="{8D0EA6A7-13A6-4F7C-BD66-1B36B778A722}"/>
              </a:ext>
            </a:extLst>
          </p:cNvPr>
          <p:cNvSpPr>
            <a:spLocks noGrp="1"/>
          </p:cNvSpPr>
          <p:nvPr>
            <p:ph type="body" sz="quarter" idx="23"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27" name="Espace réservé du pied de page 4">
            <a:extLst>
              <a:ext uri="{FF2B5EF4-FFF2-40B4-BE49-F238E27FC236}">
                <a16:creationId xmlns="" xmlns:a16="http://schemas.microsoft.com/office/drawing/2014/main" id="{41A1F7B3-78F2-4338-8319-8B897FA823B9}"/>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5" name="Espace réservé du numéro de diapositive 4">
            <a:extLst>
              <a:ext uri="{FF2B5EF4-FFF2-40B4-BE49-F238E27FC236}">
                <a16:creationId xmlns="" xmlns:a16="http://schemas.microsoft.com/office/drawing/2014/main" id="{ED3453C5-5187-47ED-80EA-CF36689212CA}"/>
              </a:ext>
            </a:extLst>
          </p:cNvPr>
          <p:cNvSpPr>
            <a:spLocks noGrp="1"/>
          </p:cNvSpPr>
          <p:nvPr>
            <p:ph type="sldNum" sz="quarter" idx="2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3" name="Text Placeholder 5">
            <a:extLst>
              <a:ext uri="{FF2B5EF4-FFF2-40B4-BE49-F238E27FC236}">
                <a16:creationId xmlns="" xmlns:a16="http://schemas.microsoft.com/office/drawing/2014/main" id="{BF5012EE-F70F-4DC9-B099-EE7C58FBE720}"/>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4011611800"/>
      </p:ext>
    </p:extLst>
  </p:cSld>
  <p:clrMapOvr>
    <a:masterClrMapping/>
  </p:clrMapOvr>
  <p:extLst>
    <p:ext uri="{DCECCB84-F9BA-43D5-87BE-67443E8EF086}">
      <p15:sldGuideLst xmlns:p15="http://schemas.microsoft.com/office/powerpoint/2012/main" xmlns="">
        <p15:guide id="1" pos="248">
          <p15:clr>
            <a:srgbClr val="F26B43"/>
          </p15:clr>
        </p15:guide>
        <p15:guide id="2" pos="7425">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Empty_Turquoise Bg">
    <p:bg>
      <p:bgPr>
        <a:solidFill>
          <a:schemeClr val="tx2"/>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6867"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pic>
        <p:nvPicPr>
          <p:cNvPr id="12" name="Graphique 8">
            <a:extLst>
              <a:ext uri="{FF2B5EF4-FFF2-40B4-BE49-F238E27FC236}">
                <a16:creationId xmlns="" xmlns:a16="http://schemas.microsoft.com/office/drawing/2014/main" id="{D89E5884-F1A8-4E0D-9234-BB2A7C6AA430}"/>
              </a:ext>
            </a:extLst>
          </p:cNvPr>
          <p:cNvPicPr>
            <a:picLocks noChangeAspect="1"/>
          </p:cNvPicPr>
          <p:nvPr userDrawn="1"/>
        </p:nvPicPr>
        <p:blipFill>
          <a:blip r:embed="rId7"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3" name="Titre 2">
            <a:extLst>
              <a:ext uri="{FF2B5EF4-FFF2-40B4-BE49-F238E27FC236}">
                <a16:creationId xmlns="" xmlns:a16="http://schemas.microsoft.com/office/drawing/2014/main" id="{818C64AC-1412-4DDD-9F43-C2EF05192161}"/>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18" name="Espace réservé du numéro de diapositive 2">
            <a:extLst>
              <a:ext uri="{FF2B5EF4-FFF2-40B4-BE49-F238E27FC236}">
                <a16:creationId xmlns="" xmlns:a16="http://schemas.microsoft.com/office/drawing/2014/main" id="{83E3C24A-2205-49DD-8B09-37A94D1654F9}"/>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19" name="Espace réservé du pied de page 4">
            <a:extLst>
              <a:ext uri="{FF2B5EF4-FFF2-40B4-BE49-F238E27FC236}">
                <a16:creationId xmlns="" xmlns:a16="http://schemas.microsoft.com/office/drawing/2014/main" id="{D391BA41-15A6-4B3E-AA8F-038F30517DCA}"/>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0" name="Text Placeholder 8">
            <a:extLst>
              <a:ext uri="{FF2B5EF4-FFF2-40B4-BE49-F238E27FC236}">
                <a16:creationId xmlns="" xmlns:a16="http://schemas.microsoft.com/office/drawing/2014/main" id="{43749402-7B23-4B7E-B9FD-7CAE1CA86FA4}"/>
              </a:ext>
            </a:extLst>
          </p:cNvPr>
          <p:cNvSpPr>
            <a:spLocks noGrp="1"/>
          </p:cNvSpPr>
          <p:nvPr>
            <p:ph type="body" sz="quarter" idx="17"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1" name="Cadre 10">
            <a:extLst>
              <a:ext uri="{FF2B5EF4-FFF2-40B4-BE49-F238E27FC236}">
                <a16:creationId xmlns="" xmlns:a16="http://schemas.microsoft.com/office/drawing/2014/main" id="{194712C5-0D63-4C06-B235-CC788C7E08B4}"/>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 name="Text Placeholder 5">
            <a:extLst>
              <a:ext uri="{FF2B5EF4-FFF2-40B4-BE49-F238E27FC236}">
                <a16:creationId xmlns="" xmlns:a16="http://schemas.microsoft.com/office/drawing/2014/main" id="{B2E2F58F-0CC0-4B8A-9FDF-4861071FFF34}"/>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1517948897"/>
      </p:ext>
    </p:extLst>
  </p:cSld>
  <p:clrMapOvr>
    <a:masterClrMapping/>
  </p:clrMapOvr>
  <p:extLst>
    <p:ext uri="{DCECCB84-F9BA-43D5-87BE-67443E8EF086}">
      <p15:sldGuideLst xmlns:p15="http://schemas.microsoft.com/office/powerpoint/2012/main" xmlns="">
        <p15:guide id="1" pos="248">
          <p15:clr>
            <a:srgbClr val="F26B43"/>
          </p15:clr>
        </p15:guide>
        <p15:guide id="2" pos="7428">
          <p15:clr>
            <a:srgbClr val="F26B43"/>
          </p15:clr>
        </p15:guide>
        <p15:guide id="3" orient="horz" pos="232">
          <p15:clr>
            <a:srgbClr val="F26B43"/>
          </p15:clr>
        </p15:guide>
        <p15:guide id="5" orient="horz" pos="1135">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Content_Turquoise Bg">
    <p:bg>
      <p:bgPr>
        <a:solidFill>
          <a:schemeClr val="tx2"/>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7891"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pic>
        <p:nvPicPr>
          <p:cNvPr id="12" name="Graphique 8">
            <a:extLst>
              <a:ext uri="{FF2B5EF4-FFF2-40B4-BE49-F238E27FC236}">
                <a16:creationId xmlns="" xmlns:a16="http://schemas.microsoft.com/office/drawing/2014/main" id="{2513B4C4-9B08-40EC-B04E-201CA7DE434E}"/>
              </a:ext>
            </a:extLst>
          </p:cNvPr>
          <p:cNvPicPr>
            <a:picLocks noChangeAspect="1"/>
          </p:cNvPicPr>
          <p:nvPr userDrawn="1"/>
        </p:nvPicPr>
        <p:blipFill>
          <a:blip r:embed="rId7"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5" name="Titre 4">
            <a:extLst>
              <a:ext uri="{FF2B5EF4-FFF2-40B4-BE49-F238E27FC236}">
                <a16:creationId xmlns="" xmlns:a16="http://schemas.microsoft.com/office/drawing/2014/main" id="{B6971712-3753-4718-88F2-399AFD21BA78}"/>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16" name="Espace réservé du numéro de diapositive 2">
            <a:extLst>
              <a:ext uri="{FF2B5EF4-FFF2-40B4-BE49-F238E27FC236}">
                <a16:creationId xmlns="" xmlns:a16="http://schemas.microsoft.com/office/drawing/2014/main" id="{3F3ECF30-253F-41F7-AE85-6ED0B962BF5D}"/>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17" name="Espace réservé du pied de page 4">
            <a:extLst>
              <a:ext uri="{FF2B5EF4-FFF2-40B4-BE49-F238E27FC236}">
                <a16:creationId xmlns="" xmlns:a16="http://schemas.microsoft.com/office/drawing/2014/main" id="{EBE9D903-93C1-4E77-A737-5DA411D2FA94}"/>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1" name="Text Placeholder 8">
            <a:extLst>
              <a:ext uri="{FF2B5EF4-FFF2-40B4-BE49-F238E27FC236}">
                <a16:creationId xmlns="" xmlns:a16="http://schemas.microsoft.com/office/drawing/2014/main" id="{24E21DDE-C5A0-4A10-8DBA-9017D1642C9A}"/>
              </a:ext>
            </a:extLst>
          </p:cNvPr>
          <p:cNvSpPr>
            <a:spLocks noGrp="1"/>
          </p:cNvSpPr>
          <p:nvPr>
            <p:ph type="body" sz="quarter" idx="17"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3" name="Cadre 12">
            <a:extLst>
              <a:ext uri="{FF2B5EF4-FFF2-40B4-BE49-F238E27FC236}">
                <a16:creationId xmlns="" xmlns:a16="http://schemas.microsoft.com/office/drawing/2014/main" id="{4E714486-5B7B-4F48-BEFC-281DDDE32204}"/>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 name="Text Placeholder 5">
            <a:extLst>
              <a:ext uri="{FF2B5EF4-FFF2-40B4-BE49-F238E27FC236}">
                <a16:creationId xmlns="" xmlns:a16="http://schemas.microsoft.com/office/drawing/2014/main" id="{8BCED95E-D46F-45DA-A8CA-82C0D5EC5C71}"/>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
        <p:nvSpPr>
          <p:cNvPr id="18" name="Espace réservé du contenu 2">
            <a:extLst>
              <a:ext uri="{FF2B5EF4-FFF2-40B4-BE49-F238E27FC236}">
                <a16:creationId xmlns="" xmlns:a16="http://schemas.microsoft.com/office/drawing/2014/main" id="{23AE9234-7A03-47E3-B9FB-301147275941}"/>
              </a:ext>
            </a:extLst>
          </p:cNvPr>
          <p:cNvSpPr>
            <a:spLocks noGrp="1"/>
          </p:cNvSpPr>
          <p:nvPr>
            <p:ph idx="18" hasCustomPrompt="1"/>
          </p:nvPr>
        </p:nvSpPr>
        <p:spPr>
          <a:xfrm>
            <a:off x="404786" y="1808820"/>
            <a:ext cx="8319506" cy="3868080"/>
          </a:xfrm>
          <a:prstGeom prst="rect">
            <a:avLst/>
          </a:prstGeom>
        </p:spPr>
        <p:txBody>
          <a:bodyPr/>
          <a:lstStyle>
            <a:lvl1pPr>
              <a:defRPr>
                <a:solidFill>
                  <a:schemeClr val="bg1"/>
                </a:solidFill>
              </a:defRPr>
            </a:lvl1pPr>
            <a:lvl2pPr marL="447675" indent="-314325">
              <a:buFontTx/>
              <a:buBlip>
                <a:blip r:embed="rId8"/>
              </a:buBlip>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Your text here</a:t>
            </a:r>
          </a:p>
          <a:p>
            <a:pPr lvl="1"/>
            <a:r>
              <a:rPr lang="en-GB"/>
              <a:t>Text level 1</a:t>
            </a:r>
          </a:p>
          <a:p>
            <a:pPr lvl="2"/>
            <a:r>
              <a:rPr lang="en-GB"/>
              <a:t>Text level 2</a:t>
            </a:r>
          </a:p>
        </p:txBody>
      </p:sp>
    </p:spTree>
    <p:extLst>
      <p:ext uri="{BB962C8B-B14F-4D97-AF65-F5344CB8AC3E}">
        <p14:creationId xmlns:p14="http://schemas.microsoft.com/office/powerpoint/2010/main" val="2588459503"/>
      </p:ext>
    </p:extLst>
  </p:cSld>
  <p:clrMapOvr>
    <a:masterClrMapping/>
  </p:clrMapOvr>
  <p:extLst>
    <p:ext uri="{DCECCB84-F9BA-43D5-87BE-67443E8EF086}">
      <p15:sldGuideLst xmlns:p15="http://schemas.microsoft.com/office/powerpoint/2012/main" xmlns="">
        <p15:guide id="1" pos="248">
          <p15:clr>
            <a:srgbClr val="F26B43"/>
          </p15:clr>
        </p15:guide>
        <p15:guide id="2" pos="7428">
          <p15:clr>
            <a:srgbClr val="F26B43"/>
          </p15:clr>
        </p15:guide>
        <p15:guide id="3" orient="horz" pos="232">
          <p15:clr>
            <a:srgbClr val="F26B43"/>
          </p15:clr>
        </p15:guide>
        <p15:guide id="5" orient="horz" pos="1135">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2 columns_Turquoise Bg">
    <p:bg>
      <p:bgPr>
        <a:solidFill>
          <a:schemeClr val="tx2"/>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8915"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13" name="Content Placeholder 2">
            <a:extLst>
              <a:ext uri="{FF2B5EF4-FFF2-40B4-BE49-F238E27FC236}">
                <a16:creationId xmlns="" xmlns:a16="http://schemas.microsoft.com/office/drawing/2014/main" id="{D5051729-BB8F-4F8B-9768-535B59EB220A}"/>
              </a:ext>
            </a:extLst>
          </p:cNvPr>
          <p:cNvSpPr>
            <a:spLocks noGrp="1"/>
          </p:cNvSpPr>
          <p:nvPr>
            <p:ph idx="1" hasCustomPrompt="1"/>
          </p:nvPr>
        </p:nvSpPr>
        <p:spPr>
          <a:xfrm>
            <a:off x="404786" y="1808820"/>
            <a:ext cx="551119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14" name="Content Placeholder 2">
            <a:extLst>
              <a:ext uri="{FF2B5EF4-FFF2-40B4-BE49-F238E27FC236}">
                <a16:creationId xmlns="" xmlns:a16="http://schemas.microsoft.com/office/drawing/2014/main" id="{4A67810E-C380-4F6B-97F0-4AACF4232B48}"/>
              </a:ext>
            </a:extLst>
          </p:cNvPr>
          <p:cNvSpPr>
            <a:spLocks noGrp="1"/>
          </p:cNvSpPr>
          <p:nvPr>
            <p:ph idx="15" hasCustomPrompt="1"/>
          </p:nvPr>
        </p:nvSpPr>
        <p:spPr>
          <a:xfrm>
            <a:off x="6276022" y="1808820"/>
            <a:ext cx="551119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pic>
        <p:nvPicPr>
          <p:cNvPr id="18" name="Graphique 8">
            <a:extLst>
              <a:ext uri="{FF2B5EF4-FFF2-40B4-BE49-F238E27FC236}">
                <a16:creationId xmlns="" xmlns:a16="http://schemas.microsoft.com/office/drawing/2014/main" id="{FD938CEE-A044-4227-9DE9-9D7C74815781}"/>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3" name="Titre 2">
            <a:extLst>
              <a:ext uri="{FF2B5EF4-FFF2-40B4-BE49-F238E27FC236}">
                <a16:creationId xmlns="" xmlns:a16="http://schemas.microsoft.com/office/drawing/2014/main" id="{A123DD79-4804-466E-858A-943320EFB042}"/>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20" name="Espace réservé du numéro de diapositive 2">
            <a:extLst>
              <a:ext uri="{FF2B5EF4-FFF2-40B4-BE49-F238E27FC236}">
                <a16:creationId xmlns="" xmlns:a16="http://schemas.microsoft.com/office/drawing/2014/main" id="{2D9890A8-BA01-4982-A473-4ABF58AED3D5}"/>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1" name="Espace réservé du pied de page 4">
            <a:extLst>
              <a:ext uri="{FF2B5EF4-FFF2-40B4-BE49-F238E27FC236}">
                <a16:creationId xmlns="" xmlns:a16="http://schemas.microsoft.com/office/drawing/2014/main" id="{A1BE0EC3-13A4-4B01-B222-35E0403F4ED9}"/>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2" name="Text Placeholder 8">
            <a:extLst>
              <a:ext uri="{FF2B5EF4-FFF2-40B4-BE49-F238E27FC236}">
                <a16:creationId xmlns="" xmlns:a16="http://schemas.microsoft.com/office/drawing/2014/main" id="{5E1329CB-08A8-4373-99C4-D2CCF23098ED}"/>
              </a:ext>
            </a:extLst>
          </p:cNvPr>
          <p:cNvSpPr>
            <a:spLocks noGrp="1"/>
          </p:cNvSpPr>
          <p:nvPr>
            <p:ph type="body" sz="quarter" idx="17"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5" name="Cadre 14">
            <a:extLst>
              <a:ext uri="{FF2B5EF4-FFF2-40B4-BE49-F238E27FC236}">
                <a16:creationId xmlns="" xmlns:a16="http://schemas.microsoft.com/office/drawing/2014/main" id="{07C69250-80AB-4E19-908E-FE1A9C259EA5}"/>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7" name="Text Placeholder 5">
            <a:extLst>
              <a:ext uri="{FF2B5EF4-FFF2-40B4-BE49-F238E27FC236}">
                <a16:creationId xmlns="" xmlns:a16="http://schemas.microsoft.com/office/drawing/2014/main" id="{521F5727-3448-4D99-A3D4-D79C85230CBE}"/>
              </a:ext>
            </a:extLst>
          </p:cNvPr>
          <p:cNvSpPr>
            <a:spLocks noGrp="1"/>
          </p:cNvSpPr>
          <p:nvPr>
            <p:ph type="body" sz="quarter" idx="18"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3720651738"/>
      </p:ext>
    </p:extLst>
  </p:cSld>
  <p:clrMapOvr>
    <a:masterClrMapping/>
  </p:clrMapOvr>
  <p:extLst>
    <p:ext uri="{DCECCB84-F9BA-43D5-87BE-67443E8EF086}">
      <p15:sldGuideLst xmlns:p15="http://schemas.microsoft.com/office/powerpoint/2012/main" xmlns="">
        <p15:guide id="1" pos="248">
          <p15:clr>
            <a:srgbClr val="F26B43"/>
          </p15:clr>
        </p15:guide>
        <p15:guide id="2" pos="7428">
          <p15:clr>
            <a:srgbClr val="F26B43"/>
          </p15:clr>
        </p15:guide>
        <p15:guide id="3" orient="horz" pos="232">
          <p15:clr>
            <a:srgbClr val="F26B43"/>
          </p15:clr>
        </p15:guide>
        <p15:guide id="5" orient="horz" pos="1135">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2 columns_Turquoise Bg with divider">
    <p:bg>
      <p:bgPr>
        <a:solidFill>
          <a:schemeClr val="tx2"/>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9939"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13" name="Content Placeholder 2">
            <a:extLst>
              <a:ext uri="{FF2B5EF4-FFF2-40B4-BE49-F238E27FC236}">
                <a16:creationId xmlns="" xmlns:a16="http://schemas.microsoft.com/office/drawing/2014/main" id="{D5051729-BB8F-4F8B-9768-535B59EB220A}"/>
              </a:ext>
            </a:extLst>
          </p:cNvPr>
          <p:cNvSpPr>
            <a:spLocks noGrp="1"/>
          </p:cNvSpPr>
          <p:nvPr>
            <p:ph idx="1" hasCustomPrompt="1"/>
          </p:nvPr>
        </p:nvSpPr>
        <p:spPr>
          <a:xfrm>
            <a:off x="404786" y="1808820"/>
            <a:ext cx="551119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14" name="Content Placeholder 2">
            <a:extLst>
              <a:ext uri="{FF2B5EF4-FFF2-40B4-BE49-F238E27FC236}">
                <a16:creationId xmlns="" xmlns:a16="http://schemas.microsoft.com/office/drawing/2014/main" id="{4A67810E-C380-4F6B-97F0-4AACF4232B48}"/>
              </a:ext>
            </a:extLst>
          </p:cNvPr>
          <p:cNvSpPr>
            <a:spLocks noGrp="1"/>
          </p:cNvSpPr>
          <p:nvPr>
            <p:ph idx="15" hasCustomPrompt="1"/>
          </p:nvPr>
        </p:nvSpPr>
        <p:spPr>
          <a:xfrm>
            <a:off x="6276022" y="1808820"/>
            <a:ext cx="551119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pic>
        <p:nvPicPr>
          <p:cNvPr id="18" name="Graphique 8">
            <a:extLst>
              <a:ext uri="{FF2B5EF4-FFF2-40B4-BE49-F238E27FC236}">
                <a16:creationId xmlns="" xmlns:a16="http://schemas.microsoft.com/office/drawing/2014/main" id="{FD938CEE-A044-4227-9DE9-9D7C74815781}"/>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3" name="Titre 2">
            <a:extLst>
              <a:ext uri="{FF2B5EF4-FFF2-40B4-BE49-F238E27FC236}">
                <a16:creationId xmlns="" xmlns:a16="http://schemas.microsoft.com/office/drawing/2014/main" id="{A123DD79-4804-466E-858A-943320EFB042}"/>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 </a:t>
            </a:r>
          </a:p>
        </p:txBody>
      </p:sp>
      <p:sp>
        <p:nvSpPr>
          <p:cNvPr id="20" name="Espace réservé du numéro de diapositive 2">
            <a:extLst>
              <a:ext uri="{FF2B5EF4-FFF2-40B4-BE49-F238E27FC236}">
                <a16:creationId xmlns="" xmlns:a16="http://schemas.microsoft.com/office/drawing/2014/main" id="{2D9890A8-BA01-4982-A473-4ABF58AED3D5}"/>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1" name="Espace réservé du pied de page 4">
            <a:extLst>
              <a:ext uri="{FF2B5EF4-FFF2-40B4-BE49-F238E27FC236}">
                <a16:creationId xmlns="" xmlns:a16="http://schemas.microsoft.com/office/drawing/2014/main" id="{A1BE0EC3-13A4-4B01-B222-35E0403F4ED9}"/>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2" name="Text Placeholder 8">
            <a:extLst>
              <a:ext uri="{FF2B5EF4-FFF2-40B4-BE49-F238E27FC236}">
                <a16:creationId xmlns="" xmlns:a16="http://schemas.microsoft.com/office/drawing/2014/main" id="{5E1329CB-08A8-4373-99C4-D2CCF23098ED}"/>
              </a:ext>
            </a:extLst>
          </p:cNvPr>
          <p:cNvSpPr>
            <a:spLocks noGrp="1"/>
          </p:cNvSpPr>
          <p:nvPr>
            <p:ph type="body" sz="quarter" idx="17"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cxnSp>
        <p:nvCxnSpPr>
          <p:cNvPr id="15" name="Straight Connector 35">
            <a:extLst>
              <a:ext uri="{FF2B5EF4-FFF2-40B4-BE49-F238E27FC236}">
                <a16:creationId xmlns="" xmlns:a16="http://schemas.microsoft.com/office/drawing/2014/main" id="{CCC03A1B-8149-4249-BC87-D1342F48BC4A}"/>
              </a:ext>
            </a:extLst>
          </p:cNvPr>
          <p:cNvCxnSpPr>
            <a:cxnSpLocks/>
          </p:cNvCxnSpPr>
          <p:nvPr userDrawn="1"/>
        </p:nvCxnSpPr>
        <p:spPr>
          <a:xfrm flipV="1">
            <a:off x="6095938"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6" name="Cadre 15">
            <a:extLst>
              <a:ext uri="{FF2B5EF4-FFF2-40B4-BE49-F238E27FC236}">
                <a16:creationId xmlns="" xmlns:a16="http://schemas.microsoft.com/office/drawing/2014/main" id="{AF8F0B5D-F839-44E6-BB0C-0E7ADA65D542}"/>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9" name="Text Placeholder 5">
            <a:extLst>
              <a:ext uri="{FF2B5EF4-FFF2-40B4-BE49-F238E27FC236}">
                <a16:creationId xmlns="" xmlns:a16="http://schemas.microsoft.com/office/drawing/2014/main" id="{9E667A18-410F-481D-B8EA-8C065FCA6C95}"/>
              </a:ext>
            </a:extLst>
          </p:cNvPr>
          <p:cNvSpPr>
            <a:spLocks noGrp="1"/>
          </p:cNvSpPr>
          <p:nvPr>
            <p:ph type="body" sz="quarter" idx="18"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3587805026"/>
      </p:ext>
    </p:extLst>
  </p:cSld>
  <p:clrMapOvr>
    <a:masterClrMapping/>
  </p:clrMapOvr>
  <p:extLst>
    <p:ext uri="{DCECCB84-F9BA-43D5-87BE-67443E8EF086}">
      <p15:sldGuideLst xmlns:p15="http://schemas.microsoft.com/office/powerpoint/2012/main" xmlns="">
        <p15:guide id="1" pos="248">
          <p15:clr>
            <a:srgbClr val="F26B43"/>
          </p15:clr>
        </p15:guide>
        <p15:guide id="2" pos="7428">
          <p15:clr>
            <a:srgbClr val="F26B43"/>
          </p15:clr>
        </p15:guide>
        <p15:guide id="3" orient="horz" pos="232">
          <p15:clr>
            <a:srgbClr val="F26B43"/>
          </p15:clr>
        </p15:guide>
        <p15:guide id="5" orient="horz" pos="1135">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ummary">
    <p:bg>
      <p:bgPr>
        <a:solidFill>
          <a:schemeClr val="bg2"/>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7CED06AF-D77F-40B5-AC37-133B89CE02D4}"/>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23" name="think-cell Slide" r:id="rId4" imgW="532" imgH="530" progId="TCLayout.ActiveDocument.1">
                  <p:embed/>
                </p:oleObj>
              </mc:Choice>
              <mc:Fallback>
                <p:oleObj name="think-cell Slide" r:id="rId4" imgW="532" imgH="530" progId="TCLayout.ActiveDocument.1">
                  <p:embed/>
                  <p:pic>
                    <p:nvPicPr>
                      <p:cNvPr id="4" name="Objet 3" hidden="1">
                        <a:extLst>
                          <a:ext uri="{FF2B5EF4-FFF2-40B4-BE49-F238E27FC236}">
                            <a16:creationId xmlns="" xmlns:a16="http://schemas.microsoft.com/office/drawing/2014/main" id="{7CED06AF-D77F-40B5-AC37-133B89CE02D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3" name="Forme libre : forme 12">
            <a:extLst>
              <a:ext uri="{FF2B5EF4-FFF2-40B4-BE49-F238E27FC236}">
                <a16:creationId xmlns="" xmlns:a16="http://schemas.microsoft.com/office/drawing/2014/main" id="{F64F9793-BC9C-4454-9F7F-5BB60A70AEED}"/>
              </a:ext>
            </a:extLst>
          </p:cNvPr>
          <p:cNvSpPr/>
          <p:nvPr userDrawn="1"/>
        </p:nvSpPr>
        <p:spPr>
          <a:xfrm rot="18932423">
            <a:off x="2101012" y="2821242"/>
            <a:ext cx="11030122" cy="1215516"/>
          </a:xfrm>
          <a:custGeom>
            <a:avLst/>
            <a:gdLst>
              <a:gd name="connsiteX0" fmla="*/ 9791459 w 11030122"/>
              <a:gd name="connsiteY0" fmla="*/ 0 h 1215516"/>
              <a:gd name="connsiteX1" fmla="*/ 11030122 w 11030122"/>
              <a:gd name="connsiteY1" fmla="*/ 1215516 h 1215516"/>
              <a:gd name="connsiteX2" fmla="*/ 1238664 w 11030122"/>
              <a:gd name="connsiteY2" fmla="*/ 1215516 h 1215516"/>
              <a:gd name="connsiteX3" fmla="*/ 0 w 11030122"/>
              <a:gd name="connsiteY3" fmla="*/ 0 h 1215516"/>
            </a:gdLst>
            <a:ahLst/>
            <a:cxnLst>
              <a:cxn ang="0">
                <a:pos x="connsiteX0" y="connsiteY0"/>
              </a:cxn>
              <a:cxn ang="0">
                <a:pos x="connsiteX1" y="connsiteY1"/>
              </a:cxn>
              <a:cxn ang="0">
                <a:pos x="connsiteX2" y="connsiteY2"/>
              </a:cxn>
              <a:cxn ang="0">
                <a:pos x="connsiteX3" y="connsiteY3"/>
              </a:cxn>
            </a:cxnLst>
            <a:rect l="l" t="t" r="r" b="b"/>
            <a:pathLst>
              <a:path w="11030122" h="1215516">
                <a:moveTo>
                  <a:pt x="9791459" y="0"/>
                </a:moveTo>
                <a:lnTo>
                  <a:pt x="11030122" y="1215516"/>
                </a:lnTo>
                <a:lnTo>
                  <a:pt x="1238664" y="1215516"/>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orme libre : forme 13">
            <a:extLst>
              <a:ext uri="{FF2B5EF4-FFF2-40B4-BE49-F238E27FC236}">
                <a16:creationId xmlns="" xmlns:a16="http://schemas.microsoft.com/office/drawing/2014/main" id="{D42A29F8-8B81-4FB1-8852-D3129D82F2F7}"/>
              </a:ext>
            </a:extLst>
          </p:cNvPr>
          <p:cNvSpPr/>
          <p:nvPr userDrawn="1"/>
        </p:nvSpPr>
        <p:spPr>
          <a:xfrm rot="18932423">
            <a:off x="4731456" y="3460932"/>
            <a:ext cx="9203499" cy="1215516"/>
          </a:xfrm>
          <a:custGeom>
            <a:avLst/>
            <a:gdLst>
              <a:gd name="connsiteX0" fmla="*/ 9203499 w 9203499"/>
              <a:gd name="connsiteY0" fmla="*/ 0 h 1215516"/>
              <a:gd name="connsiteX1" fmla="*/ 8010698 w 9203499"/>
              <a:gd name="connsiteY1" fmla="*/ 1215516 h 1215516"/>
              <a:gd name="connsiteX2" fmla="*/ 1238664 w 9203499"/>
              <a:gd name="connsiteY2" fmla="*/ 1215516 h 1215516"/>
              <a:gd name="connsiteX3" fmla="*/ 0 w 9203499"/>
              <a:gd name="connsiteY3" fmla="*/ 0 h 1215516"/>
            </a:gdLst>
            <a:ahLst/>
            <a:cxnLst>
              <a:cxn ang="0">
                <a:pos x="connsiteX0" y="connsiteY0"/>
              </a:cxn>
              <a:cxn ang="0">
                <a:pos x="connsiteX1" y="connsiteY1"/>
              </a:cxn>
              <a:cxn ang="0">
                <a:pos x="connsiteX2" y="connsiteY2"/>
              </a:cxn>
              <a:cxn ang="0">
                <a:pos x="connsiteX3" y="connsiteY3"/>
              </a:cxn>
            </a:cxnLst>
            <a:rect l="l" t="t" r="r" b="b"/>
            <a:pathLst>
              <a:path w="9203499" h="1215516">
                <a:moveTo>
                  <a:pt x="9203499" y="0"/>
                </a:moveTo>
                <a:lnTo>
                  <a:pt x="8010698" y="1215516"/>
                </a:lnTo>
                <a:lnTo>
                  <a:pt x="1238664" y="1215516"/>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 xmlns:a16="http://schemas.microsoft.com/office/drawing/2014/main" id="{F68F1563-018F-44B3-B1BA-431C2F106E20}"/>
              </a:ext>
            </a:extLst>
          </p:cNvPr>
          <p:cNvSpPr>
            <a:spLocks noGrp="1"/>
          </p:cNvSpPr>
          <p:nvPr>
            <p:ph type="title" hasCustomPrompt="1"/>
          </p:nvPr>
        </p:nvSpPr>
        <p:spPr>
          <a:xfrm>
            <a:off x="459207" y="425366"/>
            <a:ext cx="7551996" cy="923330"/>
          </a:xfrm>
        </p:spPr>
        <p:txBody>
          <a:bodyPr lIns="72000" anchor="b">
            <a:spAutoFit/>
          </a:bodyPr>
          <a:lstStyle>
            <a:lvl1pPr>
              <a:defRPr sz="6000" spc="-200" baseline="0">
                <a:solidFill>
                  <a:schemeClr val="bg1"/>
                </a:solidFill>
              </a:defRPr>
            </a:lvl1pPr>
          </a:lstStyle>
          <a:p>
            <a:r>
              <a:rPr lang="en-GB"/>
              <a:t>SUMMARY</a:t>
            </a:r>
          </a:p>
        </p:txBody>
      </p:sp>
      <p:sp>
        <p:nvSpPr>
          <p:cNvPr id="9" name="Espace réservé du texte 8">
            <a:extLst>
              <a:ext uri="{FF2B5EF4-FFF2-40B4-BE49-F238E27FC236}">
                <a16:creationId xmlns="" xmlns:a16="http://schemas.microsoft.com/office/drawing/2014/main" id="{A137A81A-F5D3-4438-B99F-AC1EABFB6631}"/>
              </a:ext>
            </a:extLst>
          </p:cNvPr>
          <p:cNvSpPr>
            <a:spLocks noGrp="1"/>
          </p:cNvSpPr>
          <p:nvPr>
            <p:ph type="body" sz="quarter" idx="13" hasCustomPrompt="1"/>
          </p:nvPr>
        </p:nvSpPr>
        <p:spPr>
          <a:xfrm>
            <a:off x="464988" y="1649866"/>
            <a:ext cx="7546216" cy="661720"/>
          </a:xfrm>
          <a:prstGeom prst="rect">
            <a:avLst/>
          </a:prstGeom>
        </p:spPr>
        <p:txBody>
          <a:bodyPr wrap="square" lIns="108000" rIns="180000">
            <a:spAutoFit/>
          </a:bodyPr>
          <a:lstStyle>
            <a:lvl1pPr marL="450850" indent="-450850">
              <a:lnSpc>
                <a:spcPct val="100000"/>
              </a:lnSpc>
              <a:spcBef>
                <a:spcPts val="1800"/>
              </a:spcBef>
              <a:buSzPct val="100000"/>
              <a:buFont typeface="+mj-lt"/>
              <a:buAutoNum type="arabicPeriod"/>
              <a:defRPr sz="1600">
                <a:solidFill>
                  <a:schemeClr val="bg1"/>
                </a:solidFill>
                <a:latin typeface="+mn-lt"/>
              </a:defRPr>
            </a:lvl1pPr>
            <a:lvl2pPr marL="447675" indent="-314325">
              <a:lnSpc>
                <a:spcPct val="100000"/>
              </a:lnSpc>
              <a:buFont typeface="Arial" panose="020B0604020202020204" pitchFamily="34" charset="0"/>
              <a:buChar char=" "/>
              <a:defRPr sz="1600">
                <a:solidFill>
                  <a:schemeClr val="bg1"/>
                </a:solidFill>
              </a:defRPr>
            </a:lvl2pPr>
            <a:lvl3pPr marL="542925" indent="0">
              <a:buNone/>
              <a:defRPr>
                <a:solidFill>
                  <a:schemeClr val="bg1"/>
                </a:solidFill>
              </a:defRPr>
            </a:lvl3pPr>
            <a:lvl4pPr>
              <a:defRPr>
                <a:solidFill>
                  <a:schemeClr val="bg1"/>
                </a:solidFill>
              </a:defRPr>
            </a:lvl4pPr>
            <a:lvl5pPr>
              <a:defRPr>
                <a:solidFill>
                  <a:schemeClr val="bg1"/>
                </a:solidFill>
              </a:defRPr>
            </a:lvl5pPr>
          </a:lstStyle>
          <a:p>
            <a:pPr lvl="0"/>
            <a:r>
              <a:rPr lang="en-GB"/>
              <a:t>Your text here</a:t>
            </a:r>
          </a:p>
          <a:p>
            <a:pPr lvl="1"/>
            <a:r>
              <a:rPr lang="en-GB"/>
              <a:t>Text level 2</a:t>
            </a:r>
          </a:p>
        </p:txBody>
      </p:sp>
      <p:pic>
        <p:nvPicPr>
          <p:cNvPr id="10" name="Graphique 8">
            <a:extLst>
              <a:ext uri="{FF2B5EF4-FFF2-40B4-BE49-F238E27FC236}">
                <a16:creationId xmlns="" xmlns:a16="http://schemas.microsoft.com/office/drawing/2014/main" id="{9A9743B7-8D0B-4F4B-900B-FE6932488C3C}"/>
              </a:ext>
            </a:extLst>
          </p:cNvPr>
          <p:cNvPicPr>
            <a:picLocks noChangeAspect="1"/>
          </p:cNvPicPr>
          <p:nvPr userDrawn="1"/>
        </p:nvPicPr>
        <p:blipFill>
          <a:blip r:embed="rId6"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3" name="Espace réservé du numéro de diapositive 2">
            <a:extLst>
              <a:ext uri="{FF2B5EF4-FFF2-40B4-BE49-F238E27FC236}">
                <a16:creationId xmlns="" xmlns:a16="http://schemas.microsoft.com/office/drawing/2014/main" id="{0DC99564-1E2A-412E-A628-7BCE8232D5EA}"/>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12" name="Espace réservé du pied de page 4">
            <a:extLst>
              <a:ext uri="{FF2B5EF4-FFF2-40B4-BE49-F238E27FC236}">
                <a16:creationId xmlns="" xmlns:a16="http://schemas.microsoft.com/office/drawing/2014/main" id="{26F3B280-A751-4795-8CA3-6E2A172C029E}"/>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1" name="Cadre 10">
            <a:extLst>
              <a:ext uri="{FF2B5EF4-FFF2-40B4-BE49-F238E27FC236}">
                <a16:creationId xmlns="" xmlns:a16="http://schemas.microsoft.com/office/drawing/2014/main" id="{6F646978-984E-4505-9B5C-9086DFEE204C}"/>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598098776"/>
      </p:ext>
    </p:extLst>
  </p:cSld>
  <p:clrMapOvr>
    <a:masterClrMapping/>
  </p:clrMapOvr>
  <p:extLst>
    <p:ext uri="{DCECCB84-F9BA-43D5-87BE-67443E8EF086}">
      <p15:sldGuideLst xmlns:p15="http://schemas.microsoft.com/office/powerpoint/2012/main" xmlns="">
        <p15:guide id="1" pos="288">
          <p15:clr>
            <a:srgbClr val="F26B43"/>
          </p15:clr>
        </p15:guide>
        <p15:guide id="2" pos="360">
          <p15:clr>
            <a:srgbClr val="A4A3A4"/>
          </p15:clr>
        </p15:guide>
        <p15:guide id="3" orient="horz" pos="3906">
          <p15:clr>
            <a:srgbClr val="F26B43"/>
          </p15:clr>
        </p15:guide>
        <p15:guide id="4" orient="horz" pos="4156">
          <p15:clr>
            <a:srgbClr val="F26B43"/>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3 columns_Turquoise Bg">
    <p:bg>
      <p:bgPr>
        <a:solidFill>
          <a:schemeClr val="tx2"/>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0963"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15" name="Content Placeholder 2">
            <a:extLst>
              <a:ext uri="{FF2B5EF4-FFF2-40B4-BE49-F238E27FC236}">
                <a16:creationId xmlns="" xmlns:a16="http://schemas.microsoft.com/office/drawing/2014/main" id="{E6FF21A3-5C44-47ED-B6D7-AE6CB6A1102B}"/>
              </a:ext>
            </a:extLst>
          </p:cNvPr>
          <p:cNvSpPr>
            <a:spLocks noGrp="1"/>
          </p:cNvSpPr>
          <p:nvPr>
            <p:ph idx="1" hasCustomPrompt="1"/>
          </p:nvPr>
        </p:nvSpPr>
        <p:spPr>
          <a:xfrm>
            <a:off x="404786" y="1808820"/>
            <a:ext cx="3633820"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16" name="Content Placeholder 2">
            <a:extLst>
              <a:ext uri="{FF2B5EF4-FFF2-40B4-BE49-F238E27FC236}">
                <a16:creationId xmlns="" xmlns:a16="http://schemas.microsoft.com/office/drawing/2014/main" id="{75D31501-DC21-4740-ACF3-F1316E598191}"/>
              </a:ext>
            </a:extLst>
          </p:cNvPr>
          <p:cNvSpPr>
            <a:spLocks noGrp="1"/>
          </p:cNvSpPr>
          <p:nvPr>
            <p:ph idx="15" hasCustomPrompt="1"/>
          </p:nvPr>
        </p:nvSpPr>
        <p:spPr>
          <a:xfrm>
            <a:off x="4279090" y="1808820"/>
            <a:ext cx="3633820"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17" name="Content Placeholder 2">
            <a:extLst>
              <a:ext uri="{FF2B5EF4-FFF2-40B4-BE49-F238E27FC236}">
                <a16:creationId xmlns="" xmlns:a16="http://schemas.microsoft.com/office/drawing/2014/main" id="{C9E9C974-F8D0-482E-9985-E67DFC62129F}"/>
              </a:ext>
            </a:extLst>
          </p:cNvPr>
          <p:cNvSpPr>
            <a:spLocks noGrp="1"/>
          </p:cNvSpPr>
          <p:nvPr>
            <p:ph idx="16" hasCustomPrompt="1"/>
          </p:nvPr>
        </p:nvSpPr>
        <p:spPr>
          <a:xfrm>
            <a:off x="8153368" y="1808820"/>
            <a:ext cx="3633820"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pic>
        <p:nvPicPr>
          <p:cNvPr id="18" name="Graphique 8">
            <a:extLst>
              <a:ext uri="{FF2B5EF4-FFF2-40B4-BE49-F238E27FC236}">
                <a16:creationId xmlns="" xmlns:a16="http://schemas.microsoft.com/office/drawing/2014/main" id="{F84A8F74-C187-471B-BECD-90117FE95392}"/>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3" name="Titre 2">
            <a:extLst>
              <a:ext uri="{FF2B5EF4-FFF2-40B4-BE49-F238E27FC236}">
                <a16:creationId xmlns="" xmlns:a16="http://schemas.microsoft.com/office/drawing/2014/main" id="{96221AE0-5837-481C-BC68-0F09E348A56A}"/>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23" name="Espace réservé du numéro de diapositive 2">
            <a:extLst>
              <a:ext uri="{FF2B5EF4-FFF2-40B4-BE49-F238E27FC236}">
                <a16:creationId xmlns="" xmlns:a16="http://schemas.microsoft.com/office/drawing/2014/main" id="{473C7761-AA9D-4D80-922D-D9468B5F3BAA}"/>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4" name="Espace réservé du pied de page 4">
            <a:extLst>
              <a:ext uri="{FF2B5EF4-FFF2-40B4-BE49-F238E27FC236}">
                <a16:creationId xmlns="" xmlns:a16="http://schemas.microsoft.com/office/drawing/2014/main" id="{A199F665-569C-4DB3-8791-44F0F59D7406}"/>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3" name="Text Placeholder 8">
            <a:extLst>
              <a:ext uri="{FF2B5EF4-FFF2-40B4-BE49-F238E27FC236}">
                <a16:creationId xmlns="" xmlns:a16="http://schemas.microsoft.com/office/drawing/2014/main" id="{A93F987A-170C-4E76-A7D8-DC706875F85A}"/>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4" name="Cadre 13">
            <a:extLst>
              <a:ext uri="{FF2B5EF4-FFF2-40B4-BE49-F238E27FC236}">
                <a16:creationId xmlns="" xmlns:a16="http://schemas.microsoft.com/office/drawing/2014/main" id="{AEAD5079-35F7-4EBC-8A2B-EF2178EF685B}"/>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 name="Text Placeholder 5">
            <a:extLst>
              <a:ext uri="{FF2B5EF4-FFF2-40B4-BE49-F238E27FC236}">
                <a16:creationId xmlns="" xmlns:a16="http://schemas.microsoft.com/office/drawing/2014/main" id="{622EFE7B-A7FA-48C9-BE52-BF05F7886DBD}"/>
              </a:ext>
            </a:extLst>
          </p:cNvPr>
          <p:cNvSpPr>
            <a:spLocks noGrp="1"/>
          </p:cNvSpPr>
          <p:nvPr>
            <p:ph type="body" sz="quarter" idx="19"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2087254323"/>
      </p:ext>
    </p:extLst>
  </p:cSld>
  <p:clrMapOvr>
    <a:masterClrMapping/>
  </p:clrMapOvr>
  <p:extLst>
    <p:ext uri="{DCECCB84-F9BA-43D5-87BE-67443E8EF086}">
      <p15:sldGuideLst xmlns:p15="http://schemas.microsoft.com/office/powerpoint/2012/main" xmlns="">
        <p15:guide id="1" pos="248">
          <p15:clr>
            <a:srgbClr val="F26B43"/>
          </p15:clr>
        </p15:guide>
        <p15:guide id="2" pos="7428">
          <p15:clr>
            <a:srgbClr val="F26B43"/>
          </p15:clr>
        </p15:guide>
        <p15:guide id="3" orient="horz" pos="232">
          <p15:clr>
            <a:srgbClr val="F26B43"/>
          </p15:clr>
        </p15:guide>
        <p15:guide id="5" orient="horz" pos="1135">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3 columns_Turquoise Bg with dividers">
    <p:bg>
      <p:bgPr>
        <a:solidFill>
          <a:schemeClr val="tx2"/>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1987"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15" name="Content Placeholder 2">
            <a:extLst>
              <a:ext uri="{FF2B5EF4-FFF2-40B4-BE49-F238E27FC236}">
                <a16:creationId xmlns="" xmlns:a16="http://schemas.microsoft.com/office/drawing/2014/main" id="{E6FF21A3-5C44-47ED-B6D7-AE6CB6A1102B}"/>
              </a:ext>
            </a:extLst>
          </p:cNvPr>
          <p:cNvSpPr>
            <a:spLocks noGrp="1"/>
          </p:cNvSpPr>
          <p:nvPr>
            <p:ph idx="1" hasCustomPrompt="1"/>
          </p:nvPr>
        </p:nvSpPr>
        <p:spPr>
          <a:xfrm>
            <a:off x="404786" y="1808820"/>
            <a:ext cx="3633820"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16" name="Content Placeholder 2">
            <a:extLst>
              <a:ext uri="{FF2B5EF4-FFF2-40B4-BE49-F238E27FC236}">
                <a16:creationId xmlns="" xmlns:a16="http://schemas.microsoft.com/office/drawing/2014/main" id="{75D31501-DC21-4740-ACF3-F1316E598191}"/>
              </a:ext>
            </a:extLst>
          </p:cNvPr>
          <p:cNvSpPr>
            <a:spLocks noGrp="1"/>
          </p:cNvSpPr>
          <p:nvPr>
            <p:ph idx="15" hasCustomPrompt="1"/>
          </p:nvPr>
        </p:nvSpPr>
        <p:spPr>
          <a:xfrm>
            <a:off x="4279090" y="1808820"/>
            <a:ext cx="3633820"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17" name="Content Placeholder 2">
            <a:extLst>
              <a:ext uri="{FF2B5EF4-FFF2-40B4-BE49-F238E27FC236}">
                <a16:creationId xmlns="" xmlns:a16="http://schemas.microsoft.com/office/drawing/2014/main" id="{C9E9C974-F8D0-482E-9985-E67DFC62129F}"/>
              </a:ext>
            </a:extLst>
          </p:cNvPr>
          <p:cNvSpPr>
            <a:spLocks noGrp="1"/>
          </p:cNvSpPr>
          <p:nvPr>
            <p:ph idx="16" hasCustomPrompt="1"/>
          </p:nvPr>
        </p:nvSpPr>
        <p:spPr>
          <a:xfrm>
            <a:off x="8153368" y="1808820"/>
            <a:ext cx="3633820"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pic>
        <p:nvPicPr>
          <p:cNvPr id="18" name="Graphique 8">
            <a:extLst>
              <a:ext uri="{FF2B5EF4-FFF2-40B4-BE49-F238E27FC236}">
                <a16:creationId xmlns="" xmlns:a16="http://schemas.microsoft.com/office/drawing/2014/main" id="{F84A8F74-C187-471B-BECD-90117FE95392}"/>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3" name="Titre 2">
            <a:extLst>
              <a:ext uri="{FF2B5EF4-FFF2-40B4-BE49-F238E27FC236}">
                <a16:creationId xmlns="" xmlns:a16="http://schemas.microsoft.com/office/drawing/2014/main" id="{96221AE0-5837-481C-BC68-0F09E348A56A}"/>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23" name="Espace réservé du numéro de diapositive 2">
            <a:extLst>
              <a:ext uri="{FF2B5EF4-FFF2-40B4-BE49-F238E27FC236}">
                <a16:creationId xmlns="" xmlns:a16="http://schemas.microsoft.com/office/drawing/2014/main" id="{473C7761-AA9D-4D80-922D-D9468B5F3BAA}"/>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4" name="Espace réservé du pied de page 4">
            <a:extLst>
              <a:ext uri="{FF2B5EF4-FFF2-40B4-BE49-F238E27FC236}">
                <a16:creationId xmlns="" xmlns:a16="http://schemas.microsoft.com/office/drawing/2014/main" id="{A199F665-569C-4DB3-8791-44F0F59D7406}"/>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3" name="Text Placeholder 8">
            <a:extLst>
              <a:ext uri="{FF2B5EF4-FFF2-40B4-BE49-F238E27FC236}">
                <a16:creationId xmlns="" xmlns:a16="http://schemas.microsoft.com/office/drawing/2014/main" id="{A93F987A-170C-4E76-A7D8-DC706875F85A}"/>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cxnSp>
        <p:nvCxnSpPr>
          <p:cNvPr id="14" name="Straight Connector 35">
            <a:extLst>
              <a:ext uri="{FF2B5EF4-FFF2-40B4-BE49-F238E27FC236}">
                <a16:creationId xmlns="" xmlns:a16="http://schemas.microsoft.com/office/drawing/2014/main" id="{FAF1B7B1-87E0-46A4-AA07-C1063E54C3AD}"/>
              </a:ext>
            </a:extLst>
          </p:cNvPr>
          <p:cNvCxnSpPr>
            <a:cxnSpLocks/>
          </p:cNvCxnSpPr>
          <p:nvPr userDrawn="1"/>
        </p:nvCxnSpPr>
        <p:spPr>
          <a:xfrm flipV="1">
            <a:off x="4158848"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9" name="Straight Connector 35">
            <a:extLst>
              <a:ext uri="{FF2B5EF4-FFF2-40B4-BE49-F238E27FC236}">
                <a16:creationId xmlns="" xmlns:a16="http://schemas.microsoft.com/office/drawing/2014/main" id="{18811E3C-6550-477D-B750-990B471D9E0E}"/>
              </a:ext>
            </a:extLst>
          </p:cNvPr>
          <p:cNvCxnSpPr>
            <a:cxnSpLocks/>
          </p:cNvCxnSpPr>
          <p:nvPr userDrawn="1"/>
        </p:nvCxnSpPr>
        <p:spPr>
          <a:xfrm flipV="1">
            <a:off x="8033139"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0" name="Cadre 19">
            <a:extLst>
              <a:ext uri="{FF2B5EF4-FFF2-40B4-BE49-F238E27FC236}">
                <a16:creationId xmlns="" xmlns:a16="http://schemas.microsoft.com/office/drawing/2014/main" id="{037D93BB-8CB2-444A-9066-CCC9764644FE}"/>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1" name="Text Placeholder 5">
            <a:extLst>
              <a:ext uri="{FF2B5EF4-FFF2-40B4-BE49-F238E27FC236}">
                <a16:creationId xmlns="" xmlns:a16="http://schemas.microsoft.com/office/drawing/2014/main" id="{7FD16900-C8E9-45BA-B9BE-43095C95AD15}"/>
              </a:ext>
            </a:extLst>
          </p:cNvPr>
          <p:cNvSpPr>
            <a:spLocks noGrp="1"/>
          </p:cNvSpPr>
          <p:nvPr>
            <p:ph type="body" sz="quarter" idx="19"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2987982661"/>
      </p:ext>
    </p:extLst>
  </p:cSld>
  <p:clrMapOvr>
    <a:masterClrMapping/>
  </p:clrMapOvr>
  <p:extLst>
    <p:ext uri="{DCECCB84-F9BA-43D5-87BE-67443E8EF086}">
      <p15:sldGuideLst xmlns:p15="http://schemas.microsoft.com/office/powerpoint/2012/main" xmlns="">
        <p15:guide id="1" pos="248">
          <p15:clr>
            <a:srgbClr val="F26B43"/>
          </p15:clr>
        </p15:guide>
        <p15:guide id="2" pos="7428">
          <p15:clr>
            <a:srgbClr val="F26B43"/>
          </p15:clr>
        </p15:guide>
        <p15:guide id="3" orient="horz" pos="232">
          <p15:clr>
            <a:srgbClr val="F26B43"/>
          </p15:clr>
        </p15:guide>
        <p15:guide id="5" orient="horz" pos="1135">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columns_Green Bg ">
    <p:bg>
      <p:bgPr>
        <a:solidFill>
          <a:schemeClr val="tx2"/>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3011"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6" name="Titre 5">
            <a:extLst>
              <a:ext uri="{FF2B5EF4-FFF2-40B4-BE49-F238E27FC236}">
                <a16:creationId xmlns="" xmlns:a16="http://schemas.microsoft.com/office/drawing/2014/main" id="{826B9503-2AC4-450D-A0D4-5019A3085BE9}"/>
              </a:ext>
            </a:extLst>
          </p:cNvPr>
          <p:cNvSpPr>
            <a:spLocks noGrp="1"/>
          </p:cNvSpPr>
          <p:nvPr>
            <p:ph type="title" hasCustomPrompt="1"/>
          </p:nvPr>
        </p:nvSpPr>
        <p:spPr>
          <a:xfrm>
            <a:off x="404786" y="382816"/>
            <a:ext cx="11382428" cy="480131"/>
          </a:xfrm>
        </p:spPr>
        <p:txBody>
          <a:bodyPr/>
          <a:lstStyle>
            <a:lvl1pPr>
              <a:defRPr>
                <a:solidFill>
                  <a:schemeClr val="bg1"/>
                </a:solidFill>
              </a:defRPr>
            </a:lvl1pPr>
          </a:lstStyle>
          <a:p>
            <a:r>
              <a:rPr lang="fr-FR" err="1"/>
              <a:t>Title</a:t>
            </a:r>
            <a:r>
              <a:rPr lang="fr-FR"/>
              <a:t> of the slide</a:t>
            </a:r>
          </a:p>
        </p:txBody>
      </p:sp>
      <p:sp>
        <p:nvSpPr>
          <p:cNvPr id="15" name="Content Placeholder 2">
            <a:extLst>
              <a:ext uri="{FF2B5EF4-FFF2-40B4-BE49-F238E27FC236}">
                <a16:creationId xmlns="" xmlns:a16="http://schemas.microsoft.com/office/drawing/2014/main" id="{A2E8BB07-B67E-46A3-983C-459CF2A9231C}"/>
              </a:ext>
            </a:extLst>
          </p:cNvPr>
          <p:cNvSpPr>
            <a:spLocks noGrp="1"/>
          </p:cNvSpPr>
          <p:nvPr>
            <p:ph idx="19" hasCustomPrompt="1"/>
          </p:nvPr>
        </p:nvSpPr>
        <p:spPr>
          <a:xfrm>
            <a:off x="404785" y="1808820"/>
            <a:ext cx="266715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20" name="Content Placeholder 2">
            <a:extLst>
              <a:ext uri="{FF2B5EF4-FFF2-40B4-BE49-F238E27FC236}">
                <a16:creationId xmlns="" xmlns:a16="http://schemas.microsoft.com/office/drawing/2014/main" id="{904DA21D-F627-4FE5-9AB1-E7433AA0327D}"/>
              </a:ext>
            </a:extLst>
          </p:cNvPr>
          <p:cNvSpPr>
            <a:spLocks noGrp="1"/>
          </p:cNvSpPr>
          <p:nvPr>
            <p:ph idx="20" hasCustomPrompt="1"/>
          </p:nvPr>
        </p:nvSpPr>
        <p:spPr>
          <a:xfrm>
            <a:off x="3309877" y="1808820"/>
            <a:ext cx="266715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21" name="Content Placeholder 2">
            <a:extLst>
              <a:ext uri="{FF2B5EF4-FFF2-40B4-BE49-F238E27FC236}">
                <a16:creationId xmlns="" xmlns:a16="http://schemas.microsoft.com/office/drawing/2014/main" id="{98957F28-66B5-4ECC-AA41-7CCADEDEAC7F}"/>
              </a:ext>
            </a:extLst>
          </p:cNvPr>
          <p:cNvSpPr>
            <a:spLocks noGrp="1"/>
          </p:cNvSpPr>
          <p:nvPr>
            <p:ph idx="21" hasCustomPrompt="1"/>
          </p:nvPr>
        </p:nvSpPr>
        <p:spPr>
          <a:xfrm>
            <a:off x="6214969" y="1808820"/>
            <a:ext cx="266715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22" name="Content Placeholder 2">
            <a:extLst>
              <a:ext uri="{FF2B5EF4-FFF2-40B4-BE49-F238E27FC236}">
                <a16:creationId xmlns="" xmlns:a16="http://schemas.microsoft.com/office/drawing/2014/main" id="{3F65E827-F95D-4C8F-84F2-47397F0206A3}"/>
              </a:ext>
            </a:extLst>
          </p:cNvPr>
          <p:cNvSpPr>
            <a:spLocks noGrp="1"/>
          </p:cNvSpPr>
          <p:nvPr>
            <p:ph idx="22" hasCustomPrompt="1"/>
          </p:nvPr>
        </p:nvSpPr>
        <p:spPr>
          <a:xfrm>
            <a:off x="9120060" y="1808820"/>
            <a:ext cx="266715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16" name="Text Placeholder 8">
            <a:extLst>
              <a:ext uri="{FF2B5EF4-FFF2-40B4-BE49-F238E27FC236}">
                <a16:creationId xmlns="" xmlns:a16="http://schemas.microsoft.com/office/drawing/2014/main" id="{DECC98CB-42ED-4358-8632-DB1E5894A4AC}"/>
              </a:ext>
            </a:extLst>
          </p:cNvPr>
          <p:cNvSpPr>
            <a:spLocks noGrp="1"/>
          </p:cNvSpPr>
          <p:nvPr>
            <p:ph type="body" sz="quarter" idx="23"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7" name="Espace réservé du pied de page 4">
            <a:extLst>
              <a:ext uri="{FF2B5EF4-FFF2-40B4-BE49-F238E27FC236}">
                <a16:creationId xmlns="" xmlns:a16="http://schemas.microsoft.com/office/drawing/2014/main" id="{4B2C0F4A-6984-48C5-B4CD-E7BBF23E1018}"/>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3" name="Espace réservé du numéro de diapositive 2">
            <a:extLst>
              <a:ext uri="{FF2B5EF4-FFF2-40B4-BE49-F238E27FC236}">
                <a16:creationId xmlns="" xmlns:a16="http://schemas.microsoft.com/office/drawing/2014/main" id="{A5504A1B-576C-4AEF-94C6-8ABC9093DC51}"/>
              </a:ext>
            </a:extLst>
          </p:cNvPr>
          <p:cNvSpPr>
            <a:spLocks noGrp="1"/>
          </p:cNvSpPr>
          <p:nvPr>
            <p:ph type="sldNum" sz="quarter" idx="2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13" name="Text Placeholder 5">
            <a:extLst>
              <a:ext uri="{FF2B5EF4-FFF2-40B4-BE49-F238E27FC236}">
                <a16:creationId xmlns="" xmlns:a16="http://schemas.microsoft.com/office/drawing/2014/main" id="{793AA855-02DB-4B05-8E81-A158AE9F8E1F}"/>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828043333"/>
      </p:ext>
    </p:extLst>
  </p:cSld>
  <p:clrMapOvr>
    <a:masterClrMapping/>
  </p:clrMapOvr>
  <p:extLst>
    <p:ext uri="{DCECCB84-F9BA-43D5-87BE-67443E8EF086}">
      <p15:sldGuideLst xmlns:p15="http://schemas.microsoft.com/office/powerpoint/2012/main" xmlns="">
        <p15:guide id="1" pos="248">
          <p15:clr>
            <a:srgbClr val="F26B43"/>
          </p15:clr>
        </p15:guide>
        <p15:guide id="2" pos="7425">
          <p15:clr>
            <a:srgbClr val="F26B43"/>
          </p15:clr>
        </p15:guide>
        <p15:guide id="3" orient="horz" pos="232">
          <p15:clr>
            <a:srgbClr val="F26B43"/>
          </p15:clr>
        </p15:guide>
        <p15:guide id="5" orient="horz" pos="1136">
          <p15:clr>
            <a:srgbClr val="F26B43"/>
          </p15:clr>
        </p15:guide>
        <p15:guide id="6" orient="horz" pos="3576">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columns_Green Bg with dividers">
    <p:bg>
      <p:bgPr>
        <a:solidFill>
          <a:schemeClr val="tx2"/>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4035"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6" name="Titre 5">
            <a:extLst>
              <a:ext uri="{FF2B5EF4-FFF2-40B4-BE49-F238E27FC236}">
                <a16:creationId xmlns="" xmlns:a16="http://schemas.microsoft.com/office/drawing/2014/main" id="{826B9503-2AC4-450D-A0D4-5019A3085BE9}"/>
              </a:ext>
            </a:extLst>
          </p:cNvPr>
          <p:cNvSpPr>
            <a:spLocks noGrp="1"/>
          </p:cNvSpPr>
          <p:nvPr>
            <p:ph type="title" hasCustomPrompt="1"/>
          </p:nvPr>
        </p:nvSpPr>
        <p:spPr>
          <a:xfrm>
            <a:off x="404786" y="382816"/>
            <a:ext cx="11382428" cy="480131"/>
          </a:xfrm>
        </p:spPr>
        <p:txBody>
          <a:bodyPr/>
          <a:lstStyle>
            <a:lvl1pPr>
              <a:defRPr>
                <a:solidFill>
                  <a:schemeClr val="bg1"/>
                </a:solidFill>
              </a:defRPr>
            </a:lvl1pPr>
          </a:lstStyle>
          <a:p>
            <a:r>
              <a:rPr lang="fr-FR" err="1"/>
              <a:t>Title</a:t>
            </a:r>
            <a:r>
              <a:rPr lang="fr-FR"/>
              <a:t> of the slide</a:t>
            </a:r>
          </a:p>
        </p:txBody>
      </p:sp>
      <p:cxnSp>
        <p:nvCxnSpPr>
          <p:cNvPr id="16" name="Straight Connector 35">
            <a:extLst>
              <a:ext uri="{FF2B5EF4-FFF2-40B4-BE49-F238E27FC236}">
                <a16:creationId xmlns="" xmlns:a16="http://schemas.microsoft.com/office/drawing/2014/main" id="{5BACBC25-5487-4894-AB69-DC61AF350FEE}"/>
              </a:ext>
            </a:extLst>
          </p:cNvPr>
          <p:cNvCxnSpPr>
            <a:cxnSpLocks/>
          </p:cNvCxnSpPr>
          <p:nvPr userDrawn="1"/>
        </p:nvCxnSpPr>
        <p:spPr>
          <a:xfrm flipV="1">
            <a:off x="3190903"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8" name="Straight Connector 35">
            <a:extLst>
              <a:ext uri="{FF2B5EF4-FFF2-40B4-BE49-F238E27FC236}">
                <a16:creationId xmlns="" xmlns:a16="http://schemas.microsoft.com/office/drawing/2014/main" id="{F1570288-B026-49B2-AE34-8E27B6EB2D8D}"/>
              </a:ext>
            </a:extLst>
          </p:cNvPr>
          <p:cNvCxnSpPr>
            <a:cxnSpLocks/>
          </p:cNvCxnSpPr>
          <p:nvPr userDrawn="1"/>
        </p:nvCxnSpPr>
        <p:spPr>
          <a:xfrm flipV="1">
            <a:off x="6095986"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9" name="Straight Connector 35">
            <a:extLst>
              <a:ext uri="{FF2B5EF4-FFF2-40B4-BE49-F238E27FC236}">
                <a16:creationId xmlns="" xmlns:a16="http://schemas.microsoft.com/office/drawing/2014/main" id="{FDF868AB-0A81-40C5-9695-1BD120946D0A}"/>
              </a:ext>
            </a:extLst>
          </p:cNvPr>
          <p:cNvCxnSpPr>
            <a:cxnSpLocks/>
          </p:cNvCxnSpPr>
          <p:nvPr userDrawn="1"/>
        </p:nvCxnSpPr>
        <p:spPr>
          <a:xfrm flipV="1">
            <a:off x="9001069"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7" name="Content Placeholder 2">
            <a:extLst>
              <a:ext uri="{FF2B5EF4-FFF2-40B4-BE49-F238E27FC236}">
                <a16:creationId xmlns="" xmlns:a16="http://schemas.microsoft.com/office/drawing/2014/main" id="{0B87A726-5D45-49B7-B6E4-02D113462CA8}"/>
              </a:ext>
            </a:extLst>
          </p:cNvPr>
          <p:cNvSpPr>
            <a:spLocks noGrp="1"/>
          </p:cNvSpPr>
          <p:nvPr>
            <p:ph idx="19" hasCustomPrompt="1"/>
          </p:nvPr>
        </p:nvSpPr>
        <p:spPr>
          <a:xfrm>
            <a:off x="404785" y="1808820"/>
            <a:ext cx="266715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20" name="Content Placeholder 2">
            <a:extLst>
              <a:ext uri="{FF2B5EF4-FFF2-40B4-BE49-F238E27FC236}">
                <a16:creationId xmlns="" xmlns:a16="http://schemas.microsoft.com/office/drawing/2014/main" id="{48469EBA-FCE4-409D-99AD-B18807B78960}"/>
              </a:ext>
            </a:extLst>
          </p:cNvPr>
          <p:cNvSpPr>
            <a:spLocks noGrp="1"/>
          </p:cNvSpPr>
          <p:nvPr>
            <p:ph idx="20" hasCustomPrompt="1"/>
          </p:nvPr>
        </p:nvSpPr>
        <p:spPr>
          <a:xfrm>
            <a:off x="3309877" y="1808820"/>
            <a:ext cx="266715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21" name="Content Placeholder 2">
            <a:extLst>
              <a:ext uri="{FF2B5EF4-FFF2-40B4-BE49-F238E27FC236}">
                <a16:creationId xmlns="" xmlns:a16="http://schemas.microsoft.com/office/drawing/2014/main" id="{E5B593F1-F213-4F09-9902-DFB955D2770C}"/>
              </a:ext>
            </a:extLst>
          </p:cNvPr>
          <p:cNvSpPr>
            <a:spLocks noGrp="1"/>
          </p:cNvSpPr>
          <p:nvPr>
            <p:ph idx="21" hasCustomPrompt="1"/>
          </p:nvPr>
        </p:nvSpPr>
        <p:spPr>
          <a:xfrm>
            <a:off x="6214969" y="1808820"/>
            <a:ext cx="266715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22" name="Content Placeholder 2">
            <a:extLst>
              <a:ext uri="{FF2B5EF4-FFF2-40B4-BE49-F238E27FC236}">
                <a16:creationId xmlns="" xmlns:a16="http://schemas.microsoft.com/office/drawing/2014/main" id="{7CE1EB90-82E9-4FC8-B6D3-007BF2FBE500}"/>
              </a:ext>
            </a:extLst>
          </p:cNvPr>
          <p:cNvSpPr>
            <a:spLocks noGrp="1"/>
          </p:cNvSpPr>
          <p:nvPr>
            <p:ph idx="22" hasCustomPrompt="1"/>
          </p:nvPr>
        </p:nvSpPr>
        <p:spPr>
          <a:xfrm>
            <a:off x="9120060" y="1808820"/>
            <a:ext cx="266715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26" name="Text Placeholder 8">
            <a:extLst>
              <a:ext uri="{FF2B5EF4-FFF2-40B4-BE49-F238E27FC236}">
                <a16:creationId xmlns="" xmlns:a16="http://schemas.microsoft.com/office/drawing/2014/main" id="{8D0EA6A7-13A6-4F7C-BD66-1B36B778A722}"/>
              </a:ext>
            </a:extLst>
          </p:cNvPr>
          <p:cNvSpPr>
            <a:spLocks noGrp="1"/>
          </p:cNvSpPr>
          <p:nvPr>
            <p:ph type="body" sz="quarter" idx="23"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27" name="Espace réservé du pied de page 4">
            <a:extLst>
              <a:ext uri="{FF2B5EF4-FFF2-40B4-BE49-F238E27FC236}">
                <a16:creationId xmlns="" xmlns:a16="http://schemas.microsoft.com/office/drawing/2014/main" id="{41A1F7B3-78F2-4338-8319-8B897FA823B9}"/>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5" name="Espace réservé du numéro de diapositive 4">
            <a:extLst>
              <a:ext uri="{FF2B5EF4-FFF2-40B4-BE49-F238E27FC236}">
                <a16:creationId xmlns="" xmlns:a16="http://schemas.microsoft.com/office/drawing/2014/main" id="{ED3453C5-5187-47ED-80EA-CF36689212CA}"/>
              </a:ext>
            </a:extLst>
          </p:cNvPr>
          <p:cNvSpPr>
            <a:spLocks noGrp="1"/>
          </p:cNvSpPr>
          <p:nvPr>
            <p:ph type="sldNum" sz="quarter" idx="2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4" name="Text Placeholder 5">
            <a:extLst>
              <a:ext uri="{FF2B5EF4-FFF2-40B4-BE49-F238E27FC236}">
                <a16:creationId xmlns="" xmlns:a16="http://schemas.microsoft.com/office/drawing/2014/main" id="{E1B1BC3B-7D47-4411-98E0-572B5105AF6C}"/>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2443358718"/>
      </p:ext>
    </p:extLst>
  </p:cSld>
  <p:clrMapOvr>
    <a:masterClrMapping/>
  </p:clrMapOvr>
  <p:extLst>
    <p:ext uri="{DCECCB84-F9BA-43D5-87BE-67443E8EF086}">
      <p15:sldGuideLst xmlns:p15="http://schemas.microsoft.com/office/powerpoint/2012/main" xmlns="">
        <p15:guide id="1" pos="248">
          <p15:clr>
            <a:srgbClr val="F26B43"/>
          </p15:clr>
        </p15:guide>
        <p15:guide id="2" pos="7425">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Empty_Violet Bg">
    <p:bg>
      <p:bgPr>
        <a:solidFill>
          <a:schemeClr val="accent4"/>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5059"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pic>
        <p:nvPicPr>
          <p:cNvPr id="12" name="Graphique 8">
            <a:extLst>
              <a:ext uri="{FF2B5EF4-FFF2-40B4-BE49-F238E27FC236}">
                <a16:creationId xmlns="" xmlns:a16="http://schemas.microsoft.com/office/drawing/2014/main" id="{437C81F6-288B-4CD6-8434-31E05629586C}"/>
              </a:ext>
            </a:extLst>
          </p:cNvPr>
          <p:cNvPicPr>
            <a:picLocks noChangeAspect="1"/>
          </p:cNvPicPr>
          <p:nvPr userDrawn="1"/>
        </p:nvPicPr>
        <p:blipFill>
          <a:blip r:embed="rId7"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3" name="Titre 2">
            <a:extLst>
              <a:ext uri="{FF2B5EF4-FFF2-40B4-BE49-F238E27FC236}">
                <a16:creationId xmlns="" xmlns:a16="http://schemas.microsoft.com/office/drawing/2014/main" id="{934B8D39-A21D-4C23-9BB3-0812B9F0884C}"/>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16" name="Espace réservé du numéro de diapositive 2">
            <a:extLst>
              <a:ext uri="{FF2B5EF4-FFF2-40B4-BE49-F238E27FC236}">
                <a16:creationId xmlns="" xmlns:a16="http://schemas.microsoft.com/office/drawing/2014/main" id="{F763B716-FDA1-4D3C-824D-1B00864184A9}"/>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17" name="Espace réservé du pied de page 4">
            <a:extLst>
              <a:ext uri="{FF2B5EF4-FFF2-40B4-BE49-F238E27FC236}">
                <a16:creationId xmlns="" xmlns:a16="http://schemas.microsoft.com/office/drawing/2014/main" id="{49679F60-0A60-49CD-A33B-A0143C31A6D1}"/>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0" name="Text Placeholder 8">
            <a:extLst>
              <a:ext uri="{FF2B5EF4-FFF2-40B4-BE49-F238E27FC236}">
                <a16:creationId xmlns="" xmlns:a16="http://schemas.microsoft.com/office/drawing/2014/main" id="{D1CD4711-4D41-4B4B-B260-0ED56BC2605B}"/>
              </a:ext>
            </a:extLst>
          </p:cNvPr>
          <p:cNvSpPr>
            <a:spLocks noGrp="1"/>
          </p:cNvSpPr>
          <p:nvPr>
            <p:ph type="body" sz="quarter" idx="17"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1" name="Cadre 10">
            <a:extLst>
              <a:ext uri="{FF2B5EF4-FFF2-40B4-BE49-F238E27FC236}">
                <a16:creationId xmlns="" xmlns:a16="http://schemas.microsoft.com/office/drawing/2014/main" id="{1F69778B-1BE8-4B74-A9C2-53A5A24C5B18}"/>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 name="Text Placeholder 5">
            <a:extLst>
              <a:ext uri="{FF2B5EF4-FFF2-40B4-BE49-F238E27FC236}">
                <a16:creationId xmlns="" xmlns:a16="http://schemas.microsoft.com/office/drawing/2014/main" id="{A81E7374-DE66-4A4C-993E-9A02D2E28994}"/>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2080413400"/>
      </p:ext>
    </p:extLst>
  </p:cSld>
  <p:clrMapOvr>
    <a:masterClrMapping/>
  </p:clrMapOvr>
  <p:extLst>
    <p:ext uri="{DCECCB84-F9BA-43D5-87BE-67443E8EF086}">
      <p15:sldGuideLst xmlns:p15="http://schemas.microsoft.com/office/powerpoint/2012/main" xmlns="">
        <p15:guide id="1" pos="248">
          <p15:clr>
            <a:srgbClr val="F26B43"/>
          </p15:clr>
        </p15:guide>
        <p15:guide id="2" pos="7428">
          <p15:clr>
            <a:srgbClr val="F26B43"/>
          </p15:clr>
        </p15:guide>
        <p15:guide id="3" orient="horz" pos="232">
          <p15:clr>
            <a:srgbClr val="F26B43"/>
          </p15:clr>
        </p15:guide>
        <p15:guide id="5" orient="horz" pos="1135">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Content_Violet Bg">
    <p:bg>
      <p:bgPr>
        <a:solidFill>
          <a:schemeClr val="accent4"/>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6083"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pic>
        <p:nvPicPr>
          <p:cNvPr id="12" name="Graphique 8">
            <a:extLst>
              <a:ext uri="{FF2B5EF4-FFF2-40B4-BE49-F238E27FC236}">
                <a16:creationId xmlns="" xmlns:a16="http://schemas.microsoft.com/office/drawing/2014/main" id="{668B2CFD-22F1-4431-AF94-F5F28A5873D5}"/>
              </a:ext>
            </a:extLst>
          </p:cNvPr>
          <p:cNvPicPr>
            <a:picLocks noChangeAspect="1"/>
          </p:cNvPicPr>
          <p:nvPr userDrawn="1"/>
        </p:nvPicPr>
        <p:blipFill>
          <a:blip r:embed="rId7"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5" name="Titre 4">
            <a:extLst>
              <a:ext uri="{FF2B5EF4-FFF2-40B4-BE49-F238E27FC236}">
                <a16:creationId xmlns="" xmlns:a16="http://schemas.microsoft.com/office/drawing/2014/main" id="{4160477B-743B-492A-BC15-89FE6D09C284}"/>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16" name="Espace réservé du numéro de diapositive 2">
            <a:extLst>
              <a:ext uri="{FF2B5EF4-FFF2-40B4-BE49-F238E27FC236}">
                <a16:creationId xmlns="" xmlns:a16="http://schemas.microsoft.com/office/drawing/2014/main" id="{77A23A92-4733-4D64-9578-199845FA4004}"/>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17" name="Espace réservé du pied de page 4">
            <a:extLst>
              <a:ext uri="{FF2B5EF4-FFF2-40B4-BE49-F238E27FC236}">
                <a16:creationId xmlns="" xmlns:a16="http://schemas.microsoft.com/office/drawing/2014/main" id="{2143B5D6-D335-415F-ABD0-9712884C01B1}"/>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1" name="Text Placeholder 8">
            <a:extLst>
              <a:ext uri="{FF2B5EF4-FFF2-40B4-BE49-F238E27FC236}">
                <a16:creationId xmlns="" xmlns:a16="http://schemas.microsoft.com/office/drawing/2014/main" id="{4DA76F43-5248-440F-A481-AE3424C906AE}"/>
              </a:ext>
            </a:extLst>
          </p:cNvPr>
          <p:cNvSpPr>
            <a:spLocks noGrp="1"/>
          </p:cNvSpPr>
          <p:nvPr>
            <p:ph type="body" sz="quarter" idx="17"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3" name="Cadre 12">
            <a:extLst>
              <a:ext uri="{FF2B5EF4-FFF2-40B4-BE49-F238E27FC236}">
                <a16:creationId xmlns="" xmlns:a16="http://schemas.microsoft.com/office/drawing/2014/main" id="{1F5493F3-3396-494C-B7AA-936DEA3472CF}"/>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 name="Text Placeholder 5">
            <a:extLst>
              <a:ext uri="{FF2B5EF4-FFF2-40B4-BE49-F238E27FC236}">
                <a16:creationId xmlns="" xmlns:a16="http://schemas.microsoft.com/office/drawing/2014/main" id="{F9A54449-0787-49BE-8221-6DC2BB765B5A}"/>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
        <p:nvSpPr>
          <p:cNvPr id="18" name="Espace réservé du contenu 2">
            <a:extLst>
              <a:ext uri="{FF2B5EF4-FFF2-40B4-BE49-F238E27FC236}">
                <a16:creationId xmlns="" xmlns:a16="http://schemas.microsoft.com/office/drawing/2014/main" id="{3BCC29E8-FA01-420B-86AB-93C9CF30F36D}"/>
              </a:ext>
            </a:extLst>
          </p:cNvPr>
          <p:cNvSpPr>
            <a:spLocks noGrp="1"/>
          </p:cNvSpPr>
          <p:nvPr>
            <p:ph idx="18" hasCustomPrompt="1"/>
          </p:nvPr>
        </p:nvSpPr>
        <p:spPr>
          <a:xfrm>
            <a:off x="404786" y="1808820"/>
            <a:ext cx="8319506" cy="3868080"/>
          </a:xfrm>
          <a:prstGeom prst="rect">
            <a:avLst/>
          </a:prstGeom>
        </p:spPr>
        <p:txBody>
          <a:bodyPr/>
          <a:lstStyle>
            <a:lvl1pPr>
              <a:defRPr>
                <a:solidFill>
                  <a:schemeClr val="bg1"/>
                </a:solidFill>
              </a:defRPr>
            </a:lvl1pPr>
            <a:lvl2pPr marL="447675" indent="-314325">
              <a:buFontTx/>
              <a:buBlip>
                <a:blip r:embed="rId8"/>
              </a:buBlip>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Your text here</a:t>
            </a:r>
          </a:p>
          <a:p>
            <a:pPr lvl="1"/>
            <a:r>
              <a:rPr lang="en-GB"/>
              <a:t>Text level 1</a:t>
            </a:r>
          </a:p>
          <a:p>
            <a:pPr lvl="2"/>
            <a:r>
              <a:rPr lang="en-GB"/>
              <a:t>Text level 2</a:t>
            </a:r>
          </a:p>
        </p:txBody>
      </p:sp>
    </p:spTree>
    <p:extLst>
      <p:ext uri="{BB962C8B-B14F-4D97-AF65-F5344CB8AC3E}">
        <p14:creationId xmlns:p14="http://schemas.microsoft.com/office/powerpoint/2010/main" val="3071751749"/>
      </p:ext>
    </p:extLst>
  </p:cSld>
  <p:clrMapOvr>
    <a:masterClrMapping/>
  </p:clrMapOvr>
  <p:extLst>
    <p:ext uri="{DCECCB84-F9BA-43D5-87BE-67443E8EF086}">
      <p15:sldGuideLst xmlns:p15="http://schemas.microsoft.com/office/powerpoint/2012/main" xmlns="">
        <p15:guide id="1" pos="248">
          <p15:clr>
            <a:srgbClr val="F26B43"/>
          </p15:clr>
        </p15:guide>
        <p15:guide id="2" pos="7428">
          <p15:clr>
            <a:srgbClr val="F26B43"/>
          </p15:clr>
        </p15:guide>
        <p15:guide id="3" orient="horz" pos="232">
          <p15:clr>
            <a:srgbClr val="F26B43"/>
          </p15:clr>
        </p15:guide>
        <p15:guide id="5" orient="horz" pos="1135">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2 columns_Violet Bg">
    <p:bg>
      <p:bgPr>
        <a:solidFill>
          <a:schemeClr val="accent4"/>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7107"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13" name="Content Placeholder 2">
            <a:extLst>
              <a:ext uri="{FF2B5EF4-FFF2-40B4-BE49-F238E27FC236}">
                <a16:creationId xmlns="" xmlns:a16="http://schemas.microsoft.com/office/drawing/2014/main" id="{FC0E9943-F655-4D87-8A71-C5CD7B1F3302}"/>
              </a:ext>
            </a:extLst>
          </p:cNvPr>
          <p:cNvSpPr>
            <a:spLocks noGrp="1"/>
          </p:cNvSpPr>
          <p:nvPr>
            <p:ph idx="1" hasCustomPrompt="1"/>
          </p:nvPr>
        </p:nvSpPr>
        <p:spPr>
          <a:xfrm>
            <a:off x="404786" y="1808820"/>
            <a:ext cx="551119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14" name="Content Placeholder 2">
            <a:extLst>
              <a:ext uri="{FF2B5EF4-FFF2-40B4-BE49-F238E27FC236}">
                <a16:creationId xmlns="" xmlns:a16="http://schemas.microsoft.com/office/drawing/2014/main" id="{66438B2F-8ED1-4D14-A1C7-E9F68322689E}"/>
              </a:ext>
            </a:extLst>
          </p:cNvPr>
          <p:cNvSpPr>
            <a:spLocks noGrp="1"/>
          </p:cNvSpPr>
          <p:nvPr>
            <p:ph idx="15" hasCustomPrompt="1"/>
          </p:nvPr>
        </p:nvSpPr>
        <p:spPr>
          <a:xfrm>
            <a:off x="6276022" y="1808820"/>
            <a:ext cx="551119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pic>
        <p:nvPicPr>
          <p:cNvPr id="18" name="Graphique 8">
            <a:extLst>
              <a:ext uri="{FF2B5EF4-FFF2-40B4-BE49-F238E27FC236}">
                <a16:creationId xmlns="" xmlns:a16="http://schemas.microsoft.com/office/drawing/2014/main" id="{ACDC552B-8CDA-48CA-A8A8-811FCC54FFE3}"/>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3" name="Titre 2">
            <a:extLst>
              <a:ext uri="{FF2B5EF4-FFF2-40B4-BE49-F238E27FC236}">
                <a16:creationId xmlns="" xmlns:a16="http://schemas.microsoft.com/office/drawing/2014/main" id="{263ED53C-324B-4E02-A190-3A1DB4E58E01}"/>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20" name="Espace réservé du numéro de diapositive 2">
            <a:extLst>
              <a:ext uri="{FF2B5EF4-FFF2-40B4-BE49-F238E27FC236}">
                <a16:creationId xmlns="" xmlns:a16="http://schemas.microsoft.com/office/drawing/2014/main" id="{15860257-6371-40C0-A1CD-7F88E895871B}"/>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1" name="Espace réservé du pied de page 4">
            <a:extLst>
              <a:ext uri="{FF2B5EF4-FFF2-40B4-BE49-F238E27FC236}">
                <a16:creationId xmlns="" xmlns:a16="http://schemas.microsoft.com/office/drawing/2014/main" id="{C64E4412-2519-4051-AC29-ED56CF367D63}"/>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2" name="Text Placeholder 8">
            <a:extLst>
              <a:ext uri="{FF2B5EF4-FFF2-40B4-BE49-F238E27FC236}">
                <a16:creationId xmlns="" xmlns:a16="http://schemas.microsoft.com/office/drawing/2014/main" id="{7894B4D6-48C5-485B-A19E-2E2EFB7416D6}"/>
              </a:ext>
            </a:extLst>
          </p:cNvPr>
          <p:cNvSpPr>
            <a:spLocks noGrp="1"/>
          </p:cNvSpPr>
          <p:nvPr>
            <p:ph type="body" sz="quarter" idx="17"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5" name="Cadre 14">
            <a:extLst>
              <a:ext uri="{FF2B5EF4-FFF2-40B4-BE49-F238E27FC236}">
                <a16:creationId xmlns="" xmlns:a16="http://schemas.microsoft.com/office/drawing/2014/main" id="{BBDD52F3-BBB0-4B91-8EEB-208C077F83A1}"/>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7" name="Text Placeholder 5">
            <a:extLst>
              <a:ext uri="{FF2B5EF4-FFF2-40B4-BE49-F238E27FC236}">
                <a16:creationId xmlns="" xmlns:a16="http://schemas.microsoft.com/office/drawing/2014/main" id="{A5925EE1-CD2E-4A0E-9B4A-F4222DBCD6C2}"/>
              </a:ext>
            </a:extLst>
          </p:cNvPr>
          <p:cNvSpPr>
            <a:spLocks noGrp="1"/>
          </p:cNvSpPr>
          <p:nvPr>
            <p:ph type="body" sz="quarter" idx="18"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2908595034"/>
      </p:ext>
    </p:extLst>
  </p:cSld>
  <p:clrMapOvr>
    <a:masterClrMapping/>
  </p:clrMapOvr>
  <p:extLst>
    <p:ext uri="{DCECCB84-F9BA-43D5-87BE-67443E8EF086}">
      <p15:sldGuideLst xmlns:p15="http://schemas.microsoft.com/office/powerpoint/2012/main" xmlns="">
        <p15:guide id="1" pos="248">
          <p15:clr>
            <a:srgbClr val="F26B43"/>
          </p15:clr>
        </p15:guide>
        <p15:guide id="2" pos="7428">
          <p15:clr>
            <a:srgbClr val="F26B43"/>
          </p15:clr>
        </p15:guide>
        <p15:guide id="3" orient="horz" pos="232">
          <p15:clr>
            <a:srgbClr val="F26B43"/>
          </p15:clr>
        </p15:guide>
        <p15:guide id="5" orient="horz" pos="1135">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2 columns_Violet Bg with divider">
    <p:bg>
      <p:bgPr>
        <a:solidFill>
          <a:schemeClr val="accent4"/>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8131"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13" name="Content Placeholder 2">
            <a:extLst>
              <a:ext uri="{FF2B5EF4-FFF2-40B4-BE49-F238E27FC236}">
                <a16:creationId xmlns="" xmlns:a16="http://schemas.microsoft.com/office/drawing/2014/main" id="{FC0E9943-F655-4D87-8A71-C5CD7B1F3302}"/>
              </a:ext>
            </a:extLst>
          </p:cNvPr>
          <p:cNvSpPr>
            <a:spLocks noGrp="1"/>
          </p:cNvSpPr>
          <p:nvPr>
            <p:ph idx="1" hasCustomPrompt="1"/>
          </p:nvPr>
        </p:nvSpPr>
        <p:spPr>
          <a:xfrm>
            <a:off x="404786" y="1808820"/>
            <a:ext cx="551119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14" name="Content Placeholder 2">
            <a:extLst>
              <a:ext uri="{FF2B5EF4-FFF2-40B4-BE49-F238E27FC236}">
                <a16:creationId xmlns="" xmlns:a16="http://schemas.microsoft.com/office/drawing/2014/main" id="{66438B2F-8ED1-4D14-A1C7-E9F68322689E}"/>
              </a:ext>
            </a:extLst>
          </p:cNvPr>
          <p:cNvSpPr>
            <a:spLocks noGrp="1"/>
          </p:cNvSpPr>
          <p:nvPr>
            <p:ph idx="15" hasCustomPrompt="1"/>
          </p:nvPr>
        </p:nvSpPr>
        <p:spPr>
          <a:xfrm>
            <a:off x="6276022" y="1808820"/>
            <a:ext cx="551119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pic>
        <p:nvPicPr>
          <p:cNvPr id="18" name="Graphique 8">
            <a:extLst>
              <a:ext uri="{FF2B5EF4-FFF2-40B4-BE49-F238E27FC236}">
                <a16:creationId xmlns="" xmlns:a16="http://schemas.microsoft.com/office/drawing/2014/main" id="{ACDC552B-8CDA-48CA-A8A8-811FCC54FFE3}"/>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3" name="Titre 2">
            <a:extLst>
              <a:ext uri="{FF2B5EF4-FFF2-40B4-BE49-F238E27FC236}">
                <a16:creationId xmlns="" xmlns:a16="http://schemas.microsoft.com/office/drawing/2014/main" id="{263ED53C-324B-4E02-A190-3A1DB4E58E01}"/>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20" name="Espace réservé du numéro de diapositive 2">
            <a:extLst>
              <a:ext uri="{FF2B5EF4-FFF2-40B4-BE49-F238E27FC236}">
                <a16:creationId xmlns="" xmlns:a16="http://schemas.microsoft.com/office/drawing/2014/main" id="{15860257-6371-40C0-A1CD-7F88E895871B}"/>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1" name="Espace réservé du pied de page 4">
            <a:extLst>
              <a:ext uri="{FF2B5EF4-FFF2-40B4-BE49-F238E27FC236}">
                <a16:creationId xmlns="" xmlns:a16="http://schemas.microsoft.com/office/drawing/2014/main" id="{C64E4412-2519-4051-AC29-ED56CF367D63}"/>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2" name="Text Placeholder 8">
            <a:extLst>
              <a:ext uri="{FF2B5EF4-FFF2-40B4-BE49-F238E27FC236}">
                <a16:creationId xmlns="" xmlns:a16="http://schemas.microsoft.com/office/drawing/2014/main" id="{7894B4D6-48C5-485B-A19E-2E2EFB7416D6}"/>
              </a:ext>
            </a:extLst>
          </p:cNvPr>
          <p:cNvSpPr>
            <a:spLocks noGrp="1"/>
          </p:cNvSpPr>
          <p:nvPr>
            <p:ph type="body" sz="quarter" idx="17"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cxnSp>
        <p:nvCxnSpPr>
          <p:cNvPr id="15" name="Straight Connector 35">
            <a:extLst>
              <a:ext uri="{FF2B5EF4-FFF2-40B4-BE49-F238E27FC236}">
                <a16:creationId xmlns="" xmlns:a16="http://schemas.microsoft.com/office/drawing/2014/main" id="{23DB9D5B-DC75-428B-A756-12D2B3B16114}"/>
              </a:ext>
            </a:extLst>
          </p:cNvPr>
          <p:cNvCxnSpPr>
            <a:cxnSpLocks/>
          </p:cNvCxnSpPr>
          <p:nvPr userDrawn="1"/>
        </p:nvCxnSpPr>
        <p:spPr>
          <a:xfrm flipV="1">
            <a:off x="6095938"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6" name="Cadre 15">
            <a:extLst>
              <a:ext uri="{FF2B5EF4-FFF2-40B4-BE49-F238E27FC236}">
                <a16:creationId xmlns="" xmlns:a16="http://schemas.microsoft.com/office/drawing/2014/main" id="{A69985D8-FF27-401D-AE13-C8809DEE9C6B}"/>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9" name="Text Placeholder 5">
            <a:extLst>
              <a:ext uri="{FF2B5EF4-FFF2-40B4-BE49-F238E27FC236}">
                <a16:creationId xmlns="" xmlns:a16="http://schemas.microsoft.com/office/drawing/2014/main" id="{1E443905-DD6D-4529-8F0A-C4C0DAAF9FF5}"/>
              </a:ext>
            </a:extLst>
          </p:cNvPr>
          <p:cNvSpPr>
            <a:spLocks noGrp="1"/>
          </p:cNvSpPr>
          <p:nvPr>
            <p:ph type="body" sz="quarter" idx="18"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1462466539"/>
      </p:ext>
    </p:extLst>
  </p:cSld>
  <p:clrMapOvr>
    <a:masterClrMapping/>
  </p:clrMapOvr>
  <p:extLst>
    <p:ext uri="{DCECCB84-F9BA-43D5-87BE-67443E8EF086}">
      <p15:sldGuideLst xmlns:p15="http://schemas.microsoft.com/office/powerpoint/2012/main" xmlns="">
        <p15:guide id="1" pos="248">
          <p15:clr>
            <a:srgbClr val="F26B43"/>
          </p15:clr>
        </p15:guide>
        <p15:guide id="2" pos="7428">
          <p15:clr>
            <a:srgbClr val="F26B43"/>
          </p15:clr>
        </p15:guide>
        <p15:guide id="3" orient="horz" pos="232">
          <p15:clr>
            <a:srgbClr val="F26B43"/>
          </p15:clr>
        </p15:guide>
        <p15:guide id="5" orient="horz" pos="1135">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3 columns_Violet Bg">
    <p:bg>
      <p:bgPr>
        <a:solidFill>
          <a:schemeClr val="accent4"/>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9155"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13" name="Content Placeholder 2">
            <a:extLst>
              <a:ext uri="{FF2B5EF4-FFF2-40B4-BE49-F238E27FC236}">
                <a16:creationId xmlns="" xmlns:a16="http://schemas.microsoft.com/office/drawing/2014/main" id="{2B84738E-FC65-4057-B3F9-EDDD50E90A80}"/>
              </a:ext>
            </a:extLst>
          </p:cNvPr>
          <p:cNvSpPr>
            <a:spLocks noGrp="1"/>
          </p:cNvSpPr>
          <p:nvPr>
            <p:ph idx="1" hasCustomPrompt="1"/>
          </p:nvPr>
        </p:nvSpPr>
        <p:spPr>
          <a:xfrm>
            <a:off x="404786" y="1808820"/>
            <a:ext cx="3633820"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14" name="Content Placeholder 2">
            <a:extLst>
              <a:ext uri="{FF2B5EF4-FFF2-40B4-BE49-F238E27FC236}">
                <a16:creationId xmlns="" xmlns:a16="http://schemas.microsoft.com/office/drawing/2014/main" id="{787E670E-DB4B-44E8-8FE3-D62DABA7F3D8}"/>
              </a:ext>
            </a:extLst>
          </p:cNvPr>
          <p:cNvSpPr>
            <a:spLocks noGrp="1"/>
          </p:cNvSpPr>
          <p:nvPr>
            <p:ph idx="15" hasCustomPrompt="1"/>
          </p:nvPr>
        </p:nvSpPr>
        <p:spPr>
          <a:xfrm>
            <a:off x="4279090" y="1808820"/>
            <a:ext cx="3633820"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15" name="Content Placeholder 2">
            <a:extLst>
              <a:ext uri="{FF2B5EF4-FFF2-40B4-BE49-F238E27FC236}">
                <a16:creationId xmlns="" xmlns:a16="http://schemas.microsoft.com/office/drawing/2014/main" id="{49614C37-0687-453B-98AC-92943109E118}"/>
              </a:ext>
            </a:extLst>
          </p:cNvPr>
          <p:cNvSpPr>
            <a:spLocks noGrp="1"/>
          </p:cNvSpPr>
          <p:nvPr>
            <p:ph idx="16" hasCustomPrompt="1"/>
          </p:nvPr>
        </p:nvSpPr>
        <p:spPr>
          <a:xfrm>
            <a:off x="8153368" y="1808820"/>
            <a:ext cx="3633820"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pic>
        <p:nvPicPr>
          <p:cNvPr id="18" name="Graphique 8">
            <a:extLst>
              <a:ext uri="{FF2B5EF4-FFF2-40B4-BE49-F238E27FC236}">
                <a16:creationId xmlns="" xmlns:a16="http://schemas.microsoft.com/office/drawing/2014/main" id="{63FE658E-9ADA-4627-B4E3-4DE0E374FD53}"/>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3" name="Titre 2">
            <a:extLst>
              <a:ext uri="{FF2B5EF4-FFF2-40B4-BE49-F238E27FC236}">
                <a16:creationId xmlns="" xmlns:a16="http://schemas.microsoft.com/office/drawing/2014/main" id="{511B61A5-D4C6-4685-8C16-DCFA216B92B1}"/>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22" name="Espace réservé du numéro de diapositive 2">
            <a:extLst>
              <a:ext uri="{FF2B5EF4-FFF2-40B4-BE49-F238E27FC236}">
                <a16:creationId xmlns="" xmlns:a16="http://schemas.microsoft.com/office/drawing/2014/main" id="{F2B16B7C-A9B4-4FD7-826E-9D73B19E65A0}"/>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3" name="Espace réservé du pied de page 4">
            <a:extLst>
              <a:ext uri="{FF2B5EF4-FFF2-40B4-BE49-F238E27FC236}">
                <a16:creationId xmlns="" xmlns:a16="http://schemas.microsoft.com/office/drawing/2014/main" id="{B0C6C810-3AC8-4CF2-81C8-1D7058CBD48D}"/>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6" name="Text Placeholder 8">
            <a:extLst>
              <a:ext uri="{FF2B5EF4-FFF2-40B4-BE49-F238E27FC236}">
                <a16:creationId xmlns="" xmlns:a16="http://schemas.microsoft.com/office/drawing/2014/main" id="{7BDDDA5B-7CD0-43A3-9A8B-D5946ECB060B}"/>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7" name="Cadre 16">
            <a:extLst>
              <a:ext uri="{FF2B5EF4-FFF2-40B4-BE49-F238E27FC236}">
                <a16:creationId xmlns="" xmlns:a16="http://schemas.microsoft.com/office/drawing/2014/main" id="{752D4BAC-73DB-4CB5-B77A-A9F7350DB68A}"/>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 name="Text Placeholder 5">
            <a:extLst>
              <a:ext uri="{FF2B5EF4-FFF2-40B4-BE49-F238E27FC236}">
                <a16:creationId xmlns="" xmlns:a16="http://schemas.microsoft.com/office/drawing/2014/main" id="{426EDF6B-3086-43E5-A0E3-18E19E75AB9D}"/>
              </a:ext>
            </a:extLst>
          </p:cNvPr>
          <p:cNvSpPr>
            <a:spLocks noGrp="1"/>
          </p:cNvSpPr>
          <p:nvPr>
            <p:ph type="body" sz="quarter" idx="19"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3083242408"/>
      </p:ext>
    </p:extLst>
  </p:cSld>
  <p:clrMapOvr>
    <a:masterClrMapping/>
  </p:clrMapOvr>
  <p:extLst>
    <p:ext uri="{DCECCB84-F9BA-43D5-87BE-67443E8EF086}">
      <p15:sldGuideLst xmlns:p15="http://schemas.microsoft.com/office/powerpoint/2012/main" xmlns="">
        <p15:guide id="1" pos="248">
          <p15:clr>
            <a:srgbClr val="F26B43"/>
          </p15:clr>
        </p15:guide>
        <p15:guide id="2" pos="7428">
          <p15:clr>
            <a:srgbClr val="F26B43"/>
          </p15:clr>
        </p15:guide>
        <p15:guide id="3" orient="horz" pos="232">
          <p15:clr>
            <a:srgbClr val="F26B43"/>
          </p15:clr>
        </p15:guide>
        <p15:guide id="5" orient="horz" pos="1135">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3 columns_Violet Bg with dividers">
    <p:bg>
      <p:bgPr>
        <a:solidFill>
          <a:schemeClr val="accent4"/>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0179"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13" name="Content Placeholder 2">
            <a:extLst>
              <a:ext uri="{FF2B5EF4-FFF2-40B4-BE49-F238E27FC236}">
                <a16:creationId xmlns="" xmlns:a16="http://schemas.microsoft.com/office/drawing/2014/main" id="{2B84738E-FC65-4057-B3F9-EDDD50E90A80}"/>
              </a:ext>
            </a:extLst>
          </p:cNvPr>
          <p:cNvSpPr>
            <a:spLocks noGrp="1"/>
          </p:cNvSpPr>
          <p:nvPr>
            <p:ph idx="1" hasCustomPrompt="1"/>
          </p:nvPr>
        </p:nvSpPr>
        <p:spPr>
          <a:xfrm>
            <a:off x="404786" y="1808820"/>
            <a:ext cx="3633820"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14" name="Content Placeholder 2">
            <a:extLst>
              <a:ext uri="{FF2B5EF4-FFF2-40B4-BE49-F238E27FC236}">
                <a16:creationId xmlns="" xmlns:a16="http://schemas.microsoft.com/office/drawing/2014/main" id="{787E670E-DB4B-44E8-8FE3-D62DABA7F3D8}"/>
              </a:ext>
            </a:extLst>
          </p:cNvPr>
          <p:cNvSpPr>
            <a:spLocks noGrp="1"/>
          </p:cNvSpPr>
          <p:nvPr>
            <p:ph idx="15" hasCustomPrompt="1"/>
          </p:nvPr>
        </p:nvSpPr>
        <p:spPr>
          <a:xfrm>
            <a:off x="4279090" y="1808820"/>
            <a:ext cx="3633820"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15" name="Content Placeholder 2">
            <a:extLst>
              <a:ext uri="{FF2B5EF4-FFF2-40B4-BE49-F238E27FC236}">
                <a16:creationId xmlns="" xmlns:a16="http://schemas.microsoft.com/office/drawing/2014/main" id="{49614C37-0687-453B-98AC-92943109E118}"/>
              </a:ext>
            </a:extLst>
          </p:cNvPr>
          <p:cNvSpPr>
            <a:spLocks noGrp="1"/>
          </p:cNvSpPr>
          <p:nvPr>
            <p:ph idx="16" hasCustomPrompt="1"/>
          </p:nvPr>
        </p:nvSpPr>
        <p:spPr>
          <a:xfrm>
            <a:off x="8153368" y="1808820"/>
            <a:ext cx="3633820"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sz="1600">
                <a:solidFill>
                  <a:schemeClr val="bg1"/>
                </a:solidFill>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pic>
        <p:nvPicPr>
          <p:cNvPr id="18" name="Graphique 8">
            <a:extLst>
              <a:ext uri="{FF2B5EF4-FFF2-40B4-BE49-F238E27FC236}">
                <a16:creationId xmlns="" xmlns:a16="http://schemas.microsoft.com/office/drawing/2014/main" id="{63FE658E-9ADA-4627-B4E3-4DE0E374FD53}"/>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3" name="Titre 2">
            <a:extLst>
              <a:ext uri="{FF2B5EF4-FFF2-40B4-BE49-F238E27FC236}">
                <a16:creationId xmlns="" xmlns:a16="http://schemas.microsoft.com/office/drawing/2014/main" id="{511B61A5-D4C6-4685-8C16-DCFA216B92B1}"/>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22" name="Espace réservé du numéro de diapositive 2">
            <a:extLst>
              <a:ext uri="{FF2B5EF4-FFF2-40B4-BE49-F238E27FC236}">
                <a16:creationId xmlns="" xmlns:a16="http://schemas.microsoft.com/office/drawing/2014/main" id="{F2B16B7C-A9B4-4FD7-826E-9D73B19E65A0}"/>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3" name="Espace réservé du pied de page 4">
            <a:extLst>
              <a:ext uri="{FF2B5EF4-FFF2-40B4-BE49-F238E27FC236}">
                <a16:creationId xmlns="" xmlns:a16="http://schemas.microsoft.com/office/drawing/2014/main" id="{B0C6C810-3AC8-4CF2-81C8-1D7058CBD48D}"/>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6" name="Text Placeholder 8">
            <a:extLst>
              <a:ext uri="{FF2B5EF4-FFF2-40B4-BE49-F238E27FC236}">
                <a16:creationId xmlns="" xmlns:a16="http://schemas.microsoft.com/office/drawing/2014/main" id="{7BDDDA5B-7CD0-43A3-9A8B-D5946ECB060B}"/>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cxnSp>
        <p:nvCxnSpPr>
          <p:cNvPr id="17" name="Straight Connector 35">
            <a:extLst>
              <a:ext uri="{FF2B5EF4-FFF2-40B4-BE49-F238E27FC236}">
                <a16:creationId xmlns="" xmlns:a16="http://schemas.microsoft.com/office/drawing/2014/main" id="{983523C1-7153-4692-B90B-65F30FC43340}"/>
              </a:ext>
            </a:extLst>
          </p:cNvPr>
          <p:cNvCxnSpPr>
            <a:cxnSpLocks/>
          </p:cNvCxnSpPr>
          <p:nvPr userDrawn="1"/>
        </p:nvCxnSpPr>
        <p:spPr>
          <a:xfrm flipV="1">
            <a:off x="4158848"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9" name="Straight Connector 35">
            <a:extLst>
              <a:ext uri="{FF2B5EF4-FFF2-40B4-BE49-F238E27FC236}">
                <a16:creationId xmlns="" xmlns:a16="http://schemas.microsoft.com/office/drawing/2014/main" id="{68E2FD7F-148A-4626-93A8-57B0F05B1379}"/>
              </a:ext>
            </a:extLst>
          </p:cNvPr>
          <p:cNvCxnSpPr>
            <a:cxnSpLocks/>
          </p:cNvCxnSpPr>
          <p:nvPr userDrawn="1"/>
        </p:nvCxnSpPr>
        <p:spPr>
          <a:xfrm flipV="1">
            <a:off x="8033139"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0" name="Cadre 19">
            <a:extLst>
              <a:ext uri="{FF2B5EF4-FFF2-40B4-BE49-F238E27FC236}">
                <a16:creationId xmlns="" xmlns:a16="http://schemas.microsoft.com/office/drawing/2014/main" id="{B232E484-4563-4A71-9DDC-EE6C0E44DBE7}"/>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1" name="Text Placeholder 5">
            <a:extLst>
              <a:ext uri="{FF2B5EF4-FFF2-40B4-BE49-F238E27FC236}">
                <a16:creationId xmlns="" xmlns:a16="http://schemas.microsoft.com/office/drawing/2014/main" id="{F40076C0-E4EA-4B32-8A67-B88BF86ECC13}"/>
              </a:ext>
            </a:extLst>
          </p:cNvPr>
          <p:cNvSpPr>
            <a:spLocks noGrp="1"/>
          </p:cNvSpPr>
          <p:nvPr>
            <p:ph type="body" sz="quarter" idx="19"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3093599754"/>
      </p:ext>
    </p:extLst>
  </p:cSld>
  <p:clrMapOvr>
    <a:masterClrMapping/>
  </p:clrMapOvr>
  <p:extLst>
    <p:ext uri="{DCECCB84-F9BA-43D5-87BE-67443E8EF086}">
      <p15:sldGuideLst xmlns:p15="http://schemas.microsoft.com/office/powerpoint/2012/main" xmlns="">
        <p15:guide id="1" pos="248">
          <p15:clr>
            <a:srgbClr val="F26B43"/>
          </p15:clr>
        </p15:guide>
        <p15:guide id="2" pos="7428">
          <p15:clr>
            <a:srgbClr val="F26B43"/>
          </p15:clr>
        </p15:guide>
        <p15:guide id="3" orient="horz" pos="232">
          <p15:clr>
            <a:srgbClr val="F26B43"/>
          </p15:clr>
        </p15:guide>
        <p15:guide id="5" orient="horz" pos="1135">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hapter_1">
    <p:bg>
      <p:bgPr>
        <a:solidFill>
          <a:schemeClr val="bg2"/>
        </a:solidFill>
        <a:effectLst/>
      </p:bgPr>
    </p:bg>
    <p:spTree>
      <p:nvGrpSpPr>
        <p:cNvPr id="1" name=""/>
        <p:cNvGrpSpPr/>
        <p:nvPr/>
      </p:nvGrpSpPr>
      <p:grpSpPr>
        <a:xfrm>
          <a:off x="0" y="0"/>
          <a:ext cx="0" cy="0"/>
          <a:chOff x="0" y="0"/>
          <a:chExt cx="0" cy="0"/>
        </a:xfrm>
      </p:grpSpPr>
      <p:graphicFrame>
        <p:nvGraphicFramePr>
          <p:cNvPr id="5" name="Objet 4" hidden="1">
            <a:extLst>
              <a:ext uri="{FF2B5EF4-FFF2-40B4-BE49-F238E27FC236}">
                <a16:creationId xmlns="" xmlns:a16="http://schemas.microsoft.com/office/drawing/2014/main" id="{60ABFA1E-B316-436E-9376-68EB419FC111}"/>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47" name="think-cell Slide" r:id="rId5" imgW="532" imgH="530" progId="TCLayout.ActiveDocument.1">
                  <p:embed/>
                </p:oleObj>
              </mc:Choice>
              <mc:Fallback>
                <p:oleObj name="think-cell Slide" r:id="rId5" imgW="532" imgH="530" progId="TCLayout.ActiveDocument.1">
                  <p:embed/>
                  <p:pic>
                    <p:nvPicPr>
                      <p:cNvPr id="5" name="Objet 4" hidden="1">
                        <a:extLst>
                          <a:ext uri="{FF2B5EF4-FFF2-40B4-BE49-F238E27FC236}">
                            <a16:creationId xmlns="" xmlns:a16="http://schemas.microsoft.com/office/drawing/2014/main" id="{60ABFA1E-B316-436E-9376-68EB419FC111}"/>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 xmlns:a16="http://schemas.microsoft.com/office/drawing/2014/main" id="{090B98A0-6801-4768-B6F7-29BDCE8AEFAF}"/>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6000" b="1" i="0" baseline="0">
              <a:latin typeface="Arial Black" panose="020B0A04020102020204" pitchFamily="34" charset="0"/>
              <a:ea typeface="+mj-ea"/>
              <a:cs typeface="+mj-cs"/>
              <a:sym typeface="Arial Black" panose="020B0A04020102020204" pitchFamily="34" charset="0"/>
            </a:endParaRPr>
          </a:p>
        </p:txBody>
      </p:sp>
      <p:sp>
        <p:nvSpPr>
          <p:cNvPr id="13" name="Forme libre : forme 12">
            <a:extLst>
              <a:ext uri="{FF2B5EF4-FFF2-40B4-BE49-F238E27FC236}">
                <a16:creationId xmlns="" xmlns:a16="http://schemas.microsoft.com/office/drawing/2014/main" id="{F64F9793-BC9C-4454-9F7F-5BB60A70AEED}"/>
              </a:ext>
            </a:extLst>
          </p:cNvPr>
          <p:cNvSpPr/>
          <p:nvPr userDrawn="1"/>
        </p:nvSpPr>
        <p:spPr>
          <a:xfrm rot="18932423">
            <a:off x="2101012" y="2821242"/>
            <a:ext cx="11030122" cy="1215516"/>
          </a:xfrm>
          <a:custGeom>
            <a:avLst/>
            <a:gdLst>
              <a:gd name="connsiteX0" fmla="*/ 9791459 w 11030122"/>
              <a:gd name="connsiteY0" fmla="*/ 0 h 1215516"/>
              <a:gd name="connsiteX1" fmla="*/ 11030122 w 11030122"/>
              <a:gd name="connsiteY1" fmla="*/ 1215516 h 1215516"/>
              <a:gd name="connsiteX2" fmla="*/ 1238664 w 11030122"/>
              <a:gd name="connsiteY2" fmla="*/ 1215516 h 1215516"/>
              <a:gd name="connsiteX3" fmla="*/ 0 w 11030122"/>
              <a:gd name="connsiteY3" fmla="*/ 0 h 1215516"/>
            </a:gdLst>
            <a:ahLst/>
            <a:cxnLst>
              <a:cxn ang="0">
                <a:pos x="connsiteX0" y="connsiteY0"/>
              </a:cxn>
              <a:cxn ang="0">
                <a:pos x="connsiteX1" y="connsiteY1"/>
              </a:cxn>
              <a:cxn ang="0">
                <a:pos x="connsiteX2" y="connsiteY2"/>
              </a:cxn>
              <a:cxn ang="0">
                <a:pos x="connsiteX3" y="connsiteY3"/>
              </a:cxn>
            </a:cxnLst>
            <a:rect l="l" t="t" r="r" b="b"/>
            <a:pathLst>
              <a:path w="11030122" h="1215516">
                <a:moveTo>
                  <a:pt x="9791459" y="0"/>
                </a:moveTo>
                <a:lnTo>
                  <a:pt x="11030122" y="1215516"/>
                </a:lnTo>
                <a:lnTo>
                  <a:pt x="1238664" y="1215516"/>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orme libre : forme 13">
            <a:extLst>
              <a:ext uri="{FF2B5EF4-FFF2-40B4-BE49-F238E27FC236}">
                <a16:creationId xmlns="" xmlns:a16="http://schemas.microsoft.com/office/drawing/2014/main" id="{D42A29F8-8B81-4FB1-8852-D3129D82F2F7}"/>
              </a:ext>
            </a:extLst>
          </p:cNvPr>
          <p:cNvSpPr/>
          <p:nvPr userDrawn="1"/>
        </p:nvSpPr>
        <p:spPr>
          <a:xfrm rot="18932423">
            <a:off x="4731456" y="3460932"/>
            <a:ext cx="9203499" cy="1215516"/>
          </a:xfrm>
          <a:custGeom>
            <a:avLst/>
            <a:gdLst>
              <a:gd name="connsiteX0" fmla="*/ 9203499 w 9203499"/>
              <a:gd name="connsiteY0" fmla="*/ 0 h 1215516"/>
              <a:gd name="connsiteX1" fmla="*/ 8010698 w 9203499"/>
              <a:gd name="connsiteY1" fmla="*/ 1215516 h 1215516"/>
              <a:gd name="connsiteX2" fmla="*/ 1238664 w 9203499"/>
              <a:gd name="connsiteY2" fmla="*/ 1215516 h 1215516"/>
              <a:gd name="connsiteX3" fmla="*/ 0 w 9203499"/>
              <a:gd name="connsiteY3" fmla="*/ 0 h 1215516"/>
            </a:gdLst>
            <a:ahLst/>
            <a:cxnLst>
              <a:cxn ang="0">
                <a:pos x="connsiteX0" y="connsiteY0"/>
              </a:cxn>
              <a:cxn ang="0">
                <a:pos x="connsiteX1" y="connsiteY1"/>
              </a:cxn>
              <a:cxn ang="0">
                <a:pos x="connsiteX2" y="connsiteY2"/>
              </a:cxn>
              <a:cxn ang="0">
                <a:pos x="connsiteX3" y="connsiteY3"/>
              </a:cxn>
            </a:cxnLst>
            <a:rect l="l" t="t" r="r" b="b"/>
            <a:pathLst>
              <a:path w="9203499" h="1215516">
                <a:moveTo>
                  <a:pt x="9203499" y="0"/>
                </a:moveTo>
                <a:lnTo>
                  <a:pt x="8010698" y="1215516"/>
                </a:lnTo>
                <a:lnTo>
                  <a:pt x="1238664" y="1215516"/>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space réservé du texte 11">
            <a:extLst>
              <a:ext uri="{FF2B5EF4-FFF2-40B4-BE49-F238E27FC236}">
                <a16:creationId xmlns="" xmlns:a16="http://schemas.microsoft.com/office/drawing/2014/main" id="{EBE94776-9B87-471E-83E1-9924DF80A377}"/>
              </a:ext>
            </a:extLst>
          </p:cNvPr>
          <p:cNvSpPr>
            <a:spLocks noGrp="1"/>
          </p:cNvSpPr>
          <p:nvPr>
            <p:ph type="body" sz="quarter" idx="13" hasCustomPrompt="1"/>
          </p:nvPr>
        </p:nvSpPr>
        <p:spPr>
          <a:xfrm>
            <a:off x="9828892" y="3287"/>
            <a:ext cx="2231701" cy="4067267"/>
          </a:xfrm>
          <a:prstGeom prst="rect">
            <a:avLst/>
          </a:prstGeom>
        </p:spPr>
        <p:txBody>
          <a:bodyPr wrap="none">
            <a:spAutoFit/>
          </a:bodyPr>
          <a:lstStyle>
            <a:lvl1pPr marL="0" indent="0">
              <a:buNone/>
              <a:defRPr sz="28700" b="1">
                <a:solidFill>
                  <a:schemeClr val="bg1"/>
                </a:solidFill>
              </a:defRPr>
            </a:lvl1pPr>
          </a:lstStyle>
          <a:p>
            <a:pPr lvl="0"/>
            <a:r>
              <a:rPr lang="en-GB"/>
              <a:t>0</a:t>
            </a:r>
          </a:p>
        </p:txBody>
      </p:sp>
      <p:sp>
        <p:nvSpPr>
          <p:cNvPr id="15" name="Title 1">
            <a:extLst>
              <a:ext uri="{FF2B5EF4-FFF2-40B4-BE49-F238E27FC236}">
                <a16:creationId xmlns="" xmlns:a16="http://schemas.microsoft.com/office/drawing/2014/main" id="{6C4BB860-E9E5-4315-9166-BE3A6F99D541}"/>
              </a:ext>
            </a:extLst>
          </p:cNvPr>
          <p:cNvSpPr>
            <a:spLocks noGrp="1"/>
          </p:cNvSpPr>
          <p:nvPr>
            <p:ph type="title" hasCustomPrompt="1"/>
          </p:nvPr>
        </p:nvSpPr>
        <p:spPr>
          <a:xfrm>
            <a:off x="459207" y="546021"/>
            <a:ext cx="7551996" cy="1587679"/>
          </a:xfrm>
        </p:spPr>
        <p:txBody>
          <a:bodyPr lIns="72000" anchor="t">
            <a:spAutoFit/>
          </a:bodyPr>
          <a:lstStyle>
            <a:lvl1pPr>
              <a:lnSpc>
                <a:spcPct val="80000"/>
              </a:lnSpc>
              <a:defRPr sz="6000">
                <a:solidFill>
                  <a:schemeClr val="bg1"/>
                </a:solidFill>
                <a:latin typeface="+mj-lt"/>
              </a:defRPr>
            </a:lvl1pPr>
          </a:lstStyle>
          <a:p>
            <a:r>
              <a:rPr lang="en-GB"/>
              <a:t>TITLE OF THE CHAPTER</a:t>
            </a:r>
          </a:p>
        </p:txBody>
      </p:sp>
      <p:sp>
        <p:nvSpPr>
          <p:cNvPr id="19" name="Espace réservé du texte 2">
            <a:extLst>
              <a:ext uri="{FF2B5EF4-FFF2-40B4-BE49-F238E27FC236}">
                <a16:creationId xmlns="" xmlns:a16="http://schemas.microsoft.com/office/drawing/2014/main" id="{9D0DDBF5-15A9-48AF-8154-A223158BFEC2}"/>
              </a:ext>
            </a:extLst>
          </p:cNvPr>
          <p:cNvSpPr>
            <a:spLocks noGrp="1"/>
          </p:cNvSpPr>
          <p:nvPr>
            <p:ph type="body" idx="1" hasCustomPrompt="1"/>
          </p:nvPr>
        </p:nvSpPr>
        <p:spPr>
          <a:xfrm>
            <a:off x="452215" y="2816932"/>
            <a:ext cx="7551996" cy="461665"/>
          </a:xfrm>
          <a:prstGeom prst="rect">
            <a:avLst/>
          </a:prstGeom>
        </p:spPr>
        <p:txBody>
          <a:bodyPr lIns="108000" rIns="180000">
            <a:spAutoFit/>
          </a:bodyPr>
          <a:lstStyle>
            <a:lvl1pPr marL="0" indent="0">
              <a:buNone/>
              <a:defRPr sz="2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Subtitle of the chapter</a:t>
            </a:r>
          </a:p>
        </p:txBody>
      </p:sp>
      <p:pic>
        <p:nvPicPr>
          <p:cNvPr id="16" name="Graphique 8">
            <a:extLst>
              <a:ext uri="{FF2B5EF4-FFF2-40B4-BE49-F238E27FC236}">
                <a16:creationId xmlns="" xmlns:a16="http://schemas.microsoft.com/office/drawing/2014/main" id="{E4759D16-3C68-46E4-914B-85AEC88CBD33}"/>
              </a:ext>
            </a:extLst>
          </p:cNvPr>
          <p:cNvPicPr>
            <a:picLocks noChangeAspect="1"/>
          </p:cNvPicPr>
          <p:nvPr userDrawn="1"/>
        </p:nvPicPr>
        <p:blipFill>
          <a:blip r:embed="rId7"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17" name="Espace réservé du numéro de diapositive 2">
            <a:extLst>
              <a:ext uri="{FF2B5EF4-FFF2-40B4-BE49-F238E27FC236}">
                <a16:creationId xmlns="" xmlns:a16="http://schemas.microsoft.com/office/drawing/2014/main" id="{3DEA2039-7C0C-4137-BC63-7489537E8A7B}"/>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18" name="Espace réservé du pied de page 4">
            <a:extLst>
              <a:ext uri="{FF2B5EF4-FFF2-40B4-BE49-F238E27FC236}">
                <a16:creationId xmlns="" xmlns:a16="http://schemas.microsoft.com/office/drawing/2014/main" id="{6F0D60AE-1577-4008-9F3D-2335AB963E1E}"/>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20" name="Cadre 19">
            <a:extLst>
              <a:ext uri="{FF2B5EF4-FFF2-40B4-BE49-F238E27FC236}">
                <a16:creationId xmlns="" xmlns:a16="http://schemas.microsoft.com/office/drawing/2014/main" id="{907E0E55-DA25-4581-B98C-62CD55A16F58}"/>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017861280"/>
      </p:ext>
    </p:extLst>
  </p:cSld>
  <p:clrMapOvr>
    <a:masterClrMapping/>
  </p:clrMapOvr>
  <p:extLst>
    <p:ext uri="{DCECCB84-F9BA-43D5-87BE-67443E8EF086}">
      <p15:sldGuideLst xmlns:p15="http://schemas.microsoft.com/office/powerpoint/2012/main" xmlns="">
        <p15:guide id="1" pos="288">
          <p15:clr>
            <a:srgbClr val="F26B43"/>
          </p15:clr>
        </p15:guide>
        <p15:guide id="2" pos="360">
          <p15:clr>
            <a:srgbClr val="A4A3A4"/>
          </p15:clr>
        </p15:guide>
        <p15:guide id="3" orient="horz" pos="3906">
          <p15:clr>
            <a:srgbClr val="F26B43"/>
          </p15:clr>
        </p15:guide>
        <p15:guide id="4" orient="horz" pos="4156">
          <p15:clr>
            <a:srgbClr val="F26B43"/>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 columns_Violet Bg ">
    <p:bg>
      <p:bgPr>
        <a:solidFill>
          <a:schemeClr val="accent4"/>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203"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6" name="Titre 5">
            <a:extLst>
              <a:ext uri="{FF2B5EF4-FFF2-40B4-BE49-F238E27FC236}">
                <a16:creationId xmlns="" xmlns:a16="http://schemas.microsoft.com/office/drawing/2014/main" id="{826B9503-2AC4-450D-A0D4-5019A3085BE9}"/>
              </a:ext>
            </a:extLst>
          </p:cNvPr>
          <p:cNvSpPr>
            <a:spLocks noGrp="1"/>
          </p:cNvSpPr>
          <p:nvPr>
            <p:ph type="title" hasCustomPrompt="1"/>
          </p:nvPr>
        </p:nvSpPr>
        <p:spPr>
          <a:xfrm>
            <a:off x="404786" y="382816"/>
            <a:ext cx="11382428" cy="480131"/>
          </a:xfrm>
        </p:spPr>
        <p:txBody>
          <a:bodyPr/>
          <a:lstStyle>
            <a:lvl1pPr>
              <a:defRPr>
                <a:solidFill>
                  <a:schemeClr val="bg1"/>
                </a:solidFill>
              </a:defRPr>
            </a:lvl1pPr>
          </a:lstStyle>
          <a:p>
            <a:r>
              <a:rPr lang="fr-FR" err="1"/>
              <a:t>Title</a:t>
            </a:r>
            <a:r>
              <a:rPr lang="fr-FR"/>
              <a:t> of the slide</a:t>
            </a:r>
          </a:p>
        </p:txBody>
      </p:sp>
      <p:sp>
        <p:nvSpPr>
          <p:cNvPr id="15" name="Content Placeholder 2">
            <a:extLst>
              <a:ext uri="{FF2B5EF4-FFF2-40B4-BE49-F238E27FC236}">
                <a16:creationId xmlns="" xmlns:a16="http://schemas.microsoft.com/office/drawing/2014/main" id="{A2E8BB07-B67E-46A3-983C-459CF2A9231C}"/>
              </a:ext>
            </a:extLst>
          </p:cNvPr>
          <p:cNvSpPr>
            <a:spLocks noGrp="1"/>
          </p:cNvSpPr>
          <p:nvPr>
            <p:ph idx="19" hasCustomPrompt="1"/>
          </p:nvPr>
        </p:nvSpPr>
        <p:spPr>
          <a:xfrm>
            <a:off x="404785" y="1808820"/>
            <a:ext cx="266715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20" name="Content Placeholder 2">
            <a:extLst>
              <a:ext uri="{FF2B5EF4-FFF2-40B4-BE49-F238E27FC236}">
                <a16:creationId xmlns="" xmlns:a16="http://schemas.microsoft.com/office/drawing/2014/main" id="{904DA21D-F627-4FE5-9AB1-E7433AA0327D}"/>
              </a:ext>
            </a:extLst>
          </p:cNvPr>
          <p:cNvSpPr>
            <a:spLocks noGrp="1"/>
          </p:cNvSpPr>
          <p:nvPr>
            <p:ph idx="20" hasCustomPrompt="1"/>
          </p:nvPr>
        </p:nvSpPr>
        <p:spPr>
          <a:xfrm>
            <a:off x="3309877" y="1808820"/>
            <a:ext cx="266715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21" name="Content Placeholder 2">
            <a:extLst>
              <a:ext uri="{FF2B5EF4-FFF2-40B4-BE49-F238E27FC236}">
                <a16:creationId xmlns="" xmlns:a16="http://schemas.microsoft.com/office/drawing/2014/main" id="{98957F28-66B5-4ECC-AA41-7CCADEDEAC7F}"/>
              </a:ext>
            </a:extLst>
          </p:cNvPr>
          <p:cNvSpPr>
            <a:spLocks noGrp="1"/>
          </p:cNvSpPr>
          <p:nvPr>
            <p:ph idx="21" hasCustomPrompt="1"/>
          </p:nvPr>
        </p:nvSpPr>
        <p:spPr>
          <a:xfrm>
            <a:off x="6214969" y="1808820"/>
            <a:ext cx="266715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22" name="Content Placeholder 2">
            <a:extLst>
              <a:ext uri="{FF2B5EF4-FFF2-40B4-BE49-F238E27FC236}">
                <a16:creationId xmlns="" xmlns:a16="http://schemas.microsoft.com/office/drawing/2014/main" id="{3F65E827-F95D-4C8F-84F2-47397F0206A3}"/>
              </a:ext>
            </a:extLst>
          </p:cNvPr>
          <p:cNvSpPr>
            <a:spLocks noGrp="1"/>
          </p:cNvSpPr>
          <p:nvPr>
            <p:ph idx="22" hasCustomPrompt="1"/>
          </p:nvPr>
        </p:nvSpPr>
        <p:spPr>
          <a:xfrm>
            <a:off x="9120060" y="1808820"/>
            <a:ext cx="266715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16" name="Text Placeholder 8">
            <a:extLst>
              <a:ext uri="{FF2B5EF4-FFF2-40B4-BE49-F238E27FC236}">
                <a16:creationId xmlns="" xmlns:a16="http://schemas.microsoft.com/office/drawing/2014/main" id="{DECC98CB-42ED-4358-8632-DB1E5894A4AC}"/>
              </a:ext>
            </a:extLst>
          </p:cNvPr>
          <p:cNvSpPr>
            <a:spLocks noGrp="1"/>
          </p:cNvSpPr>
          <p:nvPr>
            <p:ph type="body" sz="quarter" idx="23"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7" name="Espace réservé du pied de page 4">
            <a:extLst>
              <a:ext uri="{FF2B5EF4-FFF2-40B4-BE49-F238E27FC236}">
                <a16:creationId xmlns="" xmlns:a16="http://schemas.microsoft.com/office/drawing/2014/main" id="{4B2C0F4A-6984-48C5-B4CD-E7BBF23E1018}"/>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3" name="Espace réservé du numéro de diapositive 2">
            <a:extLst>
              <a:ext uri="{FF2B5EF4-FFF2-40B4-BE49-F238E27FC236}">
                <a16:creationId xmlns="" xmlns:a16="http://schemas.microsoft.com/office/drawing/2014/main" id="{A5504A1B-576C-4AEF-94C6-8ABC9093DC51}"/>
              </a:ext>
            </a:extLst>
          </p:cNvPr>
          <p:cNvSpPr>
            <a:spLocks noGrp="1"/>
          </p:cNvSpPr>
          <p:nvPr>
            <p:ph type="sldNum" sz="quarter" idx="2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13" name="Text Placeholder 5">
            <a:extLst>
              <a:ext uri="{FF2B5EF4-FFF2-40B4-BE49-F238E27FC236}">
                <a16:creationId xmlns="" xmlns:a16="http://schemas.microsoft.com/office/drawing/2014/main" id="{BC578CCC-EDB7-4322-A715-598B7CD25A6E}"/>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2707879677"/>
      </p:ext>
    </p:extLst>
  </p:cSld>
  <p:clrMapOvr>
    <a:masterClrMapping/>
  </p:clrMapOvr>
  <p:extLst>
    <p:ext uri="{DCECCB84-F9BA-43D5-87BE-67443E8EF086}">
      <p15:sldGuideLst xmlns:p15="http://schemas.microsoft.com/office/powerpoint/2012/main" xmlns="">
        <p15:guide id="1" pos="248">
          <p15:clr>
            <a:srgbClr val="F26B43"/>
          </p15:clr>
        </p15:guide>
        <p15:guide id="2" pos="7425">
          <p15:clr>
            <a:srgbClr val="F26B43"/>
          </p15:clr>
        </p15:guide>
        <p15:guide id="3" orient="horz" pos="232">
          <p15:clr>
            <a:srgbClr val="F26B43"/>
          </p15:clr>
        </p15:guide>
        <p15:guide id="5" orient="horz" pos="1136">
          <p15:clr>
            <a:srgbClr val="F26B43"/>
          </p15:clr>
        </p15:guide>
        <p15:guide id="6" orient="horz" pos="3576">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4 columns_Violet Bg with dividers">
    <p:bg>
      <p:bgPr>
        <a:solidFill>
          <a:schemeClr val="accent4"/>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2227"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6" name="Titre 5">
            <a:extLst>
              <a:ext uri="{FF2B5EF4-FFF2-40B4-BE49-F238E27FC236}">
                <a16:creationId xmlns="" xmlns:a16="http://schemas.microsoft.com/office/drawing/2014/main" id="{826B9503-2AC4-450D-A0D4-5019A3085BE9}"/>
              </a:ext>
            </a:extLst>
          </p:cNvPr>
          <p:cNvSpPr>
            <a:spLocks noGrp="1"/>
          </p:cNvSpPr>
          <p:nvPr>
            <p:ph type="title" hasCustomPrompt="1"/>
          </p:nvPr>
        </p:nvSpPr>
        <p:spPr>
          <a:xfrm>
            <a:off x="404786" y="382816"/>
            <a:ext cx="11382428" cy="480131"/>
          </a:xfrm>
        </p:spPr>
        <p:txBody>
          <a:bodyPr/>
          <a:lstStyle>
            <a:lvl1pPr>
              <a:defRPr>
                <a:solidFill>
                  <a:schemeClr val="bg1"/>
                </a:solidFill>
              </a:defRPr>
            </a:lvl1pPr>
          </a:lstStyle>
          <a:p>
            <a:r>
              <a:rPr lang="fr-FR" err="1"/>
              <a:t>Title</a:t>
            </a:r>
            <a:r>
              <a:rPr lang="fr-FR"/>
              <a:t> of the slide</a:t>
            </a:r>
          </a:p>
        </p:txBody>
      </p:sp>
      <p:cxnSp>
        <p:nvCxnSpPr>
          <p:cNvPr id="16" name="Straight Connector 35">
            <a:extLst>
              <a:ext uri="{FF2B5EF4-FFF2-40B4-BE49-F238E27FC236}">
                <a16:creationId xmlns="" xmlns:a16="http://schemas.microsoft.com/office/drawing/2014/main" id="{5BACBC25-5487-4894-AB69-DC61AF350FEE}"/>
              </a:ext>
            </a:extLst>
          </p:cNvPr>
          <p:cNvCxnSpPr>
            <a:cxnSpLocks/>
          </p:cNvCxnSpPr>
          <p:nvPr userDrawn="1"/>
        </p:nvCxnSpPr>
        <p:spPr>
          <a:xfrm flipV="1">
            <a:off x="3190903"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8" name="Straight Connector 35">
            <a:extLst>
              <a:ext uri="{FF2B5EF4-FFF2-40B4-BE49-F238E27FC236}">
                <a16:creationId xmlns="" xmlns:a16="http://schemas.microsoft.com/office/drawing/2014/main" id="{F1570288-B026-49B2-AE34-8E27B6EB2D8D}"/>
              </a:ext>
            </a:extLst>
          </p:cNvPr>
          <p:cNvCxnSpPr>
            <a:cxnSpLocks/>
          </p:cNvCxnSpPr>
          <p:nvPr userDrawn="1"/>
        </p:nvCxnSpPr>
        <p:spPr>
          <a:xfrm flipV="1">
            <a:off x="6095986"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9" name="Straight Connector 35">
            <a:extLst>
              <a:ext uri="{FF2B5EF4-FFF2-40B4-BE49-F238E27FC236}">
                <a16:creationId xmlns="" xmlns:a16="http://schemas.microsoft.com/office/drawing/2014/main" id="{FDF868AB-0A81-40C5-9695-1BD120946D0A}"/>
              </a:ext>
            </a:extLst>
          </p:cNvPr>
          <p:cNvCxnSpPr>
            <a:cxnSpLocks/>
          </p:cNvCxnSpPr>
          <p:nvPr userDrawn="1"/>
        </p:nvCxnSpPr>
        <p:spPr>
          <a:xfrm flipV="1">
            <a:off x="9001069" y="1808820"/>
            <a:ext cx="0" cy="3868080"/>
          </a:xfrm>
          <a:prstGeom prst="line">
            <a:avLst/>
          </a:prstGeom>
          <a:ln w="12700">
            <a:gradFill>
              <a:gsLst>
                <a:gs pos="0">
                  <a:schemeClr val="bg1">
                    <a:alpha val="0"/>
                  </a:schemeClr>
                </a:gs>
                <a:gs pos="5500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7" name="Content Placeholder 2">
            <a:extLst>
              <a:ext uri="{FF2B5EF4-FFF2-40B4-BE49-F238E27FC236}">
                <a16:creationId xmlns="" xmlns:a16="http://schemas.microsoft.com/office/drawing/2014/main" id="{0B87A726-5D45-49B7-B6E4-02D113462CA8}"/>
              </a:ext>
            </a:extLst>
          </p:cNvPr>
          <p:cNvSpPr>
            <a:spLocks noGrp="1"/>
          </p:cNvSpPr>
          <p:nvPr>
            <p:ph idx="19" hasCustomPrompt="1"/>
          </p:nvPr>
        </p:nvSpPr>
        <p:spPr>
          <a:xfrm>
            <a:off x="404785" y="1808820"/>
            <a:ext cx="266715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20" name="Content Placeholder 2">
            <a:extLst>
              <a:ext uri="{FF2B5EF4-FFF2-40B4-BE49-F238E27FC236}">
                <a16:creationId xmlns="" xmlns:a16="http://schemas.microsoft.com/office/drawing/2014/main" id="{48469EBA-FCE4-409D-99AD-B18807B78960}"/>
              </a:ext>
            </a:extLst>
          </p:cNvPr>
          <p:cNvSpPr>
            <a:spLocks noGrp="1"/>
          </p:cNvSpPr>
          <p:nvPr>
            <p:ph idx="20" hasCustomPrompt="1"/>
          </p:nvPr>
        </p:nvSpPr>
        <p:spPr>
          <a:xfrm>
            <a:off x="3309877" y="1808820"/>
            <a:ext cx="266715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21" name="Content Placeholder 2">
            <a:extLst>
              <a:ext uri="{FF2B5EF4-FFF2-40B4-BE49-F238E27FC236}">
                <a16:creationId xmlns="" xmlns:a16="http://schemas.microsoft.com/office/drawing/2014/main" id="{E5B593F1-F213-4F09-9902-DFB955D2770C}"/>
              </a:ext>
            </a:extLst>
          </p:cNvPr>
          <p:cNvSpPr>
            <a:spLocks noGrp="1"/>
          </p:cNvSpPr>
          <p:nvPr>
            <p:ph idx="21" hasCustomPrompt="1"/>
          </p:nvPr>
        </p:nvSpPr>
        <p:spPr>
          <a:xfrm>
            <a:off x="6214969" y="1808820"/>
            <a:ext cx="266715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22" name="Content Placeholder 2">
            <a:extLst>
              <a:ext uri="{FF2B5EF4-FFF2-40B4-BE49-F238E27FC236}">
                <a16:creationId xmlns="" xmlns:a16="http://schemas.microsoft.com/office/drawing/2014/main" id="{7CE1EB90-82E9-4FC8-B6D3-007BF2FBE500}"/>
              </a:ext>
            </a:extLst>
          </p:cNvPr>
          <p:cNvSpPr>
            <a:spLocks noGrp="1"/>
          </p:cNvSpPr>
          <p:nvPr>
            <p:ph idx="22" hasCustomPrompt="1"/>
          </p:nvPr>
        </p:nvSpPr>
        <p:spPr>
          <a:xfrm>
            <a:off x="9120060" y="1808820"/>
            <a:ext cx="2667154" cy="3868080"/>
          </a:xfrm>
          <a:prstGeom prst="rect">
            <a:avLst/>
          </a:prstGeom>
        </p:spPr>
        <p:txBody>
          <a:bodyPr>
            <a:noAutofit/>
          </a:bodyPr>
          <a:lstStyle>
            <a:lvl1pPr>
              <a:spcBef>
                <a:spcPts val="1800"/>
              </a:spcBef>
              <a:defRPr sz="1600">
                <a:solidFill>
                  <a:schemeClr val="bg1"/>
                </a:solidFill>
              </a:defRPr>
            </a:lvl1pPr>
            <a:lvl2pPr marL="447675" indent="-314325" algn="l" defTabSz="914400" rtl="0" eaLnBrk="1" latinLnBrk="0" hangingPunct="1">
              <a:lnSpc>
                <a:spcPct val="100000"/>
              </a:lnSpc>
              <a:spcBef>
                <a:spcPts val="600"/>
              </a:spcBef>
              <a:buSzPct val="80000"/>
              <a:buFontTx/>
              <a:buBlip>
                <a:blip r:embed="rId7"/>
              </a:buBlip>
              <a:defRPr lang="en-GB" sz="1600" kern="1200" dirty="0">
                <a:solidFill>
                  <a:schemeClr val="bg1"/>
                </a:solidFill>
                <a:latin typeface="+mn-lt"/>
                <a:ea typeface="+mn-ea"/>
                <a:cs typeface="+mn-cs"/>
              </a:defRPr>
            </a:lvl2pPr>
            <a:lvl3pPr>
              <a:defRPr sz="1400">
                <a:solidFill>
                  <a:schemeClr val="bg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7"/>
              </a:buBlip>
            </a:pPr>
            <a:r>
              <a:rPr lang="en-GB"/>
              <a:t>Second level</a:t>
            </a:r>
          </a:p>
          <a:p>
            <a:pPr lvl="2"/>
            <a:r>
              <a:rPr lang="en-GB"/>
              <a:t>Third level</a:t>
            </a:r>
          </a:p>
        </p:txBody>
      </p:sp>
      <p:sp>
        <p:nvSpPr>
          <p:cNvPr id="26" name="Text Placeholder 8">
            <a:extLst>
              <a:ext uri="{FF2B5EF4-FFF2-40B4-BE49-F238E27FC236}">
                <a16:creationId xmlns="" xmlns:a16="http://schemas.microsoft.com/office/drawing/2014/main" id="{8D0EA6A7-13A6-4F7C-BD66-1B36B778A722}"/>
              </a:ext>
            </a:extLst>
          </p:cNvPr>
          <p:cNvSpPr>
            <a:spLocks noGrp="1"/>
          </p:cNvSpPr>
          <p:nvPr>
            <p:ph type="body" sz="quarter" idx="23"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27" name="Espace réservé du pied de page 4">
            <a:extLst>
              <a:ext uri="{FF2B5EF4-FFF2-40B4-BE49-F238E27FC236}">
                <a16:creationId xmlns="" xmlns:a16="http://schemas.microsoft.com/office/drawing/2014/main" id="{41A1F7B3-78F2-4338-8319-8B897FA823B9}"/>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5" name="Espace réservé du numéro de diapositive 4">
            <a:extLst>
              <a:ext uri="{FF2B5EF4-FFF2-40B4-BE49-F238E27FC236}">
                <a16:creationId xmlns="" xmlns:a16="http://schemas.microsoft.com/office/drawing/2014/main" id="{ED3453C5-5187-47ED-80EA-CF36689212CA}"/>
              </a:ext>
            </a:extLst>
          </p:cNvPr>
          <p:cNvSpPr>
            <a:spLocks noGrp="1"/>
          </p:cNvSpPr>
          <p:nvPr>
            <p:ph type="sldNum" sz="quarter" idx="2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4" name="Text Placeholder 5">
            <a:extLst>
              <a:ext uri="{FF2B5EF4-FFF2-40B4-BE49-F238E27FC236}">
                <a16:creationId xmlns="" xmlns:a16="http://schemas.microsoft.com/office/drawing/2014/main" id="{F090C5BD-4BCD-4A76-B315-2E94DF279451}"/>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1179370258"/>
      </p:ext>
    </p:extLst>
  </p:cSld>
  <p:clrMapOvr>
    <a:masterClrMapping/>
  </p:clrMapOvr>
  <p:extLst>
    <p:ext uri="{DCECCB84-F9BA-43D5-87BE-67443E8EF086}">
      <p15:sldGuideLst xmlns:p15="http://schemas.microsoft.com/office/powerpoint/2012/main" xmlns="">
        <p15:guide id="1" pos="248">
          <p15:clr>
            <a:srgbClr val="F26B43"/>
          </p15:clr>
        </p15:guide>
        <p15:guide id="2" pos="7425">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3" name="Objet 2" hidden="1">
            <a:extLst>
              <a:ext uri="{FF2B5EF4-FFF2-40B4-BE49-F238E27FC236}">
                <a16:creationId xmlns="" xmlns:a16="http://schemas.microsoft.com/office/drawing/2014/main" id="{7BB89C52-7215-47FB-8975-6A2FFA25037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3251" name="think-cell Slide" r:id="rId5" imgW="532" imgH="530" progId="TCLayout.ActiveDocument.1">
                  <p:embed/>
                </p:oleObj>
              </mc:Choice>
              <mc:Fallback>
                <p:oleObj name="think-cell Slide" r:id="rId5" imgW="532" imgH="530" progId="TCLayout.ActiveDocument.1">
                  <p:embed/>
                  <p:pic>
                    <p:nvPicPr>
                      <p:cNvPr id="3" name="Objet 2" hidden="1">
                        <a:extLst>
                          <a:ext uri="{FF2B5EF4-FFF2-40B4-BE49-F238E27FC236}">
                            <a16:creationId xmlns="" xmlns:a16="http://schemas.microsoft.com/office/drawing/2014/main" id="{7BB89C52-7215-47FB-8975-6A2FFA25037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55187B2B-3878-47DA-815E-8BB73EED8EFE}"/>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9" name="Espace réservé du numéro de diapositive 8">
            <a:extLst>
              <a:ext uri="{FF2B5EF4-FFF2-40B4-BE49-F238E27FC236}">
                <a16:creationId xmlns="" xmlns:a16="http://schemas.microsoft.com/office/drawing/2014/main" id="{117D3991-82D5-4923-813E-6007EFC65ED8}"/>
              </a:ext>
            </a:extLst>
          </p:cNvPr>
          <p:cNvSpPr>
            <a:spLocks noGrp="1"/>
          </p:cNvSpPr>
          <p:nvPr>
            <p:ph type="sldNum" sz="quarter" idx="14"/>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4" name="Titre 3">
            <a:extLst>
              <a:ext uri="{FF2B5EF4-FFF2-40B4-BE49-F238E27FC236}">
                <a16:creationId xmlns="" xmlns:a16="http://schemas.microsoft.com/office/drawing/2014/main" id="{8A63819D-3826-4C37-A6B2-F6BF2FA7C128}"/>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11" name="Text Placeholder 8">
            <a:extLst>
              <a:ext uri="{FF2B5EF4-FFF2-40B4-BE49-F238E27FC236}">
                <a16:creationId xmlns="" xmlns:a16="http://schemas.microsoft.com/office/drawing/2014/main" id="{2E3BBFF9-605D-4045-AFCA-0630CAF62903}"/>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0" name="Cadre 9">
            <a:extLst>
              <a:ext uri="{FF2B5EF4-FFF2-40B4-BE49-F238E27FC236}">
                <a16:creationId xmlns="" xmlns:a16="http://schemas.microsoft.com/office/drawing/2014/main" id="{890877FE-2B52-4BAA-A5B3-3185907E4417}"/>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 name="Text Placeholder 5">
            <a:extLst>
              <a:ext uri="{FF2B5EF4-FFF2-40B4-BE49-F238E27FC236}">
                <a16:creationId xmlns="" xmlns:a16="http://schemas.microsoft.com/office/drawing/2014/main" id="{AC3FB288-71BB-4BE4-BA5F-316EB2EBC053}"/>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tx2"/>
                </a:solidFill>
              </a:defRPr>
            </a:lvl1pPr>
          </a:lstStyle>
          <a:p>
            <a:pPr lvl="0"/>
            <a:r>
              <a:rPr lang="en-GB"/>
              <a:t>Subtitle of the slide</a:t>
            </a:r>
          </a:p>
        </p:txBody>
      </p:sp>
    </p:spTree>
    <p:extLst>
      <p:ext uri="{BB962C8B-B14F-4D97-AF65-F5344CB8AC3E}">
        <p14:creationId xmlns:p14="http://schemas.microsoft.com/office/powerpoint/2010/main" val="3125012199"/>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orient="horz" pos="3906">
          <p15:clr>
            <a:srgbClr val="F26B43"/>
          </p15:clr>
        </p15:guide>
        <p15:guide id="6" orient="horz" pos="4156">
          <p15:clr>
            <a:srgbClr val="F26B43"/>
          </p15:clr>
        </p15:guide>
        <p15:guide id="7" pos="306">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 columns with colored titles">
    <p:spTree>
      <p:nvGrpSpPr>
        <p:cNvPr id="1" name=""/>
        <p:cNvGrpSpPr/>
        <p:nvPr/>
      </p:nvGrpSpPr>
      <p:grpSpPr>
        <a:xfrm>
          <a:off x="0" y="0"/>
          <a:ext cx="0" cy="0"/>
          <a:chOff x="0" y="0"/>
          <a:chExt cx="0" cy="0"/>
        </a:xfrm>
      </p:grpSpPr>
      <p:graphicFrame>
        <p:nvGraphicFramePr>
          <p:cNvPr id="3" name="Objet 2" hidden="1">
            <a:extLst>
              <a:ext uri="{FF2B5EF4-FFF2-40B4-BE49-F238E27FC236}">
                <a16:creationId xmlns="" xmlns:a16="http://schemas.microsoft.com/office/drawing/2014/main" id="{7BB89C52-7215-47FB-8975-6A2FFA25037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4275" name="think-cell Slide" r:id="rId5" imgW="532" imgH="530" progId="TCLayout.ActiveDocument.1">
                  <p:embed/>
                </p:oleObj>
              </mc:Choice>
              <mc:Fallback>
                <p:oleObj name="think-cell Slide" r:id="rId5" imgW="532" imgH="530" progId="TCLayout.ActiveDocument.1">
                  <p:embed/>
                  <p:pic>
                    <p:nvPicPr>
                      <p:cNvPr id="3" name="Objet 2" hidden="1">
                        <a:extLst>
                          <a:ext uri="{FF2B5EF4-FFF2-40B4-BE49-F238E27FC236}">
                            <a16:creationId xmlns="" xmlns:a16="http://schemas.microsoft.com/office/drawing/2014/main" id="{7BB89C52-7215-47FB-8975-6A2FFA25037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55187B2B-3878-47DA-815E-8BB73EED8EFE}"/>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9" name="Espace réservé du numéro de diapositive 8">
            <a:extLst>
              <a:ext uri="{FF2B5EF4-FFF2-40B4-BE49-F238E27FC236}">
                <a16:creationId xmlns="" xmlns:a16="http://schemas.microsoft.com/office/drawing/2014/main" id="{117D3991-82D5-4923-813E-6007EFC65ED8}"/>
              </a:ext>
            </a:extLst>
          </p:cNvPr>
          <p:cNvSpPr>
            <a:spLocks noGrp="1"/>
          </p:cNvSpPr>
          <p:nvPr>
            <p:ph type="sldNum" sz="quarter" idx="14"/>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5" name="Espace réservé du texte 4">
            <a:extLst>
              <a:ext uri="{FF2B5EF4-FFF2-40B4-BE49-F238E27FC236}">
                <a16:creationId xmlns="" xmlns:a16="http://schemas.microsoft.com/office/drawing/2014/main" id="{F29F32CF-ADE9-4D3D-9458-4DBEF9BE018B}"/>
              </a:ext>
            </a:extLst>
          </p:cNvPr>
          <p:cNvSpPr>
            <a:spLocks noGrp="1"/>
          </p:cNvSpPr>
          <p:nvPr>
            <p:ph type="body" sz="quarter" idx="20" hasCustomPrompt="1"/>
          </p:nvPr>
        </p:nvSpPr>
        <p:spPr>
          <a:xfrm>
            <a:off x="404786" y="1993900"/>
            <a:ext cx="2378846" cy="341632"/>
          </a:xfrm>
          <a:prstGeom prst="rect">
            <a:avLst/>
          </a:prstGeom>
          <a:noFill/>
        </p:spPr>
        <p:txBody>
          <a:bodyPr lIns="72000" rIns="0" anchor="t">
            <a:spAutoFit/>
          </a:bodyPr>
          <a:lstStyle>
            <a:lvl1pPr marL="0" indent="0" algn="l">
              <a:buNone/>
              <a:defRPr b="1" cap="all" baseline="0">
                <a:solidFill>
                  <a:schemeClr val="bg2"/>
                </a:solidFill>
              </a:defRPr>
            </a:lvl1pPr>
          </a:lstStyle>
          <a:p>
            <a:pPr lvl="0"/>
            <a:r>
              <a:rPr lang="en-GB"/>
              <a:t>Title</a:t>
            </a:r>
          </a:p>
        </p:txBody>
      </p:sp>
      <p:sp>
        <p:nvSpPr>
          <p:cNvPr id="13" name="Espace réservé du texte 4">
            <a:extLst>
              <a:ext uri="{FF2B5EF4-FFF2-40B4-BE49-F238E27FC236}">
                <a16:creationId xmlns="" xmlns:a16="http://schemas.microsoft.com/office/drawing/2014/main" id="{8F949CB4-ADF1-411D-B5B0-474DDF2975F4}"/>
              </a:ext>
            </a:extLst>
          </p:cNvPr>
          <p:cNvSpPr>
            <a:spLocks noGrp="1"/>
          </p:cNvSpPr>
          <p:nvPr>
            <p:ph type="body" sz="quarter" idx="21" hasCustomPrompt="1"/>
          </p:nvPr>
        </p:nvSpPr>
        <p:spPr>
          <a:xfrm>
            <a:off x="3405979" y="1993900"/>
            <a:ext cx="2378846" cy="341632"/>
          </a:xfrm>
          <a:prstGeom prst="rect">
            <a:avLst/>
          </a:prstGeom>
          <a:noFill/>
        </p:spPr>
        <p:txBody>
          <a:bodyPr lIns="72000" rIns="0" anchor="t">
            <a:spAutoFit/>
          </a:bodyPr>
          <a:lstStyle>
            <a:lvl1pPr marL="0" indent="0" algn="l">
              <a:buNone/>
              <a:defRPr b="1" cap="all" baseline="0">
                <a:solidFill>
                  <a:schemeClr val="tx2"/>
                </a:solidFill>
              </a:defRPr>
            </a:lvl1pPr>
          </a:lstStyle>
          <a:p>
            <a:pPr lvl="0"/>
            <a:r>
              <a:rPr lang="en-GB"/>
              <a:t>Title</a:t>
            </a:r>
          </a:p>
        </p:txBody>
      </p:sp>
      <p:sp>
        <p:nvSpPr>
          <p:cNvPr id="14" name="Espace réservé du texte 4">
            <a:extLst>
              <a:ext uri="{FF2B5EF4-FFF2-40B4-BE49-F238E27FC236}">
                <a16:creationId xmlns="" xmlns:a16="http://schemas.microsoft.com/office/drawing/2014/main" id="{F575F9CB-6641-4AA5-BBBF-DCB5E35A79B3}"/>
              </a:ext>
            </a:extLst>
          </p:cNvPr>
          <p:cNvSpPr>
            <a:spLocks noGrp="1"/>
          </p:cNvSpPr>
          <p:nvPr>
            <p:ph type="body" sz="quarter" idx="22" hasCustomPrompt="1"/>
          </p:nvPr>
        </p:nvSpPr>
        <p:spPr>
          <a:xfrm>
            <a:off x="6407173" y="1993900"/>
            <a:ext cx="2378846" cy="338554"/>
          </a:xfrm>
          <a:prstGeom prst="rect">
            <a:avLst/>
          </a:prstGeom>
          <a:noFill/>
        </p:spPr>
        <p:txBody>
          <a:bodyPr lIns="72000" rIns="0" anchor="t">
            <a:spAutoFit/>
          </a:bodyPr>
          <a:lstStyle>
            <a:lvl1pPr marL="0" indent="0" algn="l">
              <a:buNone/>
              <a:defRPr b="1" cap="all" baseline="0">
                <a:solidFill>
                  <a:schemeClr val="accent4"/>
                </a:solidFill>
              </a:defRPr>
            </a:lvl1pPr>
          </a:lstStyle>
          <a:p>
            <a:pPr lvl="0"/>
            <a:r>
              <a:rPr lang="en-GB"/>
              <a:t>Title</a:t>
            </a:r>
          </a:p>
        </p:txBody>
      </p:sp>
      <p:sp>
        <p:nvSpPr>
          <p:cNvPr id="15" name="Espace réservé du texte 4">
            <a:extLst>
              <a:ext uri="{FF2B5EF4-FFF2-40B4-BE49-F238E27FC236}">
                <a16:creationId xmlns="" xmlns:a16="http://schemas.microsoft.com/office/drawing/2014/main" id="{673ECD5B-058F-460C-B800-3658FC97D202}"/>
              </a:ext>
            </a:extLst>
          </p:cNvPr>
          <p:cNvSpPr>
            <a:spLocks noGrp="1"/>
          </p:cNvSpPr>
          <p:nvPr>
            <p:ph type="body" sz="quarter" idx="23" hasCustomPrompt="1"/>
          </p:nvPr>
        </p:nvSpPr>
        <p:spPr>
          <a:xfrm>
            <a:off x="9408368" y="1993900"/>
            <a:ext cx="2378846" cy="341632"/>
          </a:xfrm>
          <a:prstGeom prst="rect">
            <a:avLst/>
          </a:prstGeom>
          <a:noFill/>
        </p:spPr>
        <p:txBody>
          <a:bodyPr lIns="72000" rIns="0" anchor="t">
            <a:spAutoFit/>
          </a:bodyPr>
          <a:lstStyle>
            <a:lvl1pPr marL="0" indent="0" algn="l">
              <a:buNone/>
              <a:defRPr b="1" cap="all" baseline="0">
                <a:solidFill>
                  <a:schemeClr val="accent1"/>
                </a:solidFill>
              </a:defRPr>
            </a:lvl1pPr>
          </a:lstStyle>
          <a:p>
            <a:pPr lvl="0"/>
            <a:r>
              <a:rPr lang="en-GB"/>
              <a:t>Title</a:t>
            </a:r>
          </a:p>
        </p:txBody>
      </p:sp>
      <p:sp>
        <p:nvSpPr>
          <p:cNvPr id="16" name="Espace réservé du texte 15">
            <a:extLst>
              <a:ext uri="{FF2B5EF4-FFF2-40B4-BE49-F238E27FC236}">
                <a16:creationId xmlns="" xmlns:a16="http://schemas.microsoft.com/office/drawing/2014/main" id="{2D19A821-9323-436D-9BBA-EF55905E3049}"/>
              </a:ext>
            </a:extLst>
          </p:cNvPr>
          <p:cNvSpPr>
            <a:spLocks noGrp="1"/>
          </p:cNvSpPr>
          <p:nvPr>
            <p:ph type="body" sz="quarter" idx="24" hasCustomPrompt="1"/>
          </p:nvPr>
        </p:nvSpPr>
        <p:spPr>
          <a:xfrm>
            <a:off x="404786" y="2785487"/>
            <a:ext cx="2378847" cy="1477328"/>
          </a:xfrm>
          <a:prstGeom prst="rect">
            <a:avLst/>
          </a:prstGeom>
        </p:spPr>
        <p:txBody>
          <a:bodyPr lIns="0" rIns="0">
            <a:spAutoFit/>
          </a:bodyPr>
          <a:lstStyle>
            <a:lvl1pPr>
              <a:defRPr sz="1600"/>
            </a:lvl1pPr>
            <a:lvl2pPr marL="447675" indent="-314325">
              <a:buFontTx/>
              <a:buBlip>
                <a:blip r:embed="rId7"/>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17" name="Espace réservé du texte 15">
            <a:extLst>
              <a:ext uri="{FF2B5EF4-FFF2-40B4-BE49-F238E27FC236}">
                <a16:creationId xmlns="" xmlns:a16="http://schemas.microsoft.com/office/drawing/2014/main" id="{8F509378-7F96-4CC3-B445-AFDF4E8F71BC}"/>
              </a:ext>
            </a:extLst>
          </p:cNvPr>
          <p:cNvSpPr>
            <a:spLocks noGrp="1"/>
          </p:cNvSpPr>
          <p:nvPr>
            <p:ph type="body" sz="quarter" idx="25" hasCustomPrompt="1"/>
          </p:nvPr>
        </p:nvSpPr>
        <p:spPr>
          <a:xfrm>
            <a:off x="3405979" y="2785487"/>
            <a:ext cx="2378847" cy="1477328"/>
          </a:xfrm>
          <a:prstGeom prst="rect">
            <a:avLst/>
          </a:prstGeom>
        </p:spPr>
        <p:txBody>
          <a:bodyPr lIns="0" rIns="0">
            <a:spAutoFit/>
          </a:bodyPr>
          <a:lstStyle>
            <a:lvl1pPr>
              <a:defRPr sz="1600"/>
            </a:lvl1pPr>
            <a:lvl2pPr marL="447675" indent="-314325">
              <a:buFontTx/>
              <a:buBlip>
                <a:blip r:embed="rId8"/>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18" name="Espace réservé du texte 15">
            <a:extLst>
              <a:ext uri="{FF2B5EF4-FFF2-40B4-BE49-F238E27FC236}">
                <a16:creationId xmlns="" xmlns:a16="http://schemas.microsoft.com/office/drawing/2014/main" id="{FE25E091-C850-4A35-8C6B-48D1A63C1D4F}"/>
              </a:ext>
            </a:extLst>
          </p:cNvPr>
          <p:cNvSpPr>
            <a:spLocks noGrp="1"/>
          </p:cNvSpPr>
          <p:nvPr>
            <p:ph type="body" sz="quarter" idx="26" hasCustomPrompt="1"/>
          </p:nvPr>
        </p:nvSpPr>
        <p:spPr>
          <a:xfrm>
            <a:off x="6407172" y="2785487"/>
            <a:ext cx="2378847" cy="1477328"/>
          </a:xfrm>
          <a:prstGeom prst="rect">
            <a:avLst/>
          </a:prstGeom>
        </p:spPr>
        <p:txBody>
          <a:bodyPr lIns="0" rIns="0">
            <a:spAutoFit/>
          </a:bodyPr>
          <a:lstStyle>
            <a:lvl1pPr>
              <a:defRPr sz="1600"/>
            </a:lvl1pPr>
            <a:lvl2pPr marL="447675" indent="-314325">
              <a:buFontTx/>
              <a:buBlip>
                <a:blip r:embed="rId9"/>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19" name="Espace réservé du texte 15">
            <a:extLst>
              <a:ext uri="{FF2B5EF4-FFF2-40B4-BE49-F238E27FC236}">
                <a16:creationId xmlns="" xmlns:a16="http://schemas.microsoft.com/office/drawing/2014/main" id="{BB3AB300-BC70-4E89-90E0-8D61F56FBB2D}"/>
              </a:ext>
            </a:extLst>
          </p:cNvPr>
          <p:cNvSpPr>
            <a:spLocks noGrp="1"/>
          </p:cNvSpPr>
          <p:nvPr>
            <p:ph type="body" sz="quarter" idx="27" hasCustomPrompt="1"/>
          </p:nvPr>
        </p:nvSpPr>
        <p:spPr>
          <a:xfrm>
            <a:off x="9408367" y="2785487"/>
            <a:ext cx="2378847" cy="1477328"/>
          </a:xfrm>
          <a:prstGeom prst="rect">
            <a:avLst/>
          </a:prstGeom>
        </p:spPr>
        <p:txBody>
          <a:bodyPr lIns="0" rIns="0">
            <a:spAutoFit/>
          </a:bodyPr>
          <a:lstStyle>
            <a:lvl1pPr>
              <a:defRPr sz="1600"/>
            </a:lvl1pPr>
            <a:lvl2pPr marL="447675" indent="-314325">
              <a:buFontTx/>
              <a:buBlip>
                <a:blip r:embed="rId10"/>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4" name="Titre 3">
            <a:extLst>
              <a:ext uri="{FF2B5EF4-FFF2-40B4-BE49-F238E27FC236}">
                <a16:creationId xmlns="" xmlns:a16="http://schemas.microsoft.com/office/drawing/2014/main" id="{0DC641C9-B54A-4E65-BAB2-93108534F4F0}"/>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20" name="Text Placeholder 8">
            <a:extLst>
              <a:ext uri="{FF2B5EF4-FFF2-40B4-BE49-F238E27FC236}">
                <a16:creationId xmlns="" xmlns:a16="http://schemas.microsoft.com/office/drawing/2014/main" id="{72A123BC-64B8-4F7B-855D-41D9EB63A6FB}"/>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28" name="Cadre 27">
            <a:extLst>
              <a:ext uri="{FF2B5EF4-FFF2-40B4-BE49-F238E27FC236}">
                <a16:creationId xmlns="" xmlns:a16="http://schemas.microsoft.com/office/drawing/2014/main" id="{DEB3BC3E-E116-4E0A-97F3-66A29CB1DC55}"/>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1" name="Text Placeholder 5">
            <a:extLst>
              <a:ext uri="{FF2B5EF4-FFF2-40B4-BE49-F238E27FC236}">
                <a16:creationId xmlns="" xmlns:a16="http://schemas.microsoft.com/office/drawing/2014/main" id="{58438A79-7265-451F-8F84-EB08D57EE577}"/>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tx2"/>
                </a:solidFill>
              </a:defRPr>
            </a:lvl1pPr>
          </a:lstStyle>
          <a:p>
            <a:pPr lvl="0"/>
            <a:r>
              <a:rPr lang="en-GB"/>
              <a:t>Subtitle of the slide</a:t>
            </a:r>
          </a:p>
        </p:txBody>
      </p:sp>
    </p:spTree>
    <p:extLst>
      <p:ext uri="{BB962C8B-B14F-4D97-AF65-F5344CB8AC3E}">
        <p14:creationId xmlns:p14="http://schemas.microsoft.com/office/powerpoint/2010/main" val="2644257964"/>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orient="horz" pos="3906">
          <p15:clr>
            <a:srgbClr val="F26B43"/>
          </p15:clr>
        </p15:guide>
        <p15:guide id="6" orient="horz" pos="4156">
          <p15:clr>
            <a:srgbClr val="F26B43"/>
          </p15:clr>
        </p15:guide>
        <p15:guide id="7" pos="306">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 columns with colored titles [V2]">
    <p:spTree>
      <p:nvGrpSpPr>
        <p:cNvPr id="1" name=""/>
        <p:cNvGrpSpPr/>
        <p:nvPr/>
      </p:nvGrpSpPr>
      <p:grpSpPr>
        <a:xfrm>
          <a:off x="0" y="0"/>
          <a:ext cx="0" cy="0"/>
          <a:chOff x="0" y="0"/>
          <a:chExt cx="0" cy="0"/>
        </a:xfrm>
      </p:grpSpPr>
      <p:graphicFrame>
        <p:nvGraphicFramePr>
          <p:cNvPr id="3" name="Objet 2" hidden="1">
            <a:extLst>
              <a:ext uri="{FF2B5EF4-FFF2-40B4-BE49-F238E27FC236}">
                <a16:creationId xmlns="" xmlns:a16="http://schemas.microsoft.com/office/drawing/2014/main" id="{7BB89C52-7215-47FB-8975-6A2FFA25037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5299" name="think-cell Slide" r:id="rId5" imgW="532" imgH="530" progId="TCLayout.ActiveDocument.1">
                  <p:embed/>
                </p:oleObj>
              </mc:Choice>
              <mc:Fallback>
                <p:oleObj name="think-cell Slide" r:id="rId5" imgW="532" imgH="530" progId="TCLayout.ActiveDocument.1">
                  <p:embed/>
                  <p:pic>
                    <p:nvPicPr>
                      <p:cNvPr id="3" name="Objet 2" hidden="1">
                        <a:extLst>
                          <a:ext uri="{FF2B5EF4-FFF2-40B4-BE49-F238E27FC236}">
                            <a16:creationId xmlns="" xmlns:a16="http://schemas.microsoft.com/office/drawing/2014/main" id="{7BB89C52-7215-47FB-8975-6A2FFA25037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55187B2B-3878-47DA-815E-8BB73EED8EFE}"/>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9" name="Espace réservé du numéro de diapositive 8">
            <a:extLst>
              <a:ext uri="{FF2B5EF4-FFF2-40B4-BE49-F238E27FC236}">
                <a16:creationId xmlns="" xmlns:a16="http://schemas.microsoft.com/office/drawing/2014/main" id="{117D3991-82D5-4923-813E-6007EFC65ED8}"/>
              </a:ext>
            </a:extLst>
          </p:cNvPr>
          <p:cNvSpPr>
            <a:spLocks noGrp="1"/>
          </p:cNvSpPr>
          <p:nvPr>
            <p:ph type="sldNum" sz="quarter" idx="14"/>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4" name="Titre 3">
            <a:extLst>
              <a:ext uri="{FF2B5EF4-FFF2-40B4-BE49-F238E27FC236}">
                <a16:creationId xmlns="" xmlns:a16="http://schemas.microsoft.com/office/drawing/2014/main" id="{0DC641C9-B54A-4E65-BAB2-93108534F4F0}"/>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20" name="Text Placeholder 8">
            <a:extLst>
              <a:ext uri="{FF2B5EF4-FFF2-40B4-BE49-F238E27FC236}">
                <a16:creationId xmlns="" xmlns:a16="http://schemas.microsoft.com/office/drawing/2014/main" id="{3DAB39EE-A592-42CC-A3A7-B1D1A851EA3B}"/>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25" name="Espace réservé du texte 4">
            <a:extLst>
              <a:ext uri="{FF2B5EF4-FFF2-40B4-BE49-F238E27FC236}">
                <a16:creationId xmlns="" xmlns:a16="http://schemas.microsoft.com/office/drawing/2014/main" id="{1A62086C-76E4-4718-9B87-7C2FB4830775}"/>
              </a:ext>
            </a:extLst>
          </p:cNvPr>
          <p:cNvSpPr>
            <a:spLocks noGrp="1"/>
          </p:cNvSpPr>
          <p:nvPr>
            <p:ph type="body" sz="quarter" idx="20" hasCustomPrompt="1"/>
          </p:nvPr>
        </p:nvSpPr>
        <p:spPr>
          <a:xfrm>
            <a:off x="404786" y="1993900"/>
            <a:ext cx="2378846" cy="341632"/>
          </a:xfrm>
          <a:prstGeom prst="rect">
            <a:avLst/>
          </a:prstGeom>
          <a:noFill/>
        </p:spPr>
        <p:txBody>
          <a:bodyPr lIns="72000" rIns="0" anchor="t">
            <a:spAutoFit/>
          </a:bodyPr>
          <a:lstStyle>
            <a:lvl1pPr marL="0" indent="0" algn="l">
              <a:buNone/>
              <a:defRPr b="1" cap="all" baseline="0">
                <a:solidFill>
                  <a:schemeClr val="bg2"/>
                </a:solidFill>
              </a:defRPr>
            </a:lvl1pPr>
          </a:lstStyle>
          <a:p>
            <a:pPr lvl="0"/>
            <a:r>
              <a:rPr lang="en-GB"/>
              <a:t>Title</a:t>
            </a:r>
          </a:p>
        </p:txBody>
      </p:sp>
      <p:sp>
        <p:nvSpPr>
          <p:cNvPr id="26" name="Espace réservé du texte 4">
            <a:extLst>
              <a:ext uri="{FF2B5EF4-FFF2-40B4-BE49-F238E27FC236}">
                <a16:creationId xmlns="" xmlns:a16="http://schemas.microsoft.com/office/drawing/2014/main" id="{1F85B39E-ADE6-4814-B538-973092E927F1}"/>
              </a:ext>
            </a:extLst>
          </p:cNvPr>
          <p:cNvSpPr>
            <a:spLocks noGrp="1"/>
          </p:cNvSpPr>
          <p:nvPr>
            <p:ph type="body" sz="quarter" idx="21" hasCustomPrompt="1"/>
          </p:nvPr>
        </p:nvSpPr>
        <p:spPr>
          <a:xfrm>
            <a:off x="3405979" y="1993900"/>
            <a:ext cx="2378846" cy="341632"/>
          </a:xfrm>
          <a:prstGeom prst="rect">
            <a:avLst/>
          </a:prstGeom>
          <a:noFill/>
        </p:spPr>
        <p:txBody>
          <a:bodyPr lIns="72000" rIns="0" anchor="t">
            <a:spAutoFit/>
          </a:bodyPr>
          <a:lstStyle>
            <a:lvl1pPr marL="0" indent="0" algn="l">
              <a:buNone/>
              <a:defRPr b="1" cap="all" baseline="0">
                <a:solidFill>
                  <a:schemeClr val="tx2"/>
                </a:solidFill>
              </a:defRPr>
            </a:lvl1pPr>
          </a:lstStyle>
          <a:p>
            <a:pPr lvl="0"/>
            <a:r>
              <a:rPr lang="en-GB"/>
              <a:t>Title</a:t>
            </a:r>
          </a:p>
        </p:txBody>
      </p:sp>
      <p:sp>
        <p:nvSpPr>
          <p:cNvPr id="28" name="Espace réservé du texte 4">
            <a:extLst>
              <a:ext uri="{FF2B5EF4-FFF2-40B4-BE49-F238E27FC236}">
                <a16:creationId xmlns="" xmlns:a16="http://schemas.microsoft.com/office/drawing/2014/main" id="{9CE6EC93-06F2-4F91-965C-189C479505A1}"/>
              </a:ext>
            </a:extLst>
          </p:cNvPr>
          <p:cNvSpPr>
            <a:spLocks noGrp="1"/>
          </p:cNvSpPr>
          <p:nvPr>
            <p:ph type="body" sz="quarter" idx="23" hasCustomPrompt="1"/>
          </p:nvPr>
        </p:nvSpPr>
        <p:spPr>
          <a:xfrm>
            <a:off x="9408368" y="1993900"/>
            <a:ext cx="2378846" cy="341632"/>
          </a:xfrm>
          <a:prstGeom prst="rect">
            <a:avLst/>
          </a:prstGeom>
          <a:noFill/>
        </p:spPr>
        <p:txBody>
          <a:bodyPr lIns="72000" rIns="0" anchor="t">
            <a:spAutoFit/>
          </a:bodyPr>
          <a:lstStyle>
            <a:lvl1pPr marL="0" indent="0" algn="l">
              <a:buNone/>
              <a:defRPr b="1" cap="all" baseline="0">
                <a:solidFill>
                  <a:schemeClr val="accent1"/>
                </a:solidFill>
              </a:defRPr>
            </a:lvl1pPr>
          </a:lstStyle>
          <a:p>
            <a:pPr lvl="0"/>
            <a:r>
              <a:rPr lang="en-GB"/>
              <a:t>Title</a:t>
            </a:r>
          </a:p>
        </p:txBody>
      </p:sp>
      <p:sp>
        <p:nvSpPr>
          <p:cNvPr id="29" name="Espace réservé du texte 15">
            <a:extLst>
              <a:ext uri="{FF2B5EF4-FFF2-40B4-BE49-F238E27FC236}">
                <a16:creationId xmlns="" xmlns:a16="http://schemas.microsoft.com/office/drawing/2014/main" id="{F78CE628-C138-44AB-BF90-4CD6DCBF6C9B}"/>
              </a:ext>
            </a:extLst>
          </p:cNvPr>
          <p:cNvSpPr>
            <a:spLocks noGrp="1"/>
          </p:cNvSpPr>
          <p:nvPr>
            <p:ph type="body" sz="quarter" idx="24" hasCustomPrompt="1"/>
          </p:nvPr>
        </p:nvSpPr>
        <p:spPr>
          <a:xfrm>
            <a:off x="404786" y="2785487"/>
            <a:ext cx="2378847" cy="1477328"/>
          </a:xfrm>
          <a:prstGeom prst="rect">
            <a:avLst/>
          </a:prstGeom>
        </p:spPr>
        <p:txBody>
          <a:bodyPr lIns="0" rIns="0">
            <a:spAutoFit/>
          </a:bodyPr>
          <a:lstStyle>
            <a:lvl1pPr>
              <a:defRPr sz="1600"/>
            </a:lvl1pPr>
            <a:lvl2pPr marL="447675" indent="-314325">
              <a:buFontTx/>
              <a:buBlip>
                <a:blip r:embed="rId7"/>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30" name="Espace réservé du texte 15">
            <a:extLst>
              <a:ext uri="{FF2B5EF4-FFF2-40B4-BE49-F238E27FC236}">
                <a16:creationId xmlns="" xmlns:a16="http://schemas.microsoft.com/office/drawing/2014/main" id="{6683BE0B-F7A1-470B-9F10-E4277EE351EC}"/>
              </a:ext>
            </a:extLst>
          </p:cNvPr>
          <p:cNvSpPr>
            <a:spLocks noGrp="1"/>
          </p:cNvSpPr>
          <p:nvPr>
            <p:ph type="body" sz="quarter" idx="25" hasCustomPrompt="1"/>
          </p:nvPr>
        </p:nvSpPr>
        <p:spPr>
          <a:xfrm>
            <a:off x="3405979" y="2785487"/>
            <a:ext cx="2378847" cy="1477328"/>
          </a:xfrm>
          <a:prstGeom prst="rect">
            <a:avLst/>
          </a:prstGeom>
        </p:spPr>
        <p:txBody>
          <a:bodyPr lIns="0" rIns="0">
            <a:spAutoFit/>
          </a:bodyPr>
          <a:lstStyle>
            <a:lvl1pPr>
              <a:defRPr sz="1600"/>
            </a:lvl1pPr>
            <a:lvl2pPr marL="447675" indent="-314325">
              <a:buFontTx/>
              <a:buBlip>
                <a:blip r:embed="rId8"/>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32" name="Espace réservé du texte 15">
            <a:extLst>
              <a:ext uri="{FF2B5EF4-FFF2-40B4-BE49-F238E27FC236}">
                <a16:creationId xmlns="" xmlns:a16="http://schemas.microsoft.com/office/drawing/2014/main" id="{4171E4E7-27E3-4CAE-8117-8B0985E3269E}"/>
              </a:ext>
            </a:extLst>
          </p:cNvPr>
          <p:cNvSpPr>
            <a:spLocks noGrp="1"/>
          </p:cNvSpPr>
          <p:nvPr>
            <p:ph type="body" sz="quarter" idx="27" hasCustomPrompt="1"/>
          </p:nvPr>
        </p:nvSpPr>
        <p:spPr>
          <a:xfrm>
            <a:off x="9408367" y="2785487"/>
            <a:ext cx="2378847" cy="1477328"/>
          </a:xfrm>
          <a:prstGeom prst="rect">
            <a:avLst/>
          </a:prstGeom>
        </p:spPr>
        <p:txBody>
          <a:bodyPr lIns="0" rIns="0">
            <a:spAutoFit/>
          </a:bodyPr>
          <a:lstStyle>
            <a:lvl1pPr>
              <a:defRPr sz="1600"/>
            </a:lvl1pPr>
            <a:lvl2pPr marL="447675" indent="-314325">
              <a:buFontTx/>
              <a:buBlip>
                <a:blip r:embed="rId9"/>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33" name="Espace réservé du texte 4">
            <a:extLst>
              <a:ext uri="{FF2B5EF4-FFF2-40B4-BE49-F238E27FC236}">
                <a16:creationId xmlns="" xmlns:a16="http://schemas.microsoft.com/office/drawing/2014/main" id="{CF196C90-BFA5-4EB1-809E-257C96ED6B2B}"/>
              </a:ext>
            </a:extLst>
          </p:cNvPr>
          <p:cNvSpPr>
            <a:spLocks noGrp="1"/>
          </p:cNvSpPr>
          <p:nvPr>
            <p:ph type="body" sz="quarter" idx="22" hasCustomPrompt="1"/>
          </p:nvPr>
        </p:nvSpPr>
        <p:spPr>
          <a:xfrm>
            <a:off x="6407173" y="1993900"/>
            <a:ext cx="2378846" cy="338554"/>
          </a:xfrm>
          <a:prstGeom prst="rect">
            <a:avLst/>
          </a:prstGeom>
          <a:noFill/>
        </p:spPr>
        <p:txBody>
          <a:bodyPr lIns="72000" rIns="0" anchor="t">
            <a:spAutoFit/>
          </a:bodyPr>
          <a:lstStyle>
            <a:lvl1pPr marL="0" indent="0" algn="l">
              <a:buNone/>
              <a:defRPr b="1" cap="all" baseline="0">
                <a:solidFill>
                  <a:schemeClr val="accent3"/>
                </a:solidFill>
              </a:defRPr>
            </a:lvl1pPr>
          </a:lstStyle>
          <a:p>
            <a:pPr lvl="0"/>
            <a:r>
              <a:rPr lang="en-GB"/>
              <a:t>Title</a:t>
            </a:r>
          </a:p>
        </p:txBody>
      </p:sp>
      <p:sp>
        <p:nvSpPr>
          <p:cNvPr id="34" name="Espace réservé du texte 15">
            <a:extLst>
              <a:ext uri="{FF2B5EF4-FFF2-40B4-BE49-F238E27FC236}">
                <a16:creationId xmlns="" xmlns:a16="http://schemas.microsoft.com/office/drawing/2014/main" id="{BA8D7796-2153-4B06-BE09-A751E28741D5}"/>
              </a:ext>
            </a:extLst>
          </p:cNvPr>
          <p:cNvSpPr>
            <a:spLocks noGrp="1"/>
          </p:cNvSpPr>
          <p:nvPr>
            <p:ph type="body" sz="quarter" idx="26" hasCustomPrompt="1"/>
          </p:nvPr>
        </p:nvSpPr>
        <p:spPr>
          <a:xfrm>
            <a:off x="6407172" y="2785487"/>
            <a:ext cx="2378847" cy="1477328"/>
          </a:xfrm>
          <a:prstGeom prst="rect">
            <a:avLst/>
          </a:prstGeom>
        </p:spPr>
        <p:txBody>
          <a:bodyPr lIns="0" rIns="0">
            <a:spAutoFit/>
          </a:bodyPr>
          <a:lstStyle>
            <a:lvl1pPr>
              <a:defRPr sz="1600"/>
            </a:lvl1pPr>
            <a:lvl2pPr marL="447675" indent="-314325">
              <a:buFontTx/>
              <a:buBlip>
                <a:blip r:embed="rId10"/>
              </a:buBlip>
              <a:defRPr lang="en-GB" sz="1600" kern="1200" dirty="0">
                <a:solidFill>
                  <a:schemeClr val="tx1"/>
                </a:solidFill>
                <a:latin typeface="+mn-lt"/>
                <a:ea typeface="+mn-ea"/>
                <a:cs typeface="+mn-cs"/>
              </a:defRPr>
            </a:lvl2pPr>
            <a:lvl3pPr>
              <a:defRPr sz="1400"/>
            </a:lvl3pPr>
            <a:lvl4pPr>
              <a:defRPr sz="1600"/>
            </a:lvl4pPr>
            <a:lvl5pPr>
              <a:defRPr sz="1600"/>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11"/>
              </a:buBlip>
            </a:pPr>
            <a:r>
              <a:rPr lang="en-GB"/>
              <a:t>Second level</a:t>
            </a:r>
          </a:p>
          <a:p>
            <a:pPr lvl="2"/>
            <a:r>
              <a:rPr lang="en-GB"/>
              <a:t>Third level</a:t>
            </a:r>
          </a:p>
        </p:txBody>
      </p:sp>
      <p:sp>
        <p:nvSpPr>
          <p:cNvPr id="35" name="Cadre 34">
            <a:extLst>
              <a:ext uri="{FF2B5EF4-FFF2-40B4-BE49-F238E27FC236}">
                <a16:creationId xmlns="" xmlns:a16="http://schemas.microsoft.com/office/drawing/2014/main" id="{5950ADE3-A3C7-426D-AFD5-0939554DBFB8}"/>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7" name="Text Placeholder 5">
            <a:extLst>
              <a:ext uri="{FF2B5EF4-FFF2-40B4-BE49-F238E27FC236}">
                <a16:creationId xmlns="" xmlns:a16="http://schemas.microsoft.com/office/drawing/2014/main" id="{6C401719-DE65-4BED-82B6-EEC883CD2F53}"/>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tx2"/>
                </a:solidFill>
              </a:defRPr>
            </a:lvl1pPr>
          </a:lstStyle>
          <a:p>
            <a:pPr lvl="0"/>
            <a:r>
              <a:rPr lang="en-GB"/>
              <a:t>Subtitle of the slide</a:t>
            </a:r>
          </a:p>
        </p:txBody>
      </p:sp>
    </p:spTree>
    <p:extLst>
      <p:ext uri="{BB962C8B-B14F-4D97-AF65-F5344CB8AC3E}">
        <p14:creationId xmlns:p14="http://schemas.microsoft.com/office/powerpoint/2010/main" val="3225563211"/>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orient="horz" pos="3906">
          <p15:clr>
            <a:srgbClr val="F26B43"/>
          </p15:clr>
        </p15:guide>
        <p15:guide id="6" orient="horz" pos="4156">
          <p15:clr>
            <a:srgbClr val="F26B43"/>
          </p15:clr>
        </p15:guide>
        <p15:guide id="7" pos="306">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 columns with colored titles with dividers">
    <p:spTree>
      <p:nvGrpSpPr>
        <p:cNvPr id="1" name=""/>
        <p:cNvGrpSpPr/>
        <p:nvPr/>
      </p:nvGrpSpPr>
      <p:grpSpPr>
        <a:xfrm>
          <a:off x="0" y="0"/>
          <a:ext cx="0" cy="0"/>
          <a:chOff x="0" y="0"/>
          <a:chExt cx="0" cy="0"/>
        </a:xfrm>
      </p:grpSpPr>
      <p:graphicFrame>
        <p:nvGraphicFramePr>
          <p:cNvPr id="3" name="Objet 2" hidden="1">
            <a:extLst>
              <a:ext uri="{FF2B5EF4-FFF2-40B4-BE49-F238E27FC236}">
                <a16:creationId xmlns="" xmlns:a16="http://schemas.microsoft.com/office/drawing/2014/main" id="{7BB89C52-7215-47FB-8975-6A2FFA25037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6323" name="think-cell Slide" r:id="rId5" imgW="532" imgH="530" progId="TCLayout.ActiveDocument.1">
                  <p:embed/>
                </p:oleObj>
              </mc:Choice>
              <mc:Fallback>
                <p:oleObj name="think-cell Slide" r:id="rId5" imgW="532" imgH="530" progId="TCLayout.ActiveDocument.1">
                  <p:embed/>
                  <p:pic>
                    <p:nvPicPr>
                      <p:cNvPr id="3" name="Objet 2" hidden="1">
                        <a:extLst>
                          <a:ext uri="{FF2B5EF4-FFF2-40B4-BE49-F238E27FC236}">
                            <a16:creationId xmlns="" xmlns:a16="http://schemas.microsoft.com/office/drawing/2014/main" id="{7BB89C52-7215-47FB-8975-6A2FFA25037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55187B2B-3878-47DA-815E-8BB73EED8EFE}"/>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9" name="Espace réservé du numéro de diapositive 8">
            <a:extLst>
              <a:ext uri="{FF2B5EF4-FFF2-40B4-BE49-F238E27FC236}">
                <a16:creationId xmlns="" xmlns:a16="http://schemas.microsoft.com/office/drawing/2014/main" id="{117D3991-82D5-4923-813E-6007EFC65ED8}"/>
              </a:ext>
            </a:extLst>
          </p:cNvPr>
          <p:cNvSpPr>
            <a:spLocks noGrp="1"/>
          </p:cNvSpPr>
          <p:nvPr>
            <p:ph type="sldNum" sz="quarter" idx="14"/>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4" name="Titre 3">
            <a:extLst>
              <a:ext uri="{FF2B5EF4-FFF2-40B4-BE49-F238E27FC236}">
                <a16:creationId xmlns="" xmlns:a16="http://schemas.microsoft.com/office/drawing/2014/main" id="{0DC641C9-B54A-4E65-BAB2-93108534F4F0}"/>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20" name="Text Placeholder 8">
            <a:extLst>
              <a:ext uri="{FF2B5EF4-FFF2-40B4-BE49-F238E27FC236}">
                <a16:creationId xmlns="" xmlns:a16="http://schemas.microsoft.com/office/drawing/2014/main" id="{72A123BC-64B8-4F7B-855D-41D9EB63A6FB}"/>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22" name="Espace réservé du texte 4">
            <a:extLst>
              <a:ext uri="{FF2B5EF4-FFF2-40B4-BE49-F238E27FC236}">
                <a16:creationId xmlns="" xmlns:a16="http://schemas.microsoft.com/office/drawing/2014/main" id="{FFF7EE1B-7DB4-488B-B26D-A38B11675A8E}"/>
              </a:ext>
            </a:extLst>
          </p:cNvPr>
          <p:cNvSpPr>
            <a:spLocks noGrp="1"/>
          </p:cNvSpPr>
          <p:nvPr>
            <p:ph type="body" sz="quarter" idx="20" hasCustomPrompt="1"/>
          </p:nvPr>
        </p:nvSpPr>
        <p:spPr>
          <a:xfrm>
            <a:off x="404786" y="1993900"/>
            <a:ext cx="2378846" cy="341632"/>
          </a:xfrm>
          <a:prstGeom prst="rect">
            <a:avLst/>
          </a:prstGeom>
          <a:noFill/>
        </p:spPr>
        <p:txBody>
          <a:bodyPr lIns="72000" rIns="0" anchor="t">
            <a:spAutoFit/>
          </a:bodyPr>
          <a:lstStyle>
            <a:lvl1pPr marL="0" indent="0" algn="l">
              <a:buNone/>
              <a:defRPr b="1" cap="all" baseline="0">
                <a:solidFill>
                  <a:schemeClr val="bg2"/>
                </a:solidFill>
              </a:defRPr>
            </a:lvl1pPr>
          </a:lstStyle>
          <a:p>
            <a:pPr lvl="0"/>
            <a:r>
              <a:rPr lang="en-GB"/>
              <a:t>Title</a:t>
            </a:r>
          </a:p>
        </p:txBody>
      </p:sp>
      <p:sp>
        <p:nvSpPr>
          <p:cNvPr id="23" name="Espace réservé du texte 4">
            <a:extLst>
              <a:ext uri="{FF2B5EF4-FFF2-40B4-BE49-F238E27FC236}">
                <a16:creationId xmlns="" xmlns:a16="http://schemas.microsoft.com/office/drawing/2014/main" id="{96518655-1BBA-4FB9-A1A1-87676ECAF404}"/>
              </a:ext>
            </a:extLst>
          </p:cNvPr>
          <p:cNvSpPr>
            <a:spLocks noGrp="1"/>
          </p:cNvSpPr>
          <p:nvPr>
            <p:ph type="body" sz="quarter" idx="21" hasCustomPrompt="1"/>
          </p:nvPr>
        </p:nvSpPr>
        <p:spPr>
          <a:xfrm>
            <a:off x="3405979" y="1993900"/>
            <a:ext cx="2378846" cy="341632"/>
          </a:xfrm>
          <a:prstGeom prst="rect">
            <a:avLst/>
          </a:prstGeom>
          <a:noFill/>
        </p:spPr>
        <p:txBody>
          <a:bodyPr lIns="72000" rIns="0" anchor="t">
            <a:spAutoFit/>
          </a:bodyPr>
          <a:lstStyle>
            <a:lvl1pPr marL="0" indent="0" algn="l">
              <a:buNone/>
              <a:defRPr b="1" cap="all" baseline="0">
                <a:solidFill>
                  <a:schemeClr val="tx2"/>
                </a:solidFill>
              </a:defRPr>
            </a:lvl1pPr>
          </a:lstStyle>
          <a:p>
            <a:pPr lvl="0"/>
            <a:r>
              <a:rPr lang="en-GB"/>
              <a:t>Title</a:t>
            </a:r>
          </a:p>
        </p:txBody>
      </p:sp>
      <p:sp>
        <p:nvSpPr>
          <p:cNvPr id="24" name="Espace réservé du texte 4">
            <a:extLst>
              <a:ext uri="{FF2B5EF4-FFF2-40B4-BE49-F238E27FC236}">
                <a16:creationId xmlns="" xmlns:a16="http://schemas.microsoft.com/office/drawing/2014/main" id="{8634DFA4-CD88-4C57-A92C-47493D245D0F}"/>
              </a:ext>
            </a:extLst>
          </p:cNvPr>
          <p:cNvSpPr>
            <a:spLocks noGrp="1"/>
          </p:cNvSpPr>
          <p:nvPr>
            <p:ph type="body" sz="quarter" idx="22" hasCustomPrompt="1"/>
          </p:nvPr>
        </p:nvSpPr>
        <p:spPr>
          <a:xfrm>
            <a:off x="6407173" y="1993900"/>
            <a:ext cx="2378846" cy="338554"/>
          </a:xfrm>
          <a:prstGeom prst="rect">
            <a:avLst/>
          </a:prstGeom>
          <a:noFill/>
        </p:spPr>
        <p:txBody>
          <a:bodyPr lIns="72000" rIns="0" anchor="t">
            <a:spAutoFit/>
          </a:bodyPr>
          <a:lstStyle>
            <a:lvl1pPr marL="0" indent="0" algn="l">
              <a:buNone/>
              <a:defRPr b="1" cap="all" baseline="0">
                <a:solidFill>
                  <a:schemeClr val="accent4"/>
                </a:solidFill>
              </a:defRPr>
            </a:lvl1pPr>
          </a:lstStyle>
          <a:p>
            <a:pPr lvl="0"/>
            <a:r>
              <a:rPr lang="en-GB"/>
              <a:t>Title</a:t>
            </a:r>
          </a:p>
        </p:txBody>
      </p:sp>
      <p:sp>
        <p:nvSpPr>
          <p:cNvPr id="25" name="Espace réservé du texte 4">
            <a:extLst>
              <a:ext uri="{FF2B5EF4-FFF2-40B4-BE49-F238E27FC236}">
                <a16:creationId xmlns="" xmlns:a16="http://schemas.microsoft.com/office/drawing/2014/main" id="{09285BF7-E824-44DC-8939-2EEDF8EAB5ED}"/>
              </a:ext>
            </a:extLst>
          </p:cNvPr>
          <p:cNvSpPr>
            <a:spLocks noGrp="1"/>
          </p:cNvSpPr>
          <p:nvPr>
            <p:ph type="body" sz="quarter" idx="23" hasCustomPrompt="1"/>
          </p:nvPr>
        </p:nvSpPr>
        <p:spPr>
          <a:xfrm>
            <a:off x="9408368" y="1993900"/>
            <a:ext cx="2378846" cy="341632"/>
          </a:xfrm>
          <a:prstGeom prst="rect">
            <a:avLst/>
          </a:prstGeom>
          <a:noFill/>
        </p:spPr>
        <p:txBody>
          <a:bodyPr lIns="72000" rIns="0" anchor="t">
            <a:spAutoFit/>
          </a:bodyPr>
          <a:lstStyle>
            <a:lvl1pPr marL="0" indent="0" algn="l">
              <a:buNone/>
              <a:defRPr b="1" cap="all" baseline="0">
                <a:solidFill>
                  <a:schemeClr val="accent1"/>
                </a:solidFill>
              </a:defRPr>
            </a:lvl1pPr>
          </a:lstStyle>
          <a:p>
            <a:pPr lvl="0"/>
            <a:r>
              <a:rPr lang="en-GB"/>
              <a:t>Title</a:t>
            </a:r>
          </a:p>
        </p:txBody>
      </p:sp>
      <p:sp>
        <p:nvSpPr>
          <p:cNvPr id="26" name="Espace réservé du texte 15">
            <a:extLst>
              <a:ext uri="{FF2B5EF4-FFF2-40B4-BE49-F238E27FC236}">
                <a16:creationId xmlns="" xmlns:a16="http://schemas.microsoft.com/office/drawing/2014/main" id="{7EA390A2-E2D4-4D20-BDB9-C874325BA370}"/>
              </a:ext>
            </a:extLst>
          </p:cNvPr>
          <p:cNvSpPr>
            <a:spLocks noGrp="1"/>
          </p:cNvSpPr>
          <p:nvPr>
            <p:ph type="body" sz="quarter" idx="24" hasCustomPrompt="1"/>
          </p:nvPr>
        </p:nvSpPr>
        <p:spPr>
          <a:xfrm>
            <a:off x="404786" y="2785487"/>
            <a:ext cx="2378847" cy="1477328"/>
          </a:xfrm>
          <a:prstGeom prst="rect">
            <a:avLst/>
          </a:prstGeom>
        </p:spPr>
        <p:txBody>
          <a:bodyPr lIns="0" rIns="0">
            <a:spAutoFit/>
          </a:bodyPr>
          <a:lstStyle>
            <a:lvl1pPr>
              <a:defRPr sz="1600"/>
            </a:lvl1pPr>
            <a:lvl2pPr marL="447675" indent="-314325">
              <a:buFontTx/>
              <a:buBlip>
                <a:blip r:embed="rId7"/>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27" name="Espace réservé du texte 15">
            <a:extLst>
              <a:ext uri="{FF2B5EF4-FFF2-40B4-BE49-F238E27FC236}">
                <a16:creationId xmlns="" xmlns:a16="http://schemas.microsoft.com/office/drawing/2014/main" id="{1564D801-B0E6-43C3-8B94-0E89FD96100D}"/>
              </a:ext>
            </a:extLst>
          </p:cNvPr>
          <p:cNvSpPr>
            <a:spLocks noGrp="1"/>
          </p:cNvSpPr>
          <p:nvPr>
            <p:ph type="body" sz="quarter" idx="25" hasCustomPrompt="1"/>
          </p:nvPr>
        </p:nvSpPr>
        <p:spPr>
          <a:xfrm>
            <a:off x="3405979" y="2785487"/>
            <a:ext cx="2378847" cy="1477328"/>
          </a:xfrm>
          <a:prstGeom prst="rect">
            <a:avLst/>
          </a:prstGeom>
        </p:spPr>
        <p:txBody>
          <a:bodyPr lIns="0" rIns="0">
            <a:spAutoFit/>
          </a:bodyPr>
          <a:lstStyle>
            <a:lvl1pPr>
              <a:defRPr sz="1600"/>
            </a:lvl1pPr>
            <a:lvl2pPr marL="447675" indent="-314325">
              <a:buFontTx/>
              <a:buBlip>
                <a:blip r:embed="rId8"/>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28" name="Espace réservé du texte 15">
            <a:extLst>
              <a:ext uri="{FF2B5EF4-FFF2-40B4-BE49-F238E27FC236}">
                <a16:creationId xmlns="" xmlns:a16="http://schemas.microsoft.com/office/drawing/2014/main" id="{461F3D26-7698-4382-817D-06AE9A8CDF0C}"/>
              </a:ext>
            </a:extLst>
          </p:cNvPr>
          <p:cNvSpPr>
            <a:spLocks noGrp="1"/>
          </p:cNvSpPr>
          <p:nvPr>
            <p:ph type="body" sz="quarter" idx="26" hasCustomPrompt="1"/>
          </p:nvPr>
        </p:nvSpPr>
        <p:spPr>
          <a:xfrm>
            <a:off x="6407172" y="2785487"/>
            <a:ext cx="2378847" cy="1477328"/>
          </a:xfrm>
          <a:prstGeom prst="rect">
            <a:avLst/>
          </a:prstGeom>
        </p:spPr>
        <p:txBody>
          <a:bodyPr lIns="0" rIns="0">
            <a:spAutoFit/>
          </a:bodyPr>
          <a:lstStyle>
            <a:lvl1pPr>
              <a:defRPr sz="1600"/>
            </a:lvl1pPr>
            <a:lvl2pPr marL="447675" indent="-314325">
              <a:buFontTx/>
              <a:buBlip>
                <a:blip r:embed="rId9"/>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29" name="Espace réservé du texte 15">
            <a:extLst>
              <a:ext uri="{FF2B5EF4-FFF2-40B4-BE49-F238E27FC236}">
                <a16:creationId xmlns="" xmlns:a16="http://schemas.microsoft.com/office/drawing/2014/main" id="{B611E923-D3EE-49B7-A936-85891DEAA76C}"/>
              </a:ext>
            </a:extLst>
          </p:cNvPr>
          <p:cNvSpPr>
            <a:spLocks noGrp="1"/>
          </p:cNvSpPr>
          <p:nvPr>
            <p:ph type="body" sz="quarter" idx="27" hasCustomPrompt="1"/>
          </p:nvPr>
        </p:nvSpPr>
        <p:spPr>
          <a:xfrm>
            <a:off x="9408367" y="2785487"/>
            <a:ext cx="2378847" cy="1477328"/>
          </a:xfrm>
          <a:prstGeom prst="rect">
            <a:avLst/>
          </a:prstGeom>
        </p:spPr>
        <p:txBody>
          <a:bodyPr lIns="0" rIns="0">
            <a:spAutoFit/>
          </a:bodyPr>
          <a:lstStyle>
            <a:lvl1pPr>
              <a:defRPr sz="1600"/>
            </a:lvl1pPr>
            <a:lvl2pPr marL="447675" indent="-314325">
              <a:buFontTx/>
              <a:buBlip>
                <a:blip r:embed="rId10"/>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cxnSp>
        <p:nvCxnSpPr>
          <p:cNvPr id="30" name="Straight Connector 35">
            <a:extLst>
              <a:ext uri="{FF2B5EF4-FFF2-40B4-BE49-F238E27FC236}">
                <a16:creationId xmlns="" xmlns:a16="http://schemas.microsoft.com/office/drawing/2014/main" id="{F37A373E-B0C6-4A3A-88BD-3C093DFFB918}"/>
              </a:ext>
            </a:extLst>
          </p:cNvPr>
          <p:cNvCxnSpPr>
            <a:cxnSpLocks/>
          </p:cNvCxnSpPr>
          <p:nvPr userDrawn="1"/>
        </p:nvCxnSpPr>
        <p:spPr>
          <a:xfrm flipV="1">
            <a:off x="3094806"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1" name="Straight Connector 35">
            <a:extLst>
              <a:ext uri="{FF2B5EF4-FFF2-40B4-BE49-F238E27FC236}">
                <a16:creationId xmlns="" xmlns:a16="http://schemas.microsoft.com/office/drawing/2014/main" id="{0BDAA492-5340-46F7-A09D-5F68BE925AB6}"/>
              </a:ext>
            </a:extLst>
          </p:cNvPr>
          <p:cNvCxnSpPr>
            <a:cxnSpLocks/>
          </p:cNvCxnSpPr>
          <p:nvPr userDrawn="1"/>
        </p:nvCxnSpPr>
        <p:spPr>
          <a:xfrm flipV="1">
            <a:off x="6095999"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2" name="Straight Connector 35">
            <a:extLst>
              <a:ext uri="{FF2B5EF4-FFF2-40B4-BE49-F238E27FC236}">
                <a16:creationId xmlns="" xmlns:a16="http://schemas.microsoft.com/office/drawing/2014/main" id="{8EDA2254-B51E-42A4-9F98-3E60FD4D7E0B}"/>
              </a:ext>
            </a:extLst>
          </p:cNvPr>
          <p:cNvCxnSpPr>
            <a:cxnSpLocks/>
          </p:cNvCxnSpPr>
          <p:nvPr userDrawn="1"/>
        </p:nvCxnSpPr>
        <p:spPr>
          <a:xfrm flipV="1">
            <a:off x="9097192"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33" name="Cadre 32">
            <a:extLst>
              <a:ext uri="{FF2B5EF4-FFF2-40B4-BE49-F238E27FC236}">
                <a16:creationId xmlns="" xmlns:a16="http://schemas.microsoft.com/office/drawing/2014/main" id="{A212F427-1752-4AF4-86EE-581E8AB69C8B}"/>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1" name="Text Placeholder 5">
            <a:extLst>
              <a:ext uri="{FF2B5EF4-FFF2-40B4-BE49-F238E27FC236}">
                <a16:creationId xmlns="" xmlns:a16="http://schemas.microsoft.com/office/drawing/2014/main" id="{B25DC3F6-601C-4FCA-83CC-29DB0FC6A8F0}"/>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tx2"/>
                </a:solidFill>
              </a:defRPr>
            </a:lvl1pPr>
          </a:lstStyle>
          <a:p>
            <a:pPr lvl="0"/>
            <a:r>
              <a:rPr lang="en-GB"/>
              <a:t>Subtitle of the slide</a:t>
            </a:r>
          </a:p>
        </p:txBody>
      </p:sp>
    </p:spTree>
    <p:extLst>
      <p:ext uri="{BB962C8B-B14F-4D97-AF65-F5344CB8AC3E}">
        <p14:creationId xmlns:p14="http://schemas.microsoft.com/office/powerpoint/2010/main" val="779588568"/>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orient="horz" pos="3906">
          <p15:clr>
            <a:srgbClr val="F26B43"/>
          </p15:clr>
        </p15:guide>
        <p15:guide id="6" orient="horz" pos="4156">
          <p15:clr>
            <a:srgbClr val="F26B43"/>
          </p15:clr>
        </p15:guide>
        <p15:guide id="7" pos="306">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 columns with colored titles [V2] with dividers">
    <p:spTree>
      <p:nvGrpSpPr>
        <p:cNvPr id="1" name=""/>
        <p:cNvGrpSpPr/>
        <p:nvPr/>
      </p:nvGrpSpPr>
      <p:grpSpPr>
        <a:xfrm>
          <a:off x="0" y="0"/>
          <a:ext cx="0" cy="0"/>
          <a:chOff x="0" y="0"/>
          <a:chExt cx="0" cy="0"/>
        </a:xfrm>
      </p:grpSpPr>
      <p:graphicFrame>
        <p:nvGraphicFramePr>
          <p:cNvPr id="3" name="Objet 2" hidden="1">
            <a:extLst>
              <a:ext uri="{FF2B5EF4-FFF2-40B4-BE49-F238E27FC236}">
                <a16:creationId xmlns="" xmlns:a16="http://schemas.microsoft.com/office/drawing/2014/main" id="{7BB89C52-7215-47FB-8975-6A2FFA25037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7347" name="think-cell Slide" r:id="rId5" imgW="532" imgH="530" progId="TCLayout.ActiveDocument.1">
                  <p:embed/>
                </p:oleObj>
              </mc:Choice>
              <mc:Fallback>
                <p:oleObj name="think-cell Slide" r:id="rId5" imgW="532" imgH="530" progId="TCLayout.ActiveDocument.1">
                  <p:embed/>
                  <p:pic>
                    <p:nvPicPr>
                      <p:cNvPr id="3" name="Objet 2" hidden="1">
                        <a:extLst>
                          <a:ext uri="{FF2B5EF4-FFF2-40B4-BE49-F238E27FC236}">
                            <a16:creationId xmlns="" xmlns:a16="http://schemas.microsoft.com/office/drawing/2014/main" id="{7BB89C52-7215-47FB-8975-6A2FFA25037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55187B2B-3878-47DA-815E-8BB73EED8EFE}"/>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9" name="Espace réservé du numéro de diapositive 8">
            <a:extLst>
              <a:ext uri="{FF2B5EF4-FFF2-40B4-BE49-F238E27FC236}">
                <a16:creationId xmlns="" xmlns:a16="http://schemas.microsoft.com/office/drawing/2014/main" id="{117D3991-82D5-4923-813E-6007EFC65ED8}"/>
              </a:ext>
            </a:extLst>
          </p:cNvPr>
          <p:cNvSpPr>
            <a:spLocks noGrp="1"/>
          </p:cNvSpPr>
          <p:nvPr>
            <p:ph type="sldNum" sz="quarter" idx="14"/>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4" name="Titre 3">
            <a:extLst>
              <a:ext uri="{FF2B5EF4-FFF2-40B4-BE49-F238E27FC236}">
                <a16:creationId xmlns="" xmlns:a16="http://schemas.microsoft.com/office/drawing/2014/main" id="{0DC641C9-B54A-4E65-BAB2-93108534F4F0}"/>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20" name="Text Placeholder 8">
            <a:extLst>
              <a:ext uri="{FF2B5EF4-FFF2-40B4-BE49-F238E27FC236}">
                <a16:creationId xmlns="" xmlns:a16="http://schemas.microsoft.com/office/drawing/2014/main" id="{3DAB39EE-A592-42CC-A3A7-B1D1A851EA3B}"/>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22" name="Espace réservé du texte 4">
            <a:extLst>
              <a:ext uri="{FF2B5EF4-FFF2-40B4-BE49-F238E27FC236}">
                <a16:creationId xmlns="" xmlns:a16="http://schemas.microsoft.com/office/drawing/2014/main" id="{5FBBBE71-038F-47FD-AA2F-DDF7087FA884}"/>
              </a:ext>
            </a:extLst>
          </p:cNvPr>
          <p:cNvSpPr>
            <a:spLocks noGrp="1"/>
          </p:cNvSpPr>
          <p:nvPr>
            <p:ph type="body" sz="quarter" idx="20" hasCustomPrompt="1"/>
          </p:nvPr>
        </p:nvSpPr>
        <p:spPr>
          <a:xfrm>
            <a:off x="404786" y="1993900"/>
            <a:ext cx="2378846" cy="341632"/>
          </a:xfrm>
          <a:prstGeom prst="rect">
            <a:avLst/>
          </a:prstGeom>
          <a:noFill/>
        </p:spPr>
        <p:txBody>
          <a:bodyPr lIns="72000" rIns="0" anchor="t">
            <a:spAutoFit/>
          </a:bodyPr>
          <a:lstStyle>
            <a:lvl1pPr marL="0" indent="0" algn="l">
              <a:buNone/>
              <a:defRPr b="1" cap="all" baseline="0">
                <a:solidFill>
                  <a:schemeClr val="bg2"/>
                </a:solidFill>
              </a:defRPr>
            </a:lvl1pPr>
          </a:lstStyle>
          <a:p>
            <a:pPr lvl="0"/>
            <a:r>
              <a:rPr lang="en-GB"/>
              <a:t>Title</a:t>
            </a:r>
          </a:p>
        </p:txBody>
      </p:sp>
      <p:sp>
        <p:nvSpPr>
          <p:cNvPr id="23" name="Espace réservé du texte 4">
            <a:extLst>
              <a:ext uri="{FF2B5EF4-FFF2-40B4-BE49-F238E27FC236}">
                <a16:creationId xmlns="" xmlns:a16="http://schemas.microsoft.com/office/drawing/2014/main" id="{019C832B-ADC5-4655-A9BB-B9E27C49AAA6}"/>
              </a:ext>
            </a:extLst>
          </p:cNvPr>
          <p:cNvSpPr>
            <a:spLocks noGrp="1"/>
          </p:cNvSpPr>
          <p:nvPr>
            <p:ph type="body" sz="quarter" idx="21" hasCustomPrompt="1"/>
          </p:nvPr>
        </p:nvSpPr>
        <p:spPr>
          <a:xfrm>
            <a:off x="3405979" y="1993900"/>
            <a:ext cx="2378846" cy="341632"/>
          </a:xfrm>
          <a:prstGeom prst="rect">
            <a:avLst/>
          </a:prstGeom>
          <a:noFill/>
        </p:spPr>
        <p:txBody>
          <a:bodyPr lIns="72000" rIns="0" anchor="t">
            <a:spAutoFit/>
          </a:bodyPr>
          <a:lstStyle>
            <a:lvl1pPr marL="0" indent="0" algn="l">
              <a:buNone/>
              <a:defRPr b="1" cap="all" baseline="0">
                <a:solidFill>
                  <a:schemeClr val="tx2"/>
                </a:solidFill>
              </a:defRPr>
            </a:lvl1pPr>
          </a:lstStyle>
          <a:p>
            <a:pPr lvl="0"/>
            <a:r>
              <a:rPr lang="en-GB"/>
              <a:t>Title</a:t>
            </a:r>
          </a:p>
        </p:txBody>
      </p:sp>
      <p:sp>
        <p:nvSpPr>
          <p:cNvPr id="24" name="Espace réservé du texte 4">
            <a:extLst>
              <a:ext uri="{FF2B5EF4-FFF2-40B4-BE49-F238E27FC236}">
                <a16:creationId xmlns="" xmlns:a16="http://schemas.microsoft.com/office/drawing/2014/main" id="{33B8FF24-5350-4358-8A61-01E632CBA034}"/>
              </a:ext>
            </a:extLst>
          </p:cNvPr>
          <p:cNvSpPr>
            <a:spLocks noGrp="1"/>
          </p:cNvSpPr>
          <p:nvPr>
            <p:ph type="body" sz="quarter" idx="22" hasCustomPrompt="1"/>
          </p:nvPr>
        </p:nvSpPr>
        <p:spPr>
          <a:xfrm>
            <a:off x="6407173" y="1993900"/>
            <a:ext cx="2378846" cy="338554"/>
          </a:xfrm>
          <a:prstGeom prst="rect">
            <a:avLst/>
          </a:prstGeom>
          <a:noFill/>
        </p:spPr>
        <p:txBody>
          <a:bodyPr lIns="72000" rIns="0" anchor="t">
            <a:spAutoFit/>
          </a:bodyPr>
          <a:lstStyle>
            <a:lvl1pPr marL="0" indent="0" algn="l">
              <a:buNone/>
              <a:defRPr b="1" cap="all" baseline="0">
                <a:solidFill>
                  <a:schemeClr val="accent3"/>
                </a:solidFill>
              </a:defRPr>
            </a:lvl1pPr>
          </a:lstStyle>
          <a:p>
            <a:pPr lvl="0"/>
            <a:r>
              <a:rPr lang="en-GB"/>
              <a:t>Title</a:t>
            </a:r>
          </a:p>
        </p:txBody>
      </p:sp>
      <p:sp>
        <p:nvSpPr>
          <p:cNvPr id="25" name="Espace réservé du texte 4">
            <a:extLst>
              <a:ext uri="{FF2B5EF4-FFF2-40B4-BE49-F238E27FC236}">
                <a16:creationId xmlns="" xmlns:a16="http://schemas.microsoft.com/office/drawing/2014/main" id="{F6A611CF-4A0C-414F-97D1-05D2E00D9491}"/>
              </a:ext>
            </a:extLst>
          </p:cNvPr>
          <p:cNvSpPr>
            <a:spLocks noGrp="1"/>
          </p:cNvSpPr>
          <p:nvPr>
            <p:ph type="body" sz="quarter" idx="23" hasCustomPrompt="1"/>
          </p:nvPr>
        </p:nvSpPr>
        <p:spPr>
          <a:xfrm>
            <a:off x="9408368" y="1993900"/>
            <a:ext cx="2378846" cy="341632"/>
          </a:xfrm>
          <a:prstGeom prst="rect">
            <a:avLst/>
          </a:prstGeom>
          <a:noFill/>
        </p:spPr>
        <p:txBody>
          <a:bodyPr lIns="72000" rIns="0" anchor="t">
            <a:spAutoFit/>
          </a:bodyPr>
          <a:lstStyle>
            <a:lvl1pPr marL="0" indent="0" algn="l">
              <a:buNone/>
              <a:defRPr b="1" cap="all" baseline="0">
                <a:solidFill>
                  <a:schemeClr val="accent1"/>
                </a:solidFill>
              </a:defRPr>
            </a:lvl1pPr>
          </a:lstStyle>
          <a:p>
            <a:pPr lvl="0"/>
            <a:r>
              <a:rPr lang="en-GB"/>
              <a:t>Title</a:t>
            </a:r>
          </a:p>
        </p:txBody>
      </p:sp>
      <p:sp>
        <p:nvSpPr>
          <p:cNvPr id="26" name="Espace réservé du texte 15">
            <a:extLst>
              <a:ext uri="{FF2B5EF4-FFF2-40B4-BE49-F238E27FC236}">
                <a16:creationId xmlns="" xmlns:a16="http://schemas.microsoft.com/office/drawing/2014/main" id="{14D079C5-56C5-4829-9279-B9D159053C09}"/>
              </a:ext>
            </a:extLst>
          </p:cNvPr>
          <p:cNvSpPr>
            <a:spLocks noGrp="1"/>
          </p:cNvSpPr>
          <p:nvPr>
            <p:ph type="body" sz="quarter" idx="24" hasCustomPrompt="1"/>
          </p:nvPr>
        </p:nvSpPr>
        <p:spPr>
          <a:xfrm>
            <a:off x="404786" y="2785487"/>
            <a:ext cx="2378847" cy="1477328"/>
          </a:xfrm>
          <a:prstGeom prst="rect">
            <a:avLst/>
          </a:prstGeom>
        </p:spPr>
        <p:txBody>
          <a:bodyPr lIns="0" rIns="0">
            <a:spAutoFit/>
          </a:bodyPr>
          <a:lstStyle>
            <a:lvl1pPr>
              <a:defRPr sz="1600"/>
            </a:lvl1pPr>
            <a:lvl2pPr marL="447675" indent="-314325">
              <a:buFontTx/>
              <a:buBlip>
                <a:blip r:embed="rId7"/>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27" name="Espace réservé du texte 15">
            <a:extLst>
              <a:ext uri="{FF2B5EF4-FFF2-40B4-BE49-F238E27FC236}">
                <a16:creationId xmlns="" xmlns:a16="http://schemas.microsoft.com/office/drawing/2014/main" id="{A8B2B706-3906-4253-B6DB-A7C2AFD16B11}"/>
              </a:ext>
            </a:extLst>
          </p:cNvPr>
          <p:cNvSpPr>
            <a:spLocks noGrp="1"/>
          </p:cNvSpPr>
          <p:nvPr>
            <p:ph type="body" sz="quarter" idx="25" hasCustomPrompt="1"/>
          </p:nvPr>
        </p:nvSpPr>
        <p:spPr>
          <a:xfrm>
            <a:off x="3405979" y="2785487"/>
            <a:ext cx="2378847" cy="1477328"/>
          </a:xfrm>
          <a:prstGeom prst="rect">
            <a:avLst/>
          </a:prstGeom>
        </p:spPr>
        <p:txBody>
          <a:bodyPr lIns="0" rIns="0">
            <a:spAutoFit/>
          </a:bodyPr>
          <a:lstStyle>
            <a:lvl1pPr>
              <a:defRPr sz="1600"/>
            </a:lvl1pPr>
            <a:lvl2pPr marL="447675" indent="-314325">
              <a:buFontTx/>
              <a:buBlip>
                <a:blip r:embed="rId8"/>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28" name="Espace réservé du texte 15">
            <a:extLst>
              <a:ext uri="{FF2B5EF4-FFF2-40B4-BE49-F238E27FC236}">
                <a16:creationId xmlns="" xmlns:a16="http://schemas.microsoft.com/office/drawing/2014/main" id="{829361D3-585B-4494-AC11-E01E8991D2BE}"/>
              </a:ext>
            </a:extLst>
          </p:cNvPr>
          <p:cNvSpPr>
            <a:spLocks noGrp="1"/>
          </p:cNvSpPr>
          <p:nvPr>
            <p:ph type="body" sz="quarter" idx="26" hasCustomPrompt="1"/>
          </p:nvPr>
        </p:nvSpPr>
        <p:spPr>
          <a:xfrm>
            <a:off x="6407172" y="2785487"/>
            <a:ext cx="2378847" cy="1477328"/>
          </a:xfrm>
          <a:prstGeom prst="rect">
            <a:avLst/>
          </a:prstGeom>
        </p:spPr>
        <p:txBody>
          <a:bodyPr lIns="0" rIns="0">
            <a:spAutoFit/>
          </a:bodyPr>
          <a:lstStyle>
            <a:lvl1pPr>
              <a:defRPr sz="1600"/>
            </a:lvl1pPr>
            <a:lvl2pPr marL="447675" indent="-314325">
              <a:buFontTx/>
              <a:buBlip>
                <a:blip r:embed="rId9"/>
              </a:buBlip>
              <a:defRPr lang="en-GB" sz="1600" kern="1200" dirty="0">
                <a:solidFill>
                  <a:schemeClr val="tx1"/>
                </a:solidFill>
                <a:latin typeface="+mn-lt"/>
                <a:ea typeface="+mn-ea"/>
                <a:cs typeface="+mn-cs"/>
              </a:defRPr>
            </a:lvl2pPr>
            <a:lvl3pPr>
              <a:defRPr sz="1400"/>
            </a:lvl3pPr>
            <a:lvl4pPr>
              <a:defRPr sz="1600"/>
            </a:lvl4pPr>
            <a:lvl5pPr>
              <a:defRPr sz="1600"/>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10"/>
              </a:buBlip>
            </a:pPr>
            <a:r>
              <a:rPr lang="en-GB"/>
              <a:t>Second level</a:t>
            </a:r>
          </a:p>
          <a:p>
            <a:pPr lvl="2"/>
            <a:r>
              <a:rPr lang="en-GB"/>
              <a:t>Third level</a:t>
            </a:r>
          </a:p>
        </p:txBody>
      </p:sp>
      <p:sp>
        <p:nvSpPr>
          <p:cNvPr id="29" name="Espace réservé du texte 15">
            <a:extLst>
              <a:ext uri="{FF2B5EF4-FFF2-40B4-BE49-F238E27FC236}">
                <a16:creationId xmlns="" xmlns:a16="http://schemas.microsoft.com/office/drawing/2014/main" id="{432D91E9-DE40-4B4D-9E1B-9DBA866F3398}"/>
              </a:ext>
            </a:extLst>
          </p:cNvPr>
          <p:cNvSpPr>
            <a:spLocks noGrp="1"/>
          </p:cNvSpPr>
          <p:nvPr>
            <p:ph type="body" sz="quarter" idx="27" hasCustomPrompt="1"/>
          </p:nvPr>
        </p:nvSpPr>
        <p:spPr>
          <a:xfrm>
            <a:off x="9408367" y="2785487"/>
            <a:ext cx="2378847" cy="1477328"/>
          </a:xfrm>
          <a:prstGeom prst="rect">
            <a:avLst/>
          </a:prstGeom>
        </p:spPr>
        <p:txBody>
          <a:bodyPr lIns="0" rIns="0">
            <a:spAutoFit/>
          </a:bodyPr>
          <a:lstStyle>
            <a:lvl1pPr>
              <a:defRPr sz="1600"/>
            </a:lvl1pPr>
            <a:lvl2pPr marL="447675" indent="-314325">
              <a:buFontTx/>
              <a:buBlip>
                <a:blip r:embed="rId11"/>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cxnSp>
        <p:nvCxnSpPr>
          <p:cNvPr id="30" name="Straight Connector 35">
            <a:extLst>
              <a:ext uri="{FF2B5EF4-FFF2-40B4-BE49-F238E27FC236}">
                <a16:creationId xmlns="" xmlns:a16="http://schemas.microsoft.com/office/drawing/2014/main" id="{4D161E9A-7872-4440-9E61-28B41BBA4C74}"/>
              </a:ext>
            </a:extLst>
          </p:cNvPr>
          <p:cNvCxnSpPr>
            <a:cxnSpLocks/>
          </p:cNvCxnSpPr>
          <p:nvPr userDrawn="1"/>
        </p:nvCxnSpPr>
        <p:spPr>
          <a:xfrm flipV="1">
            <a:off x="3094806"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1" name="Straight Connector 35">
            <a:extLst>
              <a:ext uri="{FF2B5EF4-FFF2-40B4-BE49-F238E27FC236}">
                <a16:creationId xmlns="" xmlns:a16="http://schemas.microsoft.com/office/drawing/2014/main" id="{CBF43B31-2F37-4F9B-ABAB-B30C401656C8}"/>
              </a:ext>
            </a:extLst>
          </p:cNvPr>
          <p:cNvCxnSpPr>
            <a:cxnSpLocks/>
          </p:cNvCxnSpPr>
          <p:nvPr userDrawn="1"/>
        </p:nvCxnSpPr>
        <p:spPr>
          <a:xfrm flipV="1">
            <a:off x="6095999"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2" name="Straight Connector 35">
            <a:extLst>
              <a:ext uri="{FF2B5EF4-FFF2-40B4-BE49-F238E27FC236}">
                <a16:creationId xmlns="" xmlns:a16="http://schemas.microsoft.com/office/drawing/2014/main" id="{29B91B6C-BAB5-4232-87EA-0EA2E4093CD3}"/>
              </a:ext>
            </a:extLst>
          </p:cNvPr>
          <p:cNvCxnSpPr>
            <a:cxnSpLocks/>
          </p:cNvCxnSpPr>
          <p:nvPr userDrawn="1"/>
        </p:nvCxnSpPr>
        <p:spPr>
          <a:xfrm flipV="1">
            <a:off x="9097192"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33" name="Cadre 32">
            <a:extLst>
              <a:ext uri="{FF2B5EF4-FFF2-40B4-BE49-F238E27FC236}">
                <a16:creationId xmlns="" xmlns:a16="http://schemas.microsoft.com/office/drawing/2014/main" id="{CAFBA9EB-068D-4D30-BD0A-3F25A7908937}"/>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1" name="Text Placeholder 5">
            <a:extLst>
              <a:ext uri="{FF2B5EF4-FFF2-40B4-BE49-F238E27FC236}">
                <a16:creationId xmlns="" xmlns:a16="http://schemas.microsoft.com/office/drawing/2014/main" id="{11AF9E57-26F4-4C2A-A3E6-651DA79602F8}"/>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tx2"/>
                </a:solidFill>
              </a:defRPr>
            </a:lvl1pPr>
          </a:lstStyle>
          <a:p>
            <a:pPr lvl="0"/>
            <a:r>
              <a:rPr lang="en-GB"/>
              <a:t>Subtitle of the slide</a:t>
            </a:r>
          </a:p>
        </p:txBody>
      </p:sp>
    </p:spTree>
    <p:extLst>
      <p:ext uri="{BB962C8B-B14F-4D97-AF65-F5344CB8AC3E}">
        <p14:creationId xmlns:p14="http://schemas.microsoft.com/office/powerpoint/2010/main" val="1046330057"/>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orient="horz" pos="3906">
          <p15:clr>
            <a:srgbClr val="F26B43"/>
          </p15:clr>
        </p15:guide>
        <p15:guide id="6" orient="horz" pos="4156">
          <p15:clr>
            <a:srgbClr val="F26B43"/>
          </p15:clr>
        </p15:guide>
        <p15:guide id="7" pos="306">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 columns with colored titles">
    <p:spTree>
      <p:nvGrpSpPr>
        <p:cNvPr id="1" name=""/>
        <p:cNvGrpSpPr/>
        <p:nvPr/>
      </p:nvGrpSpPr>
      <p:grpSpPr>
        <a:xfrm>
          <a:off x="0" y="0"/>
          <a:ext cx="0" cy="0"/>
          <a:chOff x="0" y="0"/>
          <a:chExt cx="0" cy="0"/>
        </a:xfrm>
      </p:grpSpPr>
      <p:graphicFrame>
        <p:nvGraphicFramePr>
          <p:cNvPr id="3" name="Objet 2" hidden="1">
            <a:extLst>
              <a:ext uri="{FF2B5EF4-FFF2-40B4-BE49-F238E27FC236}">
                <a16:creationId xmlns="" xmlns:a16="http://schemas.microsoft.com/office/drawing/2014/main" id="{7BB89C52-7215-47FB-8975-6A2FFA25037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8371" name="think-cell Slide" r:id="rId5" imgW="532" imgH="530" progId="TCLayout.ActiveDocument.1">
                  <p:embed/>
                </p:oleObj>
              </mc:Choice>
              <mc:Fallback>
                <p:oleObj name="think-cell Slide" r:id="rId5" imgW="532" imgH="530" progId="TCLayout.ActiveDocument.1">
                  <p:embed/>
                  <p:pic>
                    <p:nvPicPr>
                      <p:cNvPr id="3" name="Objet 2" hidden="1">
                        <a:extLst>
                          <a:ext uri="{FF2B5EF4-FFF2-40B4-BE49-F238E27FC236}">
                            <a16:creationId xmlns="" xmlns:a16="http://schemas.microsoft.com/office/drawing/2014/main" id="{7BB89C52-7215-47FB-8975-6A2FFA25037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55187B2B-3878-47DA-815E-8BB73EED8EFE}"/>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9" name="Espace réservé du numéro de diapositive 8">
            <a:extLst>
              <a:ext uri="{FF2B5EF4-FFF2-40B4-BE49-F238E27FC236}">
                <a16:creationId xmlns="" xmlns:a16="http://schemas.microsoft.com/office/drawing/2014/main" id="{117D3991-82D5-4923-813E-6007EFC65ED8}"/>
              </a:ext>
            </a:extLst>
          </p:cNvPr>
          <p:cNvSpPr>
            <a:spLocks noGrp="1"/>
          </p:cNvSpPr>
          <p:nvPr>
            <p:ph type="sldNum" sz="quarter" idx="14"/>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16" name="Espace réservé du texte 15">
            <a:extLst>
              <a:ext uri="{FF2B5EF4-FFF2-40B4-BE49-F238E27FC236}">
                <a16:creationId xmlns="" xmlns:a16="http://schemas.microsoft.com/office/drawing/2014/main" id="{2D19A821-9323-436D-9BBA-EF55905E3049}"/>
              </a:ext>
            </a:extLst>
          </p:cNvPr>
          <p:cNvSpPr>
            <a:spLocks noGrp="1"/>
          </p:cNvSpPr>
          <p:nvPr>
            <p:ph type="body" sz="quarter" idx="24" hasCustomPrompt="1"/>
          </p:nvPr>
        </p:nvSpPr>
        <p:spPr>
          <a:xfrm>
            <a:off x="396180" y="2785487"/>
            <a:ext cx="3195010" cy="1231106"/>
          </a:xfrm>
          <a:prstGeom prst="rect">
            <a:avLst/>
          </a:prstGeom>
        </p:spPr>
        <p:txBody>
          <a:bodyPr wrap="square" lIns="0" rIns="0">
            <a:spAutoFit/>
          </a:bodyPr>
          <a:lstStyle>
            <a:lvl1pPr>
              <a:defRPr sz="1600"/>
            </a:lvl1pPr>
            <a:lvl2pPr marL="447675" indent="-314325">
              <a:buFontTx/>
              <a:buBlip>
                <a:blip r:embed="rId7"/>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17" name="Espace réservé du texte 15">
            <a:extLst>
              <a:ext uri="{FF2B5EF4-FFF2-40B4-BE49-F238E27FC236}">
                <a16:creationId xmlns="" xmlns:a16="http://schemas.microsoft.com/office/drawing/2014/main" id="{8F509378-7F96-4CC3-B445-AFDF4E8F71BC}"/>
              </a:ext>
            </a:extLst>
          </p:cNvPr>
          <p:cNvSpPr>
            <a:spLocks noGrp="1"/>
          </p:cNvSpPr>
          <p:nvPr>
            <p:ph type="body" sz="quarter" idx="25" hasCustomPrompt="1"/>
          </p:nvPr>
        </p:nvSpPr>
        <p:spPr>
          <a:xfrm>
            <a:off x="4494645" y="2785487"/>
            <a:ext cx="3195010" cy="1231106"/>
          </a:xfrm>
          <a:prstGeom prst="rect">
            <a:avLst/>
          </a:prstGeom>
        </p:spPr>
        <p:txBody>
          <a:bodyPr wrap="square" lIns="0" rIns="0">
            <a:spAutoFit/>
          </a:bodyPr>
          <a:lstStyle>
            <a:lvl1pPr>
              <a:defRPr sz="1600"/>
            </a:lvl1pPr>
            <a:lvl2pPr marL="447675" indent="-314325">
              <a:buFontTx/>
              <a:buBlip>
                <a:blip r:embed="rId8"/>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18" name="Espace réservé du texte 15">
            <a:extLst>
              <a:ext uri="{FF2B5EF4-FFF2-40B4-BE49-F238E27FC236}">
                <a16:creationId xmlns="" xmlns:a16="http://schemas.microsoft.com/office/drawing/2014/main" id="{FE25E091-C850-4A35-8C6B-48D1A63C1D4F}"/>
              </a:ext>
            </a:extLst>
          </p:cNvPr>
          <p:cNvSpPr>
            <a:spLocks noGrp="1"/>
          </p:cNvSpPr>
          <p:nvPr>
            <p:ph type="body" sz="quarter" idx="26" hasCustomPrompt="1"/>
          </p:nvPr>
        </p:nvSpPr>
        <p:spPr>
          <a:xfrm>
            <a:off x="8593109" y="2785487"/>
            <a:ext cx="3195010" cy="1231106"/>
          </a:xfrm>
          <a:prstGeom prst="rect">
            <a:avLst/>
          </a:prstGeom>
        </p:spPr>
        <p:txBody>
          <a:bodyPr wrap="square" lIns="0" rIns="0">
            <a:spAutoFit/>
          </a:bodyPr>
          <a:lstStyle>
            <a:lvl1pPr>
              <a:defRPr sz="1600"/>
            </a:lvl1pPr>
            <a:lvl2pPr marL="447675" indent="-314325">
              <a:buFontTx/>
              <a:buBlip>
                <a:blip r:embed="rId9"/>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19" name="Espace réservé du texte 4">
            <a:extLst>
              <a:ext uri="{FF2B5EF4-FFF2-40B4-BE49-F238E27FC236}">
                <a16:creationId xmlns="" xmlns:a16="http://schemas.microsoft.com/office/drawing/2014/main" id="{8F53EFDF-586B-4B52-A77B-E7663334D337}"/>
              </a:ext>
            </a:extLst>
          </p:cNvPr>
          <p:cNvSpPr>
            <a:spLocks noGrp="1"/>
          </p:cNvSpPr>
          <p:nvPr>
            <p:ph type="body" sz="quarter" idx="27" hasCustomPrompt="1"/>
          </p:nvPr>
        </p:nvSpPr>
        <p:spPr>
          <a:xfrm>
            <a:off x="396548" y="1993899"/>
            <a:ext cx="3195009" cy="341633"/>
          </a:xfrm>
          <a:prstGeom prst="rect">
            <a:avLst/>
          </a:prstGeom>
          <a:noFill/>
        </p:spPr>
        <p:txBody>
          <a:bodyPr lIns="72000" rIns="0" anchor="t">
            <a:spAutoFit/>
          </a:bodyPr>
          <a:lstStyle>
            <a:lvl1pPr marL="0" indent="0" algn="l">
              <a:buNone/>
              <a:defRPr b="1" cap="all" baseline="0">
                <a:solidFill>
                  <a:schemeClr val="bg2"/>
                </a:solidFill>
              </a:defRPr>
            </a:lvl1pPr>
          </a:lstStyle>
          <a:p>
            <a:pPr lvl="0"/>
            <a:r>
              <a:rPr lang="en-GB"/>
              <a:t>Title</a:t>
            </a:r>
          </a:p>
        </p:txBody>
      </p:sp>
      <p:sp>
        <p:nvSpPr>
          <p:cNvPr id="20" name="Espace réservé du texte 4">
            <a:extLst>
              <a:ext uri="{FF2B5EF4-FFF2-40B4-BE49-F238E27FC236}">
                <a16:creationId xmlns="" xmlns:a16="http://schemas.microsoft.com/office/drawing/2014/main" id="{C9BF9C92-4CA0-4CDA-A4F8-082D2B2EF99F}"/>
              </a:ext>
            </a:extLst>
          </p:cNvPr>
          <p:cNvSpPr>
            <a:spLocks noGrp="1"/>
          </p:cNvSpPr>
          <p:nvPr>
            <p:ph type="body" sz="quarter" idx="28" hasCustomPrompt="1"/>
          </p:nvPr>
        </p:nvSpPr>
        <p:spPr>
          <a:xfrm>
            <a:off x="4494829" y="1993899"/>
            <a:ext cx="3195009" cy="341633"/>
          </a:xfrm>
          <a:prstGeom prst="rect">
            <a:avLst/>
          </a:prstGeom>
          <a:noFill/>
        </p:spPr>
        <p:txBody>
          <a:bodyPr lIns="72000" rIns="0" anchor="t">
            <a:spAutoFit/>
          </a:bodyPr>
          <a:lstStyle>
            <a:lvl1pPr marL="0" indent="0" algn="l">
              <a:buNone/>
              <a:defRPr b="1" cap="all" baseline="0">
                <a:solidFill>
                  <a:schemeClr val="tx2"/>
                </a:solidFill>
              </a:defRPr>
            </a:lvl1pPr>
          </a:lstStyle>
          <a:p>
            <a:pPr lvl="0"/>
            <a:r>
              <a:rPr lang="en-GB"/>
              <a:t>Title</a:t>
            </a:r>
          </a:p>
        </p:txBody>
      </p:sp>
      <p:sp>
        <p:nvSpPr>
          <p:cNvPr id="21" name="Espace réservé du texte 4">
            <a:extLst>
              <a:ext uri="{FF2B5EF4-FFF2-40B4-BE49-F238E27FC236}">
                <a16:creationId xmlns="" xmlns:a16="http://schemas.microsoft.com/office/drawing/2014/main" id="{681CE642-3E81-4565-8966-09C10814A63E}"/>
              </a:ext>
            </a:extLst>
          </p:cNvPr>
          <p:cNvSpPr>
            <a:spLocks noGrp="1"/>
          </p:cNvSpPr>
          <p:nvPr>
            <p:ph type="body" sz="quarter" idx="29" hasCustomPrompt="1"/>
          </p:nvPr>
        </p:nvSpPr>
        <p:spPr>
          <a:xfrm>
            <a:off x="8593109" y="1993899"/>
            <a:ext cx="3195009" cy="338554"/>
          </a:xfrm>
          <a:prstGeom prst="rect">
            <a:avLst/>
          </a:prstGeom>
          <a:noFill/>
        </p:spPr>
        <p:txBody>
          <a:bodyPr lIns="72000" rIns="0" anchor="t">
            <a:spAutoFit/>
          </a:bodyPr>
          <a:lstStyle>
            <a:lvl1pPr marL="0" indent="0" algn="l">
              <a:buNone/>
              <a:defRPr b="1" cap="all" baseline="0">
                <a:solidFill>
                  <a:schemeClr val="accent4"/>
                </a:solidFill>
              </a:defRPr>
            </a:lvl1pPr>
          </a:lstStyle>
          <a:p>
            <a:pPr lvl="0"/>
            <a:r>
              <a:rPr lang="en-GB"/>
              <a:t>Title</a:t>
            </a:r>
          </a:p>
        </p:txBody>
      </p:sp>
      <p:sp>
        <p:nvSpPr>
          <p:cNvPr id="4" name="Titre 3">
            <a:extLst>
              <a:ext uri="{FF2B5EF4-FFF2-40B4-BE49-F238E27FC236}">
                <a16:creationId xmlns="" xmlns:a16="http://schemas.microsoft.com/office/drawing/2014/main" id="{286C96D8-5D31-4787-ADE2-CBD1DEDCC029}"/>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14" name="Text Placeholder 8">
            <a:extLst>
              <a:ext uri="{FF2B5EF4-FFF2-40B4-BE49-F238E27FC236}">
                <a16:creationId xmlns="" xmlns:a16="http://schemas.microsoft.com/office/drawing/2014/main" id="{B2E3F45E-E84E-4C33-9A96-378F378EB375}"/>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23" name="Cadre 22">
            <a:extLst>
              <a:ext uri="{FF2B5EF4-FFF2-40B4-BE49-F238E27FC236}">
                <a16:creationId xmlns="" xmlns:a16="http://schemas.microsoft.com/office/drawing/2014/main" id="{A6E5563B-23BC-4408-B9D4-58AD99313E63}"/>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 name="Text Placeholder 5">
            <a:extLst>
              <a:ext uri="{FF2B5EF4-FFF2-40B4-BE49-F238E27FC236}">
                <a16:creationId xmlns="" xmlns:a16="http://schemas.microsoft.com/office/drawing/2014/main" id="{96F6327A-7EEE-4DB7-82D1-8D63B948B301}"/>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tx2"/>
                </a:solidFill>
              </a:defRPr>
            </a:lvl1pPr>
          </a:lstStyle>
          <a:p>
            <a:pPr lvl="0"/>
            <a:r>
              <a:rPr lang="en-GB"/>
              <a:t>Subtitle of the slide</a:t>
            </a:r>
          </a:p>
        </p:txBody>
      </p:sp>
    </p:spTree>
    <p:extLst>
      <p:ext uri="{BB962C8B-B14F-4D97-AF65-F5344CB8AC3E}">
        <p14:creationId xmlns:p14="http://schemas.microsoft.com/office/powerpoint/2010/main" val="4144572929"/>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orient="horz" pos="3906">
          <p15:clr>
            <a:srgbClr val="F26B43"/>
          </p15:clr>
        </p15:guide>
        <p15:guide id="6" orient="horz" pos="4156">
          <p15:clr>
            <a:srgbClr val="F26B43"/>
          </p15:clr>
        </p15:guide>
        <p15:guide id="7" pos="306">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3 columns with colored titles [V2]">
    <p:spTree>
      <p:nvGrpSpPr>
        <p:cNvPr id="1" name=""/>
        <p:cNvGrpSpPr/>
        <p:nvPr/>
      </p:nvGrpSpPr>
      <p:grpSpPr>
        <a:xfrm>
          <a:off x="0" y="0"/>
          <a:ext cx="0" cy="0"/>
          <a:chOff x="0" y="0"/>
          <a:chExt cx="0" cy="0"/>
        </a:xfrm>
      </p:grpSpPr>
      <p:graphicFrame>
        <p:nvGraphicFramePr>
          <p:cNvPr id="3" name="Objet 2" hidden="1">
            <a:extLst>
              <a:ext uri="{FF2B5EF4-FFF2-40B4-BE49-F238E27FC236}">
                <a16:creationId xmlns="" xmlns:a16="http://schemas.microsoft.com/office/drawing/2014/main" id="{7BB89C52-7215-47FB-8975-6A2FFA25037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9395" name="think-cell Slide" r:id="rId5" imgW="532" imgH="530" progId="TCLayout.ActiveDocument.1">
                  <p:embed/>
                </p:oleObj>
              </mc:Choice>
              <mc:Fallback>
                <p:oleObj name="think-cell Slide" r:id="rId5" imgW="532" imgH="530" progId="TCLayout.ActiveDocument.1">
                  <p:embed/>
                  <p:pic>
                    <p:nvPicPr>
                      <p:cNvPr id="3" name="Objet 2" hidden="1">
                        <a:extLst>
                          <a:ext uri="{FF2B5EF4-FFF2-40B4-BE49-F238E27FC236}">
                            <a16:creationId xmlns="" xmlns:a16="http://schemas.microsoft.com/office/drawing/2014/main" id="{7BB89C52-7215-47FB-8975-6A2FFA25037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55187B2B-3878-47DA-815E-8BB73EED8EFE}"/>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9" name="Espace réservé du numéro de diapositive 8">
            <a:extLst>
              <a:ext uri="{FF2B5EF4-FFF2-40B4-BE49-F238E27FC236}">
                <a16:creationId xmlns="" xmlns:a16="http://schemas.microsoft.com/office/drawing/2014/main" id="{117D3991-82D5-4923-813E-6007EFC65ED8}"/>
              </a:ext>
            </a:extLst>
          </p:cNvPr>
          <p:cNvSpPr>
            <a:spLocks noGrp="1"/>
          </p:cNvSpPr>
          <p:nvPr>
            <p:ph type="sldNum" sz="quarter" idx="14"/>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4" name="Titre 3">
            <a:extLst>
              <a:ext uri="{FF2B5EF4-FFF2-40B4-BE49-F238E27FC236}">
                <a16:creationId xmlns="" xmlns:a16="http://schemas.microsoft.com/office/drawing/2014/main" id="{286C96D8-5D31-4787-ADE2-CBD1DEDCC029}"/>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14" name="Text Placeholder 8">
            <a:extLst>
              <a:ext uri="{FF2B5EF4-FFF2-40B4-BE49-F238E27FC236}">
                <a16:creationId xmlns="" xmlns:a16="http://schemas.microsoft.com/office/drawing/2014/main" id="{C74B90A9-86C7-4CA7-AC86-9B7C03D23119}"/>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5" name="Espace réservé du texte 15">
            <a:extLst>
              <a:ext uri="{FF2B5EF4-FFF2-40B4-BE49-F238E27FC236}">
                <a16:creationId xmlns="" xmlns:a16="http://schemas.microsoft.com/office/drawing/2014/main" id="{515C157A-6F74-44A8-9785-4A8F9335C023}"/>
              </a:ext>
            </a:extLst>
          </p:cNvPr>
          <p:cNvSpPr>
            <a:spLocks noGrp="1"/>
          </p:cNvSpPr>
          <p:nvPr>
            <p:ph type="body" sz="quarter" idx="24" hasCustomPrompt="1"/>
          </p:nvPr>
        </p:nvSpPr>
        <p:spPr>
          <a:xfrm>
            <a:off x="396180" y="2785487"/>
            <a:ext cx="3195010" cy="1231106"/>
          </a:xfrm>
          <a:prstGeom prst="rect">
            <a:avLst/>
          </a:prstGeom>
        </p:spPr>
        <p:txBody>
          <a:bodyPr wrap="square" lIns="0" rIns="0">
            <a:spAutoFit/>
          </a:bodyPr>
          <a:lstStyle>
            <a:lvl1pPr>
              <a:defRPr sz="1600"/>
            </a:lvl1pPr>
            <a:lvl2pPr marL="447675" indent="-314325">
              <a:buFontTx/>
              <a:buBlip>
                <a:blip r:embed="rId7"/>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22" name="Espace réservé du texte 15">
            <a:extLst>
              <a:ext uri="{FF2B5EF4-FFF2-40B4-BE49-F238E27FC236}">
                <a16:creationId xmlns="" xmlns:a16="http://schemas.microsoft.com/office/drawing/2014/main" id="{A3F60031-8B36-438E-A717-35784DD2D5A1}"/>
              </a:ext>
            </a:extLst>
          </p:cNvPr>
          <p:cNvSpPr>
            <a:spLocks noGrp="1"/>
          </p:cNvSpPr>
          <p:nvPr>
            <p:ph type="body" sz="quarter" idx="25" hasCustomPrompt="1"/>
          </p:nvPr>
        </p:nvSpPr>
        <p:spPr>
          <a:xfrm>
            <a:off x="4494645" y="2785487"/>
            <a:ext cx="3195010" cy="1231106"/>
          </a:xfrm>
          <a:prstGeom prst="rect">
            <a:avLst/>
          </a:prstGeom>
        </p:spPr>
        <p:txBody>
          <a:bodyPr wrap="square" lIns="0" rIns="0">
            <a:spAutoFit/>
          </a:bodyPr>
          <a:lstStyle>
            <a:lvl1pPr>
              <a:defRPr sz="1600"/>
            </a:lvl1pPr>
            <a:lvl2pPr marL="447675" indent="-314325">
              <a:buFontTx/>
              <a:buBlip>
                <a:blip r:embed="rId8"/>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23" name="Espace réservé du texte 15">
            <a:extLst>
              <a:ext uri="{FF2B5EF4-FFF2-40B4-BE49-F238E27FC236}">
                <a16:creationId xmlns="" xmlns:a16="http://schemas.microsoft.com/office/drawing/2014/main" id="{2942971D-C98D-4428-A689-9423825AAD87}"/>
              </a:ext>
            </a:extLst>
          </p:cNvPr>
          <p:cNvSpPr>
            <a:spLocks noGrp="1"/>
          </p:cNvSpPr>
          <p:nvPr>
            <p:ph type="body" sz="quarter" idx="26" hasCustomPrompt="1"/>
          </p:nvPr>
        </p:nvSpPr>
        <p:spPr>
          <a:xfrm>
            <a:off x="8593109" y="2785487"/>
            <a:ext cx="3195010" cy="1231106"/>
          </a:xfrm>
          <a:prstGeom prst="rect">
            <a:avLst/>
          </a:prstGeom>
        </p:spPr>
        <p:txBody>
          <a:bodyPr wrap="square" lIns="0" rIns="0">
            <a:spAutoFit/>
          </a:bodyPr>
          <a:lstStyle>
            <a:lvl1pPr>
              <a:defRPr sz="1600"/>
            </a:lvl1pPr>
            <a:lvl2pPr marL="447675" indent="-314325">
              <a:buFontTx/>
              <a:buBlip>
                <a:blip r:embed="rId9"/>
              </a:buBlip>
              <a:defRPr lang="en-GB" sz="1600" kern="1200" dirty="0">
                <a:solidFill>
                  <a:schemeClr val="tx1"/>
                </a:solidFill>
                <a:latin typeface="+mn-lt"/>
                <a:ea typeface="+mn-ea"/>
                <a:cs typeface="+mn-cs"/>
              </a:defRPr>
            </a:lvl2pPr>
            <a:lvl3pPr>
              <a:defRPr sz="1400"/>
            </a:lvl3pPr>
            <a:lvl4pPr>
              <a:defRPr sz="1600"/>
            </a:lvl4pPr>
            <a:lvl5pPr>
              <a:defRPr sz="1600"/>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10"/>
              </a:buBlip>
            </a:pPr>
            <a:r>
              <a:rPr lang="en-GB"/>
              <a:t>Second level</a:t>
            </a:r>
          </a:p>
          <a:p>
            <a:pPr lvl="2"/>
            <a:r>
              <a:rPr lang="en-GB"/>
              <a:t>Third level</a:t>
            </a:r>
          </a:p>
        </p:txBody>
      </p:sp>
      <p:sp>
        <p:nvSpPr>
          <p:cNvPr id="25" name="Espace réservé du texte 4">
            <a:extLst>
              <a:ext uri="{FF2B5EF4-FFF2-40B4-BE49-F238E27FC236}">
                <a16:creationId xmlns="" xmlns:a16="http://schemas.microsoft.com/office/drawing/2014/main" id="{A6334CC9-1D70-4436-83AA-B17CBD593119}"/>
              </a:ext>
            </a:extLst>
          </p:cNvPr>
          <p:cNvSpPr>
            <a:spLocks noGrp="1"/>
          </p:cNvSpPr>
          <p:nvPr>
            <p:ph type="body" sz="quarter" idx="27" hasCustomPrompt="1"/>
          </p:nvPr>
        </p:nvSpPr>
        <p:spPr>
          <a:xfrm>
            <a:off x="396548" y="1993899"/>
            <a:ext cx="3195009" cy="341633"/>
          </a:xfrm>
          <a:prstGeom prst="rect">
            <a:avLst/>
          </a:prstGeom>
          <a:noFill/>
        </p:spPr>
        <p:txBody>
          <a:bodyPr lIns="72000" rIns="0" anchor="t">
            <a:spAutoFit/>
          </a:bodyPr>
          <a:lstStyle>
            <a:lvl1pPr marL="0" indent="0" algn="l">
              <a:buNone/>
              <a:defRPr b="1" cap="all" baseline="0">
                <a:solidFill>
                  <a:schemeClr val="bg2"/>
                </a:solidFill>
              </a:defRPr>
            </a:lvl1pPr>
          </a:lstStyle>
          <a:p>
            <a:pPr lvl="0"/>
            <a:r>
              <a:rPr lang="en-GB"/>
              <a:t>Title</a:t>
            </a:r>
          </a:p>
        </p:txBody>
      </p:sp>
      <p:sp>
        <p:nvSpPr>
          <p:cNvPr id="26" name="Espace réservé du texte 4">
            <a:extLst>
              <a:ext uri="{FF2B5EF4-FFF2-40B4-BE49-F238E27FC236}">
                <a16:creationId xmlns="" xmlns:a16="http://schemas.microsoft.com/office/drawing/2014/main" id="{20EA07A4-D40F-47BA-8114-083CB3AD118C}"/>
              </a:ext>
            </a:extLst>
          </p:cNvPr>
          <p:cNvSpPr>
            <a:spLocks noGrp="1"/>
          </p:cNvSpPr>
          <p:nvPr>
            <p:ph type="body" sz="quarter" idx="28" hasCustomPrompt="1"/>
          </p:nvPr>
        </p:nvSpPr>
        <p:spPr>
          <a:xfrm>
            <a:off x="4494829" y="1993899"/>
            <a:ext cx="3195009" cy="341633"/>
          </a:xfrm>
          <a:prstGeom prst="rect">
            <a:avLst/>
          </a:prstGeom>
          <a:noFill/>
        </p:spPr>
        <p:txBody>
          <a:bodyPr lIns="72000" rIns="0" anchor="t">
            <a:spAutoFit/>
          </a:bodyPr>
          <a:lstStyle>
            <a:lvl1pPr marL="0" indent="0" algn="l">
              <a:buNone/>
              <a:defRPr b="1" cap="all" baseline="0">
                <a:solidFill>
                  <a:schemeClr val="tx2"/>
                </a:solidFill>
              </a:defRPr>
            </a:lvl1pPr>
          </a:lstStyle>
          <a:p>
            <a:pPr lvl="0"/>
            <a:r>
              <a:rPr lang="en-GB"/>
              <a:t>Title</a:t>
            </a:r>
          </a:p>
        </p:txBody>
      </p:sp>
      <p:sp>
        <p:nvSpPr>
          <p:cNvPr id="27" name="Espace réservé du texte 4">
            <a:extLst>
              <a:ext uri="{FF2B5EF4-FFF2-40B4-BE49-F238E27FC236}">
                <a16:creationId xmlns="" xmlns:a16="http://schemas.microsoft.com/office/drawing/2014/main" id="{B648F2B2-21C5-4074-BA28-735D9BA02091}"/>
              </a:ext>
            </a:extLst>
          </p:cNvPr>
          <p:cNvSpPr>
            <a:spLocks noGrp="1"/>
          </p:cNvSpPr>
          <p:nvPr>
            <p:ph type="body" sz="quarter" idx="29" hasCustomPrompt="1"/>
          </p:nvPr>
        </p:nvSpPr>
        <p:spPr>
          <a:xfrm>
            <a:off x="8593109" y="1993899"/>
            <a:ext cx="3195009" cy="338554"/>
          </a:xfrm>
          <a:prstGeom prst="rect">
            <a:avLst/>
          </a:prstGeom>
          <a:noFill/>
        </p:spPr>
        <p:txBody>
          <a:bodyPr lIns="72000" rIns="0" anchor="t">
            <a:spAutoFit/>
          </a:bodyPr>
          <a:lstStyle>
            <a:lvl1pPr marL="0" indent="0" algn="l">
              <a:buNone/>
              <a:defRPr b="1" cap="all" baseline="0">
                <a:solidFill>
                  <a:schemeClr val="accent3"/>
                </a:solidFill>
              </a:defRPr>
            </a:lvl1pPr>
          </a:lstStyle>
          <a:p>
            <a:pPr lvl="0"/>
            <a:r>
              <a:rPr lang="en-GB"/>
              <a:t>Title</a:t>
            </a:r>
          </a:p>
        </p:txBody>
      </p:sp>
      <p:sp>
        <p:nvSpPr>
          <p:cNvPr id="28" name="Cadre 27">
            <a:extLst>
              <a:ext uri="{FF2B5EF4-FFF2-40B4-BE49-F238E27FC236}">
                <a16:creationId xmlns="" xmlns:a16="http://schemas.microsoft.com/office/drawing/2014/main" id="{9BF4A03B-F37B-4965-80F6-0B709DC7EE39}"/>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6" name="Text Placeholder 5">
            <a:extLst>
              <a:ext uri="{FF2B5EF4-FFF2-40B4-BE49-F238E27FC236}">
                <a16:creationId xmlns="" xmlns:a16="http://schemas.microsoft.com/office/drawing/2014/main" id="{D2CE9F02-BCD7-4B24-924F-B7B1C07B7140}"/>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tx2"/>
                </a:solidFill>
              </a:defRPr>
            </a:lvl1pPr>
          </a:lstStyle>
          <a:p>
            <a:pPr lvl="0"/>
            <a:r>
              <a:rPr lang="en-GB"/>
              <a:t>Subtitle of the slide</a:t>
            </a:r>
          </a:p>
        </p:txBody>
      </p:sp>
    </p:spTree>
    <p:extLst>
      <p:ext uri="{BB962C8B-B14F-4D97-AF65-F5344CB8AC3E}">
        <p14:creationId xmlns:p14="http://schemas.microsoft.com/office/powerpoint/2010/main" val="3489102990"/>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orient="horz" pos="3906">
          <p15:clr>
            <a:srgbClr val="F26B43"/>
          </p15:clr>
        </p15:guide>
        <p15:guide id="6" orient="horz" pos="4156">
          <p15:clr>
            <a:srgbClr val="F26B43"/>
          </p15:clr>
        </p15:guide>
        <p15:guide id="7" pos="306">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 columns with colored titles with dividers">
    <p:spTree>
      <p:nvGrpSpPr>
        <p:cNvPr id="1" name=""/>
        <p:cNvGrpSpPr/>
        <p:nvPr/>
      </p:nvGrpSpPr>
      <p:grpSpPr>
        <a:xfrm>
          <a:off x="0" y="0"/>
          <a:ext cx="0" cy="0"/>
          <a:chOff x="0" y="0"/>
          <a:chExt cx="0" cy="0"/>
        </a:xfrm>
      </p:grpSpPr>
      <p:graphicFrame>
        <p:nvGraphicFramePr>
          <p:cNvPr id="3" name="Objet 2" hidden="1">
            <a:extLst>
              <a:ext uri="{FF2B5EF4-FFF2-40B4-BE49-F238E27FC236}">
                <a16:creationId xmlns="" xmlns:a16="http://schemas.microsoft.com/office/drawing/2014/main" id="{7BB89C52-7215-47FB-8975-6A2FFA25037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0419" name="think-cell Slide" r:id="rId5" imgW="532" imgH="530" progId="TCLayout.ActiveDocument.1">
                  <p:embed/>
                </p:oleObj>
              </mc:Choice>
              <mc:Fallback>
                <p:oleObj name="think-cell Slide" r:id="rId5" imgW="532" imgH="530" progId="TCLayout.ActiveDocument.1">
                  <p:embed/>
                  <p:pic>
                    <p:nvPicPr>
                      <p:cNvPr id="3" name="Objet 2" hidden="1">
                        <a:extLst>
                          <a:ext uri="{FF2B5EF4-FFF2-40B4-BE49-F238E27FC236}">
                            <a16:creationId xmlns="" xmlns:a16="http://schemas.microsoft.com/office/drawing/2014/main" id="{7BB89C52-7215-47FB-8975-6A2FFA25037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55187B2B-3878-47DA-815E-8BB73EED8EFE}"/>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9" name="Espace réservé du numéro de diapositive 8">
            <a:extLst>
              <a:ext uri="{FF2B5EF4-FFF2-40B4-BE49-F238E27FC236}">
                <a16:creationId xmlns="" xmlns:a16="http://schemas.microsoft.com/office/drawing/2014/main" id="{117D3991-82D5-4923-813E-6007EFC65ED8}"/>
              </a:ext>
            </a:extLst>
          </p:cNvPr>
          <p:cNvSpPr>
            <a:spLocks noGrp="1"/>
          </p:cNvSpPr>
          <p:nvPr>
            <p:ph type="sldNum" sz="quarter" idx="14"/>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4" name="Titre 3">
            <a:extLst>
              <a:ext uri="{FF2B5EF4-FFF2-40B4-BE49-F238E27FC236}">
                <a16:creationId xmlns="" xmlns:a16="http://schemas.microsoft.com/office/drawing/2014/main" id="{286C96D8-5D31-4787-ADE2-CBD1DEDCC029}"/>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14" name="Text Placeholder 8">
            <a:extLst>
              <a:ext uri="{FF2B5EF4-FFF2-40B4-BE49-F238E27FC236}">
                <a16:creationId xmlns="" xmlns:a16="http://schemas.microsoft.com/office/drawing/2014/main" id="{B2E3F45E-E84E-4C33-9A96-378F378EB375}"/>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5" name="Espace réservé du texte 15">
            <a:extLst>
              <a:ext uri="{FF2B5EF4-FFF2-40B4-BE49-F238E27FC236}">
                <a16:creationId xmlns="" xmlns:a16="http://schemas.microsoft.com/office/drawing/2014/main" id="{8AD0E370-DCF9-49CD-9EA7-8B8AC362457E}"/>
              </a:ext>
            </a:extLst>
          </p:cNvPr>
          <p:cNvSpPr>
            <a:spLocks noGrp="1"/>
          </p:cNvSpPr>
          <p:nvPr>
            <p:ph type="body" sz="quarter" idx="24" hasCustomPrompt="1"/>
          </p:nvPr>
        </p:nvSpPr>
        <p:spPr>
          <a:xfrm>
            <a:off x="396180" y="2785487"/>
            <a:ext cx="3195010" cy="1231106"/>
          </a:xfrm>
          <a:prstGeom prst="rect">
            <a:avLst/>
          </a:prstGeom>
        </p:spPr>
        <p:txBody>
          <a:bodyPr wrap="square" lIns="0" rIns="0">
            <a:spAutoFit/>
          </a:bodyPr>
          <a:lstStyle>
            <a:lvl1pPr>
              <a:defRPr sz="1600"/>
            </a:lvl1pPr>
            <a:lvl2pPr marL="447675" indent="-314325">
              <a:buFontTx/>
              <a:buBlip>
                <a:blip r:embed="rId7"/>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22" name="Espace réservé du texte 15">
            <a:extLst>
              <a:ext uri="{FF2B5EF4-FFF2-40B4-BE49-F238E27FC236}">
                <a16:creationId xmlns="" xmlns:a16="http://schemas.microsoft.com/office/drawing/2014/main" id="{CEAFF2D8-1A9C-44B0-9198-6142941FCDB5}"/>
              </a:ext>
            </a:extLst>
          </p:cNvPr>
          <p:cNvSpPr>
            <a:spLocks noGrp="1"/>
          </p:cNvSpPr>
          <p:nvPr>
            <p:ph type="body" sz="quarter" idx="25" hasCustomPrompt="1"/>
          </p:nvPr>
        </p:nvSpPr>
        <p:spPr>
          <a:xfrm>
            <a:off x="4494645" y="2785487"/>
            <a:ext cx="3195010" cy="1231106"/>
          </a:xfrm>
          <a:prstGeom prst="rect">
            <a:avLst/>
          </a:prstGeom>
        </p:spPr>
        <p:txBody>
          <a:bodyPr wrap="square" lIns="0" rIns="0">
            <a:spAutoFit/>
          </a:bodyPr>
          <a:lstStyle>
            <a:lvl1pPr>
              <a:defRPr sz="1600"/>
            </a:lvl1pPr>
            <a:lvl2pPr marL="447675" indent="-314325">
              <a:buFontTx/>
              <a:buBlip>
                <a:blip r:embed="rId8"/>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23" name="Espace réservé du texte 15">
            <a:extLst>
              <a:ext uri="{FF2B5EF4-FFF2-40B4-BE49-F238E27FC236}">
                <a16:creationId xmlns="" xmlns:a16="http://schemas.microsoft.com/office/drawing/2014/main" id="{E3D7F208-6D50-442A-A3BA-61611E5E8672}"/>
              </a:ext>
            </a:extLst>
          </p:cNvPr>
          <p:cNvSpPr>
            <a:spLocks noGrp="1"/>
          </p:cNvSpPr>
          <p:nvPr>
            <p:ph type="body" sz="quarter" idx="26" hasCustomPrompt="1"/>
          </p:nvPr>
        </p:nvSpPr>
        <p:spPr>
          <a:xfrm>
            <a:off x="8593109" y="2785487"/>
            <a:ext cx="3195010" cy="1231106"/>
          </a:xfrm>
          <a:prstGeom prst="rect">
            <a:avLst/>
          </a:prstGeom>
        </p:spPr>
        <p:txBody>
          <a:bodyPr wrap="square" lIns="0" rIns="0">
            <a:spAutoFit/>
          </a:bodyPr>
          <a:lstStyle>
            <a:lvl1pPr>
              <a:defRPr sz="1600"/>
            </a:lvl1pPr>
            <a:lvl2pPr marL="447675" indent="-314325">
              <a:buFontTx/>
              <a:buBlip>
                <a:blip r:embed="rId9"/>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25" name="Espace réservé du texte 4">
            <a:extLst>
              <a:ext uri="{FF2B5EF4-FFF2-40B4-BE49-F238E27FC236}">
                <a16:creationId xmlns="" xmlns:a16="http://schemas.microsoft.com/office/drawing/2014/main" id="{E8F2F6B4-2140-44C5-A120-32F8342665FE}"/>
              </a:ext>
            </a:extLst>
          </p:cNvPr>
          <p:cNvSpPr>
            <a:spLocks noGrp="1"/>
          </p:cNvSpPr>
          <p:nvPr>
            <p:ph type="body" sz="quarter" idx="27" hasCustomPrompt="1"/>
          </p:nvPr>
        </p:nvSpPr>
        <p:spPr>
          <a:xfrm>
            <a:off x="396548" y="1993899"/>
            <a:ext cx="3195009" cy="341633"/>
          </a:xfrm>
          <a:prstGeom prst="rect">
            <a:avLst/>
          </a:prstGeom>
          <a:noFill/>
        </p:spPr>
        <p:txBody>
          <a:bodyPr lIns="72000" rIns="0" anchor="t">
            <a:spAutoFit/>
          </a:bodyPr>
          <a:lstStyle>
            <a:lvl1pPr marL="0" indent="0" algn="l">
              <a:buNone/>
              <a:defRPr b="1" cap="all" baseline="0">
                <a:solidFill>
                  <a:schemeClr val="bg2"/>
                </a:solidFill>
              </a:defRPr>
            </a:lvl1pPr>
          </a:lstStyle>
          <a:p>
            <a:pPr lvl="0"/>
            <a:r>
              <a:rPr lang="en-GB"/>
              <a:t>Title</a:t>
            </a:r>
          </a:p>
        </p:txBody>
      </p:sp>
      <p:sp>
        <p:nvSpPr>
          <p:cNvPr id="26" name="Espace réservé du texte 4">
            <a:extLst>
              <a:ext uri="{FF2B5EF4-FFF2-40B4-BE49-F238E27FC236}">
                <a16:creationId xmlns="" xmlns:a16="http://schemas.microsoft.com/office/drawing/2014/main" id="{1CF7206F-481C-4380-B8D3-416C8CFAAA34}"/>
              </a:ext>
            </a:extLst>
          </p:cNvPr>
          <p:cNvSpPr>
            <a:spLocks noGrp="1"/>
          </p:cNvSpPr>
          <p:nvPr>
            <p:ph type="body" sz="quarter" idx="28" hasCustomPrompt="1"/>
          </p:nvPr>
        </p:nvSpPr>
        <p:spPr>
          <a:xfrm>
            <a:off x="4494829" y="1993899"/>
            <a:ext cx="3195009" cy="341633"/>
          </a:xfrm>
          <a:prstGeom prst="rect">
            <a:avLst/>
          </a:prstGeom>
          <a:noFill/>
        </p:spPr>
        <p:txBody>
          <a:bodyPr lIns="72000" rIns="0" anchor="t">
            <a:spAutoFit/>
          </a:bodyPr>
          <a:lstStyle>
            <a:lvl1pPr marL="0" indent="0" algn="l">
              <a:buNone/>
              <a:defRPr b="1" cap="all" baseline="0">
                <a:solidFill>
                  <a:schemeClr val="tx2"/>
                </a:solidFill>
              </a:defRPr>
            </a:lvl1pPr>
          </a:lstStyle>
          <a:p>
            <a:pPr lvl="0"/>
            <a:r>
              <a:rPr lang="en-GB"/>
              <a:t>Title</a:t>
            </a:r>
          </a:p>
        </p:txBody>
      </p:sp>
      <p:sp>
        <p:nvSpPr>
          <p:cNvPr id="27" name="Espace réservé du texte 4">
            <a:extLst>
              <a:ext uri="{FF2B5EF4-FFF2-40B4-BE49-F238E27FC236}">
                <a16:creationId xmlns="" xmlns:a16="http://schemas.microsoft.com/office/drawing/2014/main" id="{A48E232D-A901-4275-8D27-BF6BBBAB33F1}"/>
              </a:ext>
            </a:extLst>
          </p:cNvPr>
          <p:cNvSpPr>
            <a:spLocks noGrp="1"/>
          </p:cNvSpPr>
          <p:nvPr>
            <p:ph type="body" sz="quarter" idx="29" hasCustomPrompt="1"/>
          </p:nvPr>
        </p:nvSpPr>
        <p:spPr>
          <a:xfrm>
            <a:off x="8593109" y="1993899"/>
            <a:ext cx="3195009" cy="338554"/>
          </a:xfrm>
          <a:prstGeom prst="rect">
            <a:avLst/>
          </a:prstGeom>
          <a:noFill/>
        </p:spPr>
        <p:txBody>
          <a:bodyPr lIns="72000" rIns="0" anchor="t">
            <a:spAutoFit/>
          </a:bodyPr>
          <a:lstStyle>
            <a:lvl1pPr marL="0" indent="0" algn="l">
              <a:buNone/>
              <a:defRPr b="1" cap="all" baseline="0">
                <a:solidFill>
                  <a:schemeClr val="accent4"/>
                </a:solidFill>
              </a:defRPr>
            </a:lvl1pPr>
          </a:lstStyle>
          <a:p>
            <a:pPr lvl="0"/>
            <a:r>
              <a:rPr lang="en-GB"/>
              <a:t>Title</a:t>
            </a:r>
          </a:p>
        </p:txBody>
      </p:sp>
      <p:cxnSp>
        <p:nvCxnSpPr>
          <p:cNvPr id="28" name="Straight Connector 35">
            <a:extLst>
              <a:ext uri="{FF2B5EF4-FFF2-40B4-BE49-F238E27FC236}">
                <a16:creationId xmlns="" xmlns:a16="http://schemas.microsoft.com/office/drawing/2014/main" id="{24D521F1-2193-411F-B113-AC0566A258B2}"/>
              </a:ext>
            </a:extLst>
          </p:cNvPr>
          <p:cNvCxnSpPr>
            <a:cxnSpLocks/>
          </p:cNvCxnSpPr>
          <p:nvPr userDrawn="1"/>
        </p:nvCxnSpPr>
        <p:spPr>
          <a:xfrm flipV="1">
            <a:off x="4042917"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9" name="Straight Connector 35">
            <a:extLst>
              <a:ext uri="{FF2B5EF4-FFF2-40B4-BE49-F238E27FC236}">
                <a16:creationId xmlns="" xmlns:a16="http://schemas.microsoft.com/office/drawing/2014/main" id="{39E588EC-DE9F-4E69-916F-F600E764120E}"/>
              </a:ext>
            </a:extLst>
          </p:cNvPr>
          <p:cNvCxnSpPr>
            <a:cxnSpLocks/>
          </p:cNvCxnSpPr>
          <p:nvPr userDrawn="1"/>
        </p:nvCxnSpPr>
        <p:spPr>
          <a:xfrm flipV="1">
            <a:off x="8141382"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30" name="Cadre 29">
            <a:extLst>
              <a:ext uri="{FF2B5EF4-FFF2-40B4-BE49-F238E27FC236}">
                <a16:creationId xmlns="" xmlns:a16="http://schemas.microsoft.com/office/drawing/2014/main" id="{17776A7A-21BE-4E7C-926D-B32D9BB305B6}"/>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7" name="Text Placeholder 5">
            <a:extLst>
              <a:ext uri="{FF2B5EF4-FFF2-40B4-BE49-F238E27FC236}">
                <a16:creationId xmlns="" xmlns:a16="http://schemas.microsoft.com/office/drawing/2014/main" id="{9F4F281A-BD74-4612-89BC-D9281EBD4F9F}"/>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tx2"/>
                </a:solidFill>
              </a:defRPr>
            </a:lvl1pPr>
          </a:lstStyle>
          <a:p>
            <a:pPr lvl="0"/>
            <a:r>
              <a:rPr lang="en-GB"/>
              <a:t>Subtitle of the slide</a:t>
            </a:r>
          </a:p>
        </p:txBody>
      </p:sp>
    </p:spTree>
    <p:extLst>
      <p:ext uri="{BB962C8B-B14F-4D97-AF65-F5344CB8AC3E}">
        <p14:creationId xmlns:p14="http://schemas.microsoft.com/office/powerpoint/2010/main" val="2517274736"/>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orient="horz" pos="3906">
          <p15:clr>
            <a:srgbClr val="F26B43"/>
          </p15:clr>
        </p15:guide>
        <p15:guide id="6" orient="horz" pos="4156">
          <p15:clr>
            <a:srgbClr val="F26B43"/>
          </p15:clr>
        </p15:guide>
        <p15:guide id="7" pos="30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pter_2">
    <p:bg>
      <p:bgPr>
        <a:solidFill>
          <a:schemeClr val="bg1"/>
        </a:solidFill>
        <a:effectLst/>
      </p:bgPr>
    </p:bg>
    <p:spTree>
      <p:nvGrpSpPr>
        <p:cNvPr id="1" name=""/>
        <p:cNvGrpSpPr/>
        <p:nvPr/>
      </p:nvGrpSpPr>
      <p:grpSpPr>
        <a:xfrm>
          <a:off x="0" y="0"/>
          <a:ext cx="0" cy="0"/>
          <a:chOff x="0" y="0"/>
          <a:chExt cx="0" cy="0"/>
        </a:xfrm>
      </p:grpSpPr>
      <p:graphicFrame>
        <p:nvGraphicFramePr>
          <p:cNvPr id="7" name="Objet 6" hidden="1">
            <a:extLst>
              <a:ext uri="{FF2B5EF4-FFF2-40B4-BE49-F238E27FC236}">
                <a16:creationId xmlns="" xmlns:a16="http://schemas.microsoft.com/office/drawing/2014/main" id="{56B4929C-8011-4179-8CDE-3FB8CD201206}"/>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171" name="think-cell Slide" r:id="rId5" imgW="532" imgH="530" progId="TCLayout.ActiveDocument.1">
                  <p:embed/>
                </p:oleObj>
              </mc:Choice>
              <mc:Fallback>
                <p:oleObj name="think-cell Slide" r:id="rId5" imgW="532" imgH="530" progId="TCLayout.ActiveDocument.1">
                  <p:embed/>
                  <p:pic>
                    <p:nvPicPr>
                      <p:cNvPr id="7" name="Objet 6" hidden="1">
                        <a:extLst>
                          <a:ext uri="{FF2B5EF4-FFF2-40B4-BE49-F238E27FC236}">
                            <a16:creationId xmlns="" xmlns:a16="http://schemas.microsoft.com/office/drawing/2014/main" id="{56B4929C-8011-4179-8CDE-3FB8CD20120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 name="Rectangle 5" hidden="1">
            <a:extLst>
              <a:ext uri="{FF2B5EF4-FFF2-40B4-BE49-F238E27FC236}">
                <a16:creationId xmlns="" xmlns:a16="http://schemas.microsoft.com/office/drawing/2014/main" id="{070C4FA2-C5EC-49E1-8C35-04867997158C}"/>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6000" b="1" i="0" baseline="0">
              <a:latin typeface="Arial Black" panose="020B0A04020102020204" pitchFamily="34" charset="0"/>
              <a:ea typeface="+mj-ea"/>
              <a:cs typeface="+mj-cs"/>
              <a:sym typeface="Arial Black" panose="020B0A04020102020204" pitchFamily="34" charset="0"/>
            </a:endParaRPr>
          </a:p>
        </p:txBody>
      </p:sp>
      <p:sp>
        <p:nvSpPr>
          <p:cNvPr id="3" name="Espace réservé du texte 2">
            <a:extLst>
              <a:ext uri="{FF2B5EF4-FFF2-40B4-BE49-F238E27FC236}">
                <a16:creationId xmlns="" xmlns:a16="http://schemas.microsoft.com/office/drawing/2014/main" id="{35825EF1-A063-4BA8-A114-9FEFB36C88BB}"/>
              </a:ext>
            </a:extLst>
          </p:cNvPr>
          <p:cNvSpPr>
            <a:spLocks noGrp="1"/>
          </p:cNvSpPr>
          <p:nvPr>
            <p:ph type="body" idx="1" hasCustomPrompt="1"/>
          </p:nvPr>
        </p:nvSpPr>
        <p:spPr>
          <a:xfrm>
            <a:off x="459207" y="2816932"/>
            <a:ext cx="7551996" cy="461665"/>
          </a:xfrm>
          <a:prstGeom prst="rect">
            <a:avLst/>
          </a:prstGeom>
        </p:spPr>
        <p:txBody>
          <a:bodyPr lIns="108000" rIns="180000">
            <a:spAutoFit/>
          </a:bodyPr>
          <a:lstStyle>
            <a:lvl1pPr marL="0" indent="0">
              <a:buNone/>
              <a:defRPr sz="2400" b="1">
                <a:solidFill>
                  <a:schemeClr val="bg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Subtitle of the chapter</a:t>
            </a:r>
          </a:p>
        </p:txBody>
      </p:sp>
      <p:sp>
        <p:nvSpPr>
          <p:cNvPr id="12" name="Text Placeholder 11">
            <a:extLst>
              <a:ext uri="{FF2B5EF4-FFF2-40B4-BE49-F238E27FC236}">
                <a16:creationId xmlns="" xmlns:a16="http://schemas.microsoft.com/office/drawing/2014/main" id="{EBE94776-9B87-471E-83E1-9924DF80A377}"/>
              </a:ext>
            </a:extLst>
          </p:cNvPr>
          <p:cNvSpPr>
            <a:spLocks noGrp="1"/>
          </p:cNvSpPr>
          <p:nvPr>
            <p:ph type="body" sz="quarter" idx="13" hasCustomPrompt="1"/>
          </p:nvPr>
        </p:nvSpPr>
        <p:spPr>
          <a:xfrm>
            <a:off x="9828892" y="3287"/>
            <a:ext cx="2231701" cy="4067267"/>
          </a:xfrm>
          <a:prstGeom prst="rect">
            <a:avLst/>
          </a:prstGeom>
        </p:spPr>
        <p:txBody>
          <a:bodyPr wrap="none">
            <a:spAutoFit/>
          </a:bodyPr>
          <a:lstStyle>
            <a:lvl1pPr marL="0" indent="0">
              <a:buNone/>
              <a:defRPr sz="28700" b="1">
                <a:blipFill>
                  <a:blip r:embed="rId7"/>
                  <a:stretch>
                    <a:fillRect/>
                  </a:stretch>
                </a:blipFill>
              </a:defRPr>
            </a:lvl1pPr>
          </a:lstStyle>
          <a:p>
            <a:pPr lvl="0"/>
            <a:r>
              <a:rPr lang="en-GB"/>
              <a:t>0</a:t>
            </a:r>
          </a:p>
        </p:txBody>
      </p:sp>
      <p:sp>
        <p:nvSpPr>
          <p:cNvPr id="11" name="Title 1">
            <a:extLst>
              <a:ext uri="{FF2B5EF4-FFF2-40B4-BE49-F238E27FC236}">
                <a16:creationId xmlns="" xmlns:a16="http://schemas.microsoft.com/office/drawing/2014/main" id="{6C15C0FE-1109-48F3-B89A-6248AC1CCB74}"/>
              </a:ext>
            </a:extLst>
          </p:cNvPr>
          <p:cNvSpPr>
            <a:spLocks noGrp="1"/>
          </p:cNvSpPr>
          <p:nvPr>
            <p:ph type="title" hasCustomPrompt="1"/>
          </p:nvPr>
        </p:nvSpPr>
        <p:spPr>
          <a:xfrm>
            <a:off x="459207" y="546021"/>
            <a:ext cx="7551996" cy="1587679"/>
          </a:xfrm>
        </p:spPr>
        <p:txBody>
          <a:bodyPr lIns="72000" anchor="t">
            <a:spAutoFit/>
          </a:bodyPr>
          <a:lstStyle>
            <a:lvl1pPr>
              <a:lnSpc>
                <a:spcPct val="80000"/>
              </a:lnSpc>
              <a:defRPr sz="6000">
                <a:solidFill>
                  <a:schemeClr val="bg2"/>
                </a:solidFill>
                <a:latin typeface="+mj-lt"/>
              </a:defRPr>
            </a:lvl1pPr>
          </a:lstStyle>
          <a:p>
            <a:r>
              <a:rPr lang="en-GB"/>
              <a:t>Title of the chapter</a:t>
            </a:r>
          </a:p>
        </p:txBody>
      </p:sp>
      <p:sp>
        <p:nvSpPr>
          <p:cNvPr id="2" name="Espace réservé du numéro de diapositive 1">
            <a:extLst>
              <a:ext uri="{FF2B5EF4-FFF2-40B4-BE49-F238E27FC236}">
                <a16:creationId xmlns="" xmlns:a16="http://schemas.microsoft.com/office/drawing/2014/main" id="{CC92D6CF-FE8C-42F7-BBBC-FC11531533BE}"/>
              </a:ext>
            </a:extLst>
          </p:cNvPr>
          <p:cNvSpPr>
            <a:spLocks noGrp="1"/>
          </p:cNvSpPr>
          <p:nvPr>
            <p:ph type="sldNum" sz="quarter" idx="14"/>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8" name="Cadre 7">
            <a:extLst>
              <a:ext uri="{FF2B5EF4-FFF2-40B4-BE49-F238E27FC236}">
                <a16:creationId xmlns="" xmlns:a16="http://schemas.microsoft.com/office/drawing/2014/main" id="{A42C5E95-BCE9-407E-AE64-73EA646B2B4F}"/>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403414542"/>
      </p:ext>
    </p:extLst>
  </p:cSld>
  <p:clrMapOvr>
    <a:masterClrMapping/>
  </p:clrMapOvr>
  <p:extLst>
    <p:ext uri="{DCECCB84-F9BA-43D5-87BE-67443E8EF086}">
      <p15:sldGuideLst xmlns:p15="http://schemas.microsoft.com/office/powerpoint/2012/main" xmlns="">
        <p15:guide id="1" pos="288">
          <p15:clr>
            <a:srgbClr val="F26B43"/>
          </p15:clr>
        </p15:guide>
        <p15:guide id="2" pos="360">
          <p15:clr>
            <a:srgbClr val="A4A3A4"/>
          </p15:clr>
        </p15:guide>
        <p15:guide id="3" orient="horz" pos="3906">
          <p15:clr>
            <a:srgbClr val="F26B43"/>
          </p15:clr>
        </p15:guide>
        <p15:guide id="4" orient="horz" pos="4156">
          <p15:clr>
            <a:srgbClr val="F26B43"/>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3 columns with colored titles [V2] with dividers">
    <p:spTree>
      <p:nvGrpSpPr>
        <p:cNvPr id="1" name=""/>
        <p:cNvGrpSpPr/>
        <p:nvPr/>
      </p:nvGrpSpPr>
      <p:grpSpPr>
        <a:xfrm>
          <a:off x="0" y="0"/>
          <a:ext cx="0" cy="0"/>
          <a:chOff x="0" y="0"/>
          <a:chExt cx="0" cy="0"/>
        </a:xfrm>
      </p:grpSpPr>
      <p:graphicFrame>
        <p:nvGraphicFramePr>
          <p:cNvPr id="3" name="Objet 2" hidden="1">
            <a:extLst>
              <a:ext uri="{FF2B5EF4-FFF2-40B4-BE49-F238E27FC236}">
                <a16:creationId xmlns="" xmlns:a16="http://schemas.microsoft.com/office/drawing/2014/main" id="{7BB89C52-7215-47FB-8975-6A2FFA25037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443" name="think-cell Slide" r:id="rId5" imgW="532" imgH="530" progId="TCLayout.ActiveDocument.1">
                  <p:embed/>
                </p:oleObj>
              </mc:Choice>
              <mc:Fallback>
                <p:oleObj name="think-cell Slide" r:id="rId5" imgW="532" imgH="530" progId="TCLayout.ActiveDocument.1">
                  <p:embed/>
                  <p:pic>
                    <p:nvPicPr>
                      <p:cNvPr id="3" name="Objet 2" hidden="1">
                        <a:extLst>
                          <a:ext uri="{FF2B5EF4-FFF2-40B4-BE49-F238E27FC236}">
                            <a16:creationId xmlns="" xmlns:a16="http://schemas.microsoft.com/office/drawing/2014/main" id="{7BB89C52-7215-47FB-8975-6A2FFA25037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55187B2B-3878-47DA-815E-8BB73EED8EFE}"/>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9" name="Espace réservé du numéro de diapositive 8">
            <a:extLst>
              <a:ext uri="{FF2B5EF4-FFF2-40B4-BE49-F238E27FC236}">
                <a16:creationId xmlns="" xmlns:a16="http://schemas.microsoft.com/office/drawing/2014/main" id="{117D3991-82D5-4923-813E-6007EFC65ED8}"/>
              </a:ext>
            </a:extLst>
          </p:cNvPr>
          <p:cNvSpPr>
            <a:spLocks noGrp="1"/>
          </p:cNvSpPr>
          <p:nvPr>
            <p:ph type="sldNum" sz="quarter" idx="14"/>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4" name="Titre 3">
            <a:extLst>
              <a:ext uri="{FF2B5EF4-FFF2-40B4-BE49-F238E27FC236}">
                <a16:creationId xmlns="" xmlns:a16="http://schemas.microsoft.com/office/drawing/2014/main" id="{286C96D8-5D31-4787-ADE2-CBD1DEDCC029}"/>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14" name="Text Placeholder 8">
            <a:extLst>
              <a:ext uri="{FF2B5EF4-FFF2-40B4-BE49-F238E27FC236}">
                <a16:creationId xmlns="" xmlns:a16="http://schemas.microsoft.com/office/drawing/2014/main" id="{C74B90A9-86C7-4CA7-AC86-9B7C03D23119}"/>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5" name="Espace réservé du texte 15">
            <a:extLst>
              <a:ext uri="{FF2B5EF4-FFF2-40B4-BE49-F238E27FC236}">
                <a16:creationId xmlns="" xmlns:a16="http://schemas.microsoft.com/office/drawing/2014/main" id="{B3E82CFB-97D6-45D7-BADA-9AB9D04832F0}"/>
              </a:ext>
            </a:extLst>
          </p:cNvPr>
          <p:cNvSpPr>
            <a:spLocks noGrp="1"/>
          </p:cNvSpPr>
          <p:nvPr>
            <p:ph type="body" sz="quarter" idx="24" hasCustomPrompt="1"/>
          </p:nvPr>
        </p:nvSpPr>
        <p:spPr>
          <a:xfrm>
            <a:off x="396180" y="2785487"/>
            <a:ext cx="3195010" cy="1231106"/>
          </a:xfrm>
          <a:prstGeom prst="rect">
            <a:avLst/>
          </a:prstGeom>
        </p:spPr>
        <p:txBody>
          <a:bodyPr wrap="square" lIns="0" rIns="0">
            <a:spAutoFit/>
          </a:bodyPr>
          <a:lstStyle>
            <a:lvl1pPr>
              <a:defRPr sz="1600"/>
            </a:lvl1pPr>
            <a:lvl2pPr marL="447675" indent="-314325">
              <a:buFontTx/>
              <a:buBlip>
                <a:blip r:embed="rId7"/>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22" name="Espace réservé du texte 15">
            <a:extLst>
              <a:ext uri="{FF2B5EF4-FFF2-40B4-BE49-F238E27FC236}">
                <a16:creationId xmlns="" xmlns:a16="http://schemas.microsoft.com/office/drawing/2014/main" id="{BFDAFBE7-77A0-416D-9494-5416435885C0}"/>
              </a:ext>
            </a:extLst>
          </p:cNvPr>
          <p:cNvSpPr>
            <a:spLocks noGrp="1"/>
          </p:cNvSpPr>
          <p:nvPr>
            <p:ph type="body" sz="quarter" idx="25" hasCustomPrompt="1"/>
          </p:nvPr>
        </p:nvSpPr>
        <p:spPr>
          <a:xfrm>
            <a:off x="4494645" y="2785487"/>
            <a:ext cx="3195010" cy="1231106"/>
          </a:xfrm>
          <a:prstGeom prst="rect">
            <a:avLst/>
          </a:prstGeom>
        </p:spPr>
        <p:txBody>
          <a:bodyPr wrap="square" lIns="0" rIns="0">
            <a:spAutoFit/>
          </a:bodyPr>
          <a:lstStyle>
            <a:lvl1pPr>
              <a:defRPr sz="1600"/>
            </a:lvl1pPr>
            <a:lvl2pPr marL="447675" indent="-314325">
              <a:buFontTx/>
              <a:buBlip>
                <a:blip r:embed="rId8"/>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23" name="Espace réservé du texte 15">
            <a:extLst>
              <a:ext uri="{FF2B5EF4-FFF2-40B4-BE49-F238E27FC236}">
                <a16:creationId xmlns="" xmlns:a16="http://schemas.microsoft.com/office/drawing/2014/main" id="{44582077-3607-4624-94EF-42536719D7FF}"/>
              </a:ext>
            </a:extLst>
          </p:cNvPr>
          <p:cNvSpPr>
            <a:spLocks noGrp="1"/>
          </p:cNvSpPr>
          <p:nvPr>
            <p:ph type="body" sz="quarter" idx="26" hasCustomPrompt="1"/>
          </p:nvPr>
        </p:nvSpPr>
        <p:spPr>
          <a:xfrm>
            <a:off x="8593109" y="2785487"/>
            <a:ext cx="3195010" cy="1231106"/>
          </a:xfrm>
          <a:prstGeom prst="rect">
            <a:avLst/>
          </a:prstGeom>
        </p:spPr>
        <p:txBody>
          <a:bodyPr wrap="square" lIns="0" rIns="0">
            <a:spAutoFit/>
          </a:bodyPr>
          <a:lstStyle>
            <a:lvl1pPr>
              <a:defRPr sz="1600"/>
            </a:lvl1pPr>
            <a:lvl2pPr marL="447675" indent="-314325">
              <a:buFontTx/>
              <a:buBlip>
                <a:blip r:embed="rId9"/>
              </a:buBlip>
              <a:defRPr lang="en-GB" sz="1600" kern="1200" dirty="0">
                <a:solidFill>
                  <a:schemeClr val="tx1"/>
                </a:solidFill>
                <a:latin typeface="+mn-lt"/>
                <a:ea typeface="+mn-ea"/>
                <a:cs typeface="+mn-cs"/>
              </a:defRPr>
            </a:lvl2pPr>
            <a:lvl3pPr>
              <a:defRPr sz="1400"/>
            </a:lvl3pPr>
            <a:lvl4pPr>
              <a:defRPr sz="1600"/>
            </a:lvl4pPr>
            <a:lvl5pPr>
              <a:defRPr sz="1600"/>
            </a:lvl5pPr>
          </a:lstStyle>
          <a:p>
            <a:pPr lvl="0"/>
            <a:r>
              <a:rPr lang="en-GB"/>
              <a:t>Click to change the text styles on the slide master</a:t>
            </a:r>
          </a:p>
          <a:p>
            <a:pPr marL="447675" lvl="1" indent="-314325" algn="l" defTabSz="914400" rtl="0" eaLnBrk="1" latinLnBrk="0" hangingPunct="1">
              <a:lnSpc>
                <a:spcPct val="100000"/>
              </a:lnSpc>
              <a:spcBef>
                <a:spcPts val="600"/>
              </a:spcBef>
              <a:buSzPct val="80000"/>
              <a:buFontTx/>
              <a:buBlip>
                <a:blip r:embed="rId10"/>
              </a:buBlip>
            </a:pPr>
            <a:r>
              <a:rPr lang="en-GB"/>
              <a:t>Second level</a:t>
            </a:r>
          </a:p>
          <a:p>
            <a:pPr lvl="2"/>
            <a:r>
              <a:rPr lang="en-GB"/>
              <a:t>Third level</a:t>
            </a:r>
          </a:p>
        </p:txBody>
      </p:sp>
      <p:sp>
        <p:nvSpPr>
          <p:cNvPr id="25" name="Espace réservé du texte 4">
            <a:extLst>
              <a:ext uri="{FF2B5EF4-FFF2-40B4-BE49-F238E27FC236}">
                <a16:creationId xmlns="" xmlns:a16="http://schemas.microsoft.com/office/drawing/2014/main" id="{D0D64E5F-2B42-446B-9608-5610CA2AC369}"/>
              </a:ext>
            </a:extLst>
          </p:cNvPr>
          <p:cNvSpPr>
            <a:spLocks noGrp="1"/>
          </p:cNvSpPr>
          <p:nvPr>
            <p:ph type="body" sz="quarter" idx="27" hasCustomPrompt="1"/>
          </p:nvPr>
        </p:nvSpPr>
        <p:spPr>
          <a:xfrm>
            <a:off x="396548" y="1993899"/>
            <a:ext cx="3195009" cy="341633"/>
          </a:xfrm>
          <a:prstGeom prst="rect">
            <a:avLst/>
          </a:prstGeom>
          <a:noFill/>
        </p:spPr>
        <p:txBody>
          <a:bodyPr lIns="72000" rIns="0" anchor="t">
            <a:spAutoFit/>
          </a:bodyPr>
          <a:lstStyle>
            <a:lvl1pPr marL="0" indent="0" algn="l">
              <a:buNone/>
              <a:defRPr b="1" cap="all" baseline="0">
                <a:solidFill>
                  <a:schemeClr val="bg2"/>
                </a:solidFill>
              </a:defRPr>
            </a:lvl1pPr>
          </a:lstStyle>
          <a:p>
            <a:pPr lvl="0"/>
            <a:r>
              <a:rPr lang="en-GB"/>
              <a:t>Title</a:t>
            </a:r>
          </a:p>
        </p:txBody>
      </p:sp>
      <p:sp>
        <p:nvSpPr>
          <p:cNvPr id="26" name="Espace réservé du texte 4">
            <a:extLst>
              <a:ext uri="{FF2B5EF4-FFF2-40B4-BE49-F238E27FC236}">
                <a16:creationId xmlns="" xmlns:a16="http://schemas.microsoft.com/office/drawing/2014/main" id="{4FDFF29E-822C-437E-B6C9-C13E38631E2B}"/>
              </a:ext>
            </a:extLst>
          </p:cNvPr>
          <p:cNvSpPr>
            <a:spLocks noGrp="1"/>
          </p:cNvSpPr>
          <p:nvPr>
            <p:ph type="body" sz="quarter" idx="28" hasCustomPrompt="1"/>
          </p:nvPr>
        </p:nvSpPr>
        <p:spPr>
          <a:xfrm>
            <a:off x="4494829" y="1993899"/>
            <a:ext cx="3195009" cy="341633"/>
          </a:xfrm>
          <a:prstGeom prst="rect">
            <a:avLst/>
          </a:prstGeom>
          <a:noFill/>
        </p:spPr>
        <p:txBody>
          <a:bodyPr lIns="72000" rIns="0" anchor="t">
            <a:spAutoFit/>
          </a:bodyPr>
          <a:lstStyle>
            <a:lvl1pPr marL="0" indent="0" algn="l">
              <a:buNone/>
              <a:defRPr b="1" cap="all" baseline="0">
                <a:solidFill>
                  <a:schemeClr val="tx2"/>
                </a:solidFill>
              </a:defRPr>
            </a:lvl1pPr>
          </a:lstStyle>
          <a:p>
            <a:pPr lvl="0"/>
            <a:r>
              <a:rPr lang="en-GB"/>
              <a:t>Title</a:t>
            </a:r>
          </a:p>
        </p:txBody>
      </p:sp>
      <p:sp>
        <p:nvSpPr>
          <p:cNvPr id="27" name="Espace réservé du texte 4">
            <a:extLst>
              <a:ext uri="{FF2B5EF4-FFF2-40B4-BE49-F238E27FC236}">
                <a16:creationId xmlns="" xmlns:a16="http://schemas.microsoft.com/office/drawing/2014/main" id="{99E1DAEB-5F78-44FD-A2AD-EF997D472DA3}"/>
              </a:ext>
            </a:extLst>
          </p:cNvPr>
          <p:cNvSpPr>
            <a:spLocks noGrp="1"/>
          </p:cNvSpPr>
          <p:nvPr>
            <p:ph type="body" sz="quarter" idx="29" hasCustomPrompt="1"/>
          </p:nvPr>
        </p:nvSpPr>
        <p:spPr>
          <a:xfrm>
            <a:off x="8593109" y="1993899"/>
            <a:ext cx="3195009" cy="338554"/>
          </a:xfrm>
          <a:prstGeom prst="rect">
            <a:avLst/>
          </a:prstGeom>
          <a:noFill/>
        </p:spPr>
        <p:txBody>
          <a:bodyPr lIns="72000" rIns="0" anchor="t">
            <a:spAutoFit/>
          </a:bodyPr>
          <a:lstStyle>
            <a:lvl1pPr marL="0" indent="0" algn="l">
              <a:buNone/>
              <a:defRPr b="1" cap="all" baseline="0">
                <a:solidFill>
                  <a:schemeClr val="accent3"/>
                </a:solidFill>
              </a:defRPr>
            </a:lvl1pPr>
          </a:lstStyle>
          <a:p>
            <a:pPr lvl="0"/>
            <a:r>
              <a:rPr lang="en-GB"/>
              <a:t>Title</a:t>
            </a:r>
          </a:p>
        </p:txBody>
      </p:sp>
      <p:cxnSp>
        <p:nvCxnSpPr>
          <p:cNvPr id="28" name="Straight Connector 35">
            <a:extLst>
              <a:ext uri="{FF2B5EF4-FFF2-40B4-BE49-F238E27FC236}">
                <a16:creationId xmlns="" xmlns:a16="http://schemas.microsoft.com/office/drawing/2014/main" id="{2C504288-9A20-4118-B47D-A6EBD7BD1D88}"/>
              </a:ext>
            </a:extLst>
          </p:cNvPr>
          <p:cNvCxnSpPr>
            <a:cxnSpLocks/>
          </p:cNvCxnSpPr>
          <p:nvPr userDrawn="1"/>
        </p:nvCxnSpPr>
        <p:spPr>
          <a:xfrm flipV="1">
            <a:off x="4042917"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9" name="Straight Connector 35">
            <a:extLst>
              <a:ext uri="{FF2B5EF4-FFF2-40B4-BE49-F238E27FC236}">
                <a16:creationId xmlns="" xmlns:a16="http://schemas.microsoft.com/office/drawing/2014/main" id="{EC5596AD-B23F-45D5-9FA4-416451B248FA}"/>
              </a:ext>
            </a:extLst>
          </p:cNvPr>
          <p:cNvCxnSpPr>
            <a:cxnSpLocks/>
          </p:cNvCxnSpPr>
          <p:nvPr userDrawn="1"/>
        </p:nvCxnSpPr>
        <p:spPr>
          <a:xfrm flipV="1">
            <a:off x="8141382"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30" name="Cadre 29">
            <a:extLst>
              <a:ext uri="{FF2B5EF4-FFF2-40B4-BE49-F238E27FC236}">
                <a16:creationId xmlns="" xmlns:a16="http://schemas.microsoft.com/office/drawing/2014/main" id="{A6BA8172-CD31-447B-879F-F7CC9AAA8828}"/>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7" name="Text Placeholder 5">
            <a:extLst>
              <a:ext uri="{FF2B5EF4-FFF2-40B4-BE49-F238E27FC236}">
                <a16:creationId xmlns="" xmlns:a16="http://schemas.microsoft.com/office/drawing/2014/main" id="{E5B0CA00-40D4-4B05-A9FA-A23D2489FFC8}"/>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tx2"/>
                </a:solidFill>
              </a:defRPr>
            </a:lvl1pPr>
          </a:lstStyle>
          <a:p>
            <a:pPr lvl="0"/>
            <a:r>
              <a:rPr lang="en-GB"/>
              <a:t>Subtitle of the slide</a:t>
            </a:r>
          </a:p>
        </p:txBody>
      </p:sp>
    </p:spTree>
    <p:extLst>
      <p:ext uri="{BB962C8B-B14F-4D97-AF65-F5344CB8AC3E}">
        <p14:creationId xmlns:p14="http://schemas.microsoft.com/office/powerpoint/2010/main" val="1552102789"/>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orient="horz" pos="3906">
          <p15:clr>
            <a:srgbClr val="F26B43"/>
          </p15:clr>
        </p15:guide>
        <p15:guide id="6" orient="horz" pos="4156">
          <p15:clr>
            <a:srgbClr val="F26B43"/>
          </p15:clr>
        </p15:guide>
        <p15:guide id="7" pos="306">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4 columns with colored box titles">
    <p:spTree>
      <p:nvGrpSpPr>
        <p:cNvPr id="1" name=""/>
        <p:cNvGrpSpPr/>
        <p:nvPr/>
      </p:nvGrpSpPr>
      <p:grpSpPr>
        <a:xfrm>
          <a:off x="0" y="0"/>
          <a:ext cx="0" cy="0"/>
          <a:chOff x="0" y="0"/>
          <a:chExt cx="0" cy="0"/>
        </a:xfrm>
      </p:grpSpPr>
      <p:graphicFrame>
        <p:nvGraphicFramePr>
          <p:cNvPr id="3" name="Objet 2" hidden="1">
            <a:extLst>
              <a:ext uri="{FF2B5EF4-FFF2-40B4-BE49-F238E27FC236}">
                <a16:creationId xmlns="" xmlns:a16="http://schemas.microsoft.com/office/drawing/2014/main" id="{7BB89C52-7215-47FB-8975-6A2FFA25037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2467" name="think-cell Slide" r:id="rId5" imgW="532" imgH="530" progId="TCLayout.ActiveDocument.1">
                  <p:embed/>
                </p:oleObj>
              </mc:Choice>
              <mc:Fallback>
                <p:oleObj name="think-cell Slide" r:id="rId5" imgW="532" imgH="530" progId="TCLayout.ActiveDocument.1">
                  <p:embed/>
                  <p:pic>
                    <p:nvPicPr>
                      <p:cNvPr id="3" name="Objet 2" hidden="1">
                        <a:extLst>
                          <a:ext uri="{FF2B5EF4-FFF2-40B4-BE49-F238E27FC236}">
                            <a16:creationId xmlns="" xmlns:a16="http://schemas.microsoft.com/office/drawing/2014/main" id="{7BB89C52-7215-47FB-8975-6A2FFA25037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55187B2B-3878-47DA-815E-8BB73EED8EFE}"/>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9" name="Espace réservé du numéro de diapositive 8">
            <a:extLst>
              <a:ext uri="{FF2B5EF4-FFF2-40B4-BE49-F238E27FC236}">
                <a16:creationId xmlns="" xmlns:a16="http://schemas.microsoft.com/office/drawing/2014/main" id="{117D3991-82D5-4923-813E-6007EFC65ED8}"/>
              </a:ext>
            </a:extLst>
          </p:cNvPr>
          <p:cNvSpPr>
            <a:spLocks noGrp="1"/>
          </p:cNvSpPr>
          <p:nvPr>
            <p:ph type="sldNum" sz="quarter" idx="14"/>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5" name="Espace réservé du texte 4">
            <a:extLst>
              <a:ext uri="{FF2B5EF4-FFF2-40B4-BE49-F238E27FC236}">
                <a16:creationId xmlns="" xmlns:a16="http://schemas.microsoft.com/office/drawing/2014/main" id="{F29F32CF-ADE9-4D3D-9458-4DBEF9BE018B}"/>
              </a:ext>
            </a:extLst>
          </p:cNvPr>
          <p:cNvSpPr>
            <a:spLocks noGrp="1"/>
          </p:cNvSpPr>
          <p:nvPr>
            <p:ph type="body" sz="quarter" idx="20" hasCustomPrompt="1"/>
          </p:nvPr>
        </p:nvSpPr>
        <p:spPr>
          <a:xfrm>
            <a:off x="486256" y="1993900"/>
            <a:ext cx="2378846" cy="369332"/>
          </a:xfrm>
          <a:prstGeom prst="rect">
            <a:avLst/>
          </a:prstGeom>
          <a:solidFill>
            <a:schemeClr val="bg2"/>
          </a:solidFill>
        </p:spPr>
        <p:txBody>
          <a:bodyPr lIns="0" rIns="0" anchor="t">
            <a:spAutoFit/>
          </a:bodyPr>
          <a:lstStyle>
            <a:lvl1pPr marL="0" indent="0" algn="ctr">
              <a:buNone/>
              <a:defRPr b="1" cap="all" baseline="0">
                <a:solidFill>
                  <a:schemeClr val="bg1"/>
                </a:solidFill>
              </a:defRPr>
            </a:lvl1pPr>
          </a:lstStyle>
          <a:p>
            <a:pPr lvl="0"/>
            <a:r>
              <a:rPr lang="en-GB"/>
              <a:t>Title</a:t>
            </a:r>
          </a:p>
        </p:txBody>
      </p:sp>
      <p:sp>
        <p:nvSpPr>
          <p:cNvPr id="13" name="Espace réservé du texte 4">
            <a:extLst>
              <a:ext uri="{FF2B5EF4-FFF2-40B4-BE49-F238E27FC236}">
                <a16:creationId xmlns="" xmlns:a16="http://schemas.microsoft.com/office/drawing/2014/main" id="{8F949CB4-ADF1-411D-B5B0-474DDF2975F4}"/>
              </a:ext>
            </a:extLst>
          </p:cNvPr>
          <p:cNvSpPr>
            <a:spLocks noGrp="1"/>
          </p:cNvSpPr>
          <p:nvPr>
            <p:ph type="body" sz="quarter" idx="21" hasCustomPrompt="1"/>
          </p:nvPr>
        </p:nvSpPr>
        <p:spPr>
          <a:xfrm>
            <a:off x="3401232" y="1993900"/>
            <a:ext cx="2378846" cy="369332"/>
          </a:xfrm>
          <a:prstGeom prst="rect">
            <a:avLst/>
          </a:prstGeom>
          <a:solidFill>
            <a:schemeClr val="tx2"/>
          </a:solidFill>
        </p:spPr>
        <p:txBody>
          <a:bodyPr lIns="0" rIns="0" anchor="t">
            <a:spAutoFit/>
          </a:bodyPr>
          <a:lstStyle>
            <a:lvl1pPr marL="0" indent="0" algn="ctr">
              <a:buNone/>
              <a:defRPr b="1" cap="all" baseline="0">
                <a:solidFill>
                  <a:schemeClr val="bg1"/>
                </a:solidFill>
              </a:defRPr>
            </a:lvl1pPr>
          </a:lstStyle>
          <a:p>
            <a:pPr lvl="0"/>
            <a:r>
              <a:rPr lang="en-GB"/>
              <a:t>Title</a:t>
            </a:r>
          </a:p>
        </p:txBody>
      </p:sp>
      <p:sp>
        <p:nvSpPr>
          <p:cNvPr id="14" name="Espace réservé du texte 4">
            <a:extLst>
              <a:ext uri="{FF2B5EF4-FFF2-40B4-BE49-F238E27FC236}">
                <a16:creationId xmlns="" xmlns:a16="http://schemas.microsoft.com/office/drawing/2014/main" id="{F575F9CB-6641-4AA5-BBBF-DCB5E35A79B3}"/>
              </a:ext>
            </a:extLst>
          </p:cNvPr>
          <p:cNvSpPr>
            <a:spLocks noGrp="1"/>
          </p:cNvSpPr>
          <p:nvPr>
            <p:ph type="body" sz="quarter" idx="22" hasCustomPrompt="1"/>
          </p:nvPr>
        </p:nvSpPr>
        <p:spPr>
          <a:xfrm>
            <a:off x="6316208" y="1993900"/>
            <a:ext cx="2378846" cy="369332"/>
          </a:xfrm>
          <a:prstGeom prst="rect">
            <a:avLst/>
          </a:prstGeom>
          <a:solidFill>
            <a:schemeClr val="accent4"/>
          </a:solidFill>
        </p:spPr>
        <p:txBody>
          <a:bodyPr lIns="0" rIns="0" anchor="t">
            <a:spAutoFit/>
          </a:bodyPr>
          <a:lstStyle>
            <a:lvl1pPr marL="0" indent="0" algn="ctr">
              <a:buNone/>
              <a:defRPr b="1" cap="all" baseline="0">
                <a:solidFill>
                  <a:schemeClr val="bg1"/>
                </a:solidFill>
              </a:defRPr>
            </a:lvl1pPr>
          </a:lstStyle>
          <a:p>
            <a:pPr lvl="0"/>
            <a:r>
              <a:rPr lang="en-GB"/>
              <a:t>Title</a:t>
            </a:r>
          </a:p>
        </p:txBody>
      </p:sp>
      <p:sp>
        <p:nvSpPr>
          <p:cNvPr id="15" name="Espace réservé du texte 4">
            <a:extLst>
              <a:ext uri="{FF2B5EF4-FFF2-40B4-BE49-F238E27FC236}">
                <a16:creationId xmlns="" xmlns:a16="http://schemas.microsoft.com/office/drawing/2014/main" id="{673ECD5B-058F-460C-B800-3658FC97D202}"/>
              </a:ext>
            </a:extLst>
          </p:cNvPr>
          <p:cNvSpPr>
            <a:spLocks noGrp="1"/>
          </p:cNvSpPr>
          <p:nvPr>
            <p:ph type="body" sz="quarter" idx="23" hasCustomPrompt="1"/>
          </p:nvPr>
        </p:nvSpPr>
        <p:spPr>
          <a:xfrm>
            <a:off x="9231183" y="1993900"/>
            <a:ext cx="2378846" cy="369332"/>
          </a:xfrm>
          <a:prstGeom prst="rect">
            <a:avLst/>
          </a:prstGeom>
          <a:solidFill>
            <a:schemeClr val="accent1"/>
          </a:solidFill>
        </p:spPr>
        <p:txBody>
          <a:bodyPr lIns="0" rIns="0" anchor="t">
            <a:spAutoFit/>
          </a:bodyPr>
          <a:lstStyle>
            <a:lvl1pPr marL="0" indent="0" algn="ctr">
              <a:buNone/>
              <a:defRPr b="1" cap="all" baseline="0">
                <a:solidFill>
                  <a:schemeClr val="bg1"/>
                </a:solidFill>
              </a:defRPr>
            </a:lvl1pPr>
          </a:lstStyle>
          <a:p>
            <a:pPr lvl="0"/>
            <a:r>
              <a:rPr lang="en-GB"/>
              <a:t>Title</a:t>
            </a:r>
          </a:p>
        </p:txBody>
      </p:sp>
      <p:sp>
        <p:nvSpPr>
          <p:cNvPr id="16" name="Espace réservé du texte 15">
            <a:extLst>
              <a:ext uri="{FF2B5EF4-FFF2-40B4-BE49-F238E27FC236}">
                <a16:creationId xmlns="" xmlns:a16="http://schemas.microsoft.com/office/drawing/2014/main" id="{2D19A821-9323-436D-9BBA-EF55905E3049}"/>
              </a:ext>
            </a:extLst>
          </p:cNvPr>
          <p:cNvSpPr>
            <a:spLocks noGrp="1"/>
          </p:cNvSpPr>
          <p:nvPr>
            <p:ph type="body" sz="quarter" idx="24" hasCustomPrompt="1"/>
          </p:nvPr>
        </p:nvSpPr>
        <p:spPr>
          <a:xfrm>
            <a:off x="485887" y="2634117"/>
            <a:ext cx="2378847" cy="1477328"/>
          </a:xfrm>
          <a:prstGeom prst="rect">
            <a:avLst/>
          </a:prstGeom>
        </p:spPr>
        <p:txBody>
          <a:bodyPr lIns="0" rIns="0">
            <a:spAutoFit/>
          </a:bodyPr>
          <a:lstStyle>
            <a:lvl1pPr>
              <a:defRPr sz="1600"/>
            </a:lvl1pPr>
            <a:lvl2pPr marL="447675" indent="-314325">
              <a:buFontTx/>
              <a:buBlip>
                <a:blip r:embed="rId7"/>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17" name="Espace réservé du texte 15">
            <a:extLst>
              <a:ext uri="{FF2B5EF4-FFF2-40B4-BE49-F238E27FC236}">
                <a16:creationId xmlns="" xmlns:a16="http://schemas.microsoft.com/office/drawing/2014/main" id="{8F509378-7F96-4CC3-B445-AFDF4E8F71BC}"/>
              </a:ext>
            </a:extLst>
          </p:cNvPr>
          <p:cNvSpPr>
            <a:spLocks noGrp="1"/>
          </p:cNvSpPr>
          <p:nvPr>
            <p:ph type="body" sz="quarter" idx="25" hasCustomPrompt="1"/>
          </p:nvPr>
        </p:nvSpPr>
        <p:spPr>
          <a:xfrm>
            <a:off x="3400985" y="2634117"/>
            <a:ext cx="2378847" cy="1477328"/>
          </a:xfrm>
          <a:prstGeom prst="rect">
            <a:avLst/>
          </a:prstGeom>
        </p:spPr>
        <p:txBody>
          <a:bodyPr lIns="0" rIns="0">
            <a:spAutoFit/>
          </a:bodyPr>
          <a:lstStyle>
            <a:lvl1pPr>
              <a:defRPr sz="1600"/>
            </a:lvl1pPr>
            <a:lvl2pPr marL="447675" indent="-314325">
              <a:buFontTx/>
              <a:buBlip>
                <a:blip r:embed="rId8"/>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18" name="Espace réservé du texte 15">
            <a:extLst>
              <a:ext uri="{FF2B5EF4-FFF2-40B4-BE49-F238E27FC236}">
                <a16:creationId xmlns="" xmlns:a16="http://schemas.microsoft.com/office/drawing/2014/main" id="{FE25E091-C850-4A35-8C6B-48D1A63C1D4F}"/>
              </a:ext>
            </a:extLst>
          </p:cNvPr>
          <p:cNvSpPr>
            <a:spLocks noGrp="1"/>
          </p:cNvSpPr>
          <p:nvPr>
            <p:ph type="body" sz="quarter" idx="26" hasCustomPrompt="1"/>
          </p:nvPr>
        </p:nvSpPr>
        <p:spPr>
          <a:xfrm>
            <a:off x="6316083" y="2634117"/>
            <a:ext cx="2378847" cy="1477328"/>
          </a:xfrm>
          <a:prstGeom prst="rect">
            <a:avLst/>
          </a:prstGeom>
        </p:spPr>
        <p:txBody>
          <a:bodyPr lIns="0" rIns="0">
            <a:spAutoFit/>
          </a:bodyPr>
          <a:lstStyle>
            <a:lvl1pPr>
              <a:defRPr sz="1600"/>
            </a:lvl1pPr>
            <a:lvl2pPr marL="447675" indent="-314325">
              <a:buFontTx/>
              <a:buBlip>
                <a:blip r:embed="rId9"/>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19" name="Espace réservé du texte 15">
            <a:extLst>
              <a:ext uri="{FF2B5EF4-FFF2-40B4-BE49-F238E27FC236}">
                <a16:creationId xmlns="" xmlns:a16="http://schemas.microsoft.com/office/drawing/2014/main" id="{BB3AB300-BC70-4E89-90E0-8D61F56FBB2D}"/>
              </a:ext>
            </a:extLst>
          </p:cNvPr>
          <p:cNvSpPr>
            <a:spLocks noGrp="1"/>
          </p:cNvSpPr>
          <p:nvPr>
            <p:ph type="body" sz="quarter" idx="27" hasCustomPrompt="1"/>
          </p:nvPr>
        </p:nvSpPr>
        <p:spPr>
          <a:xfrm>
            <a:off x="9231182" y="2634117"/>
            <a:ext cx="2378847" cy="1477328"/>
          </a:xfrm>
          <a:prstGeom prst="rect">
            <a:avLst/>
          </a:prstGeom>
        </p:spPr>
        <p:txBody>
          <a:bodyPr lIns="0" rIns="0">
            <a:spAutoFit/>
          </a:bodyPr>
          <a:lstStyle>
            <a:lvl1pPr>
              <a:defRPr sz="1600"/>
            </a:lvl1pPr>
            <a:lvl2pPr marL="447675" indent="-314325">
              <a:buFontTx/>
              <a:buBlip>
                <a:blip r:embed="rId10"/>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4" name="Titre 3">
            <a:extLst>
              <a:ext uri="{FF2B5EF4-FFF2-40B4-BE49-F238E27FC236}">
                <a16:creationId xmlns="" xmlns:a16="http://schemas.microsoft.com/office/drawing/2014/main" id="{0DC641C9-B54A-4E65-BAB2-93108534F4F0}"/>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20" name="Text Placeholder 8">
            <a:extLst>
              <a:ext uri="{FF2B5EF4-FFF2-40B4-BE49-F238E27FC236}">
                <a16:creationId xmlns="" xmlns:a16="http://schemas.microsoft.com/office/drawing/2014/main" id="{3340DE3B-4ADD-48BE-BCE6-7FE7A7786336}"/>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22" name="Cadre 21">
            <a:extLst>
              <a:ext uri="{FF2B5EF4-FFF2-40B4-BE49-F238E27FC236}">
                <a16:creationId xmlns="" xmlns:a16="http://schemas.microsoft.com/office/drawing/2014/main" id="{E91004BA-7343-436F-9F59-E70C2655FD16}"/>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1" name="Text Placeholder 5">
            <a:extLst>
              <a:ext uri="{FF2B5EF4-FFF2-40B4-BE49-F238E27FC236}">
                <a16:creationId xmlns="" xmlns:a16="http://schemas.microsoft.com/office/drawing/2014/main" id="{F02206C2-89D7-4BB1-ACD3-6DD6F02F986E}"/>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tx2"/>
                </a:solidFill>
              </a:defRPr>
            </a:lvl1pPr>
          </a:lstStyle>
          <a:p>
            <a:pPr lvl="0"/>
            <a:r>
              <a:rPr lang="en-GB"/>
              <a:t>Subtitle of the slide</a:t>
            </a:r>
          </a:p>
        </p:txBody>
      </p:sp>
    </p:spTree>
    <p:extLst>
      <p:ext uri="{BB962C8B-B14F-4D97-AF65-F5344CB8AC3E}">
        <p14:creationId xmlns:p14="http://schemas.microsoft.com/office/powerpoint/2010/main" val="3645850281"/>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orient="horz" pos="3906">
          <p15:clr>
            <a:srgbClr val="F26B43"/>
          </p15:clr>
        </p15:guide>
        <p15:guide id="6" orient="horz" pos="4156">
          <p15:clr>
            <a:srgbClr val="F26B43"/>
          </p15:clr>
        </p15:guide>
        <p15:guide id="7" pos="306">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4 columns with colored box titles [V2]">
    <p:spTree>
      <p:nvGrpSpPr>
        <p:cNvPr id="1" name=""/>
        <p:cNvGrpSpPr/>
        <p:nvPr/>
      </p:nvGrpSpPr>
      <p:grpSpPr>
        <a:xfrm>
          <a:off x="0" y="0"/>
          <a:ext cx="0" cy="0"/>
          <a:chOff x="0" y="0"/>
          <a:chExt cx="0" cy="0"/>
        </a:xfrm>
      </p:grpSpPr>
      <p:graphicFrame>
        <p:nvGraphicFramePr>
          <p:cNvPr id="3" name="Objet 2" hidden="1">
            <a:extLst>
              <a:ext uri="{FF2B5EF4-FFF2-40B4-BE49-F238E27FC236}">
                <a16:creationId xmlns="" xmlns:a16="http://schemas.microsoft.com/office/drawing/2014/main" id="{7BB89C52-7215-47FB-8975-6A2FFA25037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3491" name="think-cell Slide" r:id="rId5" imgW="532" imgH="530" progId="TCLayout.ActiveDocument.1">
                  <p:embed/>
                </p:oleObj>
              </mc:Choice>
              <mc:Fallback>
                <p:oleObj name="think-cell Slide" r:id="rId5" imgW="532" imgH="530" progId="TCLayout.ActiveDocument.1">
                  <p:embed/>
                  <p:pic>
                    <p:nvPicPr>
                      <p:cNvPr id="3" name="Objet 2" hidden="1">
                        <a:extLst>
                          <a:ext uri="{FF2B5EF4-FFF2-40B4-BE49-F238E27FC236}">
                            <a16:creationId xmlns="" xmlns:a16="http://schemas.microsoft.com/office/drawing/2014/main" id="{7BB89C52-7215-47FB-8975-6A2FFA25037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55187B2B-3878-47DA-815E-8BB73EED8EFE}"/>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9" name="Espace réservé du numéro de diapositive 8">
            <a:extLst>
              <a:ext uri="{FF2B5EF4-FFF2-40B4-BE49-F238E27FC236}">
                <a16:creationId xmlns="" xmlns:a16="http://schemas.microsoft.com/office/drawing/2014/main" id="{117D3991-82D5-4923-813E-6007EFC65ED8}"/>
              </a:ext>
            </a:extLst>
          </p:cNvPr>
          <p:cNvSpPr>
            <a:spLocks noGrp="1"/>
          </p:cNvSpPr>
          <p:nvPr>
            <p:ph type="sldNum" sz="quarter" idx="14"/>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5" name="Espace réservé du texte 4">
            <a:extLst>
              <a:ext uri="{FF2B5EF4-FFF2-40B4-BE49-F238E27FC236}">
                <a16:creationId xmlns="" xmlns:a16="http://schemas.microsoft.com/office/drawing/2014/main" id="{F29F32CF-ADE9-4D3D-9458-4DBEF9BE018B}"/>
              </a:ext>
            </a:extLst>
          </p:cNvPr>
          <p:cNvSpPr>
            <a:spLocks noGrp="1"/>
          </p:cNvSpPr>
          <p:nvPr>
            <p:ph type="body" sz="quarter" idx="20" hasCustomPrompt="1"/>
          </p:nvPr>
        </p:nvSpPr>
        <p:spPr>
          <a:xfrm>
            <a:off x="486256" y="1993900"/>
            <a:ext cx="2378846" cy="369332"/>
          </a:xfrm>
          <a:prstGeom prst="rect">
            <a:avLst/>
          </a:prstGeom>
          <a:solidFill>
            <a:schemeClr val="bg2"/>
          </a:solidFill>
        </p:spPr>
        <p:txBody>
          <a:bodyPr lIns="0" rIns="0" anchor="t">
            <a:spAutoFit/>
          </a:bodyPr>
          <a:lstStyle>
            <a:lvl1pPr marL="0" indent="0" algn="ctr">
              <a:buNone/>
              <a:defRPr b="1" cap="all" baseline="0">
                <a:solidFill>
                  <a:schemeClr val="bg1"/>
                </a:solidFill>
              </a:defRPr>
            </a:lvl1pPr>
          </a:lstStyle>
          <a:p>
            <a:pPr lvl="0"/>
            <a:r>
              <a:rPr lang="en-GB"/>
              <a:t>Title</a:t>
            </a:r>
          </a:p>
        </p:txBody>
      </p:sp>
      <p:sp>
        <p:nvSpPr>
          <p:cNvPr id="13" name="Espace réservé du texte 4">
            <a:extLst>
              <a:ext uri="{FF2B5EF4-FFF2-40B4-BE49-F238E27FC236}">
                <a16:creationId xmlns="" xmlns:a16="http://schemas.microsoft.com/office/drawing/2014/main" id="{8F949CB4-ADF1-411D-B5B0-474DDF2975F4}"/>
              </a:ext>
            </a:extLst>
          </p:cNvPr>
          <p:cNvSpPr>
            <a:spLocks noGrp="1"/>
          </p:cNvSpPr>
          <p:nvPr>
            <p:ph type="body" sz="quarter" idx="21" hasCustomPrompt="1"/>
          </p:nvPr>
        </p:nvSpPr>
        <p:spPr>
          <a:xfrm>
            <a:off x="3401232" y="1993900"/>
            <a:ext cx="2378846" cy="369332"/>
          </a:xfrm>
          <a:prstGeom prst="rect">
            <a:avLst/>
          </a:prstGeom>
          <a:solidFill>
            <a:schemeClr val="tx2"/>
          </a:solidFill>
        </p:spPr>
        <p:txBody>
          <a:bodyPr lIns="0" rIns="0" anchor="t">
            <a:spAutoFit/>
          </a:bodyPr>
          <a:lstStyle>
            <a:lvl1pPr marL="0" indent="0" algn="ctr">
              <a:buNone/>
              <a:defRPr b="1" cap="all" baseline="0">
                <a:solidFill>
                  <a:schemeClr val="bg1"/>
                </a:solidFill>
              </a:defRPr>
            </a:lvl1pPr>
          </a:lstStyle>
          <a:p>
            <a:pPr lvl="0"/>
            <a:r>
              <a:rPr lang="en-GB"/>
              <a:t>Title</a:t>
            </a:r>
          </a:p>
        </p:txBody>
      </p:sp>
      <p:sp>
        <p:nvSpPr>
          <p:cNvPr id="14" name="Espace réservé du texte 4">
            <a:extLst>
              <a:ext uri="{FF2B5EF4-FFF2-40B4-BE49-F238E27FC236}">
                <a16:creationId xmlns="" xmlns:a16="http://schemas.microsoft.com/office/drawing/2014/main" id="{F575F9CB-6641-4AA5-BBBF-DCB5E35A79B3}"/>
              </a:ext>
            </a:extLst>
          </p:cNvPr>
          <p:cNvSpPr>
            <a:spLocks noGrp="1"/>
          </p:cNvSpPr>
          <p:nvPr>
            <p:ph type="body" sz="quarter" idx="22" hasCustomPrompt="1"/>
          </p:nvPr>
        </p:nvSpPr>
        <p:spPr>
          <a:xfrm>
            <a:off x="6316208" y="1993900"/>
            <a:ext cx="2378846" cy="369332"/>
          </a:xfrm>
          <a:prstGeom prst="rect">
            <a:avLst/>
          </a:prstGeom>
          <a:solidFill>
            <a:schemeClr val="accent3"/>
          </a:solidFill>
        </p:spPr>
        <p:txBody>
          <a:bodyPr lIns="0" rIns="0" anchor="t">
            <a:spAutoFit/>
          </a:bodyPr>
          <a:lstStyle>
            <a:lvl1pPr marL="0" indent="0" algn="ctr">
              <a:buNone/>
              <a:defRPr b="1" cap="all" baseline="0">
                <a:solidFill>
                  <a:schemeClr val="bg1"/>
                </a:solidFill>
              </a:defRPr>
            </a:lvl1pPr>
          </a:lstStyle>
          <a:p>
            <a:pPr lvl="0"/>
            <a:r>
              <a:rPr lang="en-GB"/>
              <a:t>Title</a:t>
            </a:r>
          </a:p>
        </p:txBody>
      </p:sp>
      <p:sp>
        <p:nvSpPr>
          <p:cNvPr id="15" name="Espace réservé du texte 4">
            <a:extLst>
              <a:ext uri="{FF2B5EF4-FFF2-40B4-BE49-F238E27FC236}">
                <a16:creationId xmlns="" xmlns:a16="http://schemas.microsoft.com/office/drawing/2014/main" id="{673ECD5B-058F-460C-B800-3658FC97D202}"/>
              </a:ext>
            </a:extLst>
          </p:cNvPr>
          <p:cNvSpPr>
            <a:spLocks noGrp="1"/>
          </p:cNvSpPr>
          <p:nvPr>
            <p:ph type="body" sz="quarter" idx="23" hasCustomPrompt="1"/>
          </p:nvPr>
        </p:nvSpPr>
        <p:spPr>
          <a:xfrm>
            <a:off x="9231183" y="1993900"/>
            <a:ext cx="2378846" cy="369332"/>
          </a:xfrm>
          <a:prstGeom prst="rect">
            <a:avLst/>
          </a:prstGeom>
          <a:solidFill>
            <a:schemeClr val="accent1"/>
          </a:solidFill>
        </p:spPr>
        <p:txBody>
          <a:bodyPr lIns="0" rIns="0" anchor="t">
            <a:spAutoFit/>
          </a:bodyPr>
          <a:lstStyle>
            <a:lvl1pPr marL="0" indent="0" algn="ctr">
              <a:buNone/>
              <a:defRPr b="1" cap="all" baseline="0">
                <a:solidFill>
                  <a:schemeClr val="bg1"/>
                </a:solidFill>
              </a:defRPr>
            </a:lvl1pPr>
          </a:lstStyle>
          <a:p>
            <a:pPr lvl="0"/>
            <a:r>
              <a:rPr lang="en-GB"/>
              <a:t>Title</a:t>
            </a:r>
          </a:p>
        </p:txBody>
      </p:sp>
      <p:sp>
        <p:nvSpPr>
          <p:cNvPr id="16" name="Espace réservé du texte 15">
            <a:extLst>
              <a:ext uri="{FF2B5EF4-FFF2-40B4-BE49-F238E27FC236}">
                <a16:creationId xmlns="" xmlns:a16="http://schemas.microsoft.com/office/drawing/2014/main" id="{2D19A821-9323-436D-9BBA-EF55905E3049}"/>
              </a:ext>
            </a:extLst>
          </p:cNvPr>
          <p:cNvSpPr>
            <a:spLocks noGrp="1"/>
          </p:cNvSpPr>
          <p:nvPr>
            <p:ph type="body" sz="quarter" idx="24" hasCustomPrompt="1"/>
          </p:nvPr>
        </p:nvSpPr>
        <p:spPr>
          <a:xfrm>
            <a:off x="485887" y="2634117"/>
            <a:ext cx="2378847" cy="1477328"/>
          </a:xfrm>
          <a:prstGeom prst="rect">
            <a:avLst/>
          </a:prstGeom>
        </p:spPr>
        <p:txBody>
          <a:bodyPr lIns="0" rIns="0">
            <a:spAutoFit/>
          </a:bodyPr>
          <a:lstStyle>
            <a:lvl1pPr>
              <a:defRPr sz="1600"/>
            </a:lvl1pPr>
            <a:lvl2pPr marL="447675" indent="-314325">
              <a:buFontTx/>
              <a:buBlip>
                <a:blip r:embed="rId7"/>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17" name="Espace réservé du texte 15">
            <a:extLst>
              <a:ext uri="{FF2B5EF4-FFF2-40B4-BE49-F238E27FC236}">
                <a16:creationId xmlns="" xmlns:a16="http://schemas.microsoft.com/office/drawing/2014/main" id="{8F509378-7F96-4CC3-B445-AFDF4E8F71BC}"/>
              </a:ext>
            </a:extLst>
          </p:cNvPr>
          <p:cNvSpPr>
            <a:spLocks noGrp="1"/>
          </p:cNvSpPr>
          <p:nvPr>
            <p:ph type="body" sz="quarter" idx="25" hasCustomPrompt="1"/>
          </p:nvPr>
        </p:nvSpPr>
        <p:spPr>
          <a:xfrm>
            <a:off x="3400985" y="2634117"/>
            <a:ext cx="2378847" cy="1477328"/>
          </a:xfrm>
          <a:prstGeom prst="rect">
            <a:avLst/>
          </a:prstGeom>
        </p:spPr>
        <p:txBody>
          <a:bodyPr lIns="0" rIns="0">
            <a:spAutoFit/>
          </a:bodyPr>
          <a:lstStyle>
            <a:lvl1pPr>
              <a:defRPr sz="1600"/>
            </a:lvl1pPr>
            <a:lvl2pPr marL="447675" indent="-314325">
              <a:buFontTx/>
              <a:buBlip>
                <a:blip r:embed="rId8"/>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18" name="Espace réservé du texte 15">
            <a:extLst>
              <a:ext uri="{FF2B5EF4-FFF2-40B4-BE49-F238E27FC236}">
                <a16:creationId xmlns="" xmlns:a16="http://schemas.microsoft.com/office/drawing/2014/main" id="{FE25E091-C850-4A35-8C6B-48D1A63C1D4F}"/>
              </a:ext>
            </a:extLst>
          </p:cNvPr>
          <p:cNvSpPr>
            <a:spLocks noGrp="1"/>
          </p:cNvSpPr>
          <p:nvPr>
            <p:ph type="body" sz="quarter" idx="26" hasCustomPrompt="1"/>
          </p:nvPr>
        </p:nvSpPr>
        <p:spPr>
          <a:xfrm>
            <a:off x="6316083" y="2634117"/>
            <a:ext cx="2378847" cy="1477328"/>
          </a:xfrm>
          <a:prstGeom prst="rect">
            <a:avLst/>
          </a:prstGeom>
        </p:spPr>
        <p:txBody>
          <a:bodyPr lIns="0" rIns="0">
            <a:spAutoFit/>
          </a:bodyPr>
          <a:lstStyle>
            <a:lvl1pPr>
              <a:defRPr sz="1600"/>
            </a:lvl1pPr>
            <a:lvl2pPr marL="447675" indent="-314325">
              <a:buFontTx/>
              <a:buBlip>
                <a:blip r:embed="rId9"/>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19" name="Espace réservé du texte 15">
            <a:extLst>
              <a:ext uri="{FF2B5EF4-FFF2-40B4-BE49-F238E27FC236}">
                <a16:creationId xmlns="" xmlns:a16="http://schemas.microsoft.com/office/drawing/2014/main" id="{BB3AB300-BC70-4E89-90E0-8D61F56FBB2D}"/>
              </a:ext>
            </a:extLst>
          </p:cNvPr>
          <p:cNvSpPr>
            <a:spLocks noGrp="1"/>
          </p:cNvSpPr>
          <p:nvPr>
            <p:ph type="body" sz="quarter" idx="27" hasCustomPrompt="1"/>
          </p:nvPr>
        </p:nvSpPr>
        <p:spPr>
          <a:xfrm>
            <a:off x="9231182" y="2634117"/>
            <a:ext cx="2378847" cy="1477328"/>
          </a:xfrm>
          <a:prstGeom prst="rect">
            <a:avLst/>
          </a:prstGeom>
        </p:spPr>
        <p:txBody>
          <a:bodyPr lIns="0" rIns="0">
            <a:spAutoFit/>
          </a:bodyPr>
          <a:lstStyle>
            <a:lvl1pPr>
              <a:defRPr sz="1600"/>
            </a:lvl1pPr>
            <a:lvl2pPr marL="447675" indent="-314325">
              <a:buFontTx/>
              <a:buBlip>
                <a:blip r:embed="rId10"/>
              </a:buBlip>
              <a:defRPr sz="1600"/>
            </a:lvl2pPr>
            <a:lvl3pPr>
              <a:defRPr sz="1400"/>
            </a:lvl3pPr>
            <a:lvl4pPr marL="758825" indent="0">
              <a:buNone/>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4" name="Titre 3">
            <a:extLst>
              <a:ext uri="{FF2B5EF4-FFF2-40B4-BE49-F238E27FC236}">
                <a16:creationId xmlns="" xmlns:a16="http://schemas.microsoft.com/office/drawing/2014/main" id="{0DC641C9-B54A-4E65-BAB2-93108534F4F0}"/>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20" name="Text Placeholder 8">
            <a:extLst>
              <a:ext uri="{FF2B5EF4-FFF2-40B4-BE49-F238E27FC236}">
                <a16:creationId xmlns="" xmlns:a16="http://schemas.microsoft.com/office/drawing/2014/main" id="{ED3FC135-82C8-4A96-888D-AB8CE8961301}"/>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22" name="Cadre 21">
            <a:extLst>
              <a:ext uri="{FF2B5EF4-FFF2-40B4-BE49-F238E27FC236}">
                <a16:creationId xmlns="" xmlns:a16="http://schemas.microsoft.com/office/drawing/2014/main" id="{DCCEC75F-BBD9-499D-9268-3D89E7E6B8F7}"/>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1" name="Text Placeholder 5">
            <a:extLst>
              <a:ext uri="{FF2B5EF4-FFF2-40B4-BE49-F238E27FC236}">
                <a16:creationId xmlns="" xmlns:a16="http://schemas.microsoft.com/office/drawing/2014/main" id="{CA573106-FD8F-40EB-9CBA-13741FBF8C5D}"/>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tx2"/>
                </a:solidFill>
              </a:defRPr>
            </a:lvl1pPr>
          </a:lstStyle>
          <a:p>
            <a:pPr lvl="0"/>
            <a:r>
              <a:rPr lang="en-GB"/>
              <a:t>Subtitle of the slide</a:t>
            </a:r>
          </a:p>
        </p:txBody>
      </p:sp>
    </p:spTree>
    <p:extLst>
      <p:ext uri="{BB962C8B-B14F-4D97-AF65-F5344CB8AC3E}">
        <p14:creationId xmlns:p14="http://schemas.microsoft.com/office/powerpoint/2010/main" val="2941357691"/>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orient="horz" pos="3906">
          <p15:clr>
            <a:srgbClr val="F26B43"/>
          </p15:clr>
        </p15:guide>
        <p15:guide id="6" orient="horz" pos="4156">
          <p15:clr>
            <a:srgbClr val="F26B43"/>
          </p15:clr>
        </p15:guide>
        <p15:guide id="7" pos="306">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3 columns with colored box titles">
    <p:spTree>
      <p:nvGrpSpPr>
        <p:cNvPr id="1" name=""/>
        <p:cNvGrpSpPr/>
        <p:nvPr/>
      </p:nvGrpSpPr>
      <p:grpSpPr>
        <a:xfrm>
          <a:off x="0" y="0"/>
          <a:ext cx="0" cy="0"/>
          <a:chOff x="0" y="0"/>
          <a:chExt cx="0" cy="0"/>
        </a:xfrm>
      </p:grpSpPr>
      <p:graphicFrame>
        <p:nvGraphicFramePr>
          <p:cNvPr id="3" name="Objet 2" hidden="1">
            <a:extLst>
              <a:ext uri="{FF2B5EF4-FFF2-40B4-BE49-F238E27FC236}">
                <a16:creationId xmlns="" xmlns:a16="http://schemas.microsoft.com/office/drawing/2014/main" id="{7BB89C52-7215-47FB-8975-6A2FFA25037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4515" name="think-cell Slide" r:id="rId5" imgW="532" imgH="530" progId="TCLayout.ActiveDocument.1">
                  <p:embed/>
                </p:oleObj>
              </mc:Choice>
              <mc:Fallback>
                <p:oleObj name="think-cell Slide" r:id="rId5" imgW="532" imgH="530" progId="TCLayout.ActiveDocument.1">
                  <p:embed/>
                  <p:pic>
                    <p:nvPicPr>
                      <p:cNvPr id="3" name="Objet 2" hidden="1">
                        <a:extLst>
                          <a:ext uri="{FF2B5EF4-FFF2-40B4-BE49-F238E27FC236}">
                            <a16:creationId xmlns="" xmlns:a16="http://schemas.microsoft.com/office/drawing/2014/main" id="{7BB89C52-7215-47FB-8975-6A2FFA25037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55187B2B-3878-47DA-815E-8BB73EED8EFE}"/>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9" name="Espace réservé du numéro de diapositive 8">
            <a:extLst>
              <a:ext uri="{FF2B5EF4-FFF2-40B4-BE49-F238E27FC236}">
                <a16:creationId xmlns="" xmlns:a16="http://schemas.microsoft.com/office/drawing/2014/main" id="{117D3991-82D5-4923-813E-6007EFC65ED8}"/>
              </a:ext>
            </a:extLst>
          </p:cNvPr>
          <p:cNvSpPr>
            <a:spLocks noGrp="1"/>
          </p:cNvSpPr>
          <p:nvPr>
            <p:ph type="sldNum" sz="quarter" idx="14"/>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16" name="Espace réservé du texte 15">
            <a:extLst>
              <a:ext uri="{FF2B5EF4-FFF2-40B4-BE49-F238E27FC236}">
                <a16:creationId xmlns="" xmlns:a16="http://schemas.microsoft.com/office/drawing/2014/main" id="{2D19A821-9323-436D-9BBA-EF55905E3049}"/>
              </a:ext>
            </a:extLst>
          </p:cNvPr>
          <p:cNvSpPr>
            <a:spLocks noGrp="1"/>
          </p:cNvSpPr>
          <p:nvPr>
            <p:ph type="body" sz="quarter" idx="24" hasCustomPrompt="1"/>
          </p:nvPr>
        </p:nvSpPr>
        <p:spPr>
          <a:xfrm>
            <a:off x="485775" y="2634117"/>
            <a:ext cx="3195010" cy="1231106"/>
          </a:xfrm>
          <a:prstGeom prst="rect">
            <a:avLst/>
          </a:prstGeom>
        </p:spPr>
        <p:txBody>
          <a:bodyPr wrap="square" lIns="0" rIns="0">
            <a:spAutoFit/>
          </a:bodyPr>
          <a:lstStyle>
            <a:lvl1pPr>
              <a:defRPr sz="1600"/>
            </a:lvl1pPr>
            <a:lvl2pPr marL="447675" indent="-314325">
              <a:buFontTx/>
              <a:buBlip>
                <a:blip r:embed="rId7"/>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17" name="Espace réservé du texte 15">
            <a:extLst>
              <a:ext uri="{FF2B5EF4-FFF2-40B4-BE49-F238E27FC236}">
                <a16:creationId xmlns="" xmlns:a16="http://schemas.microsoft.com/office/drawing/2014/main" id="{8F509378-7F96-4CC3-B445-AFDF4E8F71BC}"/>
              </a:ext>
            </a:extLst>
          </p:cNvPr>
          <p:cNvSpPr>
            <a:spLocks noGrp="1"/>
          </p:cNvSpPr>
          <p:nvPr>
            <p:ph type="body" sz="quarter" idx="25" hasCustomPrompt="1"/>
          </p:nvPr>
        </p:nvSpPr>
        <p:spPr>
          <a:xfrm>
            <a:off x="4450146" y="2634117"/>
            <a:ext cx="3195010" cy="1231106"/>
          </a:xfrm>
          <a:prstGeom prst="rect">
            <a:avLst/>
          </a:prstGeom>
        </p:spPr>
        <p:txBody>
          <a:bodyPr wrap="square" lIns="0" rIns="0">
            <a:spAutoFit/>
          </a:bodyPr>
          <a:lstStyle>
            <a:lvl1pPr>
              <a:defRPr sz="1600"/>
            </a:lvl1pPr>
            <a:lvl2pPr marL="447675" indent="-314325">
              <a:buFontTx/>
              <a:buBlip>
                <a:blip r:embed="rId8"/>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18" name="Espace réservé du texte 15">
            <a:extLst>
              <a:ext uri="{FF2B5EF4-FFF2-40B4-BE49-F238E27FC236}">
                <a16:creationId xmlns="" xmlns:a16="http://schemas.microsoft.com/office/drawing/2014/main" id="{FE25E091-C850-4A35-8C6B-48D1A63C1D4F}"/>
              </a:ext>
            </a:extLst>
          </p:cNvPr>
          <p:cNvSpPr>
            <a:spLocks noGrp="1"/>
          </p:cNvSpPr>
          <p:nvPr>
            <p:ph type="body" sz="quarter" idx="26" hasCustomPrompt="1"/>
          </p:nvPr>
        </p:nvSpPr>
        <p:spPr>
          <a:xfrm>
            <a:off x="8417062" y="2634117"/>
            <a:ext cx="3195010" cy="1231106"/>
          </a:xfrm>
          <a:prstGeom prst="rect">
            <a:avLst/>
          </a:prstGeom>
        </p:spPr>
        <p:txBody>
          <a:bodyPr wrap="square" lIns="0" rIns="0">
            <a:spAutoFit/>
          </a:bodyPr>
          <a:lstStyle>
            <a:lvl1pPr>
              <a:defRPr sz="1600"/>
            </a:lvl1pPr>
            <a:lvl2pPr marL="447675" indent="-314325">
              <a:buFontTx/>
              <a:buBlip>
                <a:blip r:embed="rId9"/>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19" name="Espace réservé du texte 4">
            <a:extLst>
              <a:ext uri="{FF2B5EF4-FFF2-40B4-BE49-F238E27FC236}">
                <a16:creationId xmlns="" xmlns:a16="http://schemas.microsoft.com/office/drawing/2014/main" id="{8F53EFDF-586B-4B52-A77B-E7663334D337}"/>
              </a:ext>
            </a:extLst>
          </p:cNvPr>
          <p:cNvSpPr>
            <a:spLocks noGrp="1"/>
          </p:cNvSpPr>
          <p:nvPr>
            <p:ph type="body" sz="quarter" idx="27" hasCustomPrompt="1"/>
          </p:nvPr>
        </p:nvSpPr>
        <p:spPr>
          <a:xfrm>
            <a:off x="486143" y="1993899"/>
            <a:ext cx="3195009" cy="369332"/>
          </a:xfrm>
          <a:prstGeom prst="rect">
            <a:avLst/>
          </a:prstGeom>
          <a:solidFill>
            <a:schemeClr val="bg2"/>
          </a:solidFill>
        </p:spPr>
        <p:txBody>
          <a:bodyPr lIns="0" rIns="0" anchor="t">
            <a:spAutoFit/>
          </a:bodyPr>
          <a:lstStyle>
            <a:lvl1pPr marL="0" indent="0" algn="ctr">
              <a:buNone/>
              <a:defRPr b="1" cap="all" baseline="0">
                <a:solidFill>
                  <a:schemeClr val="bg1"/>
                </a:solidFill>
              </a:defRPr>
            </a:lvl1pPr>
          </a:lstStyle>
          <a:p>
            <a:pPr lvl="0"/>
            <a:r>
              <a:rPr lang="en-GB"/>
              <a:t>Title</a:t>
            </a:r>
          </a:p>
        </p:txBody>
      </p:sp>
      <p:sp>
        <p:nvSpPr>
          <p:cNvPr id="20" name="Espace réservé du texte 4">
            <a:extLst>
              <a:ext uri="{FF2B5EF4-FFF2-40B4-BE49-F238E27FC236}">
                <a16:creationId xmlns="" xmlns:a16="http://schemas.microsoft.com/office/drawing/2014/main" id="{C9BF9C92-4CA0-4CDA-A4F8-082D2B2EF99F}"/>
              </a:ext>
            </a:extLst>
          </p:cNvPr>
          <p:cNvSpPr>
            <a:spLocks noGrp="1"/>
          </p:cNvSpPr>
          <p:nvPr>
            <p:ph type="body" sz="quarter" idx="28" hasCustomPrompt="1"/>
          </p:nvPr>
        </p:nvSpPr>
        <p:spPr>
          <a:xfrm>
            <a:off x="4450330" y="1993899"/>
            <a:ext cx="3195009" cy="369332"/>
          </a:xfrm>
          <a:prstGeom prst="rect">
            <a:avLst/>
          </a:prstGeom>
          <a:solidFill>
            <a:schemeClr val="tx2"/>
          </a:solidFill>
        </p:spPr>
        <p:txBody>
          <a:bodyPr lIns="0" rIns="0" anchor="t">
            <a:spAutoFit/>
          </a:bodyPr>
          <a:lstStyle>
            <a:lvl1pPr marL="0" indent="0" algn="ctr">
              <a:buNone/>
              <a:defRPr b="1" cap="all" baseline="0">
                <a:solidFill>
                  <a:schemeClr val="bg1"/>
                </a:solidFill>
              </a:defRPr>
            </a:lvl1pPr>
          </a:lstStyle>
          <a:p>
            <a:pPr lvl="0"/>
            <a:r>
              <a:rPr lang="en-GB"/>
              <a:t>Title</a:t>
            </a:r>
          </a:p>
        </p:txBody>
      </p:sp>
      <p:sp>
        <p:nvSpPr>
          <p:cNvPr id="21" name="Espace réservé du texte 4">
            <a:extLst>
              <a:ext uri="{FF2B5EF4-FFF2-40B4-BE49-F238E27FC236}">
                <a16:creationId xmlns="" xmlns:a16="http://schemas.microsoft.com/office/drawing/2014/main" id="{681CE642-3E81-4565-8966-09C10814A63E}"/>
              </a:ext>
            </a:extLst>
          </p:cNvPr>
          <p:cNvSpPr>
            <a:spLocks noGrp="1"/>
          </p:cNvSpPr>
          <p:nvPr>
            <p:ph type="body" sz="quarter" idx="29" hasCustomPrompt="1"/>
          </p:nvPr>
        </p:nvSpPr>
        <p:spPr>
          <a:xfrm>
            <a:off x="8417062" y="1993899"/>
            <a:ext cx="3195009" cy="369332"/>
          </a:xfrm>
          <a:prstGeom prst="rect">
            <a:avLst/>
          </a:prstGeom>
          <a:solidFill>
            <a:schemeClr val="accent4"/>
          </a:solidFill>
        </p:spPr>
        <p:txBody>
          <a:bodyPr lIns="0" rIns="0" anchor="t">
            <a:spAutoFit/>
          </a:bodyPr>
          <a:lstStyle>
            <a:lvl1pPr marL="0" indent="0" algn="ctr">
              <a:buNone/>
              <a:defRPr b="1" cap="all" baseline="0">
                <a:solidFill>
                  <a:schemeClr val="bg1"/>
                </a:solidFill>
              </a:defRPr>
            </a:lvl1pPr>
          </a:lstStyle>
          <a:p>
            <a:pPr lvl="0"/>
            <a:r>
              <a:rPr lang="en-GB"/>
              <a:t>Title</a:t>
            </a:r>
          </a:p>
        </p:txBody>
      </p:sp>
      <p:sp>
        <p:nvSpPr>
          <p:cNvPr id="4" name="Titre 3">
            <a:extLst>
              <a:ext uri="{FF2B5EF4-FFF2-40B4-BE49-F238E27FC236}">
                <a16:creationId xmlns="" xmlns:a16="http://schemas.microsoft.com/office/drawing/2014/main" id="{286C96D8-5D31-4787-ADE2-CBD1DEDCC029}"/>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14" name="Text Placeholder 8">
            <a:extLst>
              <a:ext uri="{FF2B5EF4-FFF2-40B4-BE49-F238E27FC236}">
                <a16:creationId xmlns="" xmlns:a16="http://schemas.microsoft.com/office/drawing/2014/main" id="{DF5ACA36-D848-4F29-92F9-47321029F315}"/>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5" name="Cadre 14">
            <a:extLst>
              <a:ext uri="{FF2B5EF4-FFF2-40B4-BE49-F238E27FC236}">
                <a16:creationId xmlns="" xmlns:a16="http://schemas.microsoft.com/office/drawing/2014/main" id="{CC159F0E-5DEA-49B1-9A35-F946E07E0241}"/>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3" name="Text Placeholder 5">
            <a:extLst>
              <a:ext uri="{FF2B5EF4-FFF2-40B4-BE49-F238E27FC236}">
                <a16:creationId xmlns="" xmlns:a16="http://schemas.microsoft.com/office/drawing/2014/main" id="{E489DA2F-37AC-44E4-9FC7-BB6534078476}"/>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tx2"/>
                </a:solidFill>
              </a:defRPr>
            </a:lvl1pPr>
          </a:lstStyle>
          <a:p>
            <a:pPr lvl="0"/>
            <a:r>
              <a:rPr lang="en-GB"/>
              <a:t>Subtitle of the slide</a:t>
            </a:r>
          </a:p>
        </p:txBody>
      </p:sp>
    </p:spTree>
    <p:extLst>
      <p:ext uri="{BB962C8B-B14F-4D97-AF65-F5344CB8AC3E}">
        <p14:creationId xmlns:p14="http://schemas.microsoft.com/office/powerpoint/2010/main" val="384556576"/>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orient="horz" pos="3906">
          <p15:clr>
            <a:srgbClr val="F26B43"/>
          </p15:clr>
        </p15:guide>
        <p15:guide id="6" orient="horz" pos="4156">
          <p15:clr>
            <a:srgbClr val="F26B43"/>
          </p15:clr>
        </p15:guide>
        <p15:guide id="7" pos="306">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3 columns with colored box titles [V2]">
    <p:spTree>
      <p:nvGrpSpPr>
        <p:cNvPr id="1" name=""/>
        <p:cNvGrpSpPr/>
        <p:nvPr/>
      </p:nvGrpSpPr>
      <p:grpSpPr>
        <a:xfrm>
          <a:off x="0" y="0"/>
          <a:ext cx="0" cy="0"/>
          <a:chOff x="0" y="0"/>
          <a:chExt cx="0" cy="0"/>
        </a:xfrm>
      </p:grpSpPr>
      <p:graphicFrame>
        <p:nvGraphicFramePr>
          <p:cNvPr id="3" name="Objet 2" hidden="1">
            <a:extLst>
              <a:ext uri="{FF2B5EF4-FFF2-40B4-BE49-F238E27FC236}">
                <a16:creationId xmlns="" xmlns:a16="http://schemas.microsoft.com/office/drawing/2014/main" id="{7BB89C52-7215-47FB-8975-6A2FFA25037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5539" name="think-cell Slide" r:id="rId5" imgW="532" imgH="530" progId="TCLayout.ActiveDocument.1">
                  <p:embed/>
                </p:oleObj>
              </mc:Choice>
              <mc:Fallback>
                <p:oleObj name="think-cell Slide" r:id="rId5" imgW="532" imgH="530" progId="TCLayout.ActiveDocument.1">
                  <p:embed/>
                  <p:pic>
                    <p:nvPicPr>
                      <p:cNvPr id="3" name="Objet 2" hidden="1">
                        <a:extLst>
                          <a:ext uri="{FF2B5EF4-FFF2-40B4-BE49-F238E27FC236}">
                            <a16:creationId xmlns="" xmlns:a16="http://schemas.microsoft.com/office/drawing/2014/main" id="{7BB89C52-7215-47FB-8975-6A2FFA25037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55187B2B-3878-47DA-815E-8BB73EED8EFE}"/>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9" name="Espace réservé du numéro de diapositive 8">
            <a:extLst>
              <a:ext uri="{FF2B5EF4-FFF2-40B4-BE49-F238E27FC236}">
                <a16:creationId xmlns="" xmlns:a16="http://schemas.microsoft.com/office/drawing/2014/main" id="{117D3991-82D5-4923-813E-6007EFC65ED8}"/>
              </a:ext>
            </a:extLst>
          </p:cNvPr>
          <p:cNvSpPr>
            <a:spLocks noGrp="1"/>
          </p:cNvSpPr>
          <p:nvPr>
            <p:ph type="sldNum" sz="quarter" idx="14"/>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16" name="Espace réservé du texte 15">
            <a:extLst>
              <a:ext uri="{FF2B5EF4-FFF2-40B4-BE49-F238E27FC236}">
                <a16:creationId xmlns="" xmlns:a16="http://schemas.microsoft.com/office/drawing/2014/main" id="{2D19A821-9323-436D-9BBA-EF55905E3049}"/>
              </a:ext>
            </a:extLst>
          </p:cNvPr>
          <p:cNvSpPr>
            <a:spLocks noGrp="1"/>
          </p:cNvSpPr>
          <p:nvPr>
            <p:ph type="body" sz="quarter" idx="24" hasCustomPrompt="1"/>
          </p:nvPr>
        </p:nvSpPr>
        <p:spPr>
          <a:xfrm>
            <a:off x="485775" y="2634117"/>
            <a:ext cx="3195010" cy="1231106"/>
          </a:xfrm>
          <a:prstGeom prst="rect">
            <a:avLst/>
          </a:prstGeom>
        </p:spPr>
        <p:txBody>
          <a:bodyPr wrap="square" lIns="0" rIns="0">
            <a:spAutoFit/>
          </a:bodyPr>
          <a:lstStyle>
            <a:lvl1pPr>
              <a:defRPr sz="1600"/>
            </a:lvl1pPr>
            <a:lvl2pPr marL="447675" indent="-314325">
              <a:buFontTx/>
              <a:buBlip>
                <a:blip r:embed="rId7"/>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17" name="Espace réservé du texte 15">
            <a:extLst>
              <a:ext uri="{FF2B5EF4-FFF2-40B4-BE49-F238E27FC236}">
                <a16:creationId xmlns="" xmlns:a16="http://schemas.microsoft.com/office/drawing/2014/main" id="{8F509378-7F96-4CC3-B445-AFDF4E8F71BC}"/>
              </a:ext>
            </a:extLst>
          </p:cNvPr>
          <p:cNvSpPr>
            <a:spLocks noGrp="1"/>
          </p:cNvSpPr>
          <p:nvPr>
            <p:ph type="body" sz="quarter" idx="25" hasCustomPrompt="1"/>
          </p:nvPr>
        </p:nvSpPr>
        <p:spPr>
          <a:xfrm>
            <a:off x="4450146" y="2634117"/>
            <a:ext cx="3195010" cy="1231106"/>
          </a:xfrm>
          <a:prstGeom prst="rect">
            <a:avLst/>
          </a:prstGeom>
        </p:spPr>
        <p:txBody>
          <a:bodyPr wrap="square" lIns="0" rIns="0">
            <a:spAutoFit/>
          </a:bodyPr>
          <a:lstStyle>
            <a:lvl1pPr>
              <a:defRPr sz="1600"/>
            </a:lvl1pPr>
            <a:lvl2pPr marL="447675" indent="-314325">
              <a:buFontTx/>
              <a:buBlip>
                <a:blip r:embed="rId8"/>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18" name="Espace réservé du texte 15">
            <a:extLst>
              <a:ext uri="{FF2B5EF4-FFF2-40B4-BE49-F238E27FC236}">
                <a16:creationId xmlns="" xmlns:a16="http://schemas.microsoft.com/office/drawing/2014/main" id="{FE25E091-C850-4A35-8C6B-48D1A63C1D4F}"/>
              </a:ext>
            </a:extLst>
          </p:cNvPr>
          <p:cNvSpPr>
            <a:spLocks noGrp="1"/>
          </p:cNvSpPr>
          <p:nvPr>
            <p:ph type="body" sz="quarter" idx="26" hasCustomPrompt="1"/>
          </p:nvPr>
        </p:nvSpPr>
        <p:spPr>
          <a:xfrm>
            <a:off x="8417062" y="2634117"/>
            <a:ext cx="3195010" cy="1231106"/>
          </a:xfrm>
          <a:prstGeom prst="rect">
            <a:avLst/>
          </a:prstGeom>
        </p:spPr>
        <p:txBody>
          <a:bodyPr wrap="square" lIns="0" rIns="0">
            <a:spAutoFit/>
          </a:bodyPr>
          <a:lstStyle>
            <a:lvl1pPr>
              <a:defRPr sz="1600"/>
            </a:lvl1pPr>
            <a:lvl2pPr marL="447675" indent="-314325">
              <a:buFontTx/>
              <a:buBlip>
                <a:blip r:embed="rId9"/>
              </a:buBlip>
              <a:defRPr sz="1600"/>
            </a:lvl2pPr>
            <a:lvl3pPr>
              <a:defRPr sz="1400"/>
            </a:lvl3pPr>
            <a:lvl4pPr>
              <a:defRPr sz="1600"/>
            </a:lvl4pPr>
            <a:lvl5pPr>
              <a:defRPr sz="1600"/>
            </a:lvl5pPr>
          </a:lstStyle>
          <a:p>
            <a:pPr lvl="0"/>
            <a:r>
              <a:rPr lang="en-GB"/>
              <a:t>Click to change the text styles on the slide master</a:t>
            </a:r>
          </a:p>
          <a:p>
            <a:pPr lvl="1"/>
            <a:r>
              <a:rPr lang="en-GB"/>
              <a:t>Second level</a:t>
            </a:r>
          </a:p>
          <a:p>
            <a:pPr lvl="2"/>
            <a:r>
              <a:rPr lang="en-GB"/>
              <a:t>Third level</a:t>
            </a:r>
          </a:p>
        </p:txBody>
      </p:sp>
      <p:sp>
        <p:nvSpPr>
          <p:cNvPr id="19" name="Espace réservé du texte 4">
            <a:extLst>
              <a:ext uri="{FF2B5EF4-FFF2-40B4-BE49-F238E27FC236}">
                <a16:creationId xmlns="" xmlns:a16="http://schemas.microsoft.com/office/drawing/2014/main" id="{8F53EFDF-586B-4B52-A77B-E7663334D337}"/>
              </a:ext>
            </a:extLst>
          </p:cNvPr>
          <p:cNvSpPr>
            <a:spLocks noGrp="1"/>
          </p:cNvSpPr>
          <p:nvPr>
            <p:ph type="body" sz="quarter" idx="27" hasCustomPrompt="1"/>
          </p:nvPr>
        </p:nvSpPr>
        <p:spPr>
          <a:xfrm>
            <a:off x="486143" y="1993899"/>
            <a:ext cx="3195009" cy="369332"/>
          </a:xfrm>
          <a:prstGeom prst="rect">
            <a:avLst/>
          </a:prstGeom>
          <a:solidFill>
            <a:schemeClr val="bg2"/>
          </a:solidFill>
        </p:spPr>
        <p:txBody>
          <a:bodyPr lIns="0" rIns="0" anchor="t">
            <a:spAutoFit/>
          </a:bodyPr>
          <a:lstStyle>
            <a:lvl1pPr marL="0" indent="0" algn="ctr">
              <a:buNone/>
              <a:defRPr b="1" cap="all" baseline="0">
                <a:solidFill>
                  <a:schemeClr val="bg1"/>
                </a:solidFill>
              </a:defRPr>
            </a:lvl1pPr>
          </a:lstStyle>
          <a:p>
            <a:pPr lvl="0"/>
            <a:r>
              <a:rPr lang="en-GB"/>
              <a:t>Title</a:t>
            </a:r>
          </a:p>
        </p:txBody>
      </p:sp>
      <p:sp>
        <p:nvSpPr>
          <p:cNvPr id="20" name="Espace réservé du texte 4">
            <a:extLst>
              <a:ext uri="{FF2B5EF4-FFF2-40B4-BE49-F238E27FC236}">
                <a16:creationId xmlns="" xmlns:a16="http://schemas.microsoft.com/office/drawing/2014/main" id="{C9BF9C92-4CA0-4CDA-A4F8-082D2B2EF99F}"/>
              </a:ext>
            </a:extLst>
          </p:cNvPr>
          <p:cNvSpPr>
            <a:spLocks noGrp="1"/>
          </p:cNvSpPr>
          <p:nvPr>
            <p:ph type="body" sz="quarter" idx="28" hasCustomPrompt="1"/>
          </p:nvPr>
        </p:nvSpPr>
        <p:spPr>
          <a:xfrm>
            <a:off x="4450330" y="1993899"/>
            <a:ext cx="3195009" cy="369332"/>
          </a:xfrm>
          <a:prstGeom prst="rect">
            <a:avLst/>
          </a:prstGeom>
          <a:solidFill>
            <a:schemeClr val="tx2"/>
          </a:solidFill>
        </p:spPr>
        <p:txBody>
          <a:bodyPr lIns="0" rIns="0" anchor="t">
            <a:spAutoFit/>
          </a:bodyPr>
          <a:lstStyle>
            <a:lvl1pPr marL="0" indent="0" algn="ctr">
              <a:buNone/>
              <a:defRPr b="1" cap="all" baseline="0">
                <a:solidFill>
                  <a:schemeClr val="bg1"/>
                </a:solidFill>
              </a:defRPr>
            </a:lvl1pPr>
          </a:lstStyle>
          <a:p>
            <a:pPr lvl="0"/>
            <a:r>
              <a:rPr lang="en-GB"/>
              <a:t>Title</a:t>
            </a:r>
          </a:p>
        </p:txBody>
      </p:sp>
      <p:sp>
        <p:nvSpPr>
          <p:cNvPr id="21" name="Espace réservé du texte 4">
            <a:extLst>
              <a:ext uri="{FF2B5EF4-FFF2-40B4-BE49-F238E27FC236}">
                <a16:creationId xmlns="" xmlns:a16="http://schemas.microsoft.com/office/drawing/2014/main" id="{681CE642-3E81-4565-8966-09C10814A63E}"/>
              </a:ext>
            </a:extLst>
          </p:cNvPr>
          <p:cNvSpPr>
            <a:spLocks noGrp="1"/>
          </p:cNvSpPr>
          <p:nvPr>
            <p:ph type="body" sz="quarter" idx="29" hasCustomPrompt="1"/>
          </p:nvPr>
        </p:nvSpPr>
        <p:spPr>
          <a:xfrm>
            <a:off x="8417062" y="1993899"/>
            <a:ext cx="3195009" cy="369332"/>
          </a:xfrm>
          <a:prstGeom prst="rect">
            <a:avLst/>
          </a:prstGeom>
          <a:solidFill>
            <a:schemeClr val="accent3"/>
          </a:solidFill>
        </p:spPr>
        <p:txBody>
          <a:bodyPr lIns="0" rIns="0" anchor="t">
            <a:spAutoFit/>
          </a:bodyPr>
          <a:lstStyle>
            <a:lvl1pPr marL="0" indent="0" algn="ctr">
              <a:buNone/>
              <a:defRPr b="1" cap="all" baseline="0">
                <a:solidFill>
                  <a:schemeClr val="bg1"/>
                </a:solidFill>
              </a:defRPr>
            </a:lvl1pPr>
          </a:lstStyle>
          <a:p>
            <a:pPr lvl="0"/>
            <a:r>
              <a:rPr lang="en-GB"/>
              <a:t>Title</a:t>
            </a:r>
          </a:p>
        </p:txBody>
      </p:sp>
      <p:sp>
        <p:nvSpPr>
          <p:cNvPr id="4" name="Titre 3">
            <a:extLst>
              <a:ext uri="{FF2B5EF4-FFF2-40B4-BE49-F238E27FC236}">
                <a16:creationId xmlns="" xmlns:a16="http://schemas.microsoft.com/office/drawing/2014/main" id="{286C96D8-5D31-4787-ADE2-CBD1DEDCC029}"/>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14" name="Text Placeholder 8">
            <a:extLst>
              <a:ext uri="{FF2B5EF4-FFF2-40B4-BE49-F238E27FC236}">
                <a16:creationId xmlns="" xmlns:a16="http://schemas.microsoft.com/office/drawing/2014/main" id="{C8E6DE7D-0FB2-4B25-A7F7-95C4D06B9322}"/>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5" name="Cadre 14">
            <a:extLst>
              <a:ext uri="{FF2B5EF4-FFF2-40B4-BE49-F238E27FC236}">
                <a16:creationId xmlns="" xmlns:a16="http://schemas.microsoft.com/office/drawing/2014/main" id="{17FC6A8B-1DAF-41A9-8654-1DA19B158FAE}"/>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3" name="Text Placeholder 5">
            <a:extLst>
              <a:ext uri="{FF2B5EF4-FFF2-40B4-BE49-F238E27FC236}">
                <a16:creationId xmlns="" xmlns:a16="http://schemas.microsoft.com/office/drawing/2014/main" id="{42C34B12-7FFB-4675-97AD-ADA54ECBE709}"/>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tx2"/>
                </a:solidFill>
              </a:defRPr>
            </a:lvl1pPr>
          </a:lstStyle>
          <a:p>
            <a:pPr lvl="0"/>
            <a:r>
              <a:rPr lang="en-GB"/>
              <a:t>Subtitle of the slide</a:t>
            </a:r>
          </a:p>
        </p:txBody>
      </p:sp>
    </p:spTree>
    <p:extLst>
      <p:ext uri="{BB962C8B-B14F-4D97-AF65-F5344CB8AC3E}">
        <p14:creationId xmlns:p14="http://schemas.microsoft.com/office/powerpoint/2010/main" val="2398433365"/>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orient="horz" pos="3906">
          <p15:clr>
            <a:srgbClr val="F26B43"/>
          </p15:clr>
        </p15:guide>
        <p15:guide id="6" orient="horz" pos="4156">
          <p15:clr>
            <a:srgbClr val="F26B43"/>
          </p15:clr>
        </p15:guide>
        <p15:guide id="7" pos="306">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only_dark blue bg">
    <p:bg>
      <p:bgPr>
        <a:solidFill>
          <a:schemeClr val="accent1"/>
        </a:solidFill>
        <a:effectLst/>
      </p:bgPr>
    </p:bg>
    <p:spTree>
      <p:nvGrpSpPr>
        <p:cNvPr id="1" name=""/>
        <p:cNvGrpSpPr/>
        <p:nvPr/>
      </p:nvGrpSpPr>
      <p:grpSpPr>
        <a:xfrm>
          <a:off x="0" y="0"/>
          <a:ext cx="0" cy="0"/>
          <a:chOff x="0" y="0"/>
          <a:chExt cx="0" cy="0"/>
        </a:xfrm>
      </p:grpSpPr>
      <p:graphicFrame>
        <p:nvGraphicFramePr>
          <p:cNvPr id="3" name="Objet 2" hidden="1">
            <a:extLst>
              <a:ext uri="{FF2B5EF4-FFF2-40B4-BE49-F238E27FC236}">
                <a16:creationId xmlns="" xmlns:a16="http://schemas.microsoft.com/office/drawing/2014/main" id="{7BB89C52-7215-47FB-8975-6A2FFA25037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6563" name="think-cell Slide" r:id="rId5" imgW="532" imgH="530" progId="TCLayout.ActiveDocument.1">
                  <p:embed/>
                </p:oleObj>
              </mc:Choice>
              <mc:Fallback>
                <p:oleObj name="think-cell Slide" r:id="rId5" imgW="532" imgH="530" progId="TCLayout.ActiveDocument.1">
                  <p:embed/>
                  <p:pic>
                    <p:nvPicPr>
                      <p:cNvPr id="3" name="Objet 2" hidden="1">
                        <a:extLst>
                          <a:ext uri="{FF2B5EF4-FFF2-40B4-BE49-F238E27FC236}">
                            <a16:creationId xmlns="" xmlns:a16="http://schemas.microsoft.com/office/drawing/2014/main" id="{7BB89C52-7215-47FB-8975-6A2FFA25037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55187B2B-3878-47DA-815E-8BB73EED8EFE}"/>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4" name="Titre 3">
            <a:extLst>
              <a:ext uri="{FF2B5EF4-FFF2-40B4-BE49-F238E27FC236}">
                <a16:creationId xmlns="" xmlns:a16="http://schemas.microsoft.com/office/drawing/2014/main" id="{20156DF7-56BC-40D5-8DA8-2F22C6D867BD}"/>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14" name="Espace réservé du numéro de diapositive 2">
            <a:extLst>
              <a:ext uri="{FF2B5EF4-FFF2-40B4-BE49-F238E27FC236}">
                <a16:creationId xmlns="" xmlns:a16="http://schemas.microsoft.com/office/drawing/2014/main" id="{050AD626-E7A4-427F-9A3F-B6A6BA21F6B3}"/>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15" name="Espace réservé du pied de page 4">
            <a:extLst>
              <a:ext uri="{FF2B5EF4-FFF2-40B4-BE49-F238E27FC236}">
                <a16:creationId xmlns="" xmlns:a16="http://schemas.microsoft.com/office/drawing/2014/main" id="{A9AA2E6C-EBCE-4B97-AB00-23968A3265E5}"/>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9" name="Text Placeholder 8">
            <a:extLst>
              <a:ext uri="{FF2B5EF4-FFF2-40B4-BE49-F238E27FC236}">
                <a16:creationId xmlns="" xmlns:a16="http://schemas.microsoft.com/office/drawing/2014/main" id="{317C93FA-7D2C-4658-80E0-B891EA08A0CE}"/>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0" name="Text Placeholder 5">
            <a:extLst>
              <a:ext uri="{FF2B5EF4-FFF2-40B4-BE49-F238E27FC236}">
                <a16:creationId xmlns="" xmlns:a16="http://schemas.microsoft.com/office/drawing/2014/main" id="{45D7D27C-78A9-42B0-BF87-F097DEF202C2}"/>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bg1"/>
                </a:solidFill>
              </a:defRPr>
            </a:lvl1pPr>
          </a:lstStyle>
          <a:p>
            <a:pPr lvl="0"/>
            <a:r>
              <a:rPr lang="en-GB"/>
              <a:t>Subtitle of the slide</a:t>
            </a:r>
          </a:p>
        </p:txBody>
      </p:sp>
    </p:spTree>
    <p:extLst>
      <p:ext uri="{BB962C8B-B14F-4D97-AF65-F5344CB8AC3E}">
        <p14:creationId xmlns:p14="http://schemas.microsoft.com/office/powerpoint/2010/main" val="3932887534"/>
      </p:ext>
    </p:extLst>
  </p:cSld>
  <p:clrMapOvr>
    <a:masterClrMapping/>
  </p:clrMapOvr>
  <p:extLst>
    <p:ext uri="{DCECCB84-F9BA-43D5-87BE-67443E8EF086}">
      <p15:sldGuideLst xmlns:p15="http://schemas.microsoft.com/office/powerpoint/2012/main" xmlns="">
        <p15:guide id="1" pos="247">
          <p15:clr>
            <a:srgbClr val="F26B43"/>
          </p15:clr>
        </p15:guide>
        <p15:guide id="2" pos="7423">
          <p15:clr>
            <a:srgbClr val="F26B43"/>
          </p15:clr>
        </p15:guide>
        <p15:guide id="3" orient="horz" pos="232">
          <p15:clr>
            <a:srgbClr val="F26B43"/>
          </p15:clr>
        </p15:guide>
        <p15:guide id="4" orient="horz" pos="600">
          <p15:clr>
            <a:srgbClr val="F26B43"/>
          </p15:clr>
        </p15:guide>
        <p15:guide id="5" orient="horz" pos="3906">
          <p15:clr>
            <a:srgbClr val="F26B43"/>
          </p15:clr>
        </p15:guide>
        <p15:guide id="6" orient="horz" pos="4156">
          <p15:clr>
            <a:srgbClr val="F26B43"/>
          </p15:clr>
        </p15:guide>
        <p15:guide id="7" pos="306">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batim green">
    <p:spTree>
      <p:nvGrpSpPr>
        <p:cNvPr id="1" name=""/>
        <p:cNvGrpSpPr/>
        <p:nvPr/>
      </p:nvGrpSpPr>
      <p:grpSpPr>
        <a:xfrm>
          <a:off x="0" y="0"/>
          <a:ext cx="0" cy="0"/>
          <a:chOff x="0" y="0"/>
          <a:chExt cx="0" cy="0"/>
        </a:xfrm>
      </p:grpSpPr>
      <p:graphicFrame>
        <p:nvGraphicFramePr>
          <p:cNvPr id="3" name="Objet 2" hidden="1">
            <a:extLst>
              <a:ext uri="{FF2B5EF4-FFF2-40B4-BE49-F238E27FC236}">
                <a16:creationId xmlns="" xmlns:a16="http://schemas.microsoft.com/office/drawing/2014/main" id="{7BB89C52-7215-47FB-8975-6A2FFA25037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7587" name="think-cell Slide" r:id="rId5" imgW="532" imgH="530" progId="TCLayout.ActiveDocument.1">
                  <p:embed/>
                </p:oleObj>
              </mc:Choice>
              <mc:Fallback>
                <p:oleObj name="think-cell Slide" r:id="rId5" imgW="532" imgH="530" progId="TCLayout.ActiveDocument.1">
                  <p:embed/>
                  <p:pic>
                    <p:nvPicPr>
                      <p:cNvPr id="3" name="Objet 2" hidden="1">
                        <a:extLst>
                          <a:ext uri="{FF2B5EF4-FFF2-40B4-BE49-F238E27FC236}">
                            <a16:creationId xmlns="" xmlns:a16="http://schemas.microsoft.com/office/drawing/2014/main" id="{7BB89C52-7215-47FB-8975-6A2FFA25037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55187B2B-3878-47DA-815E-8BB73EED8EFE}"/>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9" name="Espace réservé du numéro de diapositive 8">
            <a:extLst>
              <a:ext uri="{FF2B5EF4-FFF2-40B4-BE49-F238E27FC236}">
                <a16:creationId xmlns="" xmlns:a16="http://schemas.microsoft.com/office/drawing/2014/main" id="{117D3991-82D5-4923-813E-6007EFC65ED8}"/>
              </a:ext>
            </a:extLst>
          </p:cNvPr>
          <p:cNvSpPr>
            <a:spLocks noGrp="1"/>
          </p:cNvSpPr>
          <p:nvPr>
            <p:ph type="sldNum" sz="quarter" idx="14"/>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grpSp>
        <p:nvGrpSpPr>
          <p:cNvPr id="18" name="Group 10">
            <a:extLst>
              <a:ext uri="{FF2B5EF4-FFF2-40B4-BE49-F238E27FC236}">
                <a16:creationId xmlns="" xmlns:a16="http://schemas.microsoft.com/office/drawing/2014/main" id="{37034E82-C110-4AF1-81C9-1B2FF8608B01}"/>
              </a:ext>
            </a:extLst>
          </p:cNvPr>
          <p:cNvGrpSpPr>
            <a:grpSpLocks/>
          </p:cNvGrpSpPr>
          <p:nvPr userDrawn="1"/>
        </p:nvGrpSpPr>
        <p:grpSpPr bwMode="auto">
          <a:xfrm rot="10800000" flipH="1">
            <a:off x="701006" y="1494906"/>
            <a:ext cx="1299066" cy="1063368"/>
            <a:chOff x="1033" y="1117"/>
            <a:chExt cx="1907" cy="1561"/>
          </a:xfrm>
          <a:solidFill>
            <a:schemeClr val="tx2"/>
          </a:solidFill>
        </p:grpSpPr>
        <p:sp>
          <p:nvSpPr>
            <p:cNvPr id="19" name="Freeform 11">
              <a:extLst>
                <a:ext uri="{FF2B5EF4-FFF2-40B4-BE49-F238E27FC236}">
                  <a16:creationId xmlns="" xmlns:a16="http://schemas.microsoft.com/office/drawing/2014/main" id="{BD7A13DF-71B0-4DF3-9670-ECE323231743}"/>
                </a:ext>
              </a:extLst>
            </p:cNvPr>
            <p:cNvSpPr>
              <a:spLocks/>
            </p:cNvSpPr>
            <p:nvPr userDrawn="1"/>
          </p:nvSpPr>
          <p:spPr bwMode="auto">
            <a:xfrm>
              <a:off x="1033" y="1117"/>
              <a:ext cx="932" cy="1548"/>
            </a:xfrm>
            <a:custGeom>
              <a:avLst/>
              <a:gdLst>
                <a:gd name="T0" fmla="*/ 409 w 444"/>
                <a:gd name="T1" fmla="*/ 324 h 737"/>
                <a:gd name="T2" fmla="*/ 257 w 444"/>
                <a:gd name="T3" fmla="*/ 270 h 737"/>
                <a:gd name="T4" fmla="*/ 130 w 444"/>
                <a:gd name="T5" fmla="*/ 326 h 737"/>
                <a:gd name="T6" fmla="*/ 366 w 444"/>
                <a:gd name="T7" fmla="*/ 45 h 737"/>
                <a:gd name="T8" fmla="*/ 338 w 444"/>
                <a:gd name="T9" fmla="*/ 0 h 737"/>
                <a:gd name="T10" fmla="*/ 19 w 444"/>
                <a:gd name="T11" fmla="*/ 489 h 737"/>
                <a:gd name="T12" fmla="*/ 276 w 444"/>
                <a:gd name="T13" fmla="*/ 730 h 737"/>
                <a:gd name="T14" fmla="*/ 444 w 444"/>
                <a:gd name="T15" fmla="*/ 634 h 737"/>
                <a:gd name="T16" fmla="*/ 391 w 444"/>
                <a:gd name="T17" fmla="*/ 493 h 737"/>
                <a:gd name="T18" fmla="*/ 409 w 444"/>
                <a:gd name="T19" fmla="*/ 324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737">
                  <a:moveTo>
                    <a:pt x="409" y="324"/>
                  </a:moveTo>
                  <a:cubicBezTo>
                    <a:pt x="369" y="287"/>
                    <a:pt x="316" y="265"/>
                    <a:pt x="257" y="270"/>
                  </a:cubicBezTo>
                  <a:cubicBezTo>
                    <a:pt x="198" y="274"/>
                    <a:pt x="177" y="291"/>
                    <a:pt x="130" y="326"/>
                  </a:cubicBezTo>
                  <a:cubicBezTo>
                    <a:pt x="131" y="213"/>
                    <a:pt x="302" y="76"/>
                    <a:pt x="366" y="45"/>
                  </a:cubicBezTo>
                  <a:cubicBezTo>
                    <a:pt x="366" y="45"/>
                    <a:pt x="350" y="18"/>
                    <a:pt x="338" y="0"/>
                  </a:cubicBezTo>
                  <a:cubicBezTo>
                    <a:pt x="192" y="30"/>
                    <a:pt x="0" y="231"/>
                    <a:pt x="19" y="489"/>
                  </a:cubicBezTo>
                  <a:cubicBezTo>
                    <a:pt x="32" y="657"/>
                    <a:pt x="182" y="737"/>
                    <a:pt x="276" y="730"/>
                  </a:cubicBezTo>
                  <a:cubicBezTo>
                    <a:pt x="332" y="726"/>
                    <a:pt x="401" y="693"/>
                    <a:pt x="444" y="634"/>
                  </a:cubicBezTo>
                  <a:cubicBezTo>
                    <a:pt x="416" y="598"/>
                    <a:pt x="396" y="551"/>
                    <a:pt x="391" y="493"/>
                  </a:cubicBezTo>
                  <a:cubicBezTo>
                    <a:pt x="387" y="433"/>
                    <a:pt x="394" y="376"/>
                    <a:pt x="409" y="3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Freeform 12">
              <a:extLst>
                <a:ext uri="{FF2B5EF4-FFF2-40B4-BE49-F238E27FC236}">
                  <a16:creationId xmlns="" xmlns:a16="http://schemas.microsoft.com/office/drawing/2014/main" id="{C79DC92B-9CE8-407F-B93F-CA5ACD8F2E8D}"/>
                </a:ext>
              </a:extLst>
            </p:cNvPr>
            <p:cNvSpPr>
              <a:spLocks/>
            </p:cNvSpPr>
            <p:nvPr userDrawn="1"/>
          </p:nvSpPr>
          <p:spPr bwMode="auto">
            <a:xfrm>
              <a:off x="1895" y="1130"/>
              <a:ext cx="1045" cy="1548"/>
            </a:xfrm>
            <a:custGeom>
              <a:avLst/>
              <a:gdLst>
                <a:gd name="T0" fmla="*/ 487 w 498"/>
                <a:gd name="T1" fmla="*/ 485 h 737"/>
                <a:gd name="T2" fmla="*/ 257 w 498"/>
                <a:gd name="T3" fmla="*/ 270 h 737"/>
                <a:gd name="T4" fmla="*/ 129 w 498"/>
                <a:gd name="T5" fmla="*/ 326 h 737"/>
                <a:gd name="T6" fmla="*/ 366 w 498"/>
                <a:gd name="T7" fmla="*/ 45 h 737"/>
                <a:gd name="T8" fmla="*/ 337 w 498"/>
                <a:gd name="T9" fmla="*/ 0 h 737"/>
                <a:gd name="T10" fmla="*/ 19 w 498"/>
                <a:gd name="T11" fmla="*/ 488 h 737"/>
                <a:gd name="T12" fmla="*/ 276 w 498"/>
                <a:gd name="T13" fmla="*/ 730 h 737"/>
                <a:gd name="T14" fmla="*/ 487 w 498"/>
                <a:gd name="T15" fmla="*/ 485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737">
                  <a:moveTo>
                    <a:pt x="487" y="485"/>
                  </a:moveTo>
                  <a:cubicBezTo>
                    <a:pt x="478" y="369"/>
                    <a:pt x="382" y="260"/>
                    <a:pt x="257" y="270"/>
                  </a:cubicBezTo>
                  <a:cubicBezTo>
                    <a:pt x="197" y="274"/>
                    <a:pt x="177" y="291"/>
                    <a:pt x="129" y="326"/>
                  </a:cubicBezTo>
                  <a:cubicBezTo>
                    <a:pt x="130" y="213"/>
                    <a:pt x="302" y="76"/>
                    <a:pt x="366" y="45"/>
                  </a:cubicBezTo>
                  <a:cubicBezTo>
                    <a:pt x="366" y="45"/>
                    <a:pt x="349" y="18"/>
                    <a:pt x="337" y="0"/>
                  </a:cubicBezTo>
                  <a:cubicBezTo>
                    <a:pt x="192" y="29"/>
                    <a:pt x="0" y="231"/>
                    <a:pt x="19" y="488"/>
                  </a:cubicBezTo>
                  <a:cubicBezTo>
                    <a:pt x="32" y="657"/>
                    <a:pt x="182" y="737"/>
                    <a:pt x="276" y="730"/>
                  </a:cubicBezTo>
                  <a:cubicBezTo>
                    <a:pt x="369" y="723"/>
                    <a:pt x="498" y="635"/>
                    <a:pt x="487" y="4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1" name="Espace réservé du texte 20">
            <a:extLst>
              <a:ext uri="{FF2B5EF4-FFF2-40B4-BE49-F238E27FC236}">
                <a16:creationId xmlns="" xmlns:a16="http://schemas.microsoft.com/office/drawing/2014/main" id="{04EB49EF-74A2-4A31-99CF-80E2BAF35EC6}"/>
              </a:ext>
            </a:extLst>
          </p:cNvPr>
          <p:cNvSpPr>
            <a:spLocks noGrp="1"/>
          </p:cNvSpPr>
          <p:nvPr>
            <p:ph type="body" sz="quarter" idx="15" hasCustomPrompt="1"/>
          </p:nvPr>
        </p:nvSpPr>
        <p:spPr>
          <a:xfrm>
            <a:off x="2351088" y="1494906"/>
            <a:ext cx="9436100" cy="2636591"/>
          </a:xfrm>
          <a:prstGeom prst="rect">
            <a:avLst/>
          </a:prstGeom>
        </p:spPr>
        <p:txBody>
          <a:bodyPr anchor="b">
            <a:normAutofit/>
          </a:bodyPr>
          <a:lstStyle>
            <a:lvl1pPr marL="0" indent="0">
              <a:buNone/>
              <a:defRPr sz="2800"/>
            </a:lvl1pPr>
          </a:lstStyle>
          <a:p>
            <a:pPr lvl="0"/>
            <a:r>
              <a:rPr lang="en-GB"/>
              <a:t>Insert your quote here</a:t>
            </a:r>
          </a:p>
        </p:txBody>
      </p:sp>
      <p:sp>
        <p:nvSpPr>
          <p:cNvPr id="24" name="Espace réservé du texte 20">
            <a:extLst>
              <a:ext uri="{FF2B5EF4-FFF2-40B4-BE49-F238E27FC236}">
                <a16:creationId xmlns="" xmlns:a16="http://schemas.microsoft.com/office/drawing/2014/main" id="{6B6F846B-8F0A-42EC-8144-B2B9983BA972}"/>
              </a:ext>
            </a:extLst>
          </p:cNvPr>
          <p:cNvSpPr>
            <a:spLocks noGrp="1"/>
          </p:cNvSpPr>
          <p:nvPr>
            <p:ph type="body" sz="quarter" idx="16" hasCustomPrompt="1"/>
          </p:nvPr>
        </p:nvSpPr>
        <p:spPr>
          <a:xfrm>
            <a:off x="2351088" y="4236285"/>
            <a:ext cx="9436100" cy="338554"/>
          </a:xfrm>
          <a:prstGeom prst="rect">
            <a:avLst/>
          </a:prstGeom>
        </p:spPr>
        <p:txBody>
          <a:bodyPr anchor="b">
            <a:spAutoFit/>
          </a:bodyPr>
          <a:lstStyle>
            <a:lvl1pPr marL="0" indent="0" algn="r">
              <a:buNone/>
              <a:defRPr sz="1600" b="1">
                <a:solidFill>
                  <a:schemeClr val="tx1"/>
                </a:solidFill>
              </a:defRPr>
            </a:lvl1pPr>
          </a:lstStyle>
          <a:p>
            <a:pPr lvl="0"/>
            <a:r>
              <a:rPr lang="en-GB"/>
              <a:t>Name, Position</a:t>
            </a:r>
          </a:p>
        </p:txBody>
      </p:sp>
      <p:sp>
        <p:nvSpPr>
          <p:cNvPr id="4" name="Titre 3">
            <a:extLst>
              <a:ext uri="{FF2B5EF4-FFF2-40B4-BE49-F238E27FC236}">
                <a16:creationId xmlns="" xmlns:a16="http://schemas.microsoft.com/office/drawing/2014/main" id="{D69A5C51-135A-4539-8A83-F2DE50C1572C}"/>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11" name="Cadre 10">
            <a:extLst>
              <a:ext uri="{FF2B5EF4-FFF2-40B4-BE49-F238E27FC236}">
                <a16:creationId xmlns="" xmlns:a16="http://schemas.microsoft.com/office/drawing/2014/main" id="{BF7A0D0E-8184-4BA8-BEDC-8D6B253B3340}"/>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75561814"/>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orient="horz" pos="3906">
          <p15:clr>
            <a:srgbClr val="F26B43"/>
          </p15:clr>
        </p15:guide>
        <p15:guide id="6" orient="horz" pos="4156">
          <p15:clr>
            <a:srgbClr val="F26B43"/>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Verbatim blue">
    <p:spTree>
      <p:nvGrpSpPr>
        <p:cNvPr id="1" name=""/>
        <p:cNvGrpSpPr/>
        <p:nvPr/>
      </p:nvGrpSpPr>
      <p:grpSpPr>
        <a:xfrm>
          <a:off x="0" y="0"/>
          <a:ext cx="0" cy="0"/>
          <a:chOff x="0" y="0"/>
          <a:chExt cx="0" cy="0"/>
        </a:xfrm>
      </p:grpSpPr>
      <p:graphicFrame>
        <p:nvGraphicFramePr>
          <p:cNvPr id="3" name="Objet 2" hidden="1">
            <a:extLst>
              <a:ext uri="{FF2B5EF4-FFF2-40B4-BE49-F238E27FC236}">
                <a16:creationId xmlns="" xmlns:a16="http://schemas.microsoft.com/office/drawing/2014/main" id="{7BB89C52-7215-47FB-8975-6A2FFA25037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8611" name="think-cell Slide" r:id="rId5" imgW="532" imgH="530" progId="TCLayout.ActiveDocument.1">
                  <p:embed/>
                </p:oleObj>
              </mc:Choice>
              <mc:Fallback>
                <p:oleObj name="think-cell Slide" r:id="rId5" imgW="532" imgH="530" progId="TCLayout.ActiveDocument.1">
                  <p:embed/>
                  <p:pic>
                    <p:nvPicPr>
                      <p:cNvPr id="3" name="Objet 2" hidden="1">
                        <a:extLst>
                          <a:ext uri="{FF2B5EF4-FFF2-40B4-BE49-F238E27FC236}">
                            <a16:creationId xmlns="" xmlns:a16="http://schemas.microsoft.com/office/drawing/2014/main" id="{7BB89C52-7215-47FB-8975-6A2FFA25037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55187B2B-3878-47DA-815E-8BB73EED8EFE}"/>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9" name="Espace réservé du numéro de diapositive 8">
            <a:extLst>
              <a:ext uri="{FF2B5EF4-FFF2-40B4-BE49-F238E27FC236}">
                <a16:creationId xmlns="" xmlns:a16="http://schemas.microsoft.com/office/drawing/2014/main" id="{117D3991-82D5-4923-813E-6007EFC65ED8}"/>
              </a:ext>
            </a:extLst>
          </p:cNvPr>
          <p:cNvSpPr>
            <a:spLocks noGrp="1"/>
          </p:cNvSpPr>
          <p:nvPr>
            <p:ph type="sldNum" sz="quarter" idx="14"/>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21" name="Espace réservé du texte 20">
            <a:extLst>
              <a:ext uri="{FF2B5EF4-FFF2-40B4-BE49-F238E27FC236}">
                <a16:creationId xmlns="" xmlns:a16="http://schemas.microsoft.com/office/drawing/2014/main" id="{04EB49EF-74A2-4A31-99CF-80E2BAF35EC6}"/>
              </a:ext>
            </a:extLst>
          </p:cNvPr>
          <p:cNvSpPr>
            <a:spLocks noGrp="1"/>
          </p:cNvSpPr>
          <p:nvPr>
            <p:ph type="body" sz="quarter" idx="15" hasCustomPrompt="1"/>
          </p:nvPr>
        </p:nvSpPr>
        <p:spPr>
          <a:xfrm>
            <a:off x="2351088" y="1494906"/>
            <a:ext cx="9436100" cy="2636591"/>
          </a:xfrm>
          <a:prstGeom prst="rect">
            <a:avLst/>
          </a:prstGeom>
        </p:spPr>
        <p:txBody>
          <a:bodyPr anchor="b">
            <a:normAutofit/>
          </a:bodyPr>
          <a:lstStyle>
            <a:lvl1pPr marL="0" indent="0">
              <a:buNone/>
              <a:defRPr sz="2800"/>
            </a:lvl1pPr>
          </a:lstStyle>
          <a:p>
            <a:pPr lvl="0"/>
            <a:r>
              <a:rPr lang="en-GB"/>
              <a:t>Insert your quote here</a:t>
            </a:r>
          </a:p>
        </p:txBody>
      </p:sp>
      <p:sp>
        <p:nvSpPr>
          <p:cNvPr id="24" name="Espace réservé du texte 20">
            <a:extLst>
              <a:ext uri="{FF2B5EF4-FFF2-40B4-BE49-F238E27FC236}">
                <a16:creationId xmlns="" xmlns:a16="http://schemas.microsoft.com/office/drawing/2014/main" id="{6B6F846B-8F0A-42EC-8144-B2B9983BA972}"/>
              </a:ext>
            </a:extLst>
          </p:cNvPr>
          <p:cNvSpPr>
            <a:spLocks noGrp="1"/>
          </p:cNvSpPr>
          <p:nvPr>
            <p:ph type="body" sz="quarter" idx="16" hasCustomPrompt="1"/>
          </p:nvPr>
        </p:nvSpPr>
        <p:spPr>
          <a:xfrm>
            <a:off x="2351088" y="4236285"/>
            <a:ext cx="9436100" cy="338554"/>
          </a:xfrm>
          <a:prstGeom prst="rect">
            <a:avLst/>
          </a:prstGeom>
        </p:spPr>
        <p:txBody>
          <a:bodyPr anchor="b">
            <a:spAutoFit/>
          </a:bodyPr>
          <a:lstStyle>
            <a:lvl1pPr marL="0" indent="0" algn="r">
              <a:buNone/>
              <a:defRPr sz="1600" b="1">
                <a:solidFill>
                  <a:schemeClr val="tx1"/>
                </a:solidFill>
              </a:defRPr>
            </a:lvl1pPr>
          </a:lstStyle>
          <a:p>
            <a:pPr lvl="0"/>
            <a:r>
              <a:rPr lang="en-GB"/>
              <a:t>Name, Position</a:t>
            </a:r>
          </a:p>
        </p:txBody>
      </p:sp>
      <p:grpSp>
        <p:nvGrpSpPr>
          <p:cNvPr id="13" name="Group 10">
            <a:extLst>
              <a:ext uri="{FF2B5EF4-FFF2-40B4-BE49-F238E27FC236}">
                <a16:creationId xmlns="" xmlns:a16="http://schemas.microsoft.com/office/drawing/2014/main" id="{4A038897-2792-4479-8EAB-9A8ABDE74F32}"/>
              </a:ext>
            </a:extLst>
          </p:cNvPr>
          <p:cNvGrpSpPr>
            <a:grpSpLocks/>
          </p:cNvGrpSpPr>
          <p:nvPr userDrawn="1"/>
        </p:nvGrpSpPr>
        <p:grpSpPr bwMode="auto">
          <a:xfrm rot="10800000" flipH="1">
            <a:off x="701006" y="1494906"/>
            <a:ext cx="1299066" cy="1063368"/>
            <a:chOff x="1033" y="1117"/>
            <a:chExt cx="1907" cy="1561"/>
          </a:xfrm>
          <a:solidFill>
            <a:schemeClr val="bg2"/>
          </a:solidFill>
        </p:grpSpPr>
        <p:sp>
          <p:nvSpPr>
            <p:cNvPr id="14" name="Freeform 11">
              <a:extLst>
                <a:ext uri="{FF2B5EF4-FFF2-40B4-BE49-F238E27FC236}">
                  <a16:creationId xmlns="" xmlns:a16="http://schemas.microsoft.com/office/drawing/2014/main" id="{BECFD5B3-64F4-4C51-A672-EBE7467808F1}"/>
                </a:ext>
              </a:extLst>
            </p:cNvPr>
            <p:cNvSpPr>
              <a:spLocks/>
            </p:cNvSpPr>
            <p:nvPr userDrawn="1"/>
          </p:nvSpPr>
          <p:spPr bwMode="auto">
            <a:xfrm>
              <a:off x="1033" y="1117"/>
              <a:ext cx="932" cy="1548"/>
            </a:xfrm>
            <a:custGeom>
              <a:avLst/>
              <a:gdLst>
                <a:gd name="T0" fmla="*/ 409 w 444"/>
                <a:gd name="T1" fmla="*/ 324 h 737"/>
                <a:gd name="T2" fmla="*/ 257 w 444"/>
                <a:gd name="T3" fmla="*/ 270 h 737"/>
                <a:gd name="T4" fmla="*/ 130 w 444"/>
                <a:gd name="T5" fmla="*/ 326 h 737"/>
                <a:gd name="T6" fmla="*/ 366 w 444"/>
                <a:gd name="T7" fmla="*/ 45 h 737"/>
                <a:gd name="T8" fmla="*/ 338 w 444"/>
                <a:gd name="T9" fmla="*/ 0 h 737"/>
                <a:gd name="T10" fmla="*/ 19 w 444"/>
                <a:gd name="T11" fmla="*/ 489 h 737"/>
                <a:gd name="T12" fmla="*/ 276 w 444"/>
                <a:gd name="T13" fmla="*/ 730 h 737"/>
                <a:gd name="T14" fmla="*/ 444 w 444"/>
                <a:gd name="T15" fmla="*/ 634 h 737"/>
                <a:gd name="T16" fmla="*/ 391 w 444"/>
                <a:gd name="T17" fmla="*/ 493 h 737"/>
                <a:gd name="T18" fmla="*/ 409 w 444"/>
                <a:gd name="T19" fmla="*/ 324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737">
                  <a:moveTo>
                    <a:pt x="409" y="324"/>
                  </a:moveTo>
                  <a:cubicBezTo>
                    <a:pt x="369" y="287"/>
                    <a:pt x="316" y="265"/>
                    <a:pt x="257" y="270"/>
                  </a:cubicBezTo>
                  <a:cubicBezTo>
                    <a:pt x="198" y="274"/>
                    <a:pt x="177" y="291"/>
                    <a:pt x="130" y="326"/>
                  </a:cubicBezTo>
                  <a:cubicBezTo>
                    <a:pt x="131" y="213"/>
                    <a:pt x="302" y="76"/>
                    <a:pt x="366" y="45"/>
                  </a:cubicBezTo>
                  <a:cubicBezTo>
                    <a:pt x="366" y="45"/>
                    <a:pt x="350" y="18"/>
                    <a:pt x="338" y="0"/>
                  </a:cubicBezTo>
                  <a:cubicBezTo>
                    <a:pt x="192" y="30"/>
                    <a:pt x="0" y="231"/>
                    <a:pt x="19" y="489"/>
                  </a:cubicBezTo>
                  <a:cubicBezTo>
                    <a:pt x="32" y="657"/>
                    <a:pt x="182" y="737"/>
                    <a:pt x="276" y="730"/>
                  </a:cubicBezTo>
                  <a:cubicBezTo>
                    <a:pt x="332" y="726"/>
                    <a:pt x="401" y="693"/>
                    <a:pt x="444" y="634"/>
                  </a:cubicBezTo>
                  <a:cubicBezTo>
                    <a:pt x="416" y="598"/>
                    <a:pt x="396" y="551"/>
                    <a:pt x="391" y="493"/>
                  </a:cubicBezTo>
                  <a:cubicBezTo>
                    <a:pt x="387" y="433"/>
                    <a:pt x="394" y="376"/>
                    <a:pt x="409" y="3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5" name="Freeform 12">
              <a:extLst>
                <a:ext uri="{FF2B5EF4-FFF2-40B4-BE49-F238E27FC236}">
                  <a16:creationId xmlns="" xmlns:a16="http://schemas.microsoft.com/office/drawing/2014/main" id="{099295A6-576A-454D-9A3A-871777688331}"/>
                </a:ext>
              </a:extLst>
            </p:cNvPr>
            <p:cNvSpPr>
              <a:spLocks/>
            </p:cNvSpPr>
            <p:nvPr userDrawn="1"/>
          </p:nvSpPr>
          <p:spPr bwMode="auto">
            <a:xfrm>
              <a:off x="1895" y="1130"/>
              <a:ext cx="1045" cy="1548"/>
            </a:xfrm>
            <a:custGeom>
              <a:avLst/>
              <a:gdLst>
                <a:gd name="T0" fmla="*/ 487 w 498"/>
                <a:gd name="T1" fmla="*/ 485 h 737"/>
                <a:gd name="T2" fmla="*/ 257 w 498"/>
                <a:gd name="T3" fmla="*/ 270 h 737"/>
                <a:gd name="T4" fmla="*/ 129 w 498"/>
                <a:gd name="T5" fmla="*/ 326 h 737"/>
                <a:gd name="T6" fmla="*/ 366 w 498"/>
                <a:gd name="T7" fmla="*/ 45 h 737"/>
                <a:gd name="T8" fmla="*/ 337 w 498"/>
                <a:gd name="T9" fmla="*/ 0 h 737"/>
                <a:gd name="T10" fmla="*/ 19 w 498"/>
                <a:gd name="T11" fmla="*/ 488 h 737"/>
                <a:gd name="T12" fmla="*/ 276 w 498"/>
                <a:gd name="T13" fmla="*/ 730 h 737"/>
                <a:gd name="T14" fmla="*/ 487 w 498"/>
                <a:gd name="T15" fmla="*/ 485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737">
                  <a:moveTo>
                    <a:pt x="487" y="485"/>
                  </a:moveTo>
                  <a:cubicBezTo>
                    <a:pt x="478" y="369"/>
                    <a:pt x="382" y="260"/>
                    <a:pt x="257" y="270"/>
                  </a:cubicBezTo>
                  <a:cubicBezTo>
                    <a:pt x="197" y="274"/>
                    <a:pt x="177" y="291"/>
                    <a:pt x="129" y="326"/>
                  </a:cubicBezTo>
                  <a:cubicBezTo>
                    <a:pt x="130" y="213"/>
                    <a:pt x="302" y="76"/>
                    <a:pt x="366" y="45"/>
                  </a:cubicBezTo>
                  <a:cubicBezTo>
                    <a:pt x="366" y="45"/>
                    <a:pt x="349" y="18"/>
                    <a:pt x="337" y="0"/>
                  </a:cubicBezTo>
                  <a:cubicBezTo>
                    <a:pt x="192" y="29"/>
                    <a:pt x="0" y="231"/>
                    <a:pt x="19" y="488"/>
                  </a:cubicBezTo>
                  <a:cubicBezTo>
                    <a:pt x="32" y="657"/>
                    <a:pt x="182" y="737"/>
                    <a:pt x="276" y="730"/>
                  </a:cubicBezTo>
                  <a:cubicBezTo>
                    <a:pt x="369" y="723"/>
                    <a:pt x="498" y="635"/>
                    <a:pt x="487" y="4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4" name="Titre 3">
            <a:extLst>
              <a:ext uri="{FF2B5EF4-FFF2-40B4-BE49-F238E27FC236}">
                <a16:creationId xmlns="" xmlns:a16="http://schemas.microsoft.com/office/drawing/2014/main" id="{9F4AF75B-C07F-40D0-9789-3B7669A97432}"/>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11" name="Cadre 10">
            <a:extLst>
              <a:ext uri="{FF2B5EF4-FFF2-40B4-BE49-F238E27FC236}">
                <a16:creationId xmlns="" xmlns:a16="http://schemas.microsoft.com/office/drawing/2014/main" id="{95FA30DA-C1C6-46AC-9495-9AC59758C19E}"/>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699902851"/>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orient="horz" pos="3906">
          <p15:clr>
            <a:srgbClr val="F26B43"/>
          </p15:clr>
        </p15:guide>
        <p15:guide id="6" orient="horz" pos="4156">
          <p15:clr>
            <a:srgbClr val="F26B43"/>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Verbatim_Turquoise bg">
    <p:bg>
      <p:bgPr>
        <a:solidFill>
          <a:schemeClr val="tx2"/>
        </a:solidFill>
        <a:effectLst/>
      </p:bgPr>
    </p:bg>
    <p:spTree>
      <p:nvGrpSpPr>
        <p:cNvPr id="1" name=""/>
        <p:cNvGrpSpPr/>
        <p:nvPr/>
      </p:nvGrpSpPr>
      <p:grpSpPr>
        <a:xfrm>
          <a:off x="0" y="0"/>
          <a:ext cx="0" cy="0"/>
          <a:chOff x="0" y="0"/>
          <a:chExt cx="0" cy="0"/>
        </a:xfrm>
      </p:grpSpPr>
      <p:graphicFrame>
        <p:nvGraphicFramePr>
          <p:cNvPr id="3" name="Objet 2" hidden="1">
            <a:extLst>
              <a:ext uri="{FF2B5EF4-FFF2-40B4-BE49-F238E27FC236}">
                <a16:creationId xmlns="" xmlns:a16="http://schemas.microsoft.com/office/drawing/2014/main" id="{7BB89C52-7215-47FB-8975-6A2FFA25037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9635" name="think-cell Slide" r:id="rId5" imgW="532" imgH="530" progId="TCLayout.ActiveDocument.1">
                  <p:embed/>
                </p:oleObj>
              </mc:Choice>
              <mc:Fallback>
                <p:oleObj name="think-cell Slide" r:id="rId5" imgW="532" imgH="530" progId="TCLayout.ActiveDocument.1">
                  <p:embed/>
                  <p:pic>
                    <p:nvPicPr>
                      <p:cNvPr id="3" name="Objet 2" hidden="1">
                        <a:extLst>
                          <a:ext uri="{FF2B5EF4-FFF2-40B4-BE49-F238E27FC236}">
                            <a16:creationId xmlns="" xmlns:a16="http://schemas.microsoft.com/office/drawing/2014/main" id="{7BB89C52-7215-47FB-8975-6A2FFA25037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55187B2B-3878-47DA-815E-8BB73EED8EFE}"/>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21" name="Espace réservé du texte 20">
            <a:extLst>
              <a:ext uri="{FF2B5EF4-FFF2-40B4-BE49-F238E27FC236}">
                <a16:creationId xmlns="" xmlns:a16="http://schemas.microsoft.com/office/drawing/2014/main" id="{04EB49EF-74A2-4A31-99CF-80E2BAF35EC6}"/>
              </a:ext>
            </a:extLst>
          </p:cNvPr>
          <p:cNvSpPr>
            <a:spLocks noGrp="1"/>
          </p:cNvSpPr>
          <p:nvPr>
            <p:ph type="body" sz="quarter" idx="15" hasCustomPrompt="1"/>
          </p:nvPr>
        </p:nvSpPr>
        <p:spPr>
          <a:xfrm>
            <a:off x="2351088" y="1494906"/>
            <a:ext cx="9436100" cy="2636591"/>
          </a:xfrm>
          <a:prstGeom prst="rect">
            <a:avLst/>
          </a:prstGeom>
        </p:spPr>
        <p:txBody>
          <a:bodyPr anchor="b">
            <a:normAutofit/>
          </a:bodyPr>
          <a:lstStyle>
            <a:lvl1pPr marL="0" indent="0">
              <a:buNone/>
              <a:defRPr sz="2800">
                <a:solidFill>
                  <a:schemeClr val="bg1"/>
                </a:solidFill>
              </a:defRPr>
            </a:lvl1pPr>
          </a:lstStyle>
          <a:p>
            <a:pPr lvl="0"/>
            <a:r>
              <a:rPr lang="en-GB"/>
              <a:t>Insert your quote here</a:t>
            </a:r>
          </a:p>
        </p:txBody>
      </p:sp>
      <p:sp>
        <p:nvSpPr>
          <p:cNvPr id="24" name="Espace réservé du texte 20">
            <a:extLst>
              <a:ext uri="{FF2B5EF4-FFF2-40B4-BE49-F238E27FC236}">
                <a16:creationId xmlns="" xmlns:a16="http://schemas.microsoft.com/office/drawing/2014/main" id="{6B6F846B-8F0A-42EC-8144-B2B9983BA972}"/>
              </a:ext>
            </a:extLst>
          </p:cNvPr>
          <p:cNvSpPr>
            <a:spLocks noGrp="1"/>
          </p:cNvSpPr>
          <p:nvPr>
            <p:ph type="body" sz="quarter" idx="16" hasCustomPrompt="1"/>
          </p:nvPr>
        </p:nvSpPr>
        <p:spPr>
          <a:xfrm>
            <a:off x="2351088" y="4260907"/>
            <a:ext cx="9436100" cy="313932"/>
          </a:xfrm>
          <a:prstGeom prst="rect">
            <a:avLst/>
          </a:prstGeom>
        </p:spPr>
        <p:txBody>
          <a:bodyPr anchor="b">
            <a:spAutoFit/>
          </a:bodyPr>
          <a:lstStyle>
            <a:lvl1pPr marL="0" indent="0" algn="r">
              <a:buNone/>
              <a:defRPr sz="1600" b="1">
                <a:solidFill>
                  <a:schemeClr val="bg1"/>
                </a:solidFill>
              </a:defRPr>
            </a:lvl1pPr>
          </a:lstStyle>
          <a:p>
            <a:pPr lvl="0"/>
            <a:r>
              <a:rPr lang="en-GB"/>
              <a:t>Name, Position</a:t>
            </a:r>
          </a:p>
        </p:txBody>
      </p:sp>
      <p:pic>
        <p:nvPicPr>
          <p:cNvPr id="15" name="Graphique 14">
            <a:extLst>
              <a:ext uri="{FF2B5EF4-FFF2-40B4-BE49-F238E27FC236}">
                <a16:creationId xmlns="" xmlns:a16="http://schemas.microsoft.com/office/drawing/2014/main" id="{4F76921A-1CA6-45D7-A760-D7C080EEEB22}"/>
              </a:ext>
            </a:extLst>
          </p:cNvPr>
          <p:cNvPicPr>
            <a:picLocks noChangeAspect="1"/>
          </p:cNvPicPr>
          <p:nvPr userDrawn="1"/>
        </p:nvPicPr>
        <p:blipFill>
          <a:blip r:embed="rId7">
            <a:extLst>
              <a:ext uri="{96DAC541-7B7A-43D3-8B79-37D633B846F1}">
                <asvg:svgBlip xmlns="" xmlns:asvg="http://schemas.microsoft.com/office/drawing/2016/SVG/main" r:embed="rId8"/>
              </a:ext>
            </a:extLst>
          </a:blip>
          <a:stretch>
            <a:fillRect/>
          </a:stretch>
        </p:blipFill>
        <p:spPr>
          <a:xfrm>
            <a:off x="11255164" y="6135730"/>
            <a:ext cx="549900" cy="495918"/>
          </a:xfrm>
          <a:prstGeom prst="rect">
            <a:avLst/>
          </a:prstGeom>
        </p:spPr>
      </p:pic>
      <p:grpSp>
        <p:nvGrpSpPr>
          <p:cNvPr id="16" name="Group 10">
            <a:extLst>
              <a:ext uri="{FF2B5EF4-FFF2-40B4-BE49-F238E27FC236}">
                <a16:creationId xmlns="" xmlns:a16="http://schemas.microsoft.com/office/drawing/2014/main" id="{B5EE29BA-2D73-4E72-A1CA-6B221F770E63}"/>
              </a:ext>
            </a:extLst>
          </p:cNvPr>
          <p:cNvGrpSpPr>
            <a:grpSpLocks/>
          </p:cNvGrpSpPr>
          <p:nvPr userDrawn="1"/>
        </p:nvGrpSpPr>
        <p:grpSpPr bwMode="auto">
          <a:xfrm rot="10800000" flipH="1">
            <a:off x="701006" y="1494906"/>
            <a:ext cx="1299066" cy="1063368"/>
            <a:chOff x="1033" y="1117"/>
            <a:chExt cx="1907" cy="1561"/>
          </a:xfrm>
          <a:solidFill>
            <a:schemeClr val="bg1"/>
          </a:solidFill>
        </p:grpSpPr>
        <p:sp>
          <p:nvSpPr>
            <p:cNvPr id="17" name="Freeform 11">
              <a:extLst>
                <a:ext uri="{FF2B5EF4-FFF2-40B4-BE49-F238E27FC236}">
                  <a16:creationId xmlns="" xmlns:a16="http://schemas.microsoft.com/office/drawing/2014/main" id="{07E82261-878F-41AC-82EB-D8EEDA8D4775}"/>
                </a:ext>
              </a:extLst>
            </p:cNvPr>
            <p:cNvSpPr>
              <a:spLocks/>
            </p:cNvSpPr>
            <p:nvPr userDrawn="1"/>
          </p:nvSpPr>
          <p:spPr bwMode="auto">
            <a:xfrm>
              <a:off x="1033" y="1117"/>
              <a:ext cx="932" cy="1548"/>
            </a:xfrm>
            <a:custGeom>
              <a:avLst/>
              <a:gdLst>
                <a:gd name="T0" fmla="*/ 409 w 444"/>
                <a:gd name="T1" fmla="*/ 324 h 737"/>
                <a:gd name="T2" fmla="*/ 257 w 444"/>
                <a:gd name="T3" fmla="*/ 270 h 737"/>
                <a:gd name="T4" fmla="*/ 130 w 444"/>
                <a:gd name="T5" fmla="*/ 326 h 737"/>
                <a:gd name="T6" fmla="*/ 366 w 444"/>
                <a:gd name="T7" fmla="*/ 45 h 737"/>
                <a:gd name="T8" fmla="*/ 338 w 444"/>
                <a:gd name="T9" fmla="*/ 0 h 737"/>
                <a:gd name="T10" fmla="*/ 19 w 444"/>
                <a:gd name="T11" fmla="*/ 489 h 737"/>
                <a:gd name="T12" fmla="*/ 276 w 444"/>
                <a:gd name="T13" fmla="*/ 730 h 737"/>
                <a:gd name="T14" fmla="*/ 444 w 444"/>
                <a:gd name="T15" fmla="*/ 634 h 737"/>
                <a:gd name="T16" fmla="*/ 391 w 444"/>
                <a:gd name="T17" fmla="*/ 493 h 737"/>
                <a:gd name="T18" fmla="*/ 409 w 444"/>
                <a:gd name="T19" fmla="*/ 324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737">
                  <a:moveTo>
                    <a:pt x="409" y="324"/>
                  </a:moveTo>
                  <a:cubicBezTo>
                    <a:pt x="369" y="287"/>
                    <a:pt x="316" y="265"/>
                    <a:pt x="257" y="270"/>
                  </a:cubicBezTo>
                  <a:cubicBezTo>
                    <a:pt x="198" y="274"/>
                    <a:pt x="177" y="291"/>
                    <a:pt x="130" y="326"/>
                  </a:cubicBezTo>
                  <a:cubicBezTo>
                    <a:pt x="131" y="213"/>
                    <a:pt x="302" y="76"/>
                    <a:pt x="366" y="45"/>
                  </a:cubicBezTo>
                  <a:cubicBezTo>
                    <a:pt x="366" y="45"/>
                    <a:pt x="350" y="18"/>
                    <a:pt x="338" y="0"/>
                  </a:cubicBezTo>
                  <a:cubicBezTo>
                    <a:pt x="192" y="30"/>
                    <a:pt x="0" y="231"/>
                    <a:pt x="19" y="489"/>
                  </a:cubicBezTo>
                  <a:cubicBezTo>
                    <a:pt x="32" y="657"/>
                    <a:pt x="182" y="737"/>
                    <a:pt x="276" y="730"/>
                  </a:cubicBezTo>
                  <a:cubicBezTo>
                    <a:pt x="332" y="726"/>
                    <a:pt x="401" y="693"/>
                    <a:pt x="444" y="634"/>
                  </a:cubicBezTo>
                  <a:cubicBezTo>
                    <a:pt x="416" y="598"/>
                    <a:pt x="396" y="551"/>
                    <a:pt x="391" y="493"/>
                  </a:cubicBezTo>
                  <a:cubicBezTo>
                    <a:pt x="387" y="433"/>
                    <a:pt x="394" y="376"/>
                    <a:pt x="409" y="3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Freeform 12">
              <a:extLst>
                <a:ext uri="{FF2B5EF4-FFF2-40B4-BE49-F238E27FC236}">
                  <a16:creationId xmlns="" xmlns:a16="http://schemas.microsoft.com/office/drawing/2014/main" id="{16276F45-0CAF-4CAB-9066-CAABA52E2532}"/>
                </a:ext>
              </a:extLst>
            </p:cNvPr>
            <p:cNvSpPr>
              <a:spLocks/>
            </p:cNvSpPr>
            <p:nvPr userDrawn="1"/>
          </p:nvSpPr>
          <p:spPr bwMode="auto">
            <a:xfrm>
              <a:off x="1895" y="1130"/>
              <a:ext cx="1045" cy="1548"/>
            </a:xfrm>
            <a:custGeom>
              <a:avLst/>
              <a:gdLst>
                <a:gd name="T0" fmla="*/ 487 w 498"/>
                <a:gd name="T1" fmla="*/ 485 h 737"/>
                <a:gd name="T2" fmla="*/ 257 w 498"/>
                <a:gd name="T3" fmla="*/ 270 h 737"/>
                <a:gd name="T4" fmla="*/ 129 w 498"/>
                <a:gd name="T5" fmla="*/ 326 h 737"/>
                <a:gd name="T6" fmla="*/ 366 w 498"/>
                <a:gd name="T7" fmla="*/ 45 h 737"/>
                <a:gd name="T8" fmla="*/ 337 w 498"/>
                <a:gd name="T9" fmla="*/ 0 h 737"/>
                <a:gd name="T10" fmla="*/ 19 w 498"/>
                <a:gd name="T11" fmla="*/ 488 h 737"/>
                <a:gd name="T12" fmla="*/ 276 w 498"/>
                <a:gd name="T13" fmla="*/ 730 h 737"/>
                <a:gd name="T14" fmla="*/ 487 w 498"/>
                <a:gd name="T15" fmla="*/ 485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737">
                  <a:moveTo>
                    <a:pt x="487" y="485"/>
                  </a:moveTo>
                  <a:cubicBezTo>
                    <a:pt x="478" y="369"/>
                    <a:pt x="382" y="260"/>
                    <a:pt x="257" y="270"/>
                  </a:cubicBezTo>
                  <a:cubicBezTo>
                    <a:pt x="197" y="274"/>
                    <a:pt x="177" y="291"/>
                    <a:pt x="129" y="326"/>
                  </a:cubicBezTo>
                  <a:cubicBezTo>
                    <a:pt x="130" y="213"/>
                    <a:pt x="302" y="76"/>
                    <a:pt x="366" y="45"/>
                  </a:cubicBezTo>
                  <a:cubicBezTo>
                    <a:pt x="366" y="45"/>
                    <a:pt x="349" y="18"/>
                    <a:pt x="337" y="0"/>
                  </a:cubicBezTo>
                  <a:cubicBezTo>
                    <a:pt x="192" y="29"/>
                    <a:pt x="0" y="231"/>
                    <a:pt x="19" y="488"/>
                  </a:cubicBezTo>
                  <a:cubicBezTo>
                    <a:pt x="32" y="657"/>
                    <a:pt x="182" y="737"/>
                    <a:pt x="276" y="730"/>
                  </a:cubicBezTo>
                  <a:cubicBezTo>
                    <a:pt x="369" y="723"/>
                    <a:pt x="498" y="635"/>
                    <a:pt x="487" y="4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4" name="Titre 3">
            <a:extLst>
              <a:ext uri="{FF2B5EF4-FFF2-40B4-BE49-F238E27FC236}">
                <a16:creationId xmlns="" xmlns:a16="http://schemas.microsoft.com/office/drawing/2014/main" id="{BCFA5C14-C9CA-4FFB-9083-AE890C41C0B0}"/>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20" name="Espace réservé du numéro de diapositive 2">
            <a:extLst>
              <a:ext uri="{FF2B5EF4-FFF2-40B4-BE49-F238E27FC236}">
                <a16:creationId xmlns="" xmlns:a16="http://schemas.microsoft.com/office/drawing/2014/main" id="{D4126967-78A5-497D-A140-B29A3E7B98FD}"/>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3" name="Espace réservé du pied de page 4">
            <a:extLst>
              <a:ext uri="{FF2B5EF4-FFF2-40B4-BE49-F238E27FC236}">
                <a16:creationId xmlns="" xmlns:a16="http://schemas.microsoft.com/office/drawing/2014/main" id="{38B07116-5D1F-4AA7-9788-74A3139F7BB6}"/>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3" name="Cadre 12">
            <a:extLst>
              <a:ext uri="{FF2B5EF4-FFF2-40B4-BE49-F238E27FC236}">
                <a16:creationId xmlns="" xmlns:a16="http://schemas.microsoft.com/office/drawing/2014/main" id="{CE5B38A0-F8CE-4105-8A52-31B103BD6472}"/>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62671988"/>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orient="horz" pos="3906">
          <p15:clr>
            <a:srgbClr val="F26B43"/>
          </p15:clr>
        </p15:guide>
        <p15:guide id="6" orient="horz" pos="4156">
          <p15:clr>
            <a:srgbClr val="F26B43"/>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amp; visual">
    <p:spTree>
      <p:nvGrpSpPr>
        <p:cNvPr id="1" name=""/>
        <p:cNvGrpSpPr/>
        <p:nvPr/>
      </p:nvGrpSpPr>
      <p:grpSpPr>
        <a:xfrm>
          <a:off x="0" y="0"/>
          <a:ext cx="0" cy="0"/>
          <a:chOff x="0" y="0"/>
          <a:chExt cx="0" cy="0"/>
        </a:xfrm>
      </p:grpSpPr>
      <p:sp>
        <p:nvSpPr>
          <p:cNvPr id="17" name="Espace réservé pour une image  16">
            <a:extLst>
              <a:ext uri="{FF2B5EF4-FFF2-40B4-BE49-F238E27FC236}">
                <a16:creationId xmlns="" xmlns:a16="http://schemas.microsoft.com/office/drawing/2014/main" id="{ACCC50F6-A13C-4A72-BF1F-65509E750763}"/>
              </a:ext>
            </a:extLst>
          </p:cNvPr>
          <p:cNvSpPr>
            <a:spLocks noGrp="1"/>
          </p:cNvSpPr>
          <p:nvPr>
            <p:ph type="pic" sz="quarter" idx="16" hasCustomPrompt="1"/>
          </p:nvPr>
        </p:nvSpPr>
        <p:spPr>
          <a:xfrm>
            <a:off x="5123892" y="113568"/>
            <a:ext cx="6954540" cy="6630864"/>
          </a:xfrm>
          <a:custGeom>
            <a:avLst/>
            <a:gdLst>
              <a:gd name="connsiteX0" fmla="*/ 0 w 6954540"/>
              <a:gd name="connsiteY0" fmla="*/ 0 h 6630864"/>
              <a:gd name="connsiteX1" fmla="*/ 6954540 w 6954540"/>
              <a:gd name="connsiteY1" fmla="*/ 0 h 6630864"/>
              <a:gd name="connsiteX2" fmla="*/ 6954540 w 6954540"/>
              <a:gd name="connsiteY2" fmla="*/ 6630864 h 6630864"/>
              <a:gd name="connsiteX3" fmla="*/ 0 w 6954540"/>
              <a:gd name="connsiteY3" fmla="*/ 6630864 h 6630864"/>
            </a:gdLst>
            <a:ahLst/>
            <a:cxnLst>
              <a:cxn ang="0">
                <a:pos x="connsiteX0" y="connsiteY0"/>
              </a:cxn>
              <a:cxn ang="0">
                <a:pos x="connsiteX1" y="connsiteY1"/>
              </a:cxn>
              <a:cxn ang="0">
                <a:pos x="connsiteX2" y="connsiteY2"/>
              </a:cxn>
              <a:cxn ang="0">
                <a:pos x="connsiteX3" y="connsiteY3"/>
              </a:cxn>
            </a:cxnLst>
            <a:rect l="l" t="t" r="r" b="b"/>
            <a:pathLst>
              <a:path w="6954540" h="6630864">
                <a:moveTo>
                  <a:pt x="0" y="0"/>
                </a:moveTo>
                <a:lnTo>
                  <a:pt x="6954540" y="0"/>
                </a:lnTo>
                <a:lnTo>
                  <a:pt x="6954540" y="6630864"/>
                </a:lnTo>
                <a:lnTo>
                  <a:pt x="0" y="6630864"/>
                </a:lnTo>
                <a:close/>
              </a:path>
            </a:pathLst>
          </a:custGeom>
          <a:solidFill>
            <a:schemeClr val="bg1">
              <a:lumMod val="95000"/>
            </a:schemeClr>
          </a:solidFill>
        </p:spPr>
        <p:txBody>
          <a:bodyPr wrap="square">
            <a:noAutofit/>
          </a:bodyPr>
          <a:lstStyle/>
          <a:p>
            <a:r>
              <a:rPr lang="en-GB"/>
              <a:t> </a:t>
            </a:r>
          </a:p>
        </p:txBody>
      </p:sp>
      <p:graphicFrame>
        <p:nvGraphicFramePr>
          <p:cNvPr id="4" name="Objet 3" hidden="1">
            <a:extLst>
              <a:ext uri="{FF2B5EF4-FFF2-40B4-BE49-F238E27FC236}">
                <a16:creationId xmlns="" xmlns:a16="http://schemas.microsoft.com/office/drawing/2014/main" id="{5CF9A8CD-44E6-43DE-97D8-919ABD05CE1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0659" name="think-cell Slide" r:id="rId5" imgW="532" imgH="530" progId="TCLayout.ActiveDocument.1">
                  <p:embed/>
                </p:oleObj>
              </mc:Choice>
              <mc:Fallback>
                <p:oleObj name="think-cell Slide" r:id="rId5" imgW="532" imgH="530" progId="TCLayout.ActiveDocument.1">
                  <p:embed/>
                  <p:pic>
                    <p:nvPicPr>
                      <p:cNvPr id="4" name="Objet 3" hidden="1">
                        <a:extLst>
                          <a:ext uri="{FF2B5EF4-FFF2-40B4-BE49-F238E27FC236}">
                            <a16:creationId xmlns="" xmlns:a16="http://schemas.microsoft.com/office/drawing/2014/main" id="{5CF9A8CD-44E6-43DE-97D8-919ABD05CE1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7C1DD757-038C-457E-9D36-3DDC777DAD6B}"/>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11" name="Espace réservé du numéro de diapositive 10">
            <a:extLst>
              <a:ext uri="{FF2B5EF4-FFF2-40B4-BE49-F238E27FC236}">
                <a16:creationId xmlns="" xmlns:a16="http://schemas.microsoft.com/office/drawing/2014/main" id="{D13C9137-663D-49DC-8F1F-B4154A1768F8}"/>
              </a:ext>
            </a:extLst>
          </p:cNvPr>
          <p:cNvSpPr>
            <a:spLocks noGrp="1"/>
          </p:cNvSpPr>
          <p:nvPr>
            <p:ph type="sldNum" sz="quarter" idx="14"/>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10" name="Content Placeholder 2">
            <a:extLst>
              <a:ext uri="{FF2B5EF4-FFF2-40B4-BE49-F238E27FC236}">
                <a16:creationId xmlns="" xmlns:a16="http://schemas.microsoft.com/office/drawing/2014/main" id="{BC255F4D-0F63-429F-A210-8AB39E1597B6}"/>
              </a:ext>
            </a:extLst>
          </p:cNvPr>
          <p:cNvSpPr>
            <a:spLocks noGrp="1"/>
          </p:cNvSpPr>
          <p:nvPr>
            <p:ph idx="1" hasCustomPrompt="1"/>
          </p:nvPr>
        </p:nvSpPr>
        <p:spPr>
          <a:xfrm>
            <a:off x="404786" y="1808820"/>
            <a:ext cx="4431074" cy="3868080"/>
          </a:xfrm>
          <a:prstGeom prst="rect">
            <a:avLst/>
          </a:prstGeom>
        </p:spPr>
        <p:txBody>
          <a:bodyPr>
            <a:normAutofit/>
          </a:bodyPr>
          <a:lstStyle>
            <a:lvl1pPr>
              <a:spcBef>
                <a:spcPts val="1800"/>
              </a:spcBef>
              <a:defRPr sz="1800">
                <a:solidFill>
                  <a:schemeClr val="tx1"/>
                </a:solidFill>
              </a:defRPr>
            </a:lvl1pPr>
            <a:lvl2pPr>
              <a:defRPr sz="1600">
                <a:solidFill>
                  <a:schemeClr val="tx1"/>
                </a:solidFill>
              </a:defRPr>
            </a:lvl2pPr>
            <a:lvl3pPr>
              <a:defRPr sz="1400">
                <a:solidFill>
                  <a:schemeClr val="tx1"/>
                </a:solidFill>
              </a:defRPr>
            </a:lvl3pPr>
            <a:lvl4pPr>
              <a:defRPr>
                <a:solidFill>
                  <a:schemeClr val="bg2"/>
                </a:solidFill>
              </a:defRPr>
            </a:lvl4pPr>
            <a:lvl5pPr>
              <a:defRPr>
                <a:solidFill>
                  <a:schemeClr val="bg2"/>
                </a:solidFill>
              </a:defRPr>
            </a:lvl5pPr>
          </a:lstStyle>
          <a:p>
            <a:pPr lvl="0"/>
            <a:r>
              <a:rPr lang="en-GB"/>
              <a:t>Click to change the text styles on the slide master</a:t>
            </a:r>
          </a:p>
          <a:p>
            <a:pPr lvl="1"/>
            <a:r>
              <a:rPr lang="en-GB"/>
              <a:t>Second level</a:t>
            </a:r>
          </a:p>
          <a:p>
            <a:pPr lvl="2"/>
            <a:r>
              <a:rPr lang="en-GB"/>
              <a:t>Third level</a:t>
            </a:r>
          </a:p>
        </p:txBody>
      </p:sp>
      <p:sp>
        <p:nvSpPr>
          <p:cNvPr id="3" name="Titre 2">
            <a:extLst>
              <a:ext uri="{FF2B5EF4-FFF2-40B4-BE49-F238E27FC236}">
                <a16:creationId xmlns="" xmlns:a16="http://schemas.microsoft.com/office/drawing/2014/main" id="{8F43575F-7025-4100-95D8-AB5D8B996E18}"/>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12" name="Text Placeholder 8">
            <a:extLst>
              <a:ext uri="{FF2B5EF4-FFF2-40B4-BE49-F238E27FC236}">
                <a16:creationId xmlns="" xmlns:a16="http://schemas.microsoft.com/office/drawing/2014/main" id="{E1843EEE-85CE-4470-99A7-7C858A82380C}"/>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3" name="Text Placeholder 5">
            <a:extLst>
              <a:ext uri="{FF2B5EF4-FFF2-40B4-BE49-F238E27FC236}">
                <a16:creationId xmlns="" xmlns:a16="http://schemas.microsoft.com/office/drawing/2014/main" id="{3EAC0C95-AD9D-4FA2-B736-C3D930C8D9A6}"/>
              </a:ext>
            </a:extLst>
          </p:cNvPr>
          <p:cNvSpPr>
            <a:spLocks noGrp="1"/>
          </p:cNvSpPr>
          <p:nvPr>
            <p:ph type="body" sz="quarter" idx="15" hasCustomPrompt="1"/>
          </p:nvPr>
        </p:nvSpPr>
        <p:spPr>
          <a:xfrm>
            <a:off x="407368" y="1368596"/>
            <a:ext cx="2311063" cy="353943"/>
          </a:xfrm>
          <a:prstGeom prst="rect">
            <a:avLst/>
          </a:prstGeom>
          <a:noFill/>
        </p:spPr>
        <p:txBody>
          <a:bodyPr wrap="none" lIns="72000" rIns="72000" bIns="0">
            <a:spAutoFit/>
          </a:bodyPr>
          <a:lstStyle>
            <a:lvl1pPr marL="0" indent="0">
              <a:buNone/>
              <a:defRPr sz="2000">
                <a:solidFill>
                  <a:schemeClr val="tx2"/>
                </a:solidFill>
              </a:defRPr>
            </a:lvl1pPr>
          </a:lstStyle>
          <a:p>
            <a:pPr lvl="0"/>
            <a:r>
              <a:rPr lang="en-GB"/>
              <a:t>Subtitle of the slide</a:t>
            </a:r>
          </a:p>
        </p:txBody>
      </p:sp>
    </p:spTree>
    <p:extLst>
      <p:ext uri="{BB962C8B-B14F-4D97-AF65-F5344CB8AC3E}">
        <p14:creationId xmlns:p14="http://schemas.microsoft.com/office/powerpoint/2010/main" val="3825741766"/>
      </p:ext>
    </p:extLst>
  </p:cSld>
  <p:clrMapOvr>
    <a:masterClrMapping/>
  </p:clrMapOvr>
  <p:extLst>
    <p:ext uri="{DCECCB84-F9BA-43D5-87BE-67443E8EF086}">
      <p15:sldGuideLst xmlns:p15="http://schemas.microsoft.com/office/powerpoint/2012/main" xmlns="">
        <p15:guide id="1" pos="248">
          <p15:clr>
            <a:srgbClr val="F26B43"/>
          </p15:clr>
        </p15:guide>
        <p15:guide id="2" pos="7425">
          <p15:clr>
            <a:srgbClr val="F26B43"/>
          </p15:clr>
        </p15:guide>
        <p15:guide id="3" orient="horz" pos="232">
          <p15:clr>
            <a:srgbClr val="F26B43"/>
          </p15:clr>
        </p15:guide>
        <p15:guide id="5" orient="horz" pos="1136">
          <p15:clr>
            <a:srgbClr val="F26B43"/>
          </p15:clr>
        </p15:guide>
        <p15:guide id="6" orient="horz" pos="3584">
          <p15:clr>
            <a:srgbClr val="F26B43"/>
          </p15:clr>
        </p15:guide>
        <p15:guide id="7" orient="horz" pos="3906">
          <p15:clr>
            <a:srgbClr val="F26B43"/>
          </p15:clr>
        </p15:guide>
        <p15:guide id="8" orient="horz" pos="4156">
          <p15:clr>
            <a:srgbClr val="F26B43"/>
          </p15:clr>
        </p15:guide>
        <p15:guide id="9" pos="306">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hapter_3">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graphicFrame>
        <p:nvGraphicFramePr>
          <p:cNvPr id="3" name="Objet 2" hidden="1">
            <a:extLst>
              <a:ext uri="{FF2B5EF4-FFF2-40B4-BE49-F238E27FC236}">
                <a16:creationId xmlns="" xmlns:a16="http://schemas.microsoft.com/office/drawing/2014/main" id="{0FC6D31B-8418-47E2-BEC8-4C4D884AEE25}"/>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195" name="think-cell Slide" r:id="rId6" imgW="532" imgH="530" progId="TCLayout.ActiveDocument.1">
                  <p:embed/>
                </p:oleObj>
              </mc:Choice>
              <mc:Fallback>
                <p:oleObj name="think-cell Slide" r:id="rId6" imgW="532" imgH="530" progId="TCLayout.ActiveDocument.1">
                  <p:embed/>
                  <p:pic>
                    <p:nvPicPr>
                      <p:cNvPr id="3" name="Objet 2" hidden="1">
                        <a:extLst>
                          <a:ext uri="{FF2B5EF4-FFF2-40B4-BE49-F238E27FC236}">
                            <a16:creationId xmlns="" xmlns:a16="http://schemas.microsoft.com/office/drawing/2014/main" id="{0FC6D31B-8418-47E2-BEC8-4C4D884AEE25}"/>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1BFC7BE2-5BD4-49F5-A3FC-FE37C1AC9667}"/>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6000" b="1" i="0" baseline="0">
              <a:latin typeface="Arial Black" panose="020B0A04020102020204" pitchFamily="34" charset="0"/>
              <a:ea typeface="+mj-ea"/>
              <a:cs typeface="+mj-cs"/>
              <a:sym typeface="Arial Black" panose="020B0A04020102020204" pitchFamily="34" charset="0"/>
            </a:endParaRPr>
          </a:p>
        </p:txBody>
      </p:sp>
      <p:sp>
        <p:nvSpPr>
          <p:cNvPr id="12" name="Espace réservé du texte 11">
            <a:extLst>
              <a:ext uri="{FF2B5EF4-FFF2-40B4-BE49-F238E27FC236}">
                <a16:creationId xmlns="" xmlns:a16="http://schemas.microsoft.com/office/drawing/2014/main" id="{EBE94776-9B87-471E-83E1-9924DF80A377}"/>
              </a:ext>
            </a:extLst>
          </p:cNvPr>
          <p:cNvSpPr>
            <a:spLocks noGrp="1"/>
          </p:cNvSpPr>
          <p:nvPr>
            <p:ph type="body" sz="quarter" idx="13" hasCustomPrompt="1"/>
          </p:nvPr>
        </p:nvSpPr>
        <p:spPr>
          <a:xfrm>
            <a:off x="9828892" y="3287"/>
            <a:ext cx="2231701" cy="4067267"/>
          </a:xfrm>
          <a:prstGeom prst="rect">
            <a:avLst/>
          </a:prstGeom>
        </p:spPr>
        <p:txBody>
          <a:bodyPr wrap="none">
            <a:spAutoFit/>
          </a:bodyPr>
          <a:lstStyle>
            <a:lvl1pPr marL="0" indent="0">
              <a:buNone/>
              <a:defRPr sz="28700" b="1">
                <a:solidFill>
                  <a:schemeClr val="bg1"/>
                </a:solidFill>
              </a:defRPr>
            </a:lvl1pPr>
          </a:lstStyle>
          <a:p>
            <a:pPr lvl="0"/>
            <a:r>
              <a:rPr lang="en-GB"/>
              <a:t>0</a:t>
            </a:r>
          </a:p>
        </p:txBody>
      </p:sp>
      <p:sp>
        <p:nvSpPr>
          <p:cNvPr id="18" name="Title 1">
            <a:extLst>
              <a:ext uri="{FF2B5EF4-FFF2-40B4-BE49-F238E27FC236}">
                <a16:creationId xmlns="" xmlns:a16="http://schemas.microsoft.com/office/drawing/2014/main" id="{A7CC7BB1-2504-412F-9361-BB77A4C0663B}"/>
              </a:ext>
            </a:extLst>
          </p:cNvPr>
          <p:cNvSpPr>
            <a:spLocks noGrp="1"/>
          </p:cNvSpPr>
          <p:nvPr>
            <p:ph type="title" hasCustomPrompt="1"/>
          </p:nvPr>
        </p:nvSpPr>
        <p:spPr>
          <a:xfrm>
            <a:off x="459207" y="546021"/>
            <a:ext cx="7551996" cy="1587679"/>
          </a:xfrm>
        </p:spPr>
        <p:txBody>
          <a:bodyPr lIns="72000" anchor="t">
            <a:spAutoFit/>
          </a:bodyPr>
          <a:lstStyle>
            <a:lvl1pPr>
              <a:lnSpc>
                <a:spcPct val="80000"/>
              </a:lnSpc>
              <a:defRPr sz="6000">
                <a:solidFill>
                  <a:schemeClr val="bg1"/>
                </a:solidFill>
                <a:latin typeface="+mj-lt"/>
              </a:defRPr>
            </a:lvl1pPr>
          </a:lstStyle>
          <a:p>
            <a:r>
              <a:rPr lang="en-GB"/>
              <a:t>Title of the chapter</a:t>
            </a:r>
          </a:p>
        </p:txBody>
      </p:sp>
      <p:sp>
        <p:nvSpPr>
          <p:cNvPr id="19" name="Espace réservé du texte 2">
            <a:extLst>
              <a:ext uri="{FF2B5EF4-FFF2-40B4-BE49-F238E27FC236}">
                <a16:creationId xmlns="" xmlns:a16="http://schemas.microsoft.com/office/drawing/2014/main" id="{C8046952-CF6F-4606-B04F-66EE0742EF9E}"/>
              </a:ext>
            </a:extLst>
          </p:cNvPr>
          <p:cNvSpPr>
            <a:spLocks noGrp="1"/>
          </p:cNvSpPr>
          <p:nvPr>
            <p:ph type="body" idx="1" hasCustomPrompt="1"/>
          </p:nvPr>
        </p:nvSpPr>
        <p:spPr>
          <a:xfrm>
            <a:off x="452215" y="2816932"/>
            <a:ext cx="7551996" cy="461665"/>
          </a:xfrm>
          <a:prstGeom prst="rect">
            <a:avLst/>
          </a:prstGeom>
        </p:spPr>
        <p:txBody>
          <a:bodyPr lIns="108000" rIns="180000">
            <a:spAutoFit/>
          </a:bodyPr>
          <a:lstStyle>
            <a:lvl1pPr marL="0" indent="0">
              <a:buNone/>
              <a:defRPr sz="2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Subtitle of the chapter</a:t>
            </a:r>
          </a:p>
        </p:txBody>
      </p:sp>
      <p:pic>
        <p:nvPicPr>
          <p:cNvPr id="10" name="Graphique 8">
            <a:extLst>
              <a:ext uri="{FF2B5EF4-FFF2-40B4-BE49-F238E27FC236}">
                <a16:creationId xmlns="" xmlns:a16="http://schemas.microsoft.com/office/drawing/2014/main" id="{12566D07-C10F-4149-9D24-43409582809E}"/>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11" name="Espace réservé du numéro de diapositive 2">
            <a:extLst>
              <a:ext uri="{FF2B5EF4-FFF2-40B4-BE49-F238E27FC236}">
                <a16:creationId xmlns="" xmlns:a16="http://schemas.microsoft.com/office/drawing/2014/main" id="{DA7B4581-DBF3-4675-85A2-573E4F1A22CB}"/>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14" name="Espace réservé du pied de page 4">
            <a:extLst>
              <a:ext uri="{FF2B5EF4-FFF2-40B4-BE49-F238E27FC236}">
                <a16:creationId xmlns="" xmlns:a16="http://schemas.microsoft.com/office/drawing/2014/main" id="{9E7FCC28-2779-438A-83C5-F5B120BFA1BE}"/>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5" name="Cadre 14">
            <a:extLst>
              <a:ext uri="{FF2B5EF4-FFF2-40B4-BE49-F238E27FC236}">
                <a16:creationId xmlns="" xmlns:a16="http://schemas.microsoft.com/office/drawing/2014/main" id="{02F159B8-5F8C-452A-BB13-84E84CEAF429}"/>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266718457"/>
      </p:ext>
    </p:extLst>
  </p:cSld>
  <p:clrMapOvr>
    <a:masterClrMapping/>
  </p:clrMapOvr>
  <p:extLst>
    <p:ext uri="{DCECCB84-F9BA-43D5-87BE-67443E8EF086}">
      <p15:sldGuideLst xmlns:p15="http://schemas.microsoft.com/office/powerpoint/2012/main" xmlns="">
        <p15:guide id="1" orient="horz" pos="4156">
          <p15:clr>
            <a:srgbClr val="F26B43"/>
          </p15:clr>
        </p15:guide>
        <p15:guide id="2" orient="horz" pos="3906">
          <p15:clr>
            <a:srgbClr val="F26B43"/>
          </p15:clr>
        </p15:guide>
        <p15:guide id="3" pos="288">
          <p15:clr>
            <a:srgbClr val="F26B43"/>
          </p15:clr>
        </p15:guide>
        <p15:guide id="4" pos="360">
          <p15:clr>
            <a:srgbClr val="A4A3A4"/>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3 Columns with titles">
    <p:spTree>
      <p:nvGrpSpPr>
        <p:cNvPr id="1" name=""/>
        <p:cNvGrpSpPr/>
        <p:nvPr/>
      </p:nvGrpSpPr>
      <p:grpSpPr>
        <a:xfrm>
          <a:off x="0" y="0"/>
          <a:ext cx="0" cy="0"/>
          <a:chOff x="0" y="0"/>
          <a:chExt cx="0" cy="0"/>
        </a:xfrm>
      </p:grpSpPr>
      <p:sp>
        <p:nvSpPr>
          <p:cNvPr id="7" name="Espace réservé du texte 7">
            <a:extLst>
              <a:ext uri="{FF2B5EF4-FFF2-40B4-BE49-F238E27FC236}">
                <a16:creationId xmlns="" xmlns:a16="http://schemas.microsoft.com/office/drawing/2014/main" id="{956F1229-4838-4B2A-8426-04F56D2CA3E0}"/>
              </a:ext>
            </a:extLst>
          </p:cNvPr>
          <p:cNvSpPr>
            <a:spLocks noGrp="1"/>
          </p:cNvSpPr>
          <p:nvPr>
            <p:ph type="body" sz="quarter" idx="13" hasCustomPrompt="1"/>
          </p:nvPr>
        </p:nvSpPr>
        <p:spPr>
          <a:xfrm>
            <a:off x="495300" y="268122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bg2"/>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8" name="Espace réservé du texte 7">
            <a:extLst>
              <a:ext uri="{FF2B5EF4-FFF2-40B4-BE49-F238E27FC236}">
                <a16:creationId xmlns="" xmlns:a16="http://schemas.microsoft.com/office/drawing/2014/main" id="{B2693C99-AE29-457B-968A-2239A52900BE}"/>
              </a:ext>
            </a:extLst>
          </p:cNvPr>
          <p:cNvSpPr>
            <a:spLocks noGrp="1"/>
          </p:cNvSpPr>
          <p:nvPr>
            <p:ph type="body" sz="quarter" idx="14" hasCustomPrompt="1"/>
          </p:nvPr>
        </p:nvSpPr>
        <p:spPr>
          <a:xfrm>
            <a:off x="4535260" y="268122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tx2"/>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9" name="Espace réservé du texte 7">
            <a:extLst>
              <a:ext uri="{FF2B5EF4-FFF2-40B4-BE49-F238E27FC236}">
                <a16:creationId xmlns="" xmlns:a16="http://schemas.microsoft.com/office/drawing/2014/main" id="{A01E6CBC-FC7B-426F-9962-4D075E7397D9}"/>
              </a:ext>
            </a:extLst>
          </p:cNvPr>
          <p:cNvSpPr>
            <a:spLocks noGrp="1"/>
          </p:cNvSpPr>
          <p:nvPr>
            <p:ph type="body" sz="quarter" idx="15" hasCustomPrompt="1"/>
          </p:nvPr>
        </p:nvSpPr>
        <p:spPr>
          <a:xfrm>
            <a:off x="8575220" y="268122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accent4"/>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0" name="Espace réservé du texte 7">
            <a:extLst>
              <a:ext uri="{FF2B5EF4-FFF2-40B4-BE49-F238E27FC236}">
                <a16:creationId xmlns="" xmlns:a16="http://schemas.microsoft.com/office/drawing/2014/main" id="{D3B07922-F4EA-412B-8928-CBD31E51C22E}"/>
              </a:ext>
            </a:extLst>
          </p:cNvPr>
          <p:cNvSpPr>
            <a:spLocks noGrp="1"/>
          </p:cNvSpPr>
          <p:nvPr>
            <p:ph type="body" sz="quarter" idx="16" hasCustomPrompt="1"/>
          </p:nvPr>
        </p:nvSpPr>
        <p:spPr>
          <a:xfrm>
            <a:off x="495300" y="317202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1" name="Espace réservé du texte 7">
            <a:extLst>
              <a:ext uri="{FF2B5EF4-FFF2-40B4-BE49-F238E27FC236}">
                <a16:creationId xmlns="" xmlns:a16="http://schemas.microsoft.com/office/drawing/2014/main" id="{07C2FCBD-4D77-4221-8FE3-9ACE14F86631}"/>
              </a:ext>
            </a:extLst>
          </p:cNvPr>
          <p:cNvSpPr>
            <a:spLocks noGrp="1"/>
          </p:cNvSpPr>
          <p:nvPr>
            <p:ph type="body" sz="quarter" idx="17" hasCustomPrompt="1"/>
          </p:nvPr>
        </p:nvSpPr>
        <p:spPr>
          <a:xfrm>
            <a:off x="4535260" y="317202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2" name="Espace réservé du texte 7">
            <a:extLst>
              <a:ext uri="{FF2B5EF4-FFF2-40B4-BE49-F238E27FC236}">
                <a16:creationId xmlns="" xmlns:a16="http://schemas.microsoft.com/office/drawing/2014/main" id="{D706B066-FD11-478C-89AC-C849AC0D6F15}"/>
              </a:ext>
            </a:extLst>
          </p:cNvPr>
          <p:cNvSpPr>
            <a:spLocks noGrp="1"/>
          </p:cNvSpPr>
          <p:nvPr>
            <p:ph type="body" sz="quarter" idx="18" hasCustomPrompt="1"/>
          </p:nvPr>
        </p:nvSpPr>
        <p:spPr>
          <a:xfrm>
            <a:off x="8575220" y="317202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2" name="Espace réservé du numéro de diapositive 1">
            <a:extLst>
              <a:ext uri="{FF2B5EF4-FFF2-40B4-BE49-F238E27FC236}">
                <a16:creationId xmlns="" xmlns:a16="http://schemas.microsoft.com/office/drawing/2014/main" id="{5E5C377F-165D-4F92-8DD6-B7B690C55D8F}"/>
              </a:ext>
            </a:extLst>
          </p:cNvPr>
          <p:cNvSpPr>
            <a:spLocks noGrp="1"/>
          </p:cNvSpPr>
          <p:nvPr>
            <p:ph type="sldNum" sz="quarter" idx="20"/>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3" name="Titre 2">
            <a:extLst>
              <a:ext uri="{FF2B5EF4-FFF2-40B4-BE49-F238E27FC236}">
                <a16:creationId xmlns="" xmlns:a16="http://schemas.microsoft.com/office/drawing/2014/main" id="{A2E5821E-5E07-419A-93B0-B87D777322B9}"/>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13" name="Text Placeholder 8">
            <a:extLst>
              <a:ext uri="{FF2B5EF4-FFF2-40B4-BE49-F238E27FC236}">
                <a16:creationId xmlns="" xmlns:a16="http://schemas.microsoft.com/office/drawing/2014/main" id="{CDD6CB83-B5C7-4C2F-975F-4D9C70129750}"/>
              </a:ext>
            </a:extLst>
          </p:cNvPr>
          <p:cNvSpPr>
            <a:spLocks noGrp="1"/>
          </p:cNvSpPr>
          <p:nvPr>
            <p:ph type="body" sz="quarter" idx="21"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6" name="Cadre 15">
            <a:extLst>
              <a:ext uri="{FF2B5EF4-FFF2-40B4-BE49-F238E27FC236}">
                <a16:creationId xmlns="" xmlns:a16="http://schemas.microsoft.com/office/drawing/2014/main" id="{0B635F16-E6B6-4D10-887E-F31D8954A50C}"/>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529158090"/>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pos="306">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 Columns with titles [V2]">
    <p:spTree>
      <p:nvGrpSpPr>
        <p:cNvPr id="1" name=""/>
        <p:cNvGrpSpPr/>
        <p:nvPr/>
      </p:nvGrpSpPr>
      <p:grpSpPr>
        <a:xfrm>
          <a:off x="0" y="0"/>
          <a:ext cx="0" cy="0"/>
          <a:chOff x="0" y="0"/>
          <a:chExt cx="0" cy="0"/>
        </a:xfrm>
      </p:grpSpPr>
      <p:sp>
        <p:nvSpPr>
          <p:cNvPr id="7" name="Espace réservé du texte 7">
            <a:extLst>
              <a:ext uri="{FF2B5EF4-FFF2-40B4-BE49-F238E27FC236}">
                <a16:creationId xmlns="" xmlns:a16="http://schemas.microsoft.com/office/drawing/2014/main" id="{956F1229-4838-4B2A-8426-04F56D2CA3E0}"/>
              </a:ext>
            </a:extLst>
          </p:cNvPr>
          <p:cNvSpPr>
            <a:spLocks noGrp="1"/>
          </p:cNvSpPr>
          <p:nvPr>
            <p:ph type="body" sz="quarter" idx="13" hasCustomPrompt="1"/>
          </p:nvPr>
        </p:nvSpPr>
        <p:spPr>
          <a:xfrm>
            <a:off x="495300" y="268122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bg2"/>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8" name="Espace réservé du texte 7">
            <a:extLst>
              <a:ext uri="{FF2B5EF4-FFF2-40B4-BE49-F238E27FC236}">
                <a16:creationId xmlns="" xmlns:a16="http://schemas.microsoft.com/office/drawing/2014/main" id="{B2693C99-AE29-457B-968A-2239A52900BE}"/>
              </a:ext>
            </a:extLst>
          </p:cNvPr>
          <p:cNvSpPr>
            <a:spLocks noGrp="1"/>
          </p:cNvSpPr>
          <p:nvPr>
            <p:ph type="body" sz="quarter" idx="14" hasCustomPrompt="1"/>
          </p:nvPr>
        </p:nvSpPr>
        <p:spPr>
          <a:xfrm>
            <a:off x="4535260" y="268122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tx2"/>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9" name="Espace réservé du texte 7">
            <a:extLst>
              <a:ext uri="{FF2B5EF4-FFF2-40B4-BE49-F238E27FC236}">
                <a16:creationId xmlns="" xmlns:a16="http://schemas.microsoft.com/office/drawing/2014/main" id="{A01E6CBC-FC7B-426F-9962-4D075E7397D9}"/>
              </a:ext>
            </a:extLst>
          </p:cNvPr>
          <p:cNvSpPr>
            <a:spLocks noGrp="1"/>
          </p:cNvSpPr>
          <p:nvPr>
            <p:ph type="body" sz="quarter" idx="15" hasCustomPrompt="1"/>
          </p:nvPr>
        </p:nvSpPr>
        <p:spPr>
          <a:xfrm>
            <a:off x="8575220" y="268122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accent3"/>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0" name="Espace réservé du texte 7">
            <a:extLst>
              <a:ext uri="{FF2B5EF4-FFF2-40B4-BE49-F238E27FC236}">
                <a16:creationId xmlns="" xmlns:a16="http://schemas.microsoft.com/office/drawing/2014/main" id="{D3B07922-F4EA-412B-8928-CBD31E51C22E}"/>
              </a:ext>
            </a:extLst>
          </p:cNvPr>
          <p:cNvSpPr>
            <a:spLocks noGrp="1"/>
          </p:cNvSpPr>
          <p:nvPr>
            <p:ph type="body" sz="quarter" idx="16" hasCustomPrompt="1"/>
          </p:nvPr>
        </p:nvSpPr>
        <p:spPr>
          <a:xfrm>
            <a:off x="495300" y="317202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1" name="Espace réservé du texte 7">
            <a:extLst>
              <a:ext uri="{FF2B5EF4-FFF2-40B4-BE49-F238E27FC236}">
                <a16:creationId xmlns="" xmlns:a16="http://schemas.microsoft.com/office/drawing/2014/main" id="{07C2FCBD-4D77-4221-8FE3-9ACE14F86631}"/>
              </a:ext>
            </a:extLst>
          </p:cNvPr>
          <p:cNvSpPr>
            <a:spLocks noGrp="1"/>
          </p:cNvSpPr>
          <p:nvPr>
            <p:ph type="body" sz="quarter" idx="17" hasCustomPrompt="1"/>
          </p:nvPr>
        </p:nvSpPr>
        <p:spPr>
          <a:xfrm>
            <a:off x="4535260" y="317202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2" name="Espace réservé du texte 7">
            <a:extLst>
              <a:ext uri="{FF2B5EF4-FFF2-40B4-BE49-F238E27FC236}">
                <a16:creationId xmlns="" xmlns:a16="http://schemas.microsoft.com/office/drawing/2014/main" id="{D706B066-FD11-478C-89AC-C849AC0D6F15}"/>
              </a:ext>
            </a:extLst>
          </p:cNvPr>
          <p:cNvSpPr>
            <a:spLocks noGrp="1"/>
          </p:cNvSpPr>
          <p:nvPr>
            <p:ph type="body" sz="quarter" idx="18" hasCustomPrompt="1"/>
          </p:nvPr>
        </p:nvSpPr>
        <p:spPr>
          <a:xfrm>
            <a:off x="8575220" y="317202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2" name="Espace réservé du numéro de diapositive 1">
            <a:extLst>
              <a:ext uri="{FF2B5EF4-FFF2-40B4-BE49-F238E27FC236}">
                <a16:creationId xmlns="" xmlns:a16="http://schemas.microsoft.com/office/drawing/2014/main" id="{5E5C377F-165D-4F92-8DD6-B7B690C55D8F}"/>
              </a:ext>
            </a:extLst>
          </p:cNvPr>
          <p:cNvSpPr>
            <a:spLocks noGrp="1"/>
          </p:cNvSpPr>
          <p:nvPr>
            <p:ph type="sldNum" sz="quarter" idx="20"/>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3" name="Titre 2">
            <a:extLst>
              <a:ext uri="{FF2B5EF4-FFF2-40B4-BE49-F238E27FC236}">
                <a16:creationId xmlns="" xmlns:a16="http://schemas.microsoft.com/office/drawing/2014/main" id="{A2E5821E-5E07-419A-93B0-B87D777322B9}"/>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13" name="Text Placeholder 8">
            <a:extLst>
              <a:ext uri="{FF2B5EF4-FFF2-40B4-BE49-F238E27FC236}">
                <a16:creationId xmlns="" xmlns:a16="http://schemas.microsoft.com/office/drawing/2014/main" id="{CDD6CB83-B5C7-4C2F-975F-4D9C70129750}"/>
              </a:ext>
            </a:extLst>
          </p:cNvPr>
          <p:cNvSpPr>
            <a:spLocks noGrp="1"/>
          </p:cNvSpPr>
          <p:nvPr>
            <p:ph type="body" sz="quarter" idx="21"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6" name="Cadre 15">
            <a:extLst>
              <a:ext uri="{FF2B5EF4-FFF2-40B4-BE49-F238E27FC236}">
                <a16:creationId xmlns="" xmlns:a16="http://schemas.microsoft.com/office/drawing/2014/main" id="{A049C2FF-866E-4770-BF24-2A2A4573819E}"/>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712758821"/>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pos="306">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3 Columns with titles with dividers">
    <p:spTree>
      <p:nvGrpSpPr>
        <p:cNvPr id="1" name=""/>
        <p:cNvGrpSpPr/>
        <p:nvPr/>
      </p:nvGrpSpPr>
      <p:grpSpPr>
        <a:xfrm>
          <a:off x="0" y="0"/>
          <a:ext cx="0" cy="0"/>
          <a:chOff x="0" y="0"/>
          <a:chExt cx="0" cy="0"/>
        </a:xfrm>
      </p:grpSpPr>
      <p:sp>
        <p:nvSpPr>
          <p:cNvPr id="7" name="Espace réservé du texte 7">
            <a:extLst>
              <a:ext uri="{FF2B5EF4-FFF2-40B4-BE49-F238E27FC236}">
                <a16:creationId xmlns="" xmlns:a16="http://schemas.microsoft.com/office/drawing/2014/main" id="{956F1229-4838-4B2A-8426-04F56D2CA3E0}"/>
              </a:ext>
            </a:extLst>
          </p:cNvPr>
          <p:cNvSpPr>
            <a:spLocks noGrp="1"/>
          </p:cNvSpPr>
          <p:nvPr>
            <p:ph type="body" sz="quarter" idx="13" hasCustomPrompt="1"/>
          </p:nvPr>
        </p:nvSpPr>
        <p:spPr>
          <a:xfrm>
            <a:off x="495300" y="268122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bg2"/>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8" name="Espace réservé du texte 7">
            <a:extLst>
              <a:ext uri="{FF2B5EF4-FFF2-40B4-BE49-F238E27FC236}">
                <a16:creationId xmlns="" xmlns:a16="http://schemas.microsoft.com/office/drawing/2014/main" id="{B2693C99-AE29-457B-968A-2239A52900BE}"/>
              </a:ext>
            </a:extLst>
          </p:cNvPr>
          <p:cNvSpPr>
            <a:spLocks noGrp="1"/>
          </p:cNvSpPr>
          <p:nvPr>
            <p:ph type="body" sz="quarter" idx="14" hasCustomPrompt="1"/>
          </p:nvPr>
        </p:nvSpPr>
        <p:spPr>
          <a:xfrm>
            <a:off x="4535260" y="268122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tx2"/>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9" name="Espace réservé du texte 7">
            <a:extLst>
              <a:ext uri="{FF2B5EF4-FFF2-40B4-BE49-F238E27FC236}">
                <a16:creationId xmlns="" xmlns:a16="http://schemas.microsoft.com/office/drawing/2014/main" id="{A01E6CBC-FC7B-426F-9962-4D075E7397D9}"/>
              </a:ext>
            </a:extLst>
          </p:cNvPr>
          <p:cNvSpPr>
            <a:spLocks noGrp="1"/>
          </p:cNvSpPr>
          <p:nvPr>
            <p:ph type="body" sz="quarter" idx="15" hasCustomPrompt="1"/>
          </p:nvPr>
        </p:nvSpPr>
        <p:spPr>
          <a:xfrm>
            <a:off x="8575220" y="268122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accent4"/>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0" name="Espace réservé du texte 7">
            <a:extLst>
              <a:ext uri="{FF2B5EF4-FFF2-40B4-BE49-F238E27FC236}">
                <a16:creationId xmlns="" xmlns:a16="http://schemas.microsoft.com/office/drawing/2014/main" id="{D3B07922-F4EA-412B-8928-CBD31E51C22E}"/>
              </a:ext>
            </a:extLst>
          </p:cNvPr>
          <p:cNvSpPr>
            <a:spLocks noGrp="1"/>
          </p:cNvSpPr>
          <p:nvPr>
            <p:ph type="body" sz="quarter" idx="16" hasCustomPrompt="1"/>
          </p:nvPr>
        </p:nvSpPr>
        <p:spPr>
          <a:xfrm>
            <a:off x="495300" y="317202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1" name="Espace réservé du texte 7">
            <a:extLst>
              <a:ext uri="{FF2B5EF4-FFF2-40B4-BE49-F238E27FC236}">
                <a16:creationId xmlns="" xmlns:a16="http://schemas.microsoft.com/office/drawing/2014/main" id="{07C2FCBD-4D77-4221-8FE3-9ACE14F86631}"/>
              </a:ext>
            </a:extLst>
          </p:cNvPr>
          <p:cNvSpPr>
            <a:spLocks noGrp="1"/>
          </p:cNvSpPr>
          <p:nvPr>
            <p:ph type="body" sz="quarter" idx="17" hasCustomPrompt="1"/>
          </p:nvPr>
        </p:nvSpPr>
        <p:spPr>
          <a:xfrm>
            <a:off x="4535260" y="317202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2" name="Espace réservé du texte 7">
            <a:extLst>
              <a:ext uri="{FF2B5EF4-FFF2-40B4-BE49-F238E27FC236}">
                <a16:creationId xmlns="" xmlns:a16="http://schemas.microsoft.com/office/drawing/2014/main" id="{D706B066-FD11-478C-89AC-C849AC0D6F15}"/>
              </a:ext>
            </a:extLst>
          </p:cNvPr>
          <p:cNvSpPr>
            <a:spLocks noGrp="1"/>
          </p:cNvSpPr>
          <p:nvPr>
            <p:ph type="body" sz="quarter" idx="18" hasCustomPrompt="1"/>
          </p:nvPr>
        </p:nvSpPr>
        <p:spPr>
          <a:xfrm>
            <a:off x="8575220" y="317202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2" name="Espace réservé du numéro de diapositive 1">
            <a:extLst>
              <a:ext uri="{FF2B5EF4-FFF2-40B4-BE49-F238E27FC236}">
                <a16:creationId xmlns="" xmlns:a16="http://schemas.microsoft.com/office/drawing/2014/main" id="{5E5C377F-165D-4F92-8DD6-B7B690C55D8F}"/>
              </a:ext>
            </a:extLst>
          </p:cNvPr>
          <p:cNvSpPr>
            <a:spLocks noGrp="1"/>
          </p:cNvSpPr>
          <p:nvPr>
            <p:ph type="sldNum" sz="quarter" idx="20"/>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3" name="Titre 2">
            <a:extLst>
              <a:ext uri="{FF2B5EF4-FFF2-40B4-BE49-F238E27FC236}">
                <a16:creationId xmlns="" xmlns:a16="http://schemas.microsoft.com/office/drawing/2014/main" id="{A2E5821E-5E07-419A-93B0-B87D777322B9}"/>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13" name="Text Placeholder 8">
            <a:extLst>
              <a:ext uri="{FF2B5EF4-FFF2-40B4-BE49-F238E27FC236}">
                <a16:creationId xmlns="" xmlns:a16="http://schemas.microsoft.com/office/drawing/2014/main" id="{CDD6CB83-B5C7-4C2F-975F-4D9C70129750}"/>
              </a:ext>
            </a:extLst>
          </p:cNvPr>
          <p:cNvSpPr>
            <a:spLocks noGrp="1"/>
          </p:cNvSpPr>
          <p:nvPr>
            <p:ph type="body" sz="quarter" idx="21"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cxnSp>
        <p:nvCxnSpPr>
          <p:cNvPr id="14" name="Straight Connector 35">
            <a:extLst>
              <a:ext uri="{FF2B5EF4-FFF2-40B4-BE49-F238E27FC236}">
                <a16:creationId xmlns="" xmlns:a16="http://schemas.microsoft.com/office/drawing/2014/main" id="{FC8FF2AF-06A0-4B8B-9C11-55AAD938CF0A}"/>
              </a:ext>
            </a:extLst>
          </p:cNvPr>
          <p:cNvCxnSpPr>
            <a:cxnSpLocks/>
          </p:cNvCxnSpPr>
          <p:nvPr userDrawn="1"/>
        </p:nvCxnSpPr>
        <p:spPr>
          <a:xfrm flipV="1">
            <a:off x="4076020"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5" name="Straight Connector 35">
            <a:extLst>
              <a:ext uri="{FF2B5EF4-FFF2-40B4-BE49-F238E27FC236}">
                <a16:creationId xmlns="" xmlns:a16="http://schemas.microsoft.com/office/drawing/2014/main" id="{2BA67531-D311-47B7-B960-48B899E690DC}"/>
              </a:ext>
            </a:extLst>
          </p:cNvPr>
          <p:cNvCxnSpPr>
            <a:cxnSpLocks/>
          </p:cNvCxnSpPr>
          <p:nvPr userDrawn="1"/>
        </p:nvCxnSpPr>
        <p:spPr>
          <a:xfrm flipV="1">
            <a:off x="8115980"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6" name="Cadre 15">
            <a:extLst>
              <a:ext uri="{FF2B5EF4-FFF2-40B4-BE49-F238E27FC236}">
                <a16:creationId xmlns="" xmlns:a16="http://schemas.microsoft.com/office/drawing/2014/main" id="{9382E897-FE3C-46CE-9ACE-BEA0D33725B5}"/>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039765079"/>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pos="306">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3 Columns with titles [V2] with dividers">
    <p:spTree>
      <p:nvGrpSpPr>
        <p:cNvPr id="1" name=""/>
        <p:cNvGrpSpPr/>
        <p:nvPr/>
      </p:nvGrpSpPr>
      <p:grpSpPr>
        <a:xfrm>
          <a:off x="0" y="0"/>
          <a:ext cx="0" cy="0"/>
          <a:chOff x="0" y="0"/>
          <a:chExt cx="0" cy="0"/>
        </a:xfrm>
      </p:grpSpPr>
      <p:sp>
        <p:nvSpPr>
          <p:cNvPr id="7" name="Espace réservé du texte 7">
            <a:extLst>
              <a:ext uri="{FF2B5EF4-FFF2-40B4-BE49-F238E27FC236}">
                <a16:creationId xmlns="" xmlns:a16="http://schemas.microsoft.com/office/drawing/2014/main" id="{956F1229-4838-4B2A-8426-04F56D2CA3E0}"/>
              </a:ext>
            </a:extLst>
          </p:cNvPr>
          <p:cNvSpPr>
            <a:spLocks noGrp="1"/>
          </p:cNvSpPr>
          <p:nvPr>
            <p:ph type="body" sz="quarter" idx="13" hasCustomPrompt="1"/>
          </p:nvPr>
        </p:nvSpPr>
        <p:spPr>
          <a:xfrm>
            <a:off x="495300" y="268122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bg2"/>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8" name="Espace réservé du texte 7">
            <a:extLst>
              <a:ext uri="{FF2B5EF4-FFF2-40B4-BE49-F238E27FC236}">
                <a16:creationId xmlns="" xmlns:a16="http://schemas.microsoft.com/office/drawing/2014/main" id="{B2693C99-AE29-457B-968A-2239A52900BE}"/>
              </a:ext>
            </a:extLst>
          </p:cNvPr>
          <p:cNvSpPr>
            <a:spLocks noGrp="1"/>
          </p:cNvSpPr>
          <p:nvPr>
            <p:ph type="body" sz="quarter" idx="14" hasCustomPrompt="1"/>
          </p:nvPr>
        </p:nvSpPr>
        <p:spPr>
          <a:xfrm>
            <a:off x="4535260" y="268122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tx2"/>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9" name="Espace réservé du texte 7">
            <a:extLst>
              <a:ext uri="{FF2B5EF4-FFF2-40B4-BE49-F238E27FC236}">
                <a16:creationId xmlns="" xmlns:a16="http://schemas.microsoft.com/office/drawing/2014/main" id="{A01E6CBC-FC7B-426F-9962-4D075E7397D9}"/>
              </a:ext>
            </a:extLst>
          </p:cNvPr>
          <p:cNvSpPr>
            <a:spLocks noGrp="1"/>
          </p:cNvSpPr>
          <p:nvPr>
            <p:ph type="body" sz="quarter" idx="15" hasCustomPrompt="1"/>
          </p:nvPr>
        </p:nvSpPr>
        <p:spPr>
          <a:xfrm>
            <a:off x="8575220" y="268122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accent3"/>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0" name="Espace réservé du texte 7">
            <a:extLst>
              <a:ext uri="{FF2B5EF4-FFF2-40B4-BE49-F238E27FC236}">
                <a16:creationId xmlns="" xmlns:a16="http://schemas.microsoft.com/office/drawing/2014/main" id="{D3B07922-F4EA-412B-8928-CBD31E51C22E}"/>
              </a:ext>
            </a:extLst>
          </p:cNvPr>
          <p:cNvSpPr>
            <a:spLocks noGrp="1"/>
          </p:cNvSpPr>
          <p:nvPr>
            <p:ph type="body" sz="quarter" idx="16" hasCustomPrompt="1"/>
          </p:nvPr>
        </p:nvSpPr>
        <p:spPr>
          <a:xfrm>
            <a:off x="495300" y="317202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1" name="Espace réservé du texte 7">
            <a:extLst>
              <a:ext uri="{FF2B5EF4-FFF2-40B4-BE49-F238E27FC236}">
                <a16:creationId xmlns="" xmlns:a16="http://schemas.microsoft.com/office/drawing/2014/main" id="{07C2FCBD-4D77-4221-8FE3-9ACE14F86631}"/>
              </a:ext>
            </a:extLst>
          </p:cNvPr>
          <p:cNvSpPr>
            <a:spLocks noGrp="1"/>
          </p:cNvSpPr>
          <p:nvPr>
            <p:ph type="body" sz="quarter" idx="17" hasCustomPrompt="1"/>
          </p:nvPr>
        </p:nvSpPr>
        <p:spPr>
          <a:xfrm>
            <a:off x="4535260" y="317202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2" name="Espace réservé du texte 7">
            <a:extLst>
              <a:ext uri="{FF2B5EF4-FFF2-40B4-BE49-F238E27FC236}">
                <a16:creationId xmlns="" xmlns:a16="http://schemas.microsoft.com/office/drawing/2014/main" id="{D706B066-FD11-478C-89AC-C849AC0D6F15}"/>
              </a:ext>
            </a:extLst>
          </p:cNvPr>
          <p:cNvSpPr>
            <a:spLocks noGrp="1"/>
          </p:cNvSpPr>
          <p:nvPr>
            <p:ph type="body" sz="quarter" idx="18" hasCustomPrompt="1"/>
          </p:nvPr>
        </p:nvSpPr>
        <p:spPr>
          <a:xfrm>
            <a:off x="8575220" y="317202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2" name="Espace réservé du numéro de diapositive 1">
            <a:extLst>
              <a:ext uri="{FF2B5EF4-FFF2-40B4-BE49-F238E27FC236}">
                <a16:creationId xmlns="" xmlns:a16="http://schemas.microsoft.com/office/drawing/2014/main" id="{5E5C377F-165D-4F92-8DD6-B7B690C55D8F}"/>
              </a:ext>
            </a:extLst>
          </p:cNvPr>
          <p:cNvSpPr>
            <a:spLocks noGrp="1"/>
          </p:cNvSpPr>
          <p:nvPr>
            <p:ph type="sldNum" sz="quarter" idx="20"/>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3" name="Titre 2">
            <a:extLst>
              <a:ext uri="{FF2B5EF4-FFF2-40B4-BE49-F238E27FC236}">
                <a16:creationId xmlns="" xmlns:a16="http://schemas.microsoft.com/office/drawing/2014/main" id="{A2E5821E-5E07-419A-93B0-B87D777322B9}"/>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13" name="Text Placeholder 8">
            <a:extLst>
              <a:ext uri="{FF2B5EF4-FFF2-40B4-BE49-F238E27FC236}">
                <a16:creationId xmlns="" xmlns:a16="http://schemas.microsoft.com/office/drawing/2014/main" id="{CDD6CB83-B5C7-4C2F-975F-4D9C70129750}"/>
              </a:ext>
            </a:extLst>
          </p:cNvPr>
          <p:cNvSpPr>
            <a:spLocks noGrp="1"/>
          </p:cNvSpPr>
          <p:nvPr>
            <p:ph type="body" sz="quarter" idx="21"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cxnSp>
        <p:nvCxnSpPr>
          <p:cNvPr id="14" name="Straight Connector 35">
            <a:extLst>
              <a:ext uri="{FF2B5EF4-FFF2-40B4-BE49-F238E27FC236}">
                <a16:creationId xmlns="" xmlns:a16="http://schemas.microsoft.com/office/drawing/2014/main" id="{2F8C33B5-002C-4EF1-B673-4461C926FCC8}"/>
              </a:ext>
            </a:extLst>
          </p:cNvPr>
          <p:cNvCxnSpPr>
            <a:cxnSpLocks/>
          </p:cNvCxnSpPr>
          <p:nvPr userDrawn="1"/>
        </p:nvCxnSpPr>
        <p:spPr>
          <a:xfrm flipV="1">
            <a:off x="4076020"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5" name="Straight Connector 35">
            <a:extLst>
              <a:ext uri="{FF2B5EF4-FFF2-40B4-BE49-F238E27FC236}">
                <a16:creationId xmlns="" xmlns:a16="http://schemas.microsoft.com/office/drawing/2014/main" id="{A95AE8C0-70B8-4713-90A9-411938A16F46}"/>
              </a:ext>
            </a:extLst>
          </p:cNvPr>
          <p:cNvCxnSpPr>
            <a:cxnSpLocks/>
          </p:cNvCxnSpPr>
          <p:nvPr userDrawn="1"/>
        </p:nvCxnSpPr>
        <p:spPr>
          <a:xfrm flipV="1">
            <a:off x="8115980"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6" name="Cadre 15">
            <a:extLst>
              <a:ext uri="{FF2B5EF4-FFF2-40B4-BE49-F238E27FC236}">
                <a16:creationId xmlns="" xmlns:a16="http://schemas.microsoft.com/office/drawing/2014/main" id="{CEA53D01-537F-435D-939E-B46D503CAC21}"/>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496282062"/>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pos="306">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3 Columns with titles_dark blue bg">
    <p:bg>
      <p:bgPr>
        <a:solidFill>
          <a:schemeClr val="accent1"/>
        </a:solidFill>
        <a:effectLst/>
      </p:bgPr>
    </p:bg>
    <p:spTree>
      <p:nvGrpSpPr>
        <p:cNvPr id="1" name=""/>
        <p:cNvGrpSpPr/>
        <p:nvPr/>
      </p:nvGrpSpPr>
      <p:grpSpPr>
        <a:xfrm>
          <a:off x="0" y="0"/>
          <a:ext cx="0" cy="0"/>
          <a:chOff x="0" y="0"/>
          <a:chExt cx="0" cy="0"/>
        </a:xfrm>
      </p:grpSpPr>
      <p:sp>
        <p:nvSpPr>
          <p:cNvPr id="7" name="Espace réservé du texte 7">
            <a:extLst>
              <a:ext uri="{FF2B5EF4-FFF2-40B4-BE49-F238E27FC236}">
                <a16:creationId xmlns="" xmlns:a16="http://schemas.microsoft.com/office/drawing/2014/main" id="{956F1229-4838-4B2A-8426-04F56D2CA3E0}"/>
              </a:ext>
            </a:extLst>
          </p:cNvPr>
          <p:cNvSpPr>
            <a:spLocks noGrp="1"/>
          </p:cNvSpPr>
          <p:nvPr>
            <p:ph type="body" sz="quarter" idx="13" hasCustomPrompt="1"/>
          </p:nvPr>
        </p:nvSpPr>
        <p:spPr>
          <a:xfrm>
            <a:off x="495300" y="268122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bg1"/>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8" name="Espace réservé du texte 7">
            <a:extLst>
              <a:ext uri="{FF2B5EF4-FFF2-40B4-BE49-F238E27FC236}">
                <a16:creationId xmlns="" xmlns:a16="http://schemas.microsoft.com/office/drawing/2014/main" id="{B2693C99-AE29-457B-968A-2239A52900BE}"/>
              </a:ext>
            </a:extLst>
          </p:cNvPr>
          <p:cNvSpPr>
            <a:spLocks noGrp="1"/>
          </p:cNvSpPr>
          <p:nvPr>
            <p:ph type="body" sz="quarter" idx="14" hasCustomPrompt="1"/>
          </p:nvPr>
        </p:nvSpPr>
        <p:spPr>
          <a:xfrm>
            <a:off x="4535260" y="268122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bg1"/>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9" name="Espace réservé du texte 7">
            <a:extLst>
              <a:ext uri="{FF2B5EF4-FFF2-40B4-BE49-F238E27FC236}">
                <a16:creationId xmlns="" xmlns:a16="http://schemas.microsoft.com/office/drawing/2014/main" id="{A01E6CBC-FC7B-426F-9962-4D075E7397D9}"/>
              </a:ext>
            </a:extLst>
          </p:cNvPr>
          <p:cNvSpPr>
            <a:spLocks noGrp="1"/>
          </p:cNvSpPr>
          <p:nvPr>
            <p:ph type="body" sz="quarter" idx="15" hasCustomPrompt="1"/>
          </p:nvPr>
        </p:nvSpPr>
        <p:spPr>
          <a:xfrm>
            <a:off x="8575220" y="268122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bg1"/>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0" name="Espace réservé du texte 7">
            <a:extLst>
              <a:ext uri="{FF2B5EF4-FFF2-40B4-BE49-F238E27FC236}">
                <a16:creationId xmlns="" xmlns:a16="http://schemas.microsoft.com/office/drawing/2014/main" id="{D3B07922-F4EA-412B-8928-CBD31E51C22E}"/>
              </a:ext>
            </a:extLst>
          </p:cNvPr>
          <p:cNvSpPr>
            <a:spLocks noGrp="1"/>
          </p:cNvSpPr>
          <p:nvPr>
            <p:ph type="body" sz="quarter" idx="16" hasCustomPrompt="1"/>
          </p:nvPr>
        </p:nvSpPr>
        <p:spPr>
          <a:xfrm>
            <a:off x="495300" y="317202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solidFill>
                  <a:schemeClr val="bg1"/>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1" name="Espace réservé du texte 7">
            <a:extLst>
              <a:ext uri="{FF2B5EF4-FFF2-40B4-BE49-F238E27FC236}">
                <a16:creationId xmlns="" xmlns:a16="http://schemas.microsoft.com/office/drawing/2014/main" id="{07C2FCBD-4D77-4221-8FE3-9ACE14F86631}"/>
              </a:ext>
            </a:extLst>
          </p:cNvPr>
          <p:cNvSpPr>
            <a:spLocks noGrp="1"/>
          </p:cNvSpPr>
          <p:nvPr>
            <p:ph type="body" sz="quarter" idx="17" hasCustomPrompt="1"/>
          </p:nvPr>
        </p:nvSpPr>
        <p:spPr>
          <a:xfrm>
            <a:off x="4535260" y="317202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solidFill>
                  <a:schemeClr val="bg1"/>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2" name="Espace réservé du texte 7">
            <a:extLst>
              <a:ext uri="{FF2B5EF4-FFF2-40B4-BE49-F238E27FC236}">
                <a16:creationId xmlns="" xmlns:a16="http://schemas.microsoft.com/office/drawing/2014/main" id="{D706B066-FD11-478C-89AC-C849AC0D6F15}"/>
              </a:ext>
            </a:extLst>
          </p:cNvPr>
          <p:cNvSpPr>
            <a:spLocks noGrp="1"/>
          </p:cNvSpPr>
          <p:nvPr>
            <p:ph type="body" sz="quarter" idx="18" hasCustomPrompt="1"/>
          </p:nvPr>
        </p:nvSpPr>
        <p:spPr>
          <a:xfrm>
            <a:off x="8575220" y="317202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solidFill>
                  <a:schemeClr val="bg1"/>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3" name="Titre 2">
            <a:extLst>
              <a:ext uri="{FF2B5EF4-FFF2-40B4-BE49-F238E27FC236}">
                <a16:creationId xmlns="" xmlns:a16="http://schemas.microsoft.com/office/drawing/2014/main" id="{FC2D6908-8D7A-4CE7-9DE7-6E0F205FACEA}"/>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slide</a:t>
            </a:r>
          </a:p>
        </p:txBody>
      </p:sp>
      <p:sp>
        <p:nvSpPr>
          <p:cNvPr id="13" name="Espace réservé du numéro de diapositive 2">
            <a:extLst>
              <a:ext uri="{FF2B5EF4-FFF2-40B4-BE49-F238E27FC236}">
                <a16:creationId xmlns="" xmlns:a16="http://schemas.microsoft.com/office/drawing/2014/main" id="{24ADEA99-782B-4EA9-8B50-5C36455F7ED5}"/>
              </a:ext>
            </a:extLst>
          </p:cNvPr>
          <p:cNvSpPr>
            <a:spLocks noGrp="1"/>
          </p:cNvSpPr>
          <p:nvPr>
            <p:ph type="sldNum" sz="quarter" idx="20"/>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16" name="Espace réservé du pied de page 4">
            <a:extLst>
              <a:ext uri="{FF2B5EF4-FFF2-40B4-BE49-F238E27FC236}">
                <a16:creationId xmlns="" xmlns:a16="http://schemas.microsoft.com/office/drawing/2014/main" id="{1C65FA57-AC6F-4E7C-BFE5-E8B5F9BC4595}"/>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5" name="Text Placeholder 8">
            <a:extLst>
              <a:ext uri="{FF2B5EF4-FFF2-40B4-BE49-F238E27FC236}">
                <a16:creationId xmlns="" xmlns:a16="http://schemas.microsoft.com/office/drawing/2014/main" id="{894C1CDE-19D4-4D84-B267-37EEF280E791}"/>
              </a:ext>
            </a:extLst>
          </p:cNvPr>
          <p:cNvSpPr>
            <a:spLocks noGrp="1"/>
          </p:cNvSpPr>
          <p:nvPr>
            <p:ph type="body" sz="quarter" idx="21"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Tree>
    <p:extLst>
      <p:ext uri="{BB962C8B-B14F-4D97-AF65-F5344CB8AC3E}">
        <p14:creationId xmlns:p14="http://schemas.microsoft.com/office/powerpoint/2010/main" val="3632659746"/>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10">
          <p15:clr>
            <a:srgbClr val="F26B43"/>
          </p15:clr>
        </p15:guide>
        <p15:guide id="4" orient="horz" pos="600">
          <p15:clr>
            <a:srgbClr val="F26B43"/>
          </p15:clr>
        </p15:guide>
        <p15:guide id="5" pos="306">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3 Columns with titles &amp; visuals">
    <p:spTree>
      <p:nvGrpSpPr>
        <p:cNvPr id="1" name=""/>
        <p:cNvGrpSpPr/>
        <p:nvPr/>
      </p:nvGrpSpPr>
      <p:grpSpPr>
        <a:xfrm>
          <a:off x="0" y="0"/>
          <a:ext cx="0" cy="0"/>
          <a:chOff x="0" y="0"/>
          <a:chExt cx="0" cy="0"/>
        </a:xfrm>
      </p:grpSpPr>
      <p:sp>
        <p:nvSpPr>
          <p:cNvPr id="7" name="Espace réservé du texte 7">
            <a:extLst>
              <a:ext uri="{FF2B5EF4-FFF2-40B4-BE49-F238E27FC236}">
                <a16:creationId xmlns="" xmlns:a16="http://schemas.microsoft.com/office/drawing/2014/main" id="{956F1229-4838-4B2A-8426-04F56D2CA3E0}"/>
              </a:ext>
            </a:extLst>
          </p:cNvPr>
          <p:cNvSpPr>
            <a:spLocks noGrp="1"/>
          </p:cNvSpPr>
          <p:nvPr>
            <p:ph type="body" sz="quarter" idx="13" hasCustomPrompt="1"/>
          </p:nvPr>
        </p:nvSpPr>
        <p:spPr>
          <a:xfrm>
            <a:off x="495300" y="3433390"/>
            <a:ext cx="3121480" cy="341633"/>
          </a:xfrm>
          <a:prstGeom prst="rect">
            <a:avLst/>
          </a:prstGeom>
        </p:spPr>
        <p:txBody>
          <a:bodyPr anchor="b">
            <a:spAutoFit/>
          </a:bodyPr>
          <a:lstStyle>
            <a:lvl1pPr marL="0" indent="0" algn="l">
              <a:buFont typeface="Arial" panose="020B0604020202020204" pitchFamily="34" charset="0"/>
              <a:buNone/>
              <a:defRPr b="1" cap="all" spc="0" baseline="0">
                <a:solidFill>
                  <a:schemeClr val="bg2"/>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8" name="Espace réservé du texte 7">
            <a:extLst>
              <a:ext uri="{FF2B5EF4-FFF2-40B4-BE49-F238E27FC236}">
                <a16:creationId xmlns="" xmlns:a16="http://schemas.microsoft.com/office/drawing/2014/main" id="{B2693C99-AE29-457B-968A-2239A52900BE}"/>
              </a:ext>
            </a:extLst>
          </p:cNvPr>
          <p:cNvSpPr>
            <a:spLocks noGrp="1"/>
          </p:cNvSpPr>
          <p:nvPr>
            <p:ph type="body" sz="quarter" idx="14" hasCustomPrompt="1"/>
          </p:nvPr>
        </p:nvSpPr>
        <p:spPr>
          <a:xfrm>
            <a:off x="4535260" y="343339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tx2"/>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9" name="Espace réservé du texte 7">
            <a:extLst>
              <a:ext uri="{FF2B5EF4-FFF2-40B4-BE49-F238E27FC236}">
                <a16:creationId xmlns="" xmlns:a16="http://schemas.microsoft.com/office/drawing/2014/main" id="{A01E6CBC-FC7B-426F-9962-4D075E7397D9}"/>
              </a:ext>
            </a:extLst>
          </p:cNvPr>
          <p:cNvSpPr>
            <a:spLocks noGrp="1"/>
          </p:cNvSpPr>
          <p:nvPr>
            <p:ph type="body" sz="quarter" idx="15" hasCustomPrompt="1"/>
          </p:nvPr>
        </p:nvSpPr>
        <p:spPr>
          <a:xfrm>
            <a:off x="8575220" y="343339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accent4"/>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0" name="Espace réservé du texte 7">
            <a:extLst>
              <a:ext uri="{FF2B5EF4-FFF2-40B4-BE49-F238E27FC236}">
                <a16:creationId xmlns="" xmlns:a16="http://schemas.microsoft.com/office/drawing/2014/main" id="{D3B07922-F4EA-412B-8928-CBD31E51C22E}"/>
              </a:ext>
            </a:extLst>
          </p:cNvPr>
          <p:cNvSpPr>
            <a:spLocks noGrp="1"/>
          </p:cNvSpPr>
          <p:nvPr>
            <p:ph type="body" sz="quarter" idx="16" hasCustomPrompt="1"/>
          </p:nvPr>
        </p:nvSpPr>
        <p:spPr>
          <a:xfrm>
            <a:off x="495300" y="392419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1" name="Espace réservé du texte 7">
            <a:extLst>
              <a:ext uri="{FF2B5EF4-FFF2-40B4-BE49-F238E27FC236}">
                <a16:creationId xmlns="" xmlns:a16="http://schemas.microsoft.com/office/drawing/2014/main" id="{07C2FCBD-4D77-4221-8FE3-9ACE14F86631}"/>
              </a:ext>
            </a:extLst>
          </p:cNvPr>
          <p:cNvSpPr>
            <a:spLocks noGrp="1"/>
          </p:cNvSpPr>
          <p:nvPr>
            <p:ph type="body" sz="quarter" idx="17" hasCustomPrompt="1"/>
          </p:nvPr>
        </p:nvSpPr>
        <p:spPr>
          <a:xfrm>
            <a:off x="4535260" y="392419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2" name="Espace réservé du texte 7">
            <a:extLst>
              <a:ext uri="{FF2B5EF4-FFF2-40B4-BE49-F238E27FC236}">
                <a16:creationId xmlns="" xmlns:a16="http://schemas.microsoft.com/office/drawing/2014/main" id="{D706B066-FD11-478C-89AC-C849AC0D6F15}"/>
              </a:ext>
            </a:extLst>
          </p:cNvPr>
          <p:cNvSpPr>
            <a:spLocks noGrp="1"/>
          </p:cNvSpPr>
          <p:nvPr>
            <p:ph type="body" sz="quarter" idx="18" hasCustomPrompt="1"/>
          </p:nvPr>
        </p:nvSpPr>
        <p:spPr>
          <a:xfrm>
            <a:off x="8575220" y="392419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2" name="Espace réservé du numéro de diapositive 1">
            <a:extLst>
              <a:ext uri="{FF2B5EF4-FFF2-40B4-BE49-F238E27FC236}">
                <a16:creationId xmlns="" xmlns:a16="http://schemas.microsoft.com/office/drawing/2014/main" id="{5E5C377F-165D-4F92-8DD6-B7B690C55D8F}"/>
              </a:ext>
            </a:extLst>
          </p:cNvPr>
          <p:cNvSpPr>
            <a:spLocks noGrp="1"/>
          </p:cNvSpPr>
          <p:nvPr>
            <p:ph type="sldNum" sz="quarter" idx="20"/>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17" name="Espace réservé pour une image  3">
            <a:extLst>
              <a:ext uri="{FF2B5EF4-FFF2-40B4-BE49-F238E27FC236}">
                <a16:creationId xmlns="" xmlns:a16="http://schemas.microsoft.com/office/drawing/2014/main" id="{819F08F9-1548-4EA7-B9D8-5A0F8A35175A}"/>
              </a:ext>
            </a:extLst>
          </p:cNvPr>
          <p:cNvSpPr>
            <a:spLocks noGrp="1"/>
          </p:cNvSpPr>
          <p:nvPr>
            <p:ph type="pic" sz="quarter" idx="21" hasCustomPrompt="1"/>
          </p:nvPr>
        </p:nvSpPr>
        <p:spPr>
          <a:xfrm>
            <a:off x="495300" y="1412777"/>
            <a:ext cx="3121480" cy="1615024"/>
          </a:xfrm>
          <a:prstGeom prst="rect">
            <a:avLst/>
          </a:prstGeom>
          <a:solidFill>
            <a:schemeClr val="bg1">
              <a:lumMod val="95000"/>
            </a:schemeClr>
          </a:solidFill>
        </p:spPr>
        <p:txBody>
          <a:bodyPr/>
          <a:lstStyle/>
          <a:p>
            <a:r>
              <a:rPr lang="en-GB"/>
              <a:t> </a:t>
            </a:r>
          </a:p>
        </p:txBody>
      </p:sp>
      <p:sp>
        <p:nvSpPr>
          <p:cNvPr id="18" name="Espace réservé pour une image  3">
            <a:extLst>
              <a:ext uri="{FF2B5EF4-FFF2-40B4-BE49-F238E27FC236}">
                <a16:creationId xmlns="" xmlns:a16="http://schemas.microsoft.com/office/drawing/2014/main" id="{9F9E6627-E8BC-407E-A08B-D5933391D5FE}"/>
              </a:ext>
            </a:extLst>
          </p:cNvPr>
          <p:cNvSpPr>
            <a:spLocks noGrp="1"/>
          </p:cNvSpPr>
          <p:nvPr>
            <p:ph type="pic" sz="quarter" idx="22" hasCustomPrompt="1"/>
          </p:nvPr>
        </p:nvSpPr>
        <p:spPr>
          <a:xfrm>
            <a:off x="4535260" y="1412777"/>
            <a:ext cx="3121480" cy="1615024"/>
          </a:xfrm>
          <a:prstGeom prst="rect">
            <a:avLst/>
          </a:prstGeom>
          <a:solidFill>
            <a:schemeClr val="bg1">
              <a:lumMod val="95000"/>
            </a:schemeClr>
          </a:solidFill>
        </p:spPr>
        <p:txBody>
          <a:bodyPr/>
          <a:lstStyle/>
          <a:p>
            <a:r>
              <a:rPr lang="en-GB"/>
              <a:t> </a:t>
            </a:r>
          </a:p>
        </p:txBody>
      </p:sp>
      <p:sp>
        <p:nvSpPr>
          <p:cNvPr id="19" name="Espace réservé pour une image  3">
            <a:extLst>
              <a:ext uri="{FF2B5EF4-FFF2-40B4-BE49-F238E27FC236}">
                <a16:creationId xmlns="" xmlns:a16="http://schemas.microsoft.com/office/drawing/2014/main" id="{EF1EFA6A-C7CB-40F1-8449-9F22C2AA8081}"/>
              </a:ext>
            </a:extLst>
          </p:cNvPr>
          <p:cNvSpPr>
            <a:spLocks noGrp="1"/>
          </p:cNvSpPr>
          <p:nvPr>
            <p:ph type="pic" sz="quarter" idx="23" hasCustomPrompt="1"/>
          </p:nvPr>
        </p:nvSpPr>
        <p:spPr>
          <a:xfrm>
            <a:off x="8575220" y="1412777"/>
            <a:ext cx="3121480" cy="1615024"/>
          </a:xfrm>
          <a:prstGeom prst="rect">
            <a:avLst/>
          </a:prstGeom>
          <a:solidFill>
            <a:schemeClr val="bg1">
              <a:lumMod val="95000"/>
            </a:schemeClr>
          </a:solidFill>
        </p:spPr>
        <p:txBody>
          <a:bodyPr/>
          <a:lstStyle/>
          <a:p>
            <a:r>
              <a:rPr lang="en-GB"/>
              <a:t> </a:t>
            </a:r>
          </a:p>
        </p:txBody>
      </p:sp>
      <p:sp>
        <p:nvSpPr>
          <p:cNvPr id="3" name="Titre 2">
            <a:extLst>
              <a:ext uri="{FF2B5EF4-FFF2-40B4-BE49-F238E27FC236}">
                <a16:creationId xmlns="" xmlns:a16="http://schemas.microsoft.com/office/drawing/2014/main" id="{2042B6F5-C2DA-453F-A5C3-176EFCAFFFF2}"/>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15" name="Text Placeholder 8">
            <a:extLst>
              <a:ext uri="{FF2B5EF4-FFF2-40B4-BE49-F238E27FC236}">
                <a16:creationId xmlns="" xmlns:a16="http://schemas.microsoft.com/office/drawing/2014/main" id="{C0F578CD-8495-41E9-9EE0-893E378D516A}"/>
              </a:ext>
            </a:extLst>
          </p:cNvPr>
          <p:cNvSpPr>
            <a:spLocks noGrp="1"/>
          </p:cNvSpPr>
          <p:nvPr>
            <p:ph type="body" sz="quarter" idx="24"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4" name="Cadre 13">
            <a:extLst>
              <a:ext uri="{FF2B5EF4-FFF2-40B4-BE49-F238E27FC236}">
                <a16:creationId xmlns="" xmlns:a16="http://schemas.microsoft.com/office/drawing/2014/main" id="{1F327ED3-8F17-47CC-A13B-08AE8ED17B2A}"/>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350363647"/>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pos="7379">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3 Columns with titles &amp; visuals [V2]">
    <p:spTree>
      <p:nvGrpSpPr>
        <p:cNvPr id="1" name=""/>
        <p:cNvGrpSpPr/>
        <p:nvPr/>
      </p:nvGrpSpPr>
      <p:grpSpPr>
        <a:xfrm>
          <a:off x="0" y="0"/>
          <a:ext cx="0" cy="0"/>
          <a:chOff x="0" y="0"/>
          <a:chExt cx="0" cy="0"/>
        </a:xfrm>
      </p:grpSpPr>
      <p:sp>
        <p:nvSpPr>
          <p:cNvPr id="7" name="Espace réservé du texte 7">
            <a:extLst>
              <a:ext uri="{FF2B5EF4-FFF2-40B4-BE49-F238E27FC236}">
                <a16:creationId xmlns="" xmlns:a16="http://schemas.microsoft.com/office/drawing/2014/main" id="{956F1229-4838-4B2A-8426-04F56D2CA3E0}"/>
              </a:ext>
            </a:extLst>
          </p:cNvPr>
          <p:cNvSpPr>
            <a:spLocks noGrp="1"/>
          </p:cNvSpPr>
          <p:nvPr>
            <p:ph type="body" sz="quarter" idx="13" hasCustomPrompt="1"/>
          </p:nvPr>
        </p:nvSpPr>
        <p:spPr>
          <a:xfrm>
            <a:off x="495300" y="3433390"/>
            <a:ext cx="3121480" cy="341633"/>
          </a:xfrm>
          <a:prstGeom prst="rect">
            <a:avLst/>
          </a:prstGeom>
        </p:spPr>
        <p:txBody>
          <a:bodyPr anchor="b">
            <a:spAutoFit/>
          </a:bodyPr>
          <a:lstStyle>
            <a:lvl1pPr marL="0" indent="0" algn="l">
              <a:buFont typeface="Arial" panose="020B0604020202020204" pitchFamily="34" charset="0"/>
              <a:buNone/>
              <a:defRPr b="1" cap="all" spc="0" baseline="0">
                <a:solidFill>
                  <a:schemeClr val="bg2"/>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8" name="Espace réservé du texte 7">
            <a:extLst>
              <a:ext uri="{FF2B5EF4-FFF2-40B4-BE49-F238E27FC236}">
                <a16:creationId xmlns="" xmlns:a16="http://schemas.microsoft.com/office/drawing/2014/main" id="{B2693C99-AE29-457B-968A-2239A52900BE}"/>
              </a:ext>
            </a:extLst>
          </p:cNvPr>
          <p:cNvSpPr>
            <a:spLocks noGrp="1"/>
          </p:cNvSpPr>
          <p:nvPr>
            <p:ph type="body" sz="quarter" idx="14" hasCustomPrompt="1"/>
          </p:nvPr>
        </p:nvSpPr>
        <p:spPr>
          <a:xfrm>
            <a:off x="4535260" y="343339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tx2"/>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9" name="Espace réservé du texte 7">
            <a:extLst>
              <a:ext uri="{FF2B5EF4-FFF2-40B4-BE49-F238E27FC236}">
                <a16:creationId xmlns="" xmlns:a16="http://schemas.microsoft.com/office/drawing/2014/main" id="{A01E6CBC-FC7B-426F-9962-4D075E7397D9}"/>
              </a:ext>
            </a:extLst>
          </p:cNvPr>
          <p:cNvSpPr>
            <a:spLocks noGrp="1"/>
          </p:cNvSpPr>
          <p:nvPr>
            <p:ph type="body" sz="quarter" idx="15" hasCustomPrompt="1"/>
          </p:nvPr>
        </p:nvSpPr>
        <p:spPr>
          <a:xfrm>
            <a:off x="8575220" y="343339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accent3"/>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0" name="Espace réservé du texte 7">
            <a:extLst>
              <a:ext uri="{FF2B5EF4-FFF2-40B4-BE49-F238E27FC236}">
                <a16:creationId xmlns="" xmlns:a16="http://schemas.microsoft.com/office/drawing/2014/main" id="{D3B07922-F4EA-412B-8928-CBD31E51C22E}"/>
              </a:ext>
            </a:extLst>
          </p:cNvPr>
          <p:cNvSpPr>
            <a:spLocks noGrp="1"/>
          </p:cNvSpPr>
          <p:nvPr>
            <p:ph type="body" sz="quarter" idx="16" hasCustomPrompt="1"/>
          </p:nvPr>
        </p:nvSpPr>
        <p:spPr>
          <a:xfrm>
            <a:off x="495300" y="392419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1" name="Espace réservé du texte 7">
            <a:extLst>
              <a:ext uri="{FF2B5EF4-FFF2-40B4-BE49-F238E27FC236}">
                <a16:creationId xmlns="" xmlns:a16="http://schemas.microsoft.com/office/drawing/2014/main" id="{07C2FCBD-4D77-4221-8FE3-9ACE14F86631}"/>
              </a:ext>
            </a:extLst>
          </p:cNvPr>
          <p:cNvSpPr>
            <a:spLocks noGrp="1"/>
          </p:cNvSpPr>
          <p:nvPr>
            <p:ph type="body" sz="quarter" idx="17" hasCustomPrompt="1"/>
          </p:nvPr>
        </p:nvSpPr>
        <p:spPr>
          <a:xfrm>
            <a:off x="4535260" y="392419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2" name="Espace réservé du texte 7">
            <a:extLst>
              <a:ext uri="{FF2B5EF4-FFF2-40B4-BE49-F238E27FC236}">
                <a16:creationId xmlns="" xmlns:a16="http://schemas.microsoft.com/office/drawing/2014/main" id="{D706B066-FD11-478C-89AC-C849AC0D6F15}"/>
              </a:ext>
            </a:extLst>
          </p:cNvPr>
          <p:cNvSpPr>
            <a:spLocks noGrp="1"/>
          </p:cNvSpPr>
          <p:nvPr>
            <p:ph type="body" sz="quarter" idx="18" hasCustomPrompt="1"/>
          </p:nvPr>
        </p:nvSpPr>
        <p:spPr>
          <a:xfrm>
            <a:off x="8575220" y="392419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2" name="Espace réservé du numéro de diapositive 1">
            <a:extLst>
              <a:ext uri="{FF2B5EF4-FFF2-40B4-BE49-F238E27FC236}">
                <a16:creationId xmlns="" xmlns:a16="http://schemas.microsoft.com/office/drawing/2014/main" id="{5E5C377F-165D-4F92-8DD6-B7B690C55D8F}"/>
              </a:ext>
            </a:extLst>
          </p:cNvPr>
          <p:cNvSpPr>
            <a:spLocks noGrp="1"/>
          </p:cNvSpPr>
          <p:nvPr>
            <p:ph type="sldNum" sz="quarter" idx="20"/>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17" name="Espace réservé pour une image  3">
            <a:extLst>
              <a:ext uri="{FF2B5EF4-FFF2-40B4-BE49-F238E27FC236}">
                <a16:creationId xmlns="" xmlns:a16="http://schemas.microsoft.com/office/drawing/2014/main" id="{819F08F9-1548-4EA7-B9D8-5A0F8A35175A}"/>
              </a:ext>
            </a:extLst>
          </p:cNvPr>
          <p:cNvSpPr>
            <a:spLocks noGrp="1"/>
          </p:cNvSpPr>
          <p:nvPr>
            <p:ph type="pic" sz="quarter" idx="21" hasCustomPrompt="1"/>
          </p:nvPr>
        </p:nvSpPr>
        <p:spPr>
          <a:xfrm>
            <a:off x="495300" y="1412777"/>
            <a:ext cx="3121480" cy="1615024"/>
          </a:xfrm>
          <a:prstGeom prst="rect">
            <a:avLst/>
          </a:prstGeom>
          <a:solidFill>
            <a:schemeClr val="bg1">
              <a:lumMod val="95000"/>
            </a:schemeClr>
          </a:solidFill>
        </p:spPr>
        <p:txBody>
          <a:bodyPr/>
          <a:lstStyle/>
          <a:p>
            <a:r>
              <a:rPr lang="en-GB"/>
              <a:t> </a:t>
            </a:r>
          </a:p>
        </p:txBody>
      </p:sp>
      <p:sp>
        <p:nvSpPr>
          <p:cNvPr id="18" name="Espace réservé pour une image  3">
            <a:extLst>
              <a:ext uri="{FF2B5EF4-FFF2-40B4-BE49-F238E27FC236}">
                <a16:creationId xmlns="" xmlns:a16="http://schemas.microsoft.com/office/drawing/2014/main" id="{9F9E6627-E8BC-407E-A08B-D5933391D5FE}"/>
              </a:ext>
            </a:extLst>
          </p:cNvPr>
          <p:cNvSpPr>
            <a:spLocks noGrp="1"/>
          </p:cNvSpPr>
          <p:nvPr>
            <p:ph type="pic" sz="quarter" idx="22" hasCustomPrompt="1"/>
          </p:nvPr>
        </p:nvSpPr>
        <p:spPr>
          <a:xfrm>
            <a:off x="4535260" y="1412777"/>
            <a:ext cx="3121480" cy="1615024"/>
          </a:xfrm>
          <a:prstGeom prst="rect">
            <a:avLst/>
          </a:prstGeom>
          <a:solidFill>
            <a:schemeClr val="bg1">
              <a:lumMod val="95000"/>
            </a:schemeClr>
          </a:solidFill>
        </p:spPr>
        <p:txBody>
          <a:bodyPr/>
          <a:lstStyle/>
          <a:p>
            <a:r>
              <a:rPr lang="en-GB"/>
              <a:t> </a:t>
            </a:r>
          </a:p>
        </p:txBody>
      </p:sp>
      <p:sp>
        <p:nvSpPr>
          <p:cNvPr id="19" name="Espace réservé pour une image  3">
            <a:extLst>
              <a:ext uri="{FF2B5EF4-FFF2-40B4-BE49-F238E27FC236}">
                <a16:creationId xmlns="" xmlns:a16="http://schemas.microsoft.com/office/drawing/2014/main" id="{EF1EFA6A-C7CB-40F1-8449-9F22C2AA8081}"/>
              </a:ext>
            </a:extLst>
          </p:cNvPr>
          <p:cNvSpPr>
            <a:spLocks noGrp="1"/>
          </p:cNvSpPr>
          <p:nvPr>
            <p:ph type="pic" sz="quarter" idx="23" hasCustomPrompt="1"/>
          </p:nvPr>
        </p:nvSpPr>
        <p:spPr>
          <a:xfrm>
            <a:off x="8575220" y="1412777"/>
            <a:ext cx="3121480" cy="1615024"/>
          </a:xfrm>
          <a:prstGeom prst="rect">
            <a:avLst/>
          </a:prstGeom>
          <a:solidFill>
            <a:schemeClr val="bg1">
              <a:lumMod val="95000"/>
            </a:schemeClr>
          </a:solidFill>
        </p:spPr>
        <p:txBody>
          <a:bodyPr/>
          <a:lstStyle/>
          <a:p>
            <a:r>
              <a:rPr lang="en-GB"/>
              <a:t> </a:t>
            </a:r>
          </a:p>
        </p:txBody>
      </p:sp>
      <p:sp>
        <p:nvSpPr>
          <p:cNvPr id="3" name="Titre 2">
            <a:extLst>
              <a:ext uri="{FF2B5EF4-FFF2-40B4-BE49-F238E27FC236}">
                <a16:creationId xmlns="" xmlns:a16="http://schemas.microsoft.com/office/drawing/2014/main" id="{2042B6F5-C2DA-453F-A5C3-176EFCAFFFF2}"/>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15" name="Text Placeholder 8">
            <a:extLst>
              <a:ext uri="{FF2B5EF4-FFF2-40B4-BE49-F238E27FC236}">
                <a16:creationId xmlns="" xmlns:a16="http://schemas.microsoft.com/office/drawing/2014/main" id="{C0F578CD-8495-41E9-9EE0-893E378D516A}"/>
              </a:ext>
            </a:extLst>
          </p:cNvPr>
          <p:cNvSpPr>
            <a:spLocks noGrp="1"/>
          </p:cNvSpPr>
          <p:nvPr>
            <p:ph type="body" sz="quarter" idx="24"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4" name="Cadre 13">
            <a:extLst>
              <a:ext uri="{FF2B5EF4-FFF2-40B4-BE49-F238E27FC236}">
                <a16:creationId xmlns="" xmlns:a16="http://schemas.microsoft.com/office/drawing/2014/main" id="{EF680AAE-5E06-4510-A29A-EA1B5C3FC64E}"/>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267727740"/>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pos="7379">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3 Columns with titles &amp; visuals with dividers">
    <p:spTree>
      <p:nvGrpSpPr>
        <p:cNvPr id="1" name=""/>
        <p:cNvGrpSpPr/>
        <p:nvPr/>
      </p:nvGrpSpPr>
      <p:grpSpPr>
        <a:xfrm>
          <a:off x="0" y="0"/>
          <a:ext cx="0" cy="0"/>
          <a:chOff x="0" y="0"/>
          <a:chExt cx="0" cy="0"/>
        </a:xfrm>
      </p:grpSpPr>
      <p:sp>
        <p:nvSpPr>
          <p:cNvPr id="7" name="Espace réservé du texte 7">
            <a:extLst>
              <a:ext uri="{FF2B5EF4-FFF2-40B4-BE49-F238E27FC236}">
                <a16:creationId xmlns="" xmlns:a16="http://schemas.microsoft.com/office/drawing/2014/main" id="{956F1229-4838-4B2A-8426-04F56D2CA3E0}"/>
              </a:ext>
            </a:extLst>
          </p:cNvPr>
          <p:cNvSpPr>
            <a:spLocks noGrp="1"/>
          </p:cNvSpPr>
          <p:nvPr>
            <p:ph type="body" sz="quarter" idx="13" hasCustomPrompt="1"/>
          </p:nvPr>
        </p:nvSpPr>
        <p:spPr>
          <a:xfrm>
            <a:off x="495300" y="3433390"/>
            <a:ext cx="3121480" cy="341633"/>
          </a:xfrm>
          <a:prstGeom prst="rect">
            <a:avLst/>
          </a:prstGeom>
        </p:spPr>
        <p:txBody>
          <a:bodyPr anchor="b">
            <a:spAutoFit/>
          </a:bodyPr>
          <a:lstStyle>
            <a:lvl1pPr marL="0" indent="0" algn="l">
              <a:buFont typeface="Arial" panose="020B0604020202020204" pitchFamily="34" charset="0"/>
              <a:buNone/>
              <a:defRPr b="1" cap="all" spc="0" baseline="0">
                <a:solidFill>
                  <a:schemeClr val="bg2"/>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8" name="Espace réservé du texte 7">
            <a:extLst>
              <a:ext uri="{FF2B5EF4-FFF2-40B4-BE49-F238E27FC236}">
                <a16:creationId xmlns="" xmlns:a16="http://schemas.microsoft.com/office/drawing/2014/main" id="{B2693C99-AE29-457B-968A-2239A52900BE}"/>
              </a:ext>
            </a:extLst>
          </p:cNvPr>
          <p:cNvSpPr>
            <a:spLocks noGrp="1"/>
          </p:cNvSpPr>
          <p:nvPr>
            <p:ph type="body" sz="quarter" idx="14" hasCustomPrompt="1"/>
          </p:nvPr>
        </p:nvSpPr>
        <p:spPr>
          <a:xfrm>
            <a:off x="4535260" y="343339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tx2"/>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9" name="Espace réservé du texte 7">
            <a:extLst>
              <a:ext uri="{FF2B5EF4-FFF2-40B4-BE49-F238E27FC236}">
                <a16:creationId xmlns="" xmlns:a16="http://schemas.microsoft.com/office/drawing/2014/main" id="{A01E6CBC-FC7B-426F-9962-4D075E7397D9}"/>
              </a:ext>
            </a:extLst>
          </p:cNvPr>
          <p:cNvSpPr>
            <a:spLocks noGrp="1"/>
          </p:cNvSpPr>
          <p:nvPr>
            <p:ph type="body" sz="quarter" idx="15" hasCustomPrompt="1"/>
          </p:nvPr>
        </p:nvSpPr>
        <p:spPr>
          <a:xfrm>
            <a:off x="8575220" y="343339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accent4"/>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0" name="Espace réservé du texte 7">
            <a:extLst>
              <a:ext uri="{FF2B5EF4-FFF2-40B4-BE49-F238E27FC236}">
                <a16:creationId xmlns="" xmlns:a16="http://schemas.microsoft.com/office/drawing/2014/main" id="{D3B07922-F4EA-412B-8928-CBD31E51C22E}"/>
              </a:ext>
            </a:extLst>
          </p:cNvPr>
          <p:cNvSpPr>
            <a:spLocks noGrp="1"/>
          </p:cNvSpPr>
          <p:nvPr>
            <p:ph type="body" sz="quarter" idx="16" hasCustomPrompt="1"/>
          </p:nvPr>
        </p:nvSpPr>
        <p:spPr>
          <a:xfrm>
            <a:off x="495300" y="392419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1" name="Espace réservé du texte 7">
            <a:extLst>
              <a:ext uri="{FF2B5EF4-FFF2-40B4-BE49-F238E27FC236}">
                <a16:creationId xmlns="" xmlns:a16="http://schemas.microsoft.com/office/drawing/2014/main" id="{07C2FCBD-4D77-4221-8FE3-9ACE14F86631}"/>
              </a:ext>
            </a:extLst>
          </p:cNvPr>
          <p:cNvSpPr>
            <a:spLocks noGrp="1"/>
          </p:cNvSpPr>
          <p:nvPr>
            <p:ph type="body" sz="quarter" idx="17" hasCustomPrompt="1"/>
          </p:nvPr>
        </p:nvSpPr>
        <p:spPr>
          <a:xfrm>
            <a:off x="4535260" y="392419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2" name="Espace réservé du texte 7">
            <a:extLst>
              <a:ext uri="{FF2B5EF4-FFF2-40B4-BE49-F238E27FC236}">
                <a16:creationId xmlns="" xmlns:a16="http://schemas.microsoft.com/office/drawing/2014/main" id="{D706B066-FD11-478C-89AC-C849AC0D6F15}"/>
              </a:ext>
            </a:extLst>
          </p:cNvPr>
          <p:cNvSpPr>
            <a:spLocks noGrp="1"/>
          </p:cNvSpPr>
          <p:nvPr>
            <p:ph type="body" sz="quarter" idx="18" hasCustomPrompt="1"/>
          </p:nvPr>
        </p:nvSpPr>
        <p:spPr>
          <a:xfrm>
            <a:off x="8575220" y="392419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2" name="Espace réservé du numéro de diapositive 1">
            <a:extLst>
              <a:ext uri="{FF2B5EF4-FFF2-40B4-BE49-F238E27FC236}">
                <a16:creationId xmlns="" xmlns:a16="http://schemas.microsoft.com/office/drawing/2014/main" id="{5E5C377F-165D-4F92-8DD6-B7B690C55D8F}"/>
              </a:ext>
            </a:extLst>
          </p:cNvPr>
          <p:cNvSpPr>
            <a:spLocks noGrp="1"/>
          </p:cNvSpPr>
          <p:nvPr>
            <p:ph type="sldNum" sz="quarter" idx="20"/>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17" name="Espace réservé pour une image  3">
            <a:extLst>
              <a:ext uri="{FF2B5EF4-FFF2-40B4-BE49-F238E27FC236}">
                <a16:creationId xmlns="" xmlns:a16="http://schemas.microsoft.com/office/drawing/2014/main" id="{819F08F9-1548-4EA7-B9D8-5A0F8A35175A}"/>
              </a:ext>
            </a:extLst>
          </p:cNvPr>
          <p:cNvSpPr>
            <a:spLocks noGrp="1"/>
          </p:cNvSpPr>
          <p:nvPr>
            <p:ph type="pic" sz="quarter" idx="21" hasCustomPrompt="1"/>
          </p:nvPr>
        </p:nvSpPr>
        <p:spPr>
          <a:xfrm>
            <a:off x="495300" y="1412777"/>
            <a:ext cx="3121480" cy="1615024"/>
          </a:xfrm>
          <a:prstGeom prst="rect">
            <a:avLst/>
          </a:prstGeom>
          <a:solidFill>
            <a:schemeClr val="bg1">
              <a:lumMod val="95000"/>
            </a:schemeClr>
          </a:solidFill>
        </p:spPr>
        <p:txBody>
          <a:bodyPr/>
          <a:lstStyle/>
          <a:p>
            <a:r>
              <a:rPr lang="en-GB"/>
              <a:t> </a:t>
            </a:r>
          </a:p>
        </p:txBody>
      </p:sp>
      <p:sp>
        <p:nvSpPr>
          <p:cNvPr id="18" name="Espace réservé pour une image  3">
            <a:extLst>
              <a:ext uri="{FF2B5EF4-FFF2-40B4-BE49-F238E27FC236}">
                <a16:creationId xmlns="" xmlns:a16="http://schemas.microsoft.com/office/drawing/2014/main" id="{9F9E6627-E8BC-407E-A08B-D5933391D5FE}"/>
              </a:ext>
            </a:extLst>
          </p:cNvPr>
          <p:cNvSpPr>
            <a:spLocks noGrp="1"/>
          </p:cNvSpPr>
          <p:nvPr>
            <p:ph type="pic" sz="quarter" idx="22" hasCustomPrompt="1"/>
          </p:nvPr>
        </p:nvSpPr>
        <p:spPr>
          <a:xfrm>
            <a:off x="4535260" y="1412777"/>
            <a:ext cx="3121480" cy="1615024"/>
          </a:xfrm>
          <a:prstGeom prst="rect">
            <a:avLst/>
          </a:prstGeom>
          <a:solidFill>
            <a:schemeClr val="bg1">
              <a:lumMod val="95000"/>
            </a:schemeClr>
          </a:solidFill>
        </p:spPr>
        <p:txBody>
          <a:bodyPr/>
          <a:lstStyle/>
          <a:p>
            <a:r>
              <a:rPr lang="en-GB"/>
              <a:t> </a:t>
            </a:r>
          </a:p>
        </p:txBody>
      </p:sp>
      <p:sp>
        <p:nvSpPr>
          <p:cNvPr id="19" name="Espace réservé pour une image  3">
            <a:extLst>
              <a:ext uri="{FF2B5EF4-FFF2-40B4-BE49-F238E27FC236}">
                <a16:creationId xmlns="" xmlns:a16="http://schemas.microsoft.com/office/drawing/2014/main" id="{EF1EFA6A-C7CB-40F1-8449-9F22C2AA8081}"/>
              </a:ext>
            </a:extLst>
          </p:cNvPr>
          <p:cNvSpPr>
            <a:spLocks noGrp="1"/>
          </p:cNvSpPr>
          <p:nvPr>
            <p:ph type="pic" sz="quarter" idx="23" hasCustomPrompt="1"/>
          </p:nvPr>
        </p:nvSpPr>
        <p:spPr>
          <a:xfrm>
            <a:off x="8575220" y="1412777"/>
            <a:ext cx="3121480" cy="1615024"/>
          </a:xfrm>
          <a:prstGeom prst="rect">
            <a:avLst/>
          </a:prstGeom>
          <a:solidFill>
            <a:schemeClr val="bg1">
              <a:lumMod val="95000"/>
            </a:schemeClr>
          </a:solidFill>
        </p:spPr>
        <p:txBody>
          <a:bodyPr/>
          <a:lstStyle/>
          <a:p>
            <a:r>
              <a:rPr lang="en-GB"/>
              <a:t> </a:t>
            </a:r>
          </a:p>
        </p:txBody>
      </p:sp>
      <p:sp>
        <p:nvSpPr>
          <p:cNvPr id="3" name="Titre 2">
            <a:extLst>
              <a:ext uri="{FF2B5EF4-FFF2-40B4-BE49-F238E27FC236}">
                <a16:creationId xmlns="" xmlns:a16="http://schemas.microsoft.com/office/drawing/2014/main" id="{2042B6F5-C2DA-453F-A5C3-176EFCAFFFF2}"/>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15" name="Text Placeholder 8">
            <a:extLst>
              <a:ext uri="{FF2B5EF4-FFF2-40B4-BE49-F238E27FC236}">
                <a16:creationId xmlns="" xmlns:a16="http://schemas.microsoft.com/office/drawing/2014/main" id="{C0F578CD-8495-41E9-9EE0-893E378D516A}"/>
              </a:ext>
            </a:extLst>
          </p:cNvPr>
          <p:cNvSpPr>
            <a:spLocks noGrp="1"/>
          </p:cNvSpPr>
          <p:nvPr>
            <p:ph type="body" sz="quarter" idx="24"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cxnSp>
        <p:nvCxnSpPr>
          <p:cNvPr id="14" name="Straight Connector 35">
            <a:extLst>
              <a:ext uri="{FF2B5EF4-FFF2-40B4-BE49-F238E27FC236}">
                <a16:creationId xmlns="" xmlns:a16="http://schemas.microsoft.com/office/drawing/2014/main" id="{46EDFA8F-1089-4EDE-804F-C8EEA747D94B}"/>
              </a:ext>
            </a:extLst>
          </p:cNvPr>
          <p:cNvCxnSpPr>
            <a:cxnSpLocks/>
          </p:cNvCxnSpPr>
          <p:nvPr userDrawn="1"/>
        </p:nvCxnSpPr>
        <p:spPr>
          <a:xfrm flipV="1">
            <a:off x="4076020"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6" name="Straight Connector 35">
            <a:extLst>
              <a:ext uri="{FF2B5EF4-FFF2-40B4-BE49-F238E27FC236}">
                <a16:creationId xmlns="" xmlns:a16="http://schemas.microsoft.com/office/drawing/2014/main" id="{E1FE6121-B033-48ED-8125-9D7B1EB9D180}"/>
              </a:ext>
            </a:extLst>
          </p:cNvPr>
          <p:cNvCxnSpPr>
            <a:cxnSpLocks/>
          </p:cNvCxnSpPr>
          <p:nvPr userDrawn="1"/>
        </p:nvCxnSpPr>
        <p:spPr>
          <a:xfrm flipV="1">
            <a:off x="8115980"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0" name="Cadre 19">
            <a:extLst>
              <a:ext uri="{FF2B5EF4-FFF2-40B4-BE49-F238E27FC236}">
                <a16:creationId xmlns="" xmlns:a16="http://schemas.microsoft.com/office/drawing/2014/main" id="{AFA2E4AD-7204-43D7-8512-89DC1D3D2211}"/>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444903553"/>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pos="7379">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3 Columns with titles &amp; visuals [V2] with dividers">
    <p:spTree>
      <p:nvGrpSpPr>
        <p:cNvPr id="1" name=""/>
        <p:cNvGrpSpPr/>
        <p:nvPr/>
      </p:nvGrpSpPr>
      <p:grpSpPr>
        <a:xfrm>
          <a:off x="0" y="0"/>
          <a:ext cx="0" cy="0"/>
          <a:chOff x="0" y="0"/>
          <a:chExt cx="0" cy="0"/>
        </a:xfrm>
      </p:grpSpPr>
      <p:sp>
        <p:nvSpPr>
          <p:cNvPr id="7" name="Espace réservé du texte 7">
            <a:extLst>
              <a:ext uri="{FF2B5EF4-FFF2-40B4-BE49-F238E27FC236}">
                <a16:creationId xmlns="" xmlns:a16="http://schemas.microsoft.com/office/drawing/2014/main" id="{956F1229-4838-4B2A-8426-04F56D2CA3E0}"/>
              </a:ext>
            </a:extLst>
          </p:cNvPr>
          <p:cNvSpPr>
            <a:spLocks noGrp="1"/>
          </p:cNvSpPr>
          <p:nvPr>
            <p:ph type="body" sz="quarter" idx="13" hasCustomPrompt="1"/>
          </p:nvPr>
        </p:nvSpPr>
        <p:spPr>
          <a:xfrm>
            <a:off x="495300" y="3433390"/>
            <a:ext cx="3121480" cy="341633"/>
          </a:xfrm>
          <a:prstGeom prst="rect">
            <a:avLst/>
          </a:prstGeom>
        </p:spPr>
        <p:txBody>
          <a:bodyPr anchor="b">
            <a:spAutoFit/>
          </a:bodyPr>
          <a:lstStyle>
            <a:lvl1pPr marL="0" indent="0" algn="l">
              <a:buFont typeface="Arial" panose="020B0604020202020204" pitchFamily="34" charset="0"/>
              <a:buNone/>
              <a:defRPr b="1" cap="all" spc="0" baseline="0">
                <a:solidFill>
                  <a:schemeClr val="bg2"/>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8" name="Espace réservé du texte 7">
            <a:extLst>
              <a:ext uri="{FF2B5EF4-FFF2-40B4-BE49-F238E27FC236}">
                <a16:creationId xmlns="" xmlns:a16="http://schemas.microsoft.com/office/drawing/2014/main" id="{B2693C99-AE29-457B-968A-2239A52900BE}"/>
              </a:ext>
            </a:extLst>
          </p:cNvPr>
          <p:cNvSpPr>
            <a:spLocks noGrp="1"/>
          </p:cNvSpPr>
          <p:nvPr>
            <p:ph type="body" sz="quarter" idx="14" hasCustomPrompt="1"/>
          </p:nvPr>
        </p:nvSpPr>
        <p:spPr>
          <a:xfrm>
            <a:off x="4535260" y="343339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tx2"/>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9" name="Espace réservé du texte 7">
            <a:extLst>
              <a:ext uri="{FF2B5EF4-FFF2-40B4-BE49-F238E27FC236}">
                <a16:creationId xmlns="" xmlns:a16="http://schemas.microsoft.com/office/drawing/2014/main" id="{A01E6CBC-FC7B-426F-9962-4D075E7397D9}"/>
              </a:ext>
            </a:extLst>
          </p:cNvPr>
          <p:cNvSpPr>
            <a:spLocks noGrp="1"/>
          </p:cNvSpPr>
          <p:nvPr>
            <p:ph type="body" sz="quarter" idx="15" hasCustomPrompt="1"/>
          </p:nvPr>
        </p:nvSpPr>
        <p:spPr>
          <a:xfrm>
            <a:off x="8575220" y="3433390"/>
            <a:ext cx="3121480" cy="341632"/>
          </a:xfrm>
          <a:prstGeom prst="rect">
            <a:avLst/>
          </a:prstGeom>
        </p:spPr>
        <p:txBody>
          <a:bodyPr anchor="b">
            <a:spAutoFit/>
          </a:bodyPr>
          <a:lstStyle>
            <a:lvl1pPr marL="0" indent="0" algn="l">
              <a:buFont typeface="Arial" panose="020B0604020202020204" pitchFamily="34" charset="0"/>
              <a:buNone/>
              <a:defRPr b="1" cap="all" spc="0" baseline="0">
                <a:solidFill>
                  <a:schemeClr val="accent3"/>
                </a:solidFill>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0" name="Espace réservé du texte 7">
            <a:extLst>
              <a:ext uri="{FF2B5EF4-FFF2-40B4-BE49-F238E27FC236}">
                <a16:creationId xmlns="" xmlns:a16="http://schemas.microsoft.com/office/drawing/2014/main" id="{D3B07922-F4EA-412B-8928-CBD31E51C22E}"/>
              </a:ext>
            </a:extLst>
          </p:cNvPr>
          <p:cNvSpPr>
            <a:spLocks noGrp="1"/>
          </p:cNvSpPr>
          <p:nvPr>
            <p:ph type="body" sz="quarter" idx="16" hasCustomPrompt="1"/>
          </p:nvPr>
        </p:nvSpPr>
        <p:spPr>
          <a:xfrm>
            <a:off x="495300" y="392419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1" name="Espace réservé du texte 7">
            <a:extLst>
              <a:ext uri="{FF2B5EF4-FFF2-40B4-BE49-F238E27FC236}">
                <a16:creationId xmlns="" xmlns:a16="http://schemas.microsoft.com/office/drawing/2014/main" id="{07C2FCBD-4D77-4221-8FE3-9ACE14F86631}"/>
              </a:ext>
            </a:extLst>
          </p:cNvPr>
          <p:cNvSpPr>
            <a:spLocks noGrp="1"/>
          </p:cNvSpPr>
          <p:nvPr>
            <p:ph type="body" sz="quarter" idx="17" hasCustomPrompt="1"/>
          </p:nvPr>
        </p:nvSpPr>
        <p:spPr>
          <a:xfrm>
            <a:off x="4535260" y="392419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12" name="Espace réservé du texte 7">
            <a:extLst>
              <a:ext uri="{FF2B5EF4-FFF2-40B4-BE49-F238E27FC236}">
                <a16:creationId xmlns="" xmlns:a16="http://schemas.microsoft.com/office/drawing/2014/main" id="{D706B066-FD11-478C-89AC-C849AC0D6F15}"/>
              </a:ext>
            </a:extLst>
          </p:cNvPr>
          <p:cNvSpPr>
            <a:spLocks noGrp="1"/>
          </p:cNvSpPr>
          <p:nvPr>
            <p:ph type="body" sz="quarter" idx="18" hasCustomPrompt="1"/>
          </p:nvPr>
        </p:nvSpPr>
        <p:spPr>
          <a:xfrm>
            <a:off x="8575220" y="3924193"/>
            <a:ext cx="3121480" cy="338554"/>
          </a:xfrm>
          <a:prstGeom prst="rect">
            <a:avLst/>
          </a:prstGeom>
        </p:spPr>
        <p:txBody>
          <a:bodyPr anchor="t">
            <a:spAutoFit/>
          </a:bodyPr>
          <a:lstStyle>
            <a:lvl1pPr marL="0" indent="0" algn="l">
              <a:lnSpc>
                <a:spcPct val="100000"/>
              </a:lnSpc>
              <a:spcBef>
                <a:spcPts val="300"/>
              </a:spcBef>
              <a:buFont typeface="Arial" panose="020B0604020202020204" pitchFamily="34" charset="0"/>
              <a:buNone/>
              <a:defRPr sz="1600" b="0" cap="none" spc="0" baseline="0">
                <a:latin typeface="+mn-lt"/>
              </a:defRPr>
            </a:lvl1pPr>
            <a:lvl2pPr marL="133350" indent="0" algn="ctr">
              <a:buNone/>
              <a:defRPr/>
            </a:lvl2pPr>
            <a:lvl3pPr marL="542925" indent="0" algn="ctr">
              <a:buNone/>
              <a:defRPr/>
            </a:lvl3pPr>
            <a:lvl4pPr marL="758825" indent="0" algn="ctr">
              <a:buNone/>
              <a:defRPr/>
            </a:lvl4pPr>
            <a:lvl5pPr marL="1033463" indent="0" algn="ctr">
              <a:buNone/>
              <a:defRPr/>
            </a:lvl5pPr>
          </a:lstStyle>
          <a:p>
            <a:pPr lvl="0"/>
            <a:r>
              <a:rPr lang="en-GB"/>
              <a:t>Your text here</a:t>
            </a:r>
          </a:p>
        </p:txBody>
      </p:sp>
      <p:sp>
        <p:nvSpPr>
          <p:cNvPr id="2" name="Espace réservé du numéro de diapositive 1">
            <a:extLst>
              <a:ext uri="{FF2B5EF4-FFF2-40B4-BE49-F238E27FC236}">
                <a16:creationId xmlns="" xmlns:a16="http://schemas.microsoft.com/office/drawing/2014/main" id="{5E5C377F-165D-4F92-8DD6-B7B690C55D8F}"/>
              </a:ext>
            </a:extLst>
          </p:cNvPr>
          <p:cNvSpPr>
            <a:spLocks noGrp="1"/>
          </p:cNvSpPr>
          <p:nvPr>
            <p:ph type="sldNum" sz="quarter" idx="20"/>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17" name="Espace réservé pour une image  3">
            <a:extLst>
              <a:ext uri="{FF2B5EF4-FFF2-40B4-BE49-F238E27FC236}">
                <a16:creationId xmlns="" xmlns:a16="http://schemas.microsoft.com/office/drawing/2014/main" id="{819F08F9-1548-4EA7-B9D8-5A0F8A35175A}"/>
              </a:ext>
            </a:extLst>
          </p:cNvPr>
          <p:cNvSpPr>
            <a:spLocks noGrp="1"/>
          </p:cNvSpPr>
          <p:nvPr>
            <p:ph type="pic" sz="quarter" idx="21" hasCustomPrompt="1"/>
          </p:nvPr>
        </p:nvSpPr>
        <p:spPr>
          <a:xfrm>
            <a:off x="495300" y="1412777"/>
            <a:ext cx="3121480" cy="1615024"/>
          </a:xfrm>
          <a:prstGeom prst="rect">
            <a:avLst/>
          </a:prstGeom>
          <a:solidFill>
            <a:schemeClr val="bg1">
              <a:lumMod val="95000"/>
            </a:schemeClr>
          </a:solidFill>
        </p:spPr>
        <p:txBody>
          <a:bodyPr/>
          <a:lstStyle/>
          <a:p>
            <a:r>
              <a:rPr lang="en-GB"/>
              <a:t> </a:t>
            </a:r>
          </a:p>
        </p:txBody>
      </p:sp>
      <p:sp>
        <p:nvSpPr>
          <p:cNvPr id="18" name="Espace réservé pour une image  3">
            <a:extLst>
              <a:ext uri="{FF2B5EF4-FFF2-40B4-BE49-F238E27FC236}">
                <a16:creationId xmlns="" xmlns:a16="http://schemas.microsoft.com/office/drawing/2014/main" id="{9F9E6627-E8BC-407E-A08B-D5933391D5FE}"/>
              </a:ext>
            </a:extLst>
          </p:cNvPr>
          <p:cNvSpPr>
            <a:spLocks noGrp="1"/>
          </p:cNvSpPr>
          <p:nvPr>
            <p:ph type="pic" sz="quarter" idx="22" hasCustomPrompt="1"/>
          </p:nvPr>
        </p:nvSpPr>
        <p:spPr>
          <a:xfrm>
            <a:off x="4535260" y="1412777"/>
            <a:ext cx="3121480" cy="1615024"/>
          </a:xfrm>
          <a:prstGeom prst="rect">
            <a:avLst/>
          </a:prstGeom>
          <a:solidFill>
            <a:schemeClr val="bg1">
              <a:lumMod val="95000"/>
            </a:schemeClr>
          </a:solidFill>
        </p:spPr>
        <p:txBody>
          <a:bodyPr/>
          <a:lstStyle/>
          <a:p>
            <a:r>
              <a:rPr lang="en-GB"/>
              <a:t> </a:t>
            </a:r>
          </a:p>
        </p:txBody>
      </p:sp>
      <p:sp>
        <p:nvSpPr>
          <p:cNvPr id="19" name="Espace réservé pour une image  3">
            <a:extLst>
              <a:ext uri="{FF2B5EF4-FFF2-40B4-BE49-F238E27FC236}">
                <a16:creationId xmlns="" xmlns:a16="http://schemas.microsoft.com/office/drawing/2014/main" id="{EF1EFA6A-C7CB-40F1-8449-9F22C2AA8081}"/>
              </a:ext>
            </a:extLst>
          </p:cNvPr>
          <p:cNvSpPr>
            <a:spLocks noGrp="1"/>
          </p:cNvSpPr>
          <p:nvPr>
            <p:ph type="pic" sz="quarter" idx="23" hasCustomPrompt="1"/>
          </p:nvPr>
        </p:nvSpPr>
        <p:spPr>
          <a:xfrm>
            <a:off x="8575220" y="1412777"/>
            <a:ext cx="3121480" cy="1615024"/>
          </a:xfrm>
          <a:prstGeom prst="rect">
            <a:avLst/>
          </a:prstGeom>
          <a:solidFill>
            <a:schemeClr val="bg1">
              <a:lumMod val="95000"/>
            </a:schemeClr>
          </a:solidFill>
        </p:spPr>
        <p:txBody>
          <a:bodyPr/>
          <a:lstStyle/>
          <a:p>
            <a:r>
              <a:rPr lang="en-GB"/>
              <a:t> </a:t>
            </a:r>
          </a:p>
        </p:txBody>
      </p:sp>
      <p:sp>
        <p:nvSpPr>
          <p:cNvPr id="3" name="Titre 2">
            <a:extLst>
              <a:ext uri="{FF2B5EF4-FFF2-40B4-BE49-F238E27FC236}">
                <a16:creationId xmlns="" xmlns:a16="http://schemas.microsoft.com/office/drawing/2014/main" id="{2042B6F5-C2DA-453F-A5C3-176EFCAFFFF2}"/>
              </a:ext>
            </a:extLst>
          </p:cNvPr>
          <p:cNvSpPr>
            <a:spLocks noGrp="1"/>
          </p:cNvSpPr>
          <p:nvPr>
            <p:ph type="title" hasCustomPrompt="1"/>
          </p:nvPr>
        </p:nvSpPr>
        <p:spPr/>
        <p:txBody>
          <a:bodyPr/>
          <a:lstStyle>
            <a:lvl1pPr>
              <a:defRPr/>
            </a:lvl1pPr>
          </a:lstStyle>
          <a:p>
            <a:r>
              <a:rPr lang="fr-FR" err="1"/>
              <a:t>Title</a:t>
            </a:r>
            <a:r>
              <a:rPr lang="fr-FR"/>
              <a:t> of the slide</a:t>
            </a:r>
          </a:p>
        </p:txBody>
      </p:sp>
      <p:sp>
        <p:nvSpPr>
          <p:cNvPr id="15" name="Text Placeholder 8">
            <a:extLst>
              <a:ext uri="{FF2B5EF4-FFF2-40B4-BE49-F238E27FC236}">
                <a16:creationId xmlns="" xmlns:a16="http://schemas.microsoft.com/office/drawing/2014/main" id="{C0F578CD-8495-41E9-9EE0-893E378D516A}"/>
              </a:ext>
            </a:extLst>
          </p:cNvPr>
          <p:cNvSpPr>
            <a:spLocks noGrp="1"/>
          </p:cNvSpPr>
          <p:nvPr>
            <p:ph type="body" sz="quarter" idx="24"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cxnSp>
        <p:nvCxnSpPr>
          <p:cNvPr id="14" name="Straight Connector 35">
            <a:extLst>
              <a:ext uri="{FF2B5EF4-FFF2-40B4-BE49-F238E27FC236}">
                <a16:creationId xmlns="" xmlns:a16="http://schemas.microsoft.com/office/drawing/2014/main" id="{07307D6C-CFED-478A-8521-38542B995C3C}"/>
              </a:ext>
            </a:extLst>
          </p:cNvPr>
          <p:cNvCxnSpPr>
            <a:cxnSpLocks/>
          </p:cNvCxnSpPr>
          <p:nvPr userDrawn="1"/>
        </p:nvCxnSpPr>
        <p:spPr>
          <a:xfrm flipV="1">
            <a:off x="4076020"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6" name="Straight Connector 35">
            <a:extLst>
              <a:ext uri="{FF2B5EF4-FFF2-40B4-BE49-F238E27FC236}">
                <a16:creationId xmlns="" xmlns:a16="http://schemas.microsoft.com/office/drawing/2014/main" id="{38E10114-9C0F-4DDB-BF6F-27B6517277F2}"/>
              </a:ext>
            </a:extLst>
          </p:cNvPr>
          <p:cNvCxnSpPr>
            <a:cxnSpLocks/>
          </p:cNvCxnSpPr>
          <p:nvPr userDrawn="1"/>
        </p:nvCxnSpPr>
        <p:spPr>
          <a:xfrm flipV="1">
            <a:off x="8115980" y="1808820"/>
            <a:ext cx="0" cy="3868080"/>
          </a:xfrm>
          <a:prstGeom prst="line">
            <a:avLst/>
          </a:prstGeom>
          <a:ln w="12700">
            <a:gradFill>
              <a:gsLst>
                <a:gs pos="0">
                  <a:schemeClr val="tx2">
                    <a:alpha val="0"/>
                  </a:schemeClr>
                </a:gs>
                <a:gs pos="55000">
                  <a:schemeClr val="tx2"/>
                </a:gs>
                <a:gs pos="100000">
                  <a:schemeClr val="tx2">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0" name="Cadre 19">
            <a:extLst>
              <a:ext uri="{FF2B5EF4-FFF2-40B4-BE49-F238E27FC236}">
                <a16:creationId xmlns="" xmlns:a16="http://schemas.microsoft.com/office/drawing/2014/main" id="{7CB89C1B-B469-4BD0-A927-DBD9FD988B49}"/>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853930385"/>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pos="7379">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3 Visuals">
    <p:bg>
      <p:bgPr>
        <a:solidFill>
          <a:schemeClr val="accent1"/>
        </a:solidFill>
        <a:effectLst/>
      </p:bgPr>
    </p:bg>
    <p:spTree>
      <p:nvGrpSpPr>
        <p:cNvPr id="1" name=""/>
        <p:cNvGrpSpPr/>
        <p:nvPr/>
      </p:nvGrpSpPr>
      <p:grpSpPr>
        <a:xfrm>
          <a:off x="0" y="0"/>
          <a:ext cx="0" cy="0"/>
          <a:chOff x="0" y="0"/>
          <a:chExt cx="0" cy="0"/>
        </a:xfrm>
      </p:grpSpPr>
      <p:sp>
        <p:nvSpPr>
          <p:cNvPr id="27" name="Espace réservé pour une image  3">
            <a:extLst>
              <a:ext uri="{FF2B5EF4-FFF2-40B4-BE49-F238E27FC236}">
                <a16:creationId xmlns="" xmlns:a16="http://schemas.microsoft.com/office/drawing/2014/main" id="{DEEBD65F-9282-4B5F-A1DF-2D1CD3CF8043}"/>
              </a:ext>
            </a:extLst>
          </p:cNvPr>
          <p:cNvSpPr>
            <a:spLocks noGrp="1"/>
          </p:cNvSpPr>
          <p:nvPr>
            <p:ph type="pic" sz="quarter" idx="21" hasCustomPrompt="1"/>
          </p:nvPr>
        </p:nvSpPr>
        <p:spPr>
          <a:xfrm>
            <a:off x="495300" y="2060848"/>
            <a:ext cx="3121480" cy="2736304"/>
          </a:xfrm>
          <a:prstGeom prst="rect">
            <a:avLst/>
          </a:prstGeom>
          <a:solidFill>
            <a:schemeClr val="bg1">
              <a:lumMod val="95000"/>
            </a:schemeClr>
          </a:solidFill>
        </p:spPr>
        <p:txBody>
          <a:bodyPr/>
          <a:lstStyle/>
          <a:p>
            <a:r>
              <a:rPr lang="en-GB"/>
              <a:t> </a:t>
            </a:r>
          </a:p>
        </p:txBody>
      </p:sp>
      <p:sp>
        <p:nvSpPr>
          <p:cNvPr id="28" name="Espace réservé pour une image  3">
            <a:extLst>
              <a:ext uri="{FF2B5EF4-FFF2-40B4-BE49-F238E27FC236}">
                <a16:creationId xmlns="" xmlns:a16="http://schemas.microsoft.com/office/drawing/2014/main" id="{92DC38E2-6433-425A-AC4B-48625A6E8808}"/>
              </a:ext>
            </a:extLst>
          </p:cNvPr>
          <p:cNvSpPr>
            <a:spLocks noGrp="1"/>
          </p:cNvSpPr>
          <p:nvPr>
            <p:ph type="pic" sz="quarter" idx="22" hasCustomPrompt="1"/>
          </p:nvPr>
        </p:nvSpPr>
        <p:spPr>
          <a:xfrm>
            <a:off x="4535260" y="2060848"/>
            <a:ext cx="3121480" cy="2736304"/>
          </a:xfrm>
          <a:prstGeom prst="rect">
            <a:avLst/>
          </a:prstGeom>
          <a:solidFill>
            <a:schemeClr val="bg1">
              <a:lumMod val="95000"/>
            </a:schemeClr>
          </a:solidFill>
        </p:spPr>
        <p:txBody>
          <a:bodyPr/>
          <a:lstStyle/>
          <a:p>
            <a:r>
              <a:rPr lang="en-GB"/>
              <a:t> </a:t>
            </a:r>
          </a:p>
        </p:txBody>
      </p:sp>
      <p:sp>
        <p:nvSpPr>
          <p:cNvPr id="29" name="Espace réservé pour une image  3">
            <a:extLst>
              <a:ext uri="{FF2B5EF4-FFF2-40B4-BE49-F238E27FC236}">
                <a16:creationId xmlns="" xmlns:a16="http://schemas.microsoft.com/office/drawing/2014/main" id="{D5B047C5-121C-4653-820B-DD6B2F6EE107}"/>
              </a:ext>
            </a:extLst>
          </p:cNvPr>
          <p:cNvSpPr>
            <a:spLocks noGrp="1"/>
          </p:cNvSpPr>
          <p:nvPr>
            <p:ph type="pic" sz="quarter" idx="23" hasCustomPrompt="1"/>
          </p:nvPr>
        </p:nvSpPr>
        <p:spPr>
          <a:xfrm>
            <a:off x="8575220" y="2060848"/>
            <a:ext cx="3121480" cy="2736304"/>
          </a:xfrm>
          <a:prstGeom prst="rect">
            <a:avLst/>
          </a:prstGeom>
          <a:solidFill>
            <a:schemeClr val="bg1">
              <a:lumMod val="95000"/>
            </a:schemeClr>
          </a:solidFill>
        </p:spPr>
        <p:txBody>
          <a:bodyPr/>
          <a:lstStyle/>
          <a:p>
            <a:r>
              <a:rPr lang="en-GB"/>
              <a:t> </a:t>
            </a:r>
          </a:p>
        </p:txBody>
      </p:sp>
      <p:sp>
        <p:nvSpPr>
          <p:cNvPr id="3" name="Titre 2">
            <a:extLst>
              <a:ext uri="{FF2B5EF4-FFF2-40B4-BE49-F238E27FC236}">
                <a16:creationId xmlns="" xmlns:a16="http://schemas.microsoft.com/office/drawing/2014/main" id="{1AD6EB8C-2615-4D88-8541-9EF352E77BEE}"/>
              </a:ext>
            </a:extLst>
          </p:cNvPr>
          <p:cNvSpPr>
            <a:spLocks noGrp="1"/>
          </p:cNvSpPr>
          <p:nvPr>
            <p:ph type="title" hasCustomPrompt="1"/>
          </p:nvPr>
        </p:nvSpPr>
        <p:spPr/>
        <p:txBody>
          <a:bodyPr/>
          <a:lstStyle>
            <a:lvl1pPr>
              <a:defRPr>
                <a:solidFill>
                  <a:schemeClr val="bg1"/>
                </a:solidFill>
              </a:defRPr>
            </a:lvl1pPr>
          </a:lstStyle>
          <a:p>
            <a:r>
              <a:rPr lang="fr-FR" err="1"/>
              <a:t>Title</a:t>
            </a:r>
            <a:r>
              <a:rPr lang="fr-FR"/>
              <a:t> of the </a:t>
            </a:r>
            <a:r>
              <a:rPr lang="fr-FR" err="1"/>
              <a:t>slidE</a:t>
            </a:r>
            <a:endParaRPr lang="fr-FR"/>
          </a:p>
        </p:txBody>
      </p:sp>
      <p:sp>
        <p:nvSpPr>
          <p:cNvPr id="10" name="Espace réservé du numéro de diapositive 2">
            <a:extLst>
              <a:ext uri="{FF2B5EF4-FFF2-40B4-BE49-F238E27FC236}">
                <a16:creationId xmlns="" xmlns:a16="http://schemas.microsoft.com/office/drawing/2014/main" id="{D9D196F0-E493-49D2-9F1C-A192712DF1B1}"/>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11" name="Espace réservé du pied de page 4">
            <a:extLst>
              <a:ext uri="{FF2B5EF4-FFF2-40B4-BE49-F238E27FC236}">
                <a16:creationId xmlns="" xmlns:a16="http://schemas.microsoft.com/office/drawing/2014/main" id="{1DA3D5A4-C7A8-4D4E-87EB-5E1B79842736}"/>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9" name="Text Placeholder 8">
            <a:extLst>
              <a:ext uri="{FF2B5EF4-FFF2-40B4-BE49-F238E27FC236}">
                <a16:creationId xmlns="" xmlns:a16="http://schemas.microsoft.com/office/drawing/2014/main" id="{7C0063D2-D9CA-443F-8ADD-8084E6CAF018}"/>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Tree>
    <p:extLst>
      <p:ext uri="{BB962C8B-B14F-4D97-AF65-F5344CB8AC3E}">
        <p14:creationId xmlns:p14="http://schemas.microsoft.com/office/powerpoint/2010/main" val="980402365"/>
      </p:ext>
    </p:extLst>
  </p:cSld>
  <p:clrMapOvr>
    <a:masterClrMapping/>
  </p:clrMapOvr>
  <p:extLst>
    <p:ext uri="{DCECCB84-F9BA-43D5-87BE-67443E8EF086}">
      <p15:sldGuideLst xmlns:p15="http://schemas.microsoft.com/office/powerpoint/2012/main" xmlns="">
        <p15:guide id="1" pos="247">
          <p15:clr>
            <a:srgbClr val="F26B43"/>
          </p15:clr>
        </p15:guide>
        <p15:guide id="2" pos="7427">
          <p15:clr>
            <a:srgbClr val="F26B43"/>
          </p15:clr>
        </p15:guide>
        <p15:guide id="3" orient="horz" pos="232">
          <p15:clr>
            <a:srgbClr val="F26B43"/>
          </p15:clr>
        </p15:guide>
        <p15:guide id="4" orient="horz" pos="600">
          <p15:clr>
            <a:srgbClr val="F26B43"/>
          </p15:clr>
        </p15:guide>
        <p15:guide id="5" pos="7379">
          <p15:clr>
            <a:srgbClr val="FBAE40"/>
          </p15:clr>
        </p15:guide>
        <p15:guide id="6" pos="306">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Visual in b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 xmlns:a16="http://schemas.microsoft.com/office/drawing/2014/main" id="{2809EBE8-0C7E-4ABF-B776-8E09915DB959}"/>
              </a:ext>
            </a:extLst>
          </p:cNvPr>
          <p:cNvSpPr/>
          <p:nvPr userDrawn="1"/>
        </p:nvSpPr>
        <p:spPr>
          <a:xfrm>
            <a:off x="1931" y="2101"/>
            <a:ext cx="10097918" cy="6852677"/>
          </a:xfrm>
          <a:prstGeom prst="rect">
            <a:avLst/>
          </a:prstGeom>
          <a:gradFill flip="none" rotWithShape="1">
            <a:gsLst>
              <a:gs pos="0">
                <a:schemeClr val="tx1">
                  <a:alpha val="60000"/>
                </a:schemeClr>
              </a:gs>
              <a:gs pos="50000">
                <a:srgbClr val="000000">
                  <a:alpha val="0"/>
                </a:srgb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orme libre : forme 12">
            <a:extLst>
              <a:ext uri="{FF2B5EF4-FFF2-40B4-BE49-F238E27FC236}">
                <a16:creationId xmlns="" xmlns:a16="http://schemas.microsoft.com/office/drawing/2014/main" id="{63F05E0D-3D04-4017-9808-762862E50409}"/>
              </a:ext>
            </a:extLst>
          </p:cNvPr>
          <p:cNvSpPr/>
          <p:nvPr userDrawn="1"/>
        </p:nvSpPr>
        <p:spPr>
          <a:xfrm rot="18932423">
            <a:off x="-954765" y="1427043"/>
            <a:ext cx="5372804" cy="530454"/>
          </a:xfrm>
          <a:custGeom>
            <a:avLst/>
            <a:gdLst>
              <a:gd name="connsiteX0" fmla="*/ 4832249 w 5372804"/>
              <a:gd name="connsiteY0" fmla="*/ 0 h 530454"/>
              <a:gd name="connsiteX1" fmla="*/ 5372804 w 5372804"/>
              <a:gd name="connsiteY1" fmla="*/ 530454 h 530454"/>
              <a:gd name="connsiteX2" fmla="*/ 0 w 5372804"/>
              <a:gd name="connsiteY2" fmla="*/ 530454 h 530454"/>
              <a:gd name="connsiteX3" fmla="*/ 520541 w 5372804"/>
              <a:gd name="connsiteY3" fmla="*/ 0 h 530454"/>
            </a:gdLst>
            <a:ahLst/>
            <a:cxnLst>
              <a:cxn ang="0">
                <a:pos x="connsiteX0" y="connsiteY0"/>
              </a:cxn>
              <a:cxn ang="0">
                <a:pos x="connsiteX1" y="connsiteY1"/>
              </a:cxn>
              <a:cxn ang="0">
                <a:pos x="connsiteX2" y="connsiteY2"/>
              </a:cxn>
              <a:cxn ang="0">
                <a:pos x="connsiteX3" y="connsiteY3"/>
              </a:cxn>
            </a:cxnLst>
            <a:rect l="l" t="t" r="r" b="b"/>
            <a:pathLst>
              <a:path w="5372804" h="530454">
                <a:moveTo>
                  <a:pt x="4832249" y="0"/>
                </a:moveTo>
                <a:lnTo>
                  <a:pt x="5372804" y="530454"/>
                </a:lnTo>
                <a:lnTo>
                  <a:pt x="0" y="530454"/>
                </a:lnTo>
                <a:lnTo>
                  <a:pt x="520541"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4" name="Forme libre : forme 13">
            <a:extLst>
              <a:ext uri="{FF2B5EF4-FFF2-40B4-BE49-F238E27FC236}">
                <a16:creationId xmlns="" xmlns:a16="http://schemas.microsoft.com/office/drawing/2014/main" id="{FD65DF1D-0D1A-471B-8283-644A0E829D66}"/>
              </a:ext>
            </a:extLst>
          </p:cNvPr>
          <p:cNvSpPr/>
          <p:nvPr userDrawn="1"/>
        </p:nvSpPr>
        <p:spPr>
          <a:xfrm rot="18932423">
            <a:off x="-735098" y="889565"/>
            <a:ext cx="3838044" cy="530454"/>
          </a:xfrm>
          <a:custGeom>
            <a:avLst/>
            <a:gdLst>
              <a:gd name="connsiteX0" fmla="*/ 3297489 w 3838044"/>
              <a:gd name="connsiteY0" fmla="*/ 0 h 530454"/>
              <a:gd name="connsiteX1" fmla="*/ 3838044 w 3838044"/>
              <a:gd name="connsiteY1" fmla="*/ 530454 h 530454"/>
              <a:gd name="connsiteX2" fmla="*/ 0 w 3838044"/>
              <a:gd name="connsiteY2" fmla="*/ 530454 h 530454"/>
              <a:gd name="connsiteX3" fmla="*/ 520541 w 3838044"/>
              <a:gd name="connsiteY3" fmla="*/ 0 h 530454"/>
            </a:gdLst>
            <a:ahLst/>
            <a:cxnLst>
              <a:cxn ang="0">
                <a:pos x="connsiteX0" y="connsiteY0"/>
              </a:cxn>
              <a:cxn ang="0">
                <a:pos x="connsiteX1" y="connsiteY1"/>
              </a:cxn>
              <a:cxn ang="0">
                <a:pos x="connsiteX2" y="connsiteY2"/>
              </a:cxn>
              <a:cxn ang="0">
                <a:pos x="connsiteX3" y="connsiteY3"/>
              </a:cxn>
            </a:cxnLst>
            <a:rect l="l" t="t" r="r" b="b"/>
            <a:pathLst>
              <a:path w="3838044" h="530454">
                <a:moveTo>
                  <a:pt x="3297489" y="0"/>
                </a:moveTo>
                <a:lnTo>
                  <a:pt x="3838044" y="530454"/>
                </a:lnTo>
                <a:lnTo>
                  <a:pt x="0" y="530454"/>
                </a:lnTo>
                <a:lnTo>
                  <a:pt x="520541"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pic>
        <p:nvPicPr>
          <p:cNvPr id="10" name="Graphique 8">
            <a:extLst>
              <a:ext uri="{FF2B5EF4-FFF2-40B4-BE49-F238E27FC236}">
                <a16:creationId xmlns="" xmlns:a16="http://schemas.microsoft.com/office/drawing/2014/main" id="{55CF31FB-0777-4002-8B91-D7D768603986}"/>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303005" y="6172200"/>
            <a:ext cx="501320" cy="459192"/>
          </a:xfrm>
          <a:prstGeom prst="rect">
            <a:avLst/>
          </a:prstGeom>
        </p:spPr>
      </p:pic>
      <p:sp>
        <p:nvSpPr>
          <p:cNvPr id="12" name="Espace réservé du numéro de diapositive 2">
            <a:extLst>
              <a:ext uri="{FF2B5EF4-FFF2-40B4-BE49-F238E27FC236}">
                <a16:creationId xmlns="" xmlns:a16="http://schemas.microsoft.com/office/drawing/2014/main" id="{5E6B0BDD-2859-4F0A-A7E1-A44BEFADC163}"/>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15" name="Espace réservé du pied de page 4">
            <a:extLst>
              <a:ext uri="{FF2B5EF4-FFF2-40B4-BE49-F238E27FC236}">
                <a16:creationId xmlns="" xmlns:a16="http://schemas.microsoft.com/office/drawing/2014/main" id="{F5A26E8D-D486-4A59-828C-BE9E51CDB5D2}"/>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3" name="Titre 2">
            <a:extLst>
              <a:ext uri="{FF2B5EF4-FFF2-40B4-BE49-F238E27FC236}">
                <a16:creationId xmlns="" xmlns:a16="http://schemas.microsoft.com/office/drawing/2014/main" id="{6838E746-8C0D-4144-AC8E-FA9CF117C223}"/>
              </a:ext>
            </a:extLst>
          </p:cNvPr>
          <p:cNvSpPr>
            <a:spLocks noGrp="1"/>
          </p:cNvSpPr>
          <p:nvPr>
            <p:ph type="title" hasCustomPrompt="1"/>
          </p:nvPr>
        </p:nvSpPr>
        <p:spPr/>
        <p:txBody>
          <a:bodyPr/>
          <a:lstStyle>
            <a:lvl1pPr>
              <a:defRPr>
                <a:solidFill>
                  <a:schemeClr val="bg1"/>
                </a:solidFill>
              </a:defRPr>
            </a:lvl1pPr>
          </a:lstStyle>
          <a:p>
            <a:r>
              <a:rPr lang="fr-FR" err="1"/>
              <a:t>Title</a:t>
            </a:r>
            <a:r>
              <a:rPr lang="fr-FR"/>
              <a:t>/</a:t>
            </a:r>
            <a:r>
              <a:rPr lang="fr-FR" err="1"/>
              <a:t>text</a:t>
            </a:r>
            <a:r>
              <a:rPr lang="fr-FR"/>
              <a:t> of the slide</a:t>
            </a:r>
          </a:p>
        </p:txBody>
      </p:sp>
      <p:sp>
        <p:nvSpPr>
          <p:cNvPr id="17" name="Cadre 16">
            <a:extLst>
              <a:ext uri="{FF2B5EF4-FFF2-40B4-BE49-F238E27FC236}">
                <a16:creationId xmlns="" xmlns:a16="http://schemas.microsoft.com/office/drawing/2014/main" id="{AA4E60BF-8266-4954-89D7-E523061AB5A8}"/>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638462571"/>
      </p:ext>
    </p:extLst>
  </p:cSld>
  <p:clrMapOvr>
    <a:masterClrMapping/>
  </p:clrMapOvr>
  <p:extLst>
    <p:ext uri="{DCECCB84-F9BA-43D5-87BE-67443E8EF086}">
      <p15:sldGuideLst xmlns:p15="http://schemas.microsoft.com/office/powerpoint/2012/main" xmlns="">
        <p15:guide id="1" pos="248">
          <p15:clr>
            <a:srgbClr val="F26B43"/>
          </p15:clr>
        </p15:guide>
        <p15:guide id="2" pos="306">
          <p15:clr>
            <a:srgbClr val="A4A3A4"/>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Contacts_Dark Blue Bg">
    <p:bg>
      <p:bgPr>
        <a:solidFill>
          <a:schemeClr val="accent1"/>
        </a:solidFill>
        <a:effectLst/>
      </p:bgPr>
    </p:bg>
    <p:spTree>
      <p:nvGrpSpPr>
        <p:cNvPr id="1" name=""/>
        <p:cNvGrpSpPr/>
        <p:nvPr/>
      </p:nvGrpSpPr>
      <p:grpSpPr>
        <a:xfrm>
          <a:off x="0" y="0"/>
          <a:ext cx="0" cy="0"/>
          <a:chOff x="0" y="0"/>
          <a:chExt cx="0" cy="0"/>
        </a:xfrm>
      </p:grpSpPr>
      <p:graphicFrame>
        <p:nvGraphicFramePr>
          <p:cNvPr id="7" name="Objet 6" hidden="1">
            <a:extLst>
              <a:ext uri="{FF2B5EF4-FFF2-40B4-BE49-F238E27FC236}">
                <a16:creationId xmlns="" xmlns:a16="http://schemas.microsoft.com/office/drawing/2014/main" id="{906C9BA4-2C1A-4C1C-ABBD-87F774202569}"/>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1683" name="think-cell Slide" r:id="rId5" imgW="532" imgH="530" progId="TCLayout.ActiveDocument.1">
                  <p:embed/>
                </p:oleObj>
              </mc:Choice>
              <mc:Fallback>
                <p:oleObj name="think-cell Slide" r:id="rId5" imgW="532" imgH="530" progId="TCLayout.ActiveDocument.1">
                  <p:embed/>
                  <p:pic>
                    <p:nvPicPr>
                      <p:cNvPr id="7" name="Objet 6" hidden="1">
                        <a:extLst>
                          <a:ext uri="{FF2B5EF4-FFF2-40B4-BE49-F238E27FC236}">
                            <a16:creationId xmlns="" xmlns:a16="http://schemas.microsoft.com/office/drawing/2014/main" id="{906C9BA4-2C1A-4C1C-ABBD-87F774202569}"/>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24CDAF32-7531-489D-9E20-8B6D3F39840E}"/>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3" name="Picture Placeholder 2">
            <a:extLst>
              <a:ext uri="{FF2B5EF4-FFF2-40B4-BE49-F238E27FC236}">
                <a16:creationId xmlns="" xmlns:a16="http://schemas.microsoft.com/office/drawing/2014/main" id="{D29AB0E7-CA31-4A74-99A1-D377A0137CBB}"/>
              </a:ext>
            </a:extLst>
          </p:cNvPr>
          <p:cNvSpPr>
            <a:spLocks noGrp="1"/>
          </p:cNvSpPr>
          <p:nvPr>
            <p:ph type="pic" sz="quarter" idx="19"/>
          </p:nvPr>
        </p:nvSpPr>
        <p:spPr>
          <a:xfrm>
            <a:off x="661020" y="3155514"/>
            <a:ext cx="2498984" cy="2498984"/>
          </a:xfrm>
          <a:prstGeom prst="rect">
            <a:avLst/>
          </a:prstGeom>
        </p:spPr>
        <p:txBody>
          <a:bodyPr/>
          <a:lstStyle>
            <a:lvl1pPr>
              <a:defRPr>
                <a:solidFill>
                  <a:schemeClr val="bg1"/>
                </a:solidFill>
              </a:defRPr>
            </a:lvl1pPr>
          </a:lstStyle>
          <a:p>
            <a:endParaRPr lang="en-GB"/>
          </a:p>
        </p:txBody>
      </p:sp>
      <p:sp>
        <p:nvSpPr>
          <p:cNvPr id="13" name="Picture Placeholder 2">
            <a:extLst>
              <a:ext uri="{FF2B5EF4-FFF2-40B4-BE49-F238E27FC236}">
                <a16:creationId xmlns="" xmlns:a16="http://schemas.microsoft.com/office/drawing/2014/main" id="{7B23CA1B-04FD-4FE6-BA8E-8A20DD3B6E3F}"/>
              </a:ext>
            </a:extLst>
          </p:cNvPr>
          <p:cNvSpPr>
            <a:spLocks noGrp="1"/>
          </p:cNvSpPr>
          <p:nvPr>
            <p:ph type="pic" sz="quarter" idx="20"/>
          </p:nvPr>
        </p:nvSpPr>
        <p:spPr>
          <a:xfrm>
            <a:off x="4700980" y="3155514"/>
            <a:ext cx="2498984" cy="2498984"/>
          </a:xfrm>
          <a:prstGeom prst="rect">
            <a:avLst/>
          </a:prstGeom>
        </p:spPr>
        <p:txBody>
          <a:bodyPr/>
          <a:lstStyle>
            <a:lvl1pPr>
              <a:defRPr>
                <a:solidFill>
                  <a:schemeClr val="bg1"/>
                </a:solidFill>
              </a:defRPr>
            </a:lvl1pPr>
          </a:lstStyle>
          <a:p>
            <a:endParaRPr lang="en-GB"/>
          </a:p>
        </p:txBody>
      </p:sp>
      <p:sp>
        <p:nvSpPr>
          <p:cNvPr id="14" name="Picture Placeholder 2">
            <a:extLst>
              <a:ext uri="{FF2B5EF4-FFF2-40B4-BE49-F238E27FC236}">
                <a16:creationId xmlns="" xmlns:a16="http://schemas.microsoft.com/office/drawing/2014/main" id="{F9A195B7-D401-4421-B65D-1CEB16B5A92D}"/>
              </a:ext>
            </a:extLst>
          </p:cNvPr>
          <p:cNvSpPr>
            <a:spLocks noGrp="1"/>
          </p:cNvSpPr>
          <p:nvPr>
            <p:ph type="pic" sz="quarter" idx="21"/>
          </p:nvPr>
        </p:nvSpPr>
        <p:spPr>
          <a:xfrm>
            <a:off x="8740940" y="3155514"/>
            <a:ext cx="2498984" cy="2498984"/>
          </a:xfrm>
          <a:prstGeom prst="rect">
            <a:avLst/>
          </a:prstGeom>
        </p:spPr>
        <p:txBody>
          <a:bodyPr/>
          <a:lstStyle>
            <a:lvl1pPr>
              <a:defRPr>
                <a:solidFill>
                  <a:schemeClr val="bg1"/>
                </a:solidFill>
              </a:defRPr>
            </a:lvl1pPr>
          </a:lstStyle>
          <a:p>
            <a:endParaRPr lang="en-GB"/>
          </a:p>
        </p:txBody>
      </p:sp>
      <p:sp>
        <p:nvSpPr>
          <p:cNvPr id="16" name="Text Placeholder 15">
            <a:extLst>
              <a:ext uri="{FF2B5EF4-FFF2-40B4-BE49-F238E27FC236}">
                <a16:creationId xmlns="" xmlns:a16="http://schemas.microsoft.com/office/drawing/2014/main" id="{41154020-330A-4307-8B18-1E1750724F82}"/>
              </a:ext>
            </a:extLst>
          </p:cNvPr>
          <p:cNvSpPr>
            <a:spLocks noGrp="1"/>
          </p:cNvSpPr>
          <p:nvPr>
            <p:ph type="body" sz="quarter" idx="22" hasCustomPrompt="1"/>
          </p:nvPr>
        </p:nvSpPr>
        <p:spPr>
          <a:xfrm>
            <a:off x="495300" y="1653663"/>
            <a:ext cx="3121480" cy="640175"/>
          </a:xfrm>
          <a:prstGeom prst="rect">
            <a:avLst/>
          </a:prstGeom>
        </p:spPr>
        <p:txBody>
          <a:bodyPr anchor="t">
            <a:spAutoFit/>
          </a:bodyPr>
          <a:lstStyle>
            <a:lvl1pPr>
              <a:defRPr>
                <a:solidFill>
                  <a:schemeClr val="bg1"/>
                </a:solidFill>
              </a:defRPr>
            </a:lvl1pPr>
            <a:lvl2pPr marL="88900" indent="-88900">
              <a:buFont typeface="Arial" panose="020B0604020202020204" pitchFamily="34" charset="0"/>
              <a:buChar char=" "/>
              <a:defRPr>
                <a:solidFill>
                  <a:schemeClr val="bg1"/>
                </a:solidFill>
              </a:defRPr>
            </a:lvl2pPr>
          </a:lstStyle>
          <a:p>
            <a:pPr lvl="0"/>
            <a:r>
              <a:rPr lang="en-GB"/>
              <a:t>NAME</a:t>
            </a:r>
          </a:p>
          <a:p>
            <a:pPr lvl="1"/>
            <a:r>
              <a:rPr lang="en-GB"/>
              <a:t>Function</a:t>
            </a:r>
          </a:p>
        </p:txBody>
      </p:sp>
      <p:sp>
        <p:nvSpPr>
          <p:cNvPr id="17" name="Text Placeholder 15">
            <a:extLst>
              <a:ext uri="{FF2B5EF4-FFF2-40B4-BE49-F238E27FC236}">
                <a16:creationId xmlns="" xmlns:a16="http://schemas.microsoft.com/office/drawing/2014/main" id="{11E23B54-4D24-46E8-89DC-B72F0E0B6AB6}"/>
              </a:ext>
            </a:extLst>
          </p:cNvPr>
          <p:cNvSpPr>
            <a:spLocks noGrp="1"/>
          </p:cNvSpPr>
          <p:nvPr>
            <p:ph type="body" sz="quarter" idx="23" hasCustomPrompt="1"/>
          </p:nvPr>
        </p:nvSpPr>
        <p:spPr>
          <a:xfrm>
            <a:off x="4535260" y="1653663"/>
            <a:ext cx="3121480" cy="640175"/>
          </a:xfrm>
          <a:prstGeom prst="rect">
            <a:avLst/>
          </a:prstGeom>
        </p:spPr>
        <p:txBody>
          <a:bodyPr anchor="t">
            <a:spAutoFit/>
          </a:bodyPr>
          <a:lstStyle>
            <a:lvl1pPr>
              <a:defRPr>
                <a:solidFill>
                  <a:schemeClr val="bg1"/>
                </a:solidFill>
              </a:defRPr>
            </a:lvl1pPr>
            <a:lvl2pPr marL="88900" indent="-88900">
              <a:buFont typeface="Arial" panose="020B0604020202020204" pitchFamily="34" charset="0"/>
              <a:buChar char=" "/>
              <a:defRPr>
                <a:solidFill>
                  <a:schemeClr val="bg1"/>
                </a:solidFill>
              </a:defRPr>
            </a:lvl2pPr>
          </a:lstStyle>
          <a:p>
            <a:pPr lvl="0"/>
            <a:r>
              <a:rPr lang="en-GB"/>
              <a:t>NAME</a:t>
            </a:r>
          </a:p>
          <a:p>
            <a:pPr lvl="1"/>
            <a:r>
              <a:rPr lang="en-GB"/>
              <a:t>Function</a:t>
            </a:r>
          </a:p>
        </p:txBody>
      </p:sp>
      <p:sp>
        <p:nvSpPr>
          <p:cNvPr id="18" name="Text Placeholder 15">
            <a:extLst>
              <a:ext uri="{FF2B5EF4-FFF2-40B4-BE49-F238E27FC236}">
                <a16:creationId xmlns="" xmlns:a16="http://schemas.microsoft.com/office/drawing/2014/main" id="{B9F6CCAB-D20D-4FE7-A52D-DB5FEFAAB542}"/>
              </a:ext>
            </a:extLst>
          </p:cNvPr>
          <p:cNvSpPr>
            <a:spLocks noGrp="1"/>
          </p:cNvSpPr>
          <p:nvPr>
            <p:ph type="body" sz="quarter" idx="24" hasCustomPrompt="1"/>
          </p:nvPr>
        </p:nvSpPr>
        <p:spPr>
          <a:xfrm>
            <a:off x="8575220" y="1653663"/>
            <a:ext cx="3121480" cy="640175"/>
          </a:xfrm>
          <a:prstGeom prst="rect">
            <a:avLst/>
          </a:prstGeom>
        </p:spPr>
        <p:txBody>
          <a:bodyPr anchor="t">
            <a:spAutoFit/>
          </a:bodyPr>
          <a:lstStyle>
            <a:lvl1pPr>
              <a:defRPr>
                <a:solidFill>
                  <a:schemeClr val="bg1"/>
                </a:solidFill>
              </a:defRPr>
            </a:lvl1pPr>
            <a:lvl2pPr marL="88900" indent="-88900">
              <a:buFont typeface="Arial" panose="020B0604020202020204" pitchFamily="34" charset="0"/>
              <a:buChar char=" "/>
              <a:defRPr>
                <a:solidFill>
                  <a:schemeClr val="bg1"/>
                </a:solidFill>
              </a:defRPr>
            </a:lvl2pPr>
          </a:lstStyle>
          <a:p>
            <a:pPr lvl="0"/>
            <a:r>
              <a:rPr lang="en-GB"/>
              <a:t>NAME</a:t>
            </a:r>
          </a:p>
          <a:p>
            <a:pPr lvl="1"/>
            <a:r>
              <a:rPr lang="en-GB"/>
              <a:t>Function</a:t>
            </a:r>
          </a:p>
        </p:txBody>
      </p:sp>
      <p:pic>
        <p:nvPicPr>
          <p:cNvPr id="22" name="Graphique 21">
            <a:extLst>
              <a:ext uri="{FF2B5EF4-FFF2-40B4-BE49-F238E27FC236}">
                <a16:creationId xmlns="" xmlns:a16="http://schemas.microsoft.com/office/drawing/2014/main" id="{51899836-D62E-4313-A8AB-0C1D11AC6FD6}"/>
              </a:ext>
            </a:extLst>
          </p:cNvPr>
          <p:cNvPicPr>
            <a:picLocks noChangeAspect="1"/>
          </p:cNvPicPr>
          <p:nvPr userDrawn="1"/>
        </p:nvPicPr>
        <p:blipFill>
          <a:blip r:embed="rId7">
            <a:extLst>
              <a:ext uri="{96DAC541-7B7A-43D3-8B79-37D633B846F1}">
                <asvg:svgBlip xmlns="" xmlns:asvg="http://schemas.microsoft.com/office/drawing/2016/SVG/main" r:embed="rId8"/>
              </a:ext>
            </a:extLst>
          </a:blip>
          <a:stretch>
            <a:fillRect/>
          </a:stretch>
        </p:blipFill>
        <p:spPr>
          <a:xfrm>
            <a:off x="11255164" y="6135730"/>
            <a:ext cx="549900" cy="495918"/>
          </a:xfrm>
          <a:prstGeom prst="rect">
            <a:avLst/>
          </a:prstGeom>
        </p:spPr>
      </p:pic>
      <p:sp>
        <p:nvSpPr>
          <p:cNvPr id="4" name="Titre 3">
            <a:extLst>
              <a:ext uri="{FF2B5EF4-FFF2-40B4-BE49-F238E27FC236}">
                <a16:creationId xmlns="" xmlns:a16="http://schemas.microsoft.com/office/drawing/2014/main" id="{9F68698D-F3B0-4788-AF4C-465233CDAD8E}"/>
              </a:ext>
            </a:extLst>
          </p:cNvPr>
          <p:cNvSpPr>
            <a:spLocks noGrp="1"/>
          </p:cNvSpPr>
          <p:nvPr>
            <p:ph type="title" hasCustomPrompt="1"/>
          </p:nvPr>
        </p:nvSpPr>
        <p:spPr/>
        <p:txBody>
          <a:bodyPr/>
          <a:lstStyle>
            <a:lvl1pPr>
              <a:defRPr>
                <a:solidFill>
                  <a:schemeClr val="bg1"/>
                </a:solidFill>
              </a:defRPr>
            </a:lvl1pPr>
          </a:lstStyle>
          <a:p>
            <a:r>
              <a:rPr lang="fr-FR"/>
              <a:t>TITLE OF THE SLIDE</a:t>
            </a:r>
          </a:p>
        </p:txBody>
      </p:sp>
      <p:sp>
        <p:nvSpPr>
          <p:cNvPr id="21" name="Espace réservé du numéro de diapositive 2">
            <a:extLst>
              <a:ext uri="{FF2B5EF4-FFF2-40B4-BE49-F238E27FC236}">
                <a16:creationId xmlns="" xmlns:a16="http://schemas.microsoft.com/office/drawing/2014/main" id="{C6A7D93F-558B-468A-BD97-4A324D31E450}"/>
              </a:ext>
            </a:extLst>
          </p:cNvPr>
          <p:cNvSpPr>
            <a:spLocks noGrp="1"/>
          </p:cNvSpPr>
          <p:nvPr>
            <p:ph type="sldNum" sz="quarter" idx="25"/>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3" name="Espace réservé du pied de page 4">
            <a:extLst>
              <a:ext uri="{FF2B5EF4-FFF2-40B4-BE49-F238E27FC236}">
                <a16:creationId xmlns="" xmlns:a16="http://schemas.microsoft.com/office/drawing/2014/main" id="{D836BAF7-4960-44BE-976B-FA96BE235CD4}"/>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9" name="Text Placeholder 8">
            <a:extLst>
              <a:ext uri="{FF2B5EF4-FFF2-40B4-BE49-F238E27FC236}">
                <a16:creationId xmlns="" xmlns:a16="http://schemas.microsoft.com/office/drawing/2014/main" id="{0FD6EC61-BEBC-4E54-BC44-9C1775E70656}"/>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5" name="Cadre 14">
            <a:extLst>
              <a:ext uri="{FF2B5EF4-FFF2-40B4-BE49-F238E27FC236}">
                <a16:creationId xmlns="" xmlns:a16="http://schemas.microsoft.com/office/drawing/2014/main" id="{68EED736-1703-4230-AAE3-5752B65C5ACC}"/>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4101191788"/>
      </p:ext>
    </p:extLst>
  </p:cSld>
  <p:clrMapOvr>
    <a:masterClrMapping/>
  </p:clrMapOvr>
  <p:extLst>
    <p:ext uri="{DCECCB84-F9BA-43D5-87BE-67443E8EF086}">
      <p15:sldGuideLst xmlns:p15="http://schemas.microsoft.com/office/powerpoint/2012/main" xmlns="">
        <p15:guide id="1" orient="horz" pos="232">
          <p15:clr>
            <a:srgbClr val="F26B43"/>
          </p15:clr>
        </p15:guide>
        <p15:guide id="2" orient="horz" pos="613">
          <p15:clr>
            <a:srgbClr val="F26B43"/>
          </p15:clr>
        </p15:guide>
        <p15:guide id="3" pos="247">
          <p15:clr>
            <a:srgbClr val="F26B43"/>
          </p15:clr>
        </p15:guide>
        <p15:guide id="4" pos="7424">
          <p15:clr>
            <a:srgbClr val="F26B43"/>
          </p15:clr>
        </p15:guide>
        <p15:guide id="5" orient="horz" pos="3906">
          <p15:clr>
            <a:srgbClr val="F26B43"/>
          </p15:clr>
        </p15:guide>
        <p15:guide id="6" orient="horz" pos="4156">
          <p15:clr>
            <a:srgbClr val="F26B43"/>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Contacts_Blue Bg">
    <p:bg>
      <p:bgPr>
        <a:solidFill>
          <a:schemeClr val="bg2"/>
        </a:solidFill>
        <a:effectLst/>
      </p:bgPr>
    </p:bg>
    <p:spTree>
      <p:nvGrpSpPr>
        <p:cNvPr id="1" name=""/>
        <p:cNvGrpSpPr/>
        <p:nvPr/>
      </p:nvGrpSpPr>
      <p:grpSpPr>
        <a:xfrm>
          <a:off x="0" y="0"/>
          <a:ext cx="0" cy="0"/>
          <a:chOff x="0" y="0"/>
          <a:chExt cx="0" cy="0"/>
        </a:xfrm>
      </p:grpSpPr>
      <p:graphicFrame>
        <p:nvGraphicFramePr>
          <p:cNvPr id="7" name="Objet 6" hidden="1">
            <a:extLst>
              <a:ext uri="{FF2B5EF4-FFF2-40B4-BE49-F238E27FC236}">
                <a16:creationId xmlns="" xmlns:a16="http://schemas.microsoft.com/office/drawing/2014/main" id="{906C9BA4-2C1A-4C1C-ABBD-87F774202569}"/>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2707" name="think-cell Slide" r:id="rId5" imgW="532" imgH="530" progId="TCLayout.ActiveDocument.1">
                  <p:embed/>
                </p:oleObj>
              </mc:Choice>
              <mc:Fallback>
                <p:oleObj name="think-cell Slide" r:id="rId5" imgW="532" imgH="530" progId="TCLayout.ActiveDocument.1">
                  <p:embed/>
                  <p:pic>
                    <p:nvPicPr>
                      <p:cNvPr id="7" name="Objet 6" hidden="1">
                        <a:extLst>
                          <a:ext uri="{FF2B5EF4-FFF2-40B4-BE49-F238E27FC236}">
                            <a16:creationId xmlns="" xmlns:a16="http://schemas.microsoft.com/office/drawing/2014/main" id="{906C9BA4-2C1A-4C1C-ABBD-87F774202569}"/>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24CDAF32-7531-489D-9E20-8B6D3F39840E}"/>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1" i="0" baseline="0">
              <a:latin typeface="Arial Black" panose="020B0A04020102020204" pitchFamily="34" charset="0"/>
              <a:ea typeface="+mj-ea"/>
              <a:cs typeface="+mj-cs"/>
              <a:sym typeface="Arial Black" panose="020B0A04020102020204" pitchFamily="34" charset="0"/>
            </a:endParaRPr>
          </a:p>
        </p:txBody>
      </p:sp>
      <p:sp>
        <p:nvSpPr>
          <p:cNvPr id="3" name="Picture Placeholder 2">
            <a:extLst>
              <a:ext uri="{FF2B5EF4-FFF2-40B4-BE49-F238E27FC236}">
                <a16:creationId xmlns="" xmlns:a16="http://schemas.microsoft.com/office/drawing/2014/main" id="{D29AB0E7-CA31-4A74-99A1-D377A0137CBB}"/>
              </a:ext>
            </a:extLst>
          </p:cNvPr>
          <p:cNvSpPr>
            <a:spLocks noGrp="1"/>
          </p:cNvSpPr>
          <p:nvPr>
            <p:ph type="pic" sz="quarter" idx="19"/>
          </p:nvPr>
        </p:nvSpPr>
        <p:spPr>
          <a:xfrm>
            <a:off x="661020" y="3155514"/>
            <a:ext cx="2498984" cy="2498984"/>
          </a:xfrm>
          <a:prstGeom prst="rect">
            <a:avLst/>
          </a:prstGeom>
        </p:spPr>
        <p:txBody>
          <a:bodyPr/>
          <a:lstStyle>
            <a:lvl1pPr>
              <a:defRPr>
                <a:solidFill>
                  <a:schemeClr val="bg1"/>
                </a:solidFill>
              </a:defRPr>
            </a:lvl1pPr>
          </a:lstStyle>
          <a:p>
            <a:endParaRPr lang="en-GB"/>
          </a:p>
        </p:txBody>
      </p:sp>
      <p:sp>
        <p:nvSpPr>
          <p:cNvPr id="13" name="Picture Placeholder 2">
            <a:extLst>
              <a:ext uri="{FF2B5EF4-FFF2-40B4-BE49-F238E27FC236}">
                <a16:creationId xmlns="" xmlns:a16="http://schemas.microsoft.com/office/drawing/2014/main" id="{7B23CA1B-04FD-4FE6-BA8E-8A20DD3B6E3F}"/>
              </a:ext>
            </a:extLst>
          </p:cNvPr>
          <p:cNvSpPr>
            <a:spLocks noGrp="1"/>
          </p:cNvSpPr>
          <p:nvPr>
            <p:ph type="pic" sz="quarter" idx="20"/>
          </p:nvPr>
        </p:nvSpPr>
        <p:spPr>
          <a:xfrm>
            <a:off x="4700980" y="3155514"/>
            <a:ext cx="2498984" cy="2498984"/>
          </a:xfrm>
          <a:prstGeom prst="rect">
            <a:avLst/>
          </a:prstGeom>
        </p:spPr>
        <p:txBody>
          <a:bodyPr/>
          <a:lstStyle>
            <a:lvl1pPr>
              <a:defRPr>
                <a:solidFill>
                  <a:schemeClr val="bg1"/>
                </a:solidFill>
              </a:defRPr>
            </a:lvl1pPr>
          </a:lstStyle>
          <a:p>
            <a:endParaRPr lang="en-GB"/>
          </a:p>
        </p:txBody>
      </p:sp>
      <p:sp>
        <p:nvSpPr>
          <p:cNvPr id="14" name="Picture Placeholder 2">
            <a:extLst>
              <a:ext uri="{FF2B5EF4-FFF2-40B4-BE49-F238E27FC236}">
                <a16:creationId xmlns="" xmlns:a16="http://schemas.microsoft.com/office/drawing/2014/main" id="{F9A195B7-D401-4421-B65D-1CEB16B5A92D}"/>
              </a:ext>
            </a:extLst>
          </p:cNvPr>
          <p:cNvSpPr>
            <a:spLocks noGrp="1"/>
          </p:cNvSpPr>
          <p:nvPr>
            <p:ph type="pic" sz="quarter" idx="21"/>
          </p:nvPr>
        </p:nvSpPr>
        <p:spPr>
          <a:xfrm>
            <a:off x="8740940" y="3155514"/>
            <a:ext cx="2498984" cy="2498984"/>
          </a:xfrm>
          <a:prstGeom prst="rect">
            <a:avLst/>
          </a:prstGeom>
        </p:spPr>
        <p:txBody>
          <a:bodyPr/>
          <a:lstStyle>
            <a:lvl1pPr>
              <a:defRPr>
                <a:solidFill>
                  <a:schemeClr val="bg1"/>
                </a:solidFill>
              </a:defRPr>
            </a:lvl1pPr>
          </a:lstStyle>
          <a:p>
            <a:endParaRPr lang="en-GB"/>
          </a:p>
        </p:txBody>
      </p:sp>
      <p:sp>
        <p:nvSpPr>
          <p:cNvPr id="16" name="Text Placeholder 15">
            <a:extLst>
              <a:ext uri="{FF2B5EF4-FFF2-40B4-BE49-F238E27FC236}">
                <a16:creationId xmlns="" xmlns:a16="http://schemas.microsoft.com/office/drawing/2014/main" id="{41154020-330A-4307-8B18-1E1750724F82}"/>
              </a:ext>
            </a:extLst>
          </p:cNvPr>
          <p:cNvSpPr>
            <a:spLocks noGrp="1"/>
          </p:cNvSpPr>
          <p:nvPr>
            <p:ph type="body" sz="quarter" idx="22" hasCustomPrompt="1"/>
          </p:nvPr>
        </p:nvSpPr>
        <p:spPr>
          <a:xfrm>
            <a:off x="495300" y="1653663"/>
            <a:ext cx="3121480" cy="640175"/>
          </a:xfrm>
          <a:prstGeom prst="rect">
            <a:avLst/>
          </a:prstGeom>
        </p:spPr>
        <p:txBody>
          <a:bodyPr anchor="t">
            <a:spAutoFit/>
          </a:bodyPr>
          <a:lstStyle>
            <a:lvl1pPr>
              <a:defRPr>
                <a:solidFill>
                  <a:schemeClr val="bg1"/>
                </a:solidFill>
              </a:defRPr>
            </a:lvl1pPr>
            <a:lvl2pPr marL="88900" indent="-88900">
              <a:buFont typeface="Arial" panose="020B0604020202020204" pitchFamily="34" charset="0"/>
              <a:buChar char=" "/>
              <a:defRPr>
                <a:solidFill>
                  <a:schemeClr val="bg1"/>
                </a:solidFill>
              </a:defRPr>
            </a:lvl2pPr>
          </a:lstStyle>
          <a:p>
            <a:pPr lvl="0"/>
            <a:r>
              <a:rPr lang="en-GB"/>
              <a:t>NAME</a:t>
            </a:r>
          </a:p>
          <a:p>
            <a:pPr lvl="1"/>
            <a:r>
              <a:rPr lang="en-GB"/>
              <a:t>Function</a:t>
            </a:r>
          </a:p>
        </p:txBody>
      </p:sp>
      <p:sp>
        <p:nvSpPr>
          <p:cNvPr id="17" name="Text Placeholder 15">
            <a:extLst>
              <a:ext uri="{FF2B5EF4-FFF2-40B4-BE49-F238E27FC236}">
                <a16:creationId xmlns="" xmlns:a16="http://schemas.microsoft.com/office/drawing/2014/main" id="{11E23B54-4D24-46E8-89DC-B72F0E0B6AB6}"/>
              </a:ext>
            </a:extLst>
          </p:cNvPr>
          <p:cNvSpPr>
            <a:spLocks noGrp="1"/>
          </p:cNvSpPr>
          <p:nvPr>
            <p:ph type="body" sz="quarter" idx="23" hasCustomPrompt="1"/>
          </p:nvPr>
        </p:nvSpPr>
        <p:spPr>
          <a:xfrm>
            <a:off x="4535260" y="1653663"/>
            <a:ext cx="3121480" cy="640175"/>
          </a:xfrm>
          <a:prstGeom prst="rect">
            <a:avLst/>
          </a:prstGeom>
        </p:spPr>
        <p:txBody>
          <a:bodyPr anchor="t">
            <a:spAutoFit/>
          </a:bodyPr>
          <a:lstStyle>
            <a:lvl1pPr>
              <a:defRPr>
                <a:solidFill>
                  <a:schemeClr val="bg1"/>
                </a:solidFill>
              </a:defRPr>
            </a:lvl1pPr>
            <a:lvl2pPr marL="88900" indent="-88900">
              <a:buFont typeface="Arial" panose="020B0604020202020204" pitchFamily="34" charset="0"/>
              <a:buChar char=" "/>
              <a:defRPr>
                <a:solidFill>
                  <a:schemeClr val="bg1"/>
                </a:solidFill>
              </a:defRPr>
            </a:lvl2pPr>
          </a:lstStyle>
          <a:p>
            <a:pPr lvl="0"/>
            <a:r>
              <a:rPr lang="en-GB"/>
              <a:t>NAME</a:t>
            </a:r>
          </a:p>
          <a:p>
            <a:pPr lvl="1"/>
            <a:r>
              <a:rPr lang="en-GB"/>
              <a:t>Function</a:t>
            </a:r>
          </a:p>
        </p:txBody>
      </p:sp>
      <p:sp>
        <p:nvSpPr>
          <p:cNvPr id="18" name="Text Placeholder 15">
            <a:extLst>
              <a:ext uri="{FF2B5EF4-FFF2-40B4-BE49-F238E27FC236}">
                <a16:creationId xmlns="" xmlns:a16="http://schemas.microsoft.com/office/drawing/2014/main" id="{B9F6CCAB-D20D-4FE7-A52D-DB5FEFAAB542}"/>
              </a:ext>
            </a:extLst>
          </p:cNvPr>
          <p:cNvSpPr>
            <a:spLocks noGrp="1"/>
          </p:cNvSpPr>
          <p:nvPr>
            <p:ph type="body" sz="quarter" idx="24" hasCustomPrompt="1"/>
          </p:nvPr>
        </p:nvSpPr>
        <p:spPr>
          <a:xfrm>
            <a:off x="8575220" y="1653663"/>
            <a:ext cx="3121480" cy="640175"/>
          </a:xfrm>
          <a:prstGeom prst="rect">
            <a:avLst/>
          </a:prstGeom>
        </p:spPr>
        <p:txBody>
          <a:bodyPr anchor="t">
            <a:spAutoFit/>
          </a:bodyPr>
          <a:lstStyle>
            <a:lvl1pPr>
              <a:defRPr>
                <a:solidFill>
                  <a:schemeClr val="bg1"/>
                </a:solidFill>
              </a:defRPr>
            </a:lvl1pPr>
            <a:lvl2pPr marL="88900" indent="-88900">
              <a:buFont typeface="Arial" panose="020B0604020202020204" pitchFamily="34" charset="0"/>
              <a:buChar char=" "/>
              <a:defRPr>
                <a:solidFill>
                  <a:schemeClr val="bg1"/>
                </a:solidFill>
              </a:defRPr>
            </a:lvl2pPr>
          </a:lstStyle>
          <a:p>
            <a:pPr lvl="0"/>
            <a:r>
              <a:rPr lang="en-GB"/>
              <a:t>NAME</a:t>
            </a:r>
          </a:p>
          <a:p>
            <a:pPr lvl="1"/>
            <a:r>
              <a:rPr lang="en-GB"/>
              <a:t>Function</a:t>
            </a:r>
          </a:p>
        </p:txBody>
      </p:sp>
      <p:pic>
        <p:nvPicPr>
          <p:cNvPr id="22" name="Graphique 21">
            <a:extLst>
              <a:ext uri="{FF2B5EF4-FFF2-40B4-BE49-F238E27FC236}">
                <a16:creationId xmlns="" xmlns:a16="http://schemas.microsoft.com/office/drawing/2014/main" id="{51899836-D62E-4313-A8AB-0C1D11AC6FD6}"/>
              </a:ext>
            </a:extLst>
          </p:cNvPr>
          <p:cNvPicPr>
            <a:picLocks noChangeAspect="1"/>
          </p:cNvPicPr>
          <p:nvPr userDrawn="1"/>
        </p:nvPicPr>
        <p:blipFill>
          <a:blip r:embed="rId7">
            <a:extLst>
              <a:ext uri="{96DAC541-7B7A-43D3-8B79-37D633B846F1}">
                <asvg:svgBlip xmlns="" xmlns:asvg="http://schemas.microsoft.com/office/drawing/2016/SVG/main" r:embed="rId8"/>
              </a:ext>
            </a:extLst>
          </a:blip>
          <a:stretch>
            <a:fillRect/>
          </a:stretch>
        </p:blipFill>
        <p:spPr>
          <a:xfrm>
            <a:off x="11255164" y="6135730"/>
            <a:ext cx="549900" cy="495918"/>
          </a:xfrm>
          <a:prstGeom prst="rect">
            <a:avLst/>
          </a:prstGeom>
        </p:spPr>
      </p:pic>
      <p:sp>
        <p:nvSpPr>
          <p:cNvPr id="4" name="Titre 3">
            <a:extLst>
              <a:ext uri="{FF2B5EF4-FFF2-40B4-BE49-F238E27FC236}">
                <a16:creationId xmlns="" xmlns:a16="http://schemas.microsoft.com/office/drawing/2014/main" id="{655BB120-DEC8-4862-A749-F95DCFBBD8A3}"/>
              </a:ext>
            </a:extLst>
          </p:cNvPr>
          <p:cNvSpPr>
            <a:spLocks noGrp="1"/>
          </p:cNvSpPr>
          <p:nvPr>
            <p:ph type="title" hasCustomPrompt="1"/>
          </p:nvPr>
        </p:nvSpPr>
        <p:spPr/>
        <p:txBody>
          <a:bodyPr/>
          <a:lstStyle>
            <a:lvl1pPr>
              <a:defRPr>
                <a:solidFill>
                  <a:schemeClr val="bg1"/>
                </a:solidFill>
              </a:defRPr>
            </a:lvl1pPr>
          </a:lstStyle>
          <a:p>
            <a:r>
              <a:rPr lang="fr-FR"/>
              <a:t>TITLE OF THE SLIDE</a:t>
            </a:r>
          </a:p>
        </p:txBody>
      </p:sp>
      <p:sp>
        <p:nvSpPr>
          <p:cNvPr id="21" name="Espace réservé du numéro de diapositive 2">
            <a:extLst>
              <a:ext uri="{FF2B5EF4-FFF2-40B4-BE49-F238E27FC236}">
                <a16:creationId xmlns="" xmlns:a16="http://schemas.microsoft.com/office/drawing/2014/main" id="{884DC4C2-9D2C-4842-A411-C03316909904}"/>
              </a:ext>
            </a:extLst>
          </p:cNvPr>
          <p:cNvSpPr>
            <a:spLocks noGrp="1"/>
          </p:cNvSpPr>
          <p:nvPr>
            <p:ph type="sldNum" sz="quarter" idx="25"/>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23" name="Espace réservé du pied de page 4">
            <a:extLst>
              <a:ext uri="{FF2B5EF4-FFF2-40B4-BE49-F238E27FC236}">
                <a16:creationId xmlns="" xmlns:a16="http://schemas.microsoft.com/office/drawing/2014/main" id="{80203216-1526-40D8-82F2-453F753FA3DB}"/>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19" name="Text Placeholder 8">
            <a:extLst>
              <a:ext uri="{FF2B5EF4-FFF2-40B4-BE49-F238E27FC236}">
                <a16:creationId xmlns="" xmlns:a16="http://schemas.microsoft.com/office/drawing/2014/main" id="{2B73FA08-BEBA-4849-818A-CAA0CE59A661}"/>
              </a:ext>
            </a:extLst>
          </p:cNvPr>
          <p:cNvSpPr>
            <a:spLocks noGrp="1"/>
          </p:cNvSpPr>
          <p:nvPr>
            <p:ph type="body" sz="quarter" idx="18"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15" name="Cadre 14">
            <a:extLst>
              <a:ext uri="{FF2B5EF4-FFF2-40B4-BE49-F238E27FC236}">
                <a16:creationId xmlns="" xmlns:a16="http://schemas.microsoft.com/office/drawing/2014/main" id="{FF22C7FD-AB94-474F-A263-6F71CCCBCD75}"/>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2433592354"/>
      </p:ext>
    </p:extLst>
  </p:cSld>
  <p:clrMapOvr>
    <a:masterClrMapping/>
  </p:clrMapOvr>
  <p:extLst>
    <p:ext uri="{DCECCB84-F9BA-43D5-87BE-67443E8EF086}">
      <p15:sldGuideLst xmlns:p15="http://schemas.microsoft.com/office/powerpoint/2012/main" xmlns="">
        <p15:guide id="1" orient="horz" pos="232">
          <p15:clr>
            <a:srgbClr val="F26B43"/>
          </p15:clr>
        </p15:guide>
        <p15:guide id="2" orient="horz" pos="613">
          <p15:clr>
            <a:srgbClr val="F26B43"/>
          </p15:clr>
        </p15:guide>
        <p15:guide id="3" pos="247">
          <p15:clr>
            <a:srgbClr val="F26B43"/>
          </p15:clr>
        </p15:guide>
        <p15:guide id="4" pos="7424">
          <p15:clr>
            <a:srgbClr val="F26B43"/>
          </p15:clr>
        </p15:guide>
        <p15:guide id="5" orient="horz" pos="3906">
          <p15:clr>
            <a:srgbClr val="F26B43"/>
          </p15:clr>
        </p15:guide>
        <p15:guide id="6" orient="horz" pos="4156">
          <p15:clr>
            <a:srgbClr val="F26B43"/>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 xmlns:a16="http://schemas.microsoft.com/office/drawing/2014/main" id="{A7272C5A-A11F-4DD3-BF54-F64C82B84D60}"/>
              </a:ext>
            </a:extLst>
          </p:cNvPr>
          <p:cNvSpPr>
            <a:spLocks noGrp="1"/>
          </p:cNvSpPr>
          <p:nvPr>
            <p:ph type="sldNum" sz="quarter" idx="14"/>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4" name="Text Placeholder 8">
            <a:extLst>
              <a:ext uri="{FF2B5EF4-FFF2-40B4-BE49-F238E27FC236}">
                <a16:creationId xmlns="" xmlns:a16="http://schemas.microsoft.com/office/drawing/2014/main" id="{A59EA477-4D96-4C94-A268-87C2D94F0851}"/>
              </a:ext>
            </a:extLst>
          </p:cNvPr>
          <p:cNvSpPr>
            <a:spLocks noGrp="1"/>
          </p:cNvSpPr>
          <p:nvPr>
            <p:ph type="body" sz="quarter" idx="24"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
        <p:nvSpPr>
          <p:cNvPr id="5" name="Cadre 4">
            <a:extLst>
              <a:ext uri="{FF2B5EF4-FFF2-40B4-BE49-F238E27FC236}">
                <a16:creationId xmlns="" xmlns:a16="http://schemas.microsoft.com/office/drawing/2014/main" id="{3DF33BB3-DE83-4590-A4FA-9BC48FEB2259}"/>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538310747"/>
      </p:ext>
    </p:extLst>
  </p:cSld>
  <p:clrMapOvr>
    <a:masterClrMapping/>
  </p:clrMapOvr>
  <p:extLst>
    <p:ext uri="{DCECCB84-F9BA-43D5-87BE-67443E8EF086}">
      <p15:sldGuideLst xmlns:p15="http://schemas.microsoft.com/office/powerpoint/2012/main" xmlns="">
        <p15:guide id="1" orient="horz" pos="3906">
          <p15:clr>
            <a:srgbClr val="F26B43"/>
          </p15:clr>
        </p15:guide>
        <p15:guide id="2" orient="horz" pos="4156">
          <p15:clr>
            <a:srgbClr val="F26B43"/>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1_Empty">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106595BE-8670-4A5F-B6E3-C00B54377605}"/>
              </a:ext>
            </a:extLst>
          </p:cNvPr>
          <p:cNvSpPr/>
          <p:nvPr userDrawn="1"/>
        </p:nvSpPr>
        <p:spPr>
          <a:xfrm>
            <a:off x="-1" y="0"/>
            <a:ext cx="5987987"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Espace réservé du numéro de diapositive 2">
            <a:extLst>
              <a:ext uri="{FF2B5EF4-FFF2-40B4-BE49-F238E27FC236}">
                <a16:creationId xmlns="" xmlns:a16="http://schemas.microsoft.com/office/drawing/2014/main" id="{4E9F0883-33F3-4D62-A0A5-04FAA00189A8}"/>
              </a:ext>
            </a:extLst>
          </p:cNvPr>
          <p:cNvSpPr>
            <a:spLocks noGrp="1"/>
          </p:cNvSpPr>
          <p:nvPr>
            <p:ph type="sldNum" sz="quarter" idx="14"/>
          </p:nvPr>
        </p:nvSpPr>
        <p:spPr>
          <a:xfrm>
            <a:off x="382932" y="6219234"/>
            <a:ext cx="360037" cy="365125"/>
          </a:xfrm>
          <a:prstGeom prst="rect">
            <a:avLst/>
          </a:prstGeom>
        </p:spPr>
        <p:txBody>
          <a:bodyPr/>
          <a:lstStyle>
            <a:lvl1pPr>
              <a:defRPr>
                <a:solidFill>
                  <a:schemeClr val="bg1"/>
                </a:solidFill>
              </a:defRPr>
            </a:lvl1pPr>
          </a:lstStyle>
          <a:p>
            <a:fld id="{D61AABEC-672F-4B68-B914-690DA978312C}" type="slidenum">
              <a:rPr lang="en-GB" smtClean="0"/>
              <a:pPr/>
              <a:t>‹#›</a:t>
            </a:fld>
            <a:r>
              <a:rPr lang="en-GB"/>
              <a:t> ‒ </a:t>
            </a:r>
          </a:p>
        </p:txBody>
      </p:sp>
      <p:sp>
        <p:nvSpPr>
          <p:cNvPr id="8" name="Espace réservé du pied de page 4">
            <a:extLst>
              <a:ext uri="{FF2B5EF4-FFF2-40B4-BE49-F238E27FC236}">
                <a16:creationId xmlns="" xmlns:a16="http://schemas.microsoft.com/office/drawing/2014/main" id="{7CE4141A-CB17-4D34-9EF4-654584A2F66C}"/>
              </a:ext>
            </a:extLst>
          </p:cNvPr>
          <p:cNvSpPr txBox="1">
            <a:spLocks/>
          </p:cNvSpPr>
          <p:nvPr userDrawn="1"/>
        </p:nvSpPr>
        <p:spPr>
          <a:xfrm>
            <a:off x="815317" y="6219234"/>
            <a:ext cx="10447709" cy="365125"/>
          </a:xfrm>
          <a:prstGeom prst="rect">
            <a:avLst/>
          </a:prstGeom>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solidFill>
              </a:rPr>
              <a:t>© Ipsos | Doc Name</a:t>
            </a:r>
          </a:p>
        </p:txBody>
      </p:sp>
      <p:sp>
        <p:nvSpPr>
          <p:cNvPr id="7" name="Cadre 6">
            <a:extLst>
              <a:ext uri="{FF2B5EF4-FFF2-40B4-BE49-F238E27FC236}">
                <a16:creationId xmlns="" xmlns:a16="http://schemas.microsoft.com/office/drawing/2014/main" id="{DDD157D2-6F21-42E5-B4EA-1247BDAA6263}"/>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2243589623"/>
      </p:ext>
    </p:extLst>
  </p:cSld>
  <p:clrMapOvr>
    <a:masterClrMapping/>
  </p:clrMapOvr>
  <p:extLst>
    <p:ext uri="{DCECCB84-F9BA-43D5-87BE-67443E8EF086}">
      <p15:sldGuideLst xmlns:p15="http://schemas.microsoft.com/office/powerpoint/2012/main" xmlns="">
        <p15:guide id="1" orient="horz" pos="3906">
          <p15:clr>
            <a:srgbClr val="F26B43"/>
          </p15:clr>
        </p15:guide>
        <p15:guide id="2" orient="horz" pos="4156">
          <p15:clr>
            <a:srgbClr val="F26B43"/>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Visual on the right">
    <p:spTree>
      <p:nvGrpSpPr>
        <p:cNvPr id="1" name=""/>
        <p:cNvGrpSpPr/>
        <p:nvPr/>
      </p:nvGrpSpPr>
      <p:grpSpPr>
        <a:xfrm>
          <a:off x="0" y="0"/>
          <a:ext cx="0" cy="0"/>
          <a:chOff x="0" y="0"/>
          <a:chExt cx="0" cy="0"/>
        </a:xfrm>
      </p:grpSpPr>
      <p:sp>
        <p:nvSpPr>
          <p:cNvPr id="7" name="Espace réservé pour une image  6">
            <a:extLst>
              <a:ext uri="{FF2B5EF4-FFF2-40B4-BE49-F238E27FC236}">
                <a16:creationId xmlns="" xmlns:a16="http://schemas.microsoft.com/office/drawing/2014/main" id="{7B4C045D-983E-4F2B-8857-9216B119E081}"/>
              </a:ext>
            </a:extLst>
          </p:cNvPr>
          <p:cNvSpPr>
            <a:spLocks noGrp="1"/>
          </p:cNvSpPr>
          <p:nvPr>
            <p:ph type="pic" sz="quarter" idx="13" hasCustomPrompt="1"/>
          </p:nvPr>
        </p:nvSpPr>
        <p:spPr>
          <a:xfrm>
            <a:off x="5123892" y="113568"/>
            <a:ext cx="6954540" cy="6630864"/>
          </a:xfrm>
          <a:custGeom>
            <a:avLst/>
            <a:gdLst>
              <a:gd name="connsiteX0" fmla="*/ 0 w 6954540"/>
              <a:gd name="connsiteY0" fmla="*/ 0 h 6630864"/>
              <a:gd name="connsiteX1" fmla="*/ 6954540 w 6954540"/>
              <a:gd name="connsiteY1" fmla="*/ 0 h 6630864"/>
              <a:gd name="connsiteX2" fmla="*/ 6954540 w 6954540"/>
              <a:gd name="connsiteY2" fmla="*/ 6630864 h 6630864"/>
              <a:gd name="connsiteX3" fmla="*/ 0 w 6954540"/>
              <a:gd name="connsiteY3" fmla="*/ 6630864 h 6630864"/>
            </a:gdLst>
            <a:ahLst/>
            <a:cxnLst>
              <a:cxn ang="0">
                <a:pos x="connsiteX0" y="connsiteY0"/>
              </a:cxn>
              <a:cxn ang="0">
                <a:pos x="connsiteX1" y="connsiteY1"/>
              </a:cxn>
              <a:cxn ang="0">
                <a:pos x="connsiteX2" y="connsiteY2"/>
              </a:cxn>
              <a:cxn ang="0">
                <a:pos x="connsiteX3" y="connsiteY3"/>
              </a:cxn>
            </a:cxnLst>
            <a:rect l="l" t="t" r="r" b="b"/>
            <a:pathLst>
              <a:path w="6954540" h="6630864">
                <a:moveTo>
                  <a:pt x="0" y="0"/>
                </a:moveTo>
                <a:lnTo>
                  <a:pt x="6954540" y="0"/>
                </a:lnTo>
                <a:lnTo>
                  <a:pt x="6954540" y="6630864"/>
                </a:lnTo>
                <a:lnTo>
                  <a:pt x="0" y="6630864"/>
                </a:lnTo>
                <a:close/>
              </a:path>
            </a:pathLst>
          </a:custGeom>
          <a:solidFill>
            <a:schemeClr val="bg1">
              <a:lumMod val="95000"/>
            </a:schemeClr>
          </a:solidFill>
        </p:spPr>
        <p:txBody>
          <a:bodyPr wrap="square">
            <a:noAutofit/>
          </a:bodyPr>
          <a:lstStyle/>
          <a:p>
            <a:r>
              <a:rPr lang="en-GB"/>
              <a:t> </a:t>
            </a:r>
          </a:p>
        </p:txBody>
      </p:sp>
      <p:sp>
        <p:nvSpPr>
          <p:cNvPr id="2" name="Espace réservé du numéro de diapositive 1">
            <a:extLst>
              <a:ext uri="{FF2B5EF4-FFF2-40B4-BE49-F238E27FC236}">
                <a16:creationId xmlns="" xmlns:a16="http://schemas.microsoft.com/office/drawing/2014/main" id="{B52F0521-4D9F-4207-B1DF-7BCF176045CE}"/>
              </a:ext>
            </a:extLst>
          </p:cNvPr>
          <p:cNvSpPr>
            <a:spLocks noGrp="1"/>
          </p:cNvSpPr>
          <p:nvPr>
            <p:ph type="sldNum" sz="quarter" idx="18"/>
          </p:nvPr>
        </p:nvSpPr>
        <p:spPr>
          <a:xfrm>
            <a:off x="382932" y="6219234"/>
            <a:ext cx="360037" cy="365125"/>
          </a:xfrm>
          <a:prstGeom prst="rect">
            <a:avLst/>
          </a:prstGeom>
        </p:spPr>
        <p:txBody>
          <a:bodyPr/>
          <a:lstStyle/>
          <a:p>
            <a:fld id="{D61AABEC-672F-4B68-B914-690DA978312C}" type="slidenum">
              <a:rPr lang="en-GB" smtClean="0"/>
              <a:pPr/>
              <a:t>‹#›</a:t>
            </a:fld>
            <a:r>
              <a:rPr lang="en-GB"/>
              <a:t> ‒ </a:t>
            </a:r>
          </a:p>
        </p:txBody>
      </p:sp>
      <p:sp>
        <p:nvSpPr>
          <p:cNvPr id="5" name="Text Placeholder 8">
            <a:extLst>
              <a:ext uri="{FF2B5EF4-FFF2-40B4-BE49-F238E27FC236}">
                <a16:creationId xmlns="" xmlns:a16="http://schemas.microsoft.com/office/drawing/2014/main" id="{0FDE419E-CB0C-43DC-A5A5-526480C8B10D}"/>
              </a:ext>
            </a:extLst>
          </p:cNvPr>
          <p:cNvSpPr>
            <a:spLocks noGrp="1"/>
          </p:cNvSpPr>
          <p:nvPr>
            <p:ph type="body" sz="quarter" idx="24" hasCustomPrompt="1"/>
          </p:nvPr>
        </p:nvSpPr>
        <p:spPr>
          <a:xfrm>
            <a:off x="404786" y="5914632"/>
            <a:ext cx="11463417" cy="215444"/>
          </a:xfrm>
          <a:prstGeom prst="rect">
            <a:avLst/>
          </a:prstGeom>
        </p:spPr>
        <p:txBody>
          <a:bodyPr wrap="square" lIns="72000" anchor="b">
            <a:spAutoFit/>
          </a:bodyPr>
          <a:lstStyle>
            <a:lvl1pPr marL="0" indent="0">
              <a:buNone/>
              <a:defRPr sz="800" b="0" i="1">
                <a:solidFill>
                  <a:schemeClr val="bg1">
                    <a:lumMod val="50000"/>
                  </a:schemeClr>
                </a:solidFill>
              </a:defRPr>
            </a:lvl1pPr>
            <a:lvl2pPr marL="133350" indent="0">
              <a:buNone/>
              <a:defRPr/>
            </a:lvl2pPr>
            <a:lvl3pPr marL="542925" indent="0">
              <a:buNone/>
              <a:defRPr/>
            </a:lvl3pPr>
            <a:lvl4pPr marL="758825" indent="0">
              <a:buNone/>
              <a:defRPr/>
            </a:lvl4pPr>
            <a:lvl5pPr marL="1033463" indent="0">
              <a:buNone/>
              <a:defRPr/>
            </a:lvl5pPr>
          </a:lstStyle>
          <a:p>
            <a:pPr lvl="0"/>
            <a:r>
              <a:rPr lang="en-GB"/>
              <a:t>Sources:</a:t>
            </a:r>
          </a:p>
        </p:txBody>
      </p:sp>
    </p:spTree>
    <p:extLst>
      <p:ext uri="{BB962C8B-B14F-4D97-AF65-F5344CB8AC3E}">
        <p14:creationId xmlns:p14="http://schemas.microsoft.com/office/powerpoint/2010/main" val="683102373"/>
      </p:ext>
    </p:extLst>
  </p:cSld>
  <p:clrMapOvr>
    <a:masterClrMapping/>
  </p:clrMapOvr>
  <p:extLst>
    <p:ext uri="{DCECCB84-F9BA-43D5-87BE-67443E8EF086}">
      <p15:sldGuideLst xmlns:p15="http://schemas.microsoft.com/office/powerpoint/2012/main" xmlns="">
        <p15:guide id="1" orient="horz" pos="3906">
          <p15:clr>
            <a:srgbClr val="F26B43"/>
          </p15:clr>
        </p15:guide>
        <p15:guide id="2" orient="horz" pos="4156">
          <p15:clr>
            <a:srgbClr val="F26B43"/>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End">
    <p:bg>
      <p:bgPr>
        <a:solidFill>
          <a:schemeClr val="bg2"/>
        </a:solidFill>
        <a:effectLst/>
      </p:bgPr>
    </p:bg>
    <p:spTree>
      <p:nvGrpSpPr>
        <p:cNvPr id="1" name=""/>
        <p:cNvGrpSpPr/>
        <p:nvPr/>
      </p:nvGrpSpPr>
      <p:grpSpPr>
        <a:xfrm>
          <a:off x="0" y="0"/>
          <a:ext cx="0" cy="0"/>
          <a:chOff x="0" y="0"/>
          <a:chExt cx="0" cy="0"/>
        </a:xfrm>
      </p:grpSpPr>
      <p:graphicFrame>
        <p:nvGraphicFramePr>
          <p:cNvPr id="3" name="Objet 2" hidden="1">
            <a:extLst>
              <a:ext uri="{FF2B5EF4-FFF2-40B4-BE49-F238E27FC236}">
                <a16:creationId xmlns="" xmlns:a16="http://schemas.microsoft.com/office/drawing/2014/main" id="{8866C9DA-1390-4B1C-A5FA-DA3341B9216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3731" name="think-cell Slide" r:id="rId4" imgW="532" imgH="530" progId="TCLayout.ActiveDocument.1">
                  <p:embed/>
                </p:oleObj>
              </mc:Choice>
              <mc:Fallback>
                <p:oleObj name="think-cell Slide" r:id="rId4" imgW="532" imgH="530" progId="TCLayout.ActiveDocument.1">
                  <p:embed/>
                  <p:pic>
                    <p:nvPicPr>
                      <p:cNvPr id="3" name="Objet 2" hidden="1">
                        <a:extLst>
                          <a:ext uri="{FF2B5EF4-FFF2-40B4-BE49-F238E27FC236}">
                            <a16:creationId xmlns="" xmlns:a16="http://schemas.microsoft.com/office/drawing/2014/main" id="{8866C9DA-1390-4B1C-A5FA-DA3341B9216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9" name="Forme libre : forme 28">
            <a:extLst>
              <a:ext uri="{FF2B5EF4-FFF2-40B4-BE49-F238E27FC236}">
                <a16:creationId xmlns="" xmlns:a16="http://schemas.microsoft.com/office/drawing/2014/main" id="{7F299C1D-1251-47CF-8DC0-0B896E12FCE0}"/>
              </a:ext>
            </a:extLst>
          </p:cNvPr>
          <p:cNvSpPr/>
          <p:nvPr userDrawn="1"/>
        </p:nvSpPr>
        <p:spPr>
          <a:xfrm rot="18932423">
            <a:off x="2101012" y="2821242"/>
            <a:ext cx="11030122" cy="1215516"/>
          </a:xfrm>
          <a:custGeom>
            <a:avLst/>
            <a:gdLst>
              <a:gd name="connsiteX0" fmla="*/ 9791459 w 11030122"/>
              <a:gd name="connsiteY0" fmla="*/ 0 h 1215516"/>
              <a:gd name="connsiteX1" fmla="*/ 11030122 w 11030122"/>
              <a:gd name="connsiteY1" fmla="*/ 1215516 h 1215516"/>
              <a:gd name="connsiteX2" fmla="*/ 1238664 w 11030122"/>
              <a:gd name="connsiteY2" fmla="*/ 1215516 h 1215516"/>
              <a:gd name="connsiteX3" fmla="*/ 0 w 11030122"/>
              <a:gd name="connsiteY3" fmla="*/ 0 h 1215516"/>
            </a:gdLst>
            <a:ahLst/>
            <a:cxnLst>
              <a:cxn ang="0">
                <a:pos x="connsiteX0" y="connsiteY0"/>
              </a:cxn>
              <a:cxn ang="0">
                <a:pos x="connsiteX1" y="connsiteY1"/>
              </a:cxn>
              <a:cxn ang="0">
                <a:pos x="connsiteX2" y="connsiteY2"/>
              </a:cxn>
              <a:cxn ang="0">
                <a:pos x="connsiteX3" y="connsiteY3"/>
              </a:cxn>
            </a:cxnLst>
            <a:rect l="l" t="t" r="r" b="b"/>
            <a:pathLst>
              <a:path w="11030122" h="1215516">
                <a:moveTo>
                  <a:pt x="9791459" y="0"/>
                </a:moveTo>
                <a:lnTo>
                  <a:pt x="11030122" y="1215516"/>
                </a:lnTo>
                <a:lnTo>
                  <a:pt x="1238664" y="1215516"/>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Forme libre : forme 30">
            <a:extLst>
              <a:ext uri="{FF2B5EF4-FFF2-40B4-BE49-F238E27FC236}">
                <a16:creationId xmlns="" xmlns:a16="http://schemas.microsoft.com/office/drawing/2014/main" id="{C687F725-9BAA-4FDE-BF5B-B39EF6EA033C}"/>
              </a:ext>
            </a:extLst>
          </p:cNvPr>
          <p:cNvSpPr/>
          <p:nvPr userDrawn="1"/>
        </p:nvSpPr>
        <p:spPr>
          <a:xfrm rot="18932423">
            <a:off x="4731456" y="3460932"/>
            <a:ext cx="9203499" cy="1215516"/>
          </a:xfrm>
          <a:custGeom>
            <a:avLst/>
            <a:gdLst>
              <a:gd name="connsiteX0" fmla="*/ 9203499 w 9203499"/>
              <a:gd name="connsiteY0" fmla="*/ 0 h 1215516"/>
              <a:gd name="connsiteX1" fmla="*/ 8010698 w 9203499"/>
              <a:gd name="connsiteY1" fmla="*/ 1215516 h 1215516"/>
              <a:gd name="connsiteX2" fmla="*/ 1238664 w 9203499"/>
              <a:gd name="connsiteY2" fmla="*/ 1215516 h 1215516"/>
              <a:gd name="connsiteX3" fmla="*/ 0 w 9203499"/>
              <a:gd name="connsiteY3" fmla="*/ 0 h 1215516"/>
            </a:gdLst>
            <a:ahLst/>
            <a:cxnLst>
              <a:cxn ang="0">
                <a:pos x="connsiteX0" y="connsiteY0"/>
              </a:cxn>
              <a:cxn ang="0">
                <a:pos x="connsiteX1" y="connsiteY1"/>
              </a:cxn>
              <a:cxn ang="0">
                <a:pos x="connsiteX2" y="connsiteY2"/>
              </a:cxn>
              <a:cxn ang="0">
                <a:pos x="connsiteX3" y="connsiteY3"/>
              </a:cxn>
            </a:cxnLst>
            <a:rect l="l" t="t" r="r" b="b"/>
            <a:pathLst>
              <a:path w="9203499" h="1215516">
                <a:moveTo>
                  <a:pt x="9203499" y="0"/>
                </a:moveTo>
                <a:lnTo>
                  <a:pt x="8010698" y="1215516"/>
                </a:lnTo>
                <a:lnTo>
                  <a:pt x="1238664" y="1215516"/>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Image 8" descr="Une image contenant objet&#10;&#10;Description générée automatiquement">
            <a:extLst>
              <a:ext uri="{FF2B5EF4-FFF2-40B4-BE49-F238E27FC236}">
                <a16:creationId xmlns="" xmlns:a16="http://schemas.microsoft.com/office/drawing/2014/main" id="{7AB34238-B7E0-4612-92CE-C4989B35C07E}"/>
              </a:ext>
            </a:extLst>
          </p:cNvPr>
          <p:cNvPicPr>
            <a:picLocks noChangeAspect="1"/>
          </p:cNvPicPr>
          <p:nvPr userDrawn="1"/>
        </p:nvPicPr>
        <p:blipFill rotWithShape="1">
          <a:blip r:embed="rId6" cstate="print">
            <a:biLevel thresh="25000"/>
            <a:extLst>
              <a:ext uri="{28A0092B-C50C-407E-A947-70E740481C1C}">
                <a14:useLocalDpi xmlns:a14="http://schemas.microsoft.com/office/drawing/2010/main" val="0"/>
              </a:ext>
            </a:extLst>
          </a:blip>
          <a:srcRect r="23242"/>
          <a:stretch/>
        </p:blipFill>
        <p:spPr>
          <a:xfrm>
            <a:off x="7680176" y="5467579"/>
            <a:ext cx="2802864" cy="649976"/>
          </a:xfrm>
          <a:prstGeom prst="rect">
            <a:avLst/>
          </a:prstGeom>
        </p:spPr>
      </p:pic>
      <p:pic>
        <p:nvPicPr>
          <p:cNvPr id="7" name="Graphique 12">
            <a:extLst>
              <a:ext uri="{FF2B5EF4-FFF2-40B4-BE49-F238E27FC236}">
                <a16:creationId xmlns="" xmlns:a16="http://schemas.microsoft.com/office/drawing/2014/main" id="{4A97E8AF-E7A3-48CB-93FA-FB7ABD189EEE}"/>
              </a:ext>
            </a:extLst>
          </p:cNvPr>
          <p:cNvPicPr>
            <a:picLocks noChangeAspect="1"/>
          </p:cNvPicPr>
          <p:nvPr userDrawn="1"/>
        </p:nvPicPr>
        <p:blipFill>
          <a:blip r:embed="rId7" cstate="print">
            <a:extLst>
              <a:ext uri="{28A0092B-C50C-407E-A947-70E740481C1C}">
                <a14:useLocalDpi xmlns:a14="http://schemas.microsoft.com/office/drawing/2010/main" val="0"/>
              </a:ext>
            </a:extLst>
          </a:blip>
          <a:srcRect/>
          <a:stretch/>
        </p:blipFill>
        <p:spPr>
          <a:xfrm>
            <a:off x="10730260" y="5358931"/>
            <a:ext cx="863743" cy="791160"/>
          </a:xfrm>
          <a:prstGeom prst="rect">
            <a:avLst/>
          </a:prstGeom>
        </p:spPr>
      </p:pic>
      <p:sp>
        <p:nvSpPr>
          <p:cNvPr id="8" name="Cadre 7">
            <a:extLst>
              <a:ext uri="{FF2B5EF4-FFF2-40B4-BE49-F238E27FC236}">
                <a16:creationId xmlns="" xmlns:a16="http://schemas.microsoft.com/office/drawing/2014/main" id="{2477EA9A-3073-4EA7-A4DD-B3342BEE6CC1}"/>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97059191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hanks 1">
    <p:bg>
      <p:bgPr>
        <a:solidFill>
          <a:schemeClr val="bg2"/>
        </a:solidFill>
        <a:effectLst/>
      </p:bgPr>
    </p:bg>
    <p:spTree>
      <p:nvGrpSpPr>
        <p:cNvPr id="1" name=""/>
        <p:cNvGrpSpPr/>
        <p:nvPr/>
      </p:nvGrpSpPr>
      <p:grpSpPr>
        <a:xfrm>
          <a:off x="0" y="0"/>
          <a:ext cx="0" cy="0"/>
          <a:chOff x="0" y="0"/>
          <a:chExt cx="0" cy="0"/>
        </a:xfrm>
      </p:grpSpPr>
      <p:graphicFrame>
        <p:nvGraphicFramePr>
          <p:cNvPr id="3" name="Objet 2" hidden="1">
            <a:extLst>
              <a:ext uri="{FF2B5EF4-FFF2-40B4-BE49-F238E27FC236}">
                <a16:creationId xmlns="" xmlns:a16="http://schemas.microsoft.com/office/drawing/2014/main" id="{8866C9DA-1390-4B1C-A5FA-DA3341B9216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4755" name="think-cell Slide" r:id="rId4" imgW="532" imgH="530" progId="TCLayout.ActiveDocument.1">
                  <p:embed/>
                </p:oleObj>
              </mc:Choice>
              <mc:Fallback>
                <p:oleObj name="think-cell Slide" r:id="rId4" imgW="532" imgH="530" progId="TCLayout.ActiveDocument.1">
                  <p:embed/>
                  <p:pic>
                    <p:nvPicPr>
                      <p:cNvPr id="3" name="Objet 2" hidden="1">
                        <a:extLst>
                          <a:ext uri="{FF2B5EF4-FFF2-40B4-BE49-F238E27FC236}">
                            <a16:creationId xmlns="" xmlns:a16="http://schemas.microsoft.com/office/drawing/2014/main" id="{8866C9DA-1390-4B1C-A5FA-DA3341B9216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9" name="Forme libre : forme 28">
            <a:extLst>
              <a:ext uri="{FF2B5EF4-FFF2-40B4-BE49-F238E27FC236}">
                <a16:creationId xmlns="" xmlns:a16="http://schemas.microsoft.com/office/drawing/2014/main" id="{7F299C1D-1251-47CF-8DC0-0B896E12FCE0}"/>
              </a:ext>
            </a:extLst>
          </p:cNvPr>
          <p:cNvSpPr/>
          <p:nvPr userDrawn="1"/>
        </p:nvSpPr>
        <p:spPr>
          <a:xfrm rot="18932423">
            <a:off x="2101012" y="2821242"/>
            <a:ext cx="11030122" cy="1215516"/>
          </a:xfrm>
          <a:custGeom>
            <a:avLst/>
            <a:gdLst>
              <a:gd name="connsiteX0" fmla="*/ 9791459 w 11030122"/>
              <a:gd name="connsiteY0" fmla="*/ 0 h 1215516"/>
              <a:gd name="connsiteX1" fmla="*/ 11030122 w 11030122"/>
              <a:gd name="connsiteY1" fmla="*/ 1215516 h 1215516"/>
              <a:gd name="connsiteX2" fmla="*/ 1238664 w 11030122"/>
              <a:gd name="connsiteY2" fmla="*/ 1215516 h 1215516"/>
              <a:gd name="connsiteX3" fmla="*/ 0 w 11030122"/>
              <a:gd name="connsiteY3" fmla="*/ 0 h 1215516"/>
            </a:gdLst>
            <a:ahLst/>
            <a:cxnLst>
              <a:cxn ang="0">
                <a:pos x="connsiteX0" y="connsiteY0"/>
              </a:cxn>
              <a:cxn ang="0">
                <a:pos x="connsiteX1" y="connsiteY1"/>
              </a:cxn>
              <a:cxn ang="0">
                <a:pos x="connsiteX2" y="connsiteY2"/>
              </a:cxn>
              <a:cxn ang="0">
                <a:pos x="connsiteX3" y="connsiteY3"/>
              </a:cxn>
            </a:cxnLst>
            <a:rect l="l" t="t" r="r" b="b"/>
            <a:pathLst>
              <a:path w="11030122" h="1215516">
                <a:moveTo>
                  <a:pt x="9791459" y="0"/>
                </a:moveTo>
                <a:lnTo>
                  <a:pt x="11030122" y="1215516"/>
                </a:lnTo>
                <a:lnTo>
                  <a:pt x="1238664" y="1215516"/>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Forme libre : forme 30">
            <a:extLst>
              <a:ext uri="{FF2B5EF4-FFF2-40B4-BE49-F238E27FC236}">
                <a16:creationId xmlns="" xmlns:a16="http://schemas.microsoft.com/office/drawing/2014/main" id="{C687F725-9BAA-4FDE-BF5B-B39EF6EA033C}"/>
              </a:ext>
            </a:extLst>
          </p:cNvPr>
          <p:cNvSpPr/>
          <p:nvPr userDrawn="1"/>
        </p:nvSpPr>
        <p:spPr>
          <a:xfrm rot="18932423">
            <a:off x="4731456" y="3460932"/>
            <a:ext cx="9203499" cy="1215516"/>
          </a:xfrm>
          <a:custGeom>
            <a:avLst/>
            <a:gdLst>
              <a:gd name="connsiteX0" fmla="*/ 9203499 w 9203499"/>
              <a:gd name="connsiteY0" fmla="*/ 0 h 1215516"/>
              <a:gd name="connsiteX1" fmla="*/ 8010698 w 9203499"/>
              <a:gd name="connsiteY1" fmla="*/ 1215516 h 1215516"/>
              <a:gd name="connsiteX2" fmla="*/ 1238664 w 9203499"/>
              <a:gd name="connsiteY2" fmla="*/ 1215516 h 1215516"/>
              <a:gd name="connsiteX3" fmla="*/ 0 w 9203499"/>
              <a:gd name="connsiteY3" fmla="*/ 0 h 1215516"/>
            </a:gdLst>
            <a:ahLst/>
            <a:cxnLst>
              <a:cxn ang="0">
                <a:pos x="connsiteX0" y="connsiteY0"/>
              </a:cxn>
              <a:cxn ang="0">
                <a:pos x="connsiteX1" y="connsiteY1"/>
              </a:cxn>
              <a:cxn ang="0">
                <a:pos x="connsiteX2" y="connsiteY2"/>
              </a:cxn>
              <a:cxn ang="0">
                <a:pos x="connsiteX3" y="connsiteY3"/>
              </a:cxn>
            </a:cxnLst>
            <a:rect l="l" t="t" r="r" b="b"/>
            <a:pathLst>
              <a:path w="9203499" h="1215516">
                <a:moveTo>
                  <a:pt x="9203499" y="0"/>
                </a:moveTo>
                <a:lnTo>
                  <a:pt x="8010698" y="1215516"/>
                </a:lnTo>
                <a:lnTo>
                  <a:pt x="1238664" y="1215516"/>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ZoneTexte 9">
            <a:extLst>
              <a:ext uri="{FF2B5EF4-FFF2-40B4-BE49-F238E27FC236}">
                <a16:creationId xmlns="" xmlns:a16="http://schemas.microsoft.com/office/drawing/2014/main" id="{C539E3ED-BDF3-459B-ADDB-C44E9D3916BA}"/>
              </a:ext>
            </a:extLst>
          </p:cNvPr>
          <p:cNvSpPr txBox="1"/>
          <p:nvPr userDrawn="1"/>
        </p:nvSpPr>
        <p:spPr>
          <a:xfrm>
            <a:off x="515380" y="944724"/>
            <a:ext cx="3416320" cy="1200329"/>
          </a:xfrm>
          <a:prstGeom prst="rect">
            <a:avLst/>
          </a:prstGeom>
          <a:noFill/>
        </p:spPr>
        <p:txBody>
          <a:bodyPr wrap="none" rtlCol="0">
            <a:spAutoFit/>
          </a:bodyPr>
          <a:lstStyle/>
          <a:p>
            <a:r>
              <a:rPr lang="fr-FR" sz="7200" b="1">
                <a:solidFill>
                  <a:schemeClr val="bg1"/>
                </a:solidFill>
                <a:latin typeface="+mn-lt"/>
              </a:rPr>
              <a:t>THANK</a:t>
            </a:r>
          </a:p>
        </p:txBody>
      </p:sp>
      <p:pic>
        <p:nvPicPr>
          <p:cNvPr id="14" name="Image 13" descr="Une image contenant objet&#10;&#10;Description générée automatiquement">
            <a:extLst>
              <a:ext uri="{FF2B5EF4-FFF2-40B4-BE49-F238E27FC236}">
                <a16:creationId xmlns="" xmlns:a16="http://schemas.microsoft.com/office/drawing/2014/main" id="{F8221D8A-EA7F-4431-BA65-C4F6154E8931}"/>
              </a:ext>
            </a:extLst>
          </p:cNvPr>
          <p:cNvPicPr>
            <a:picLocks noChangeAspect="1"/>
          </p:cNvPicPr>
          <p:nvPr userDrawn="1"/>
        </p:nvPicPr>
        <p:blipFill rotWithShape="1">
          <a:blip r:embed="rId6" cstate="print">
            <a:biLevel thresh="25000"/>
            <a:extLst>
              <a:ext uri="{28A0092B-C50C-407E-A947-70E740481C1C}">
                <a14:useLocalDpi xmlns:a14="http://schemas.microsoft.com/office/drawing/2010/main" val="0"/>
              </a:ext>
            </a:extLst>
          </a:blip>
          <a:srcRect r="23242"/>
          <a:stretch/>
        </p:blipFill>
        <p:spPr>
          <a:xfrm>
            <a:off x="7680176" y="5467579"/>
            <a:ext cx="2802864" cy="649976"/>
          </a:xfrm>
          <a:prstGeom prst="rect">
            <a:avLst/>
          </a:prstGeom>
        </p:spPr>
      </p:pic>
      <p:sp>
        <p:nvSpPr>
          <p:cNvPr id="20" name="ZoneTexte 19">
            <a:extLst>
              <a:ext uri="{FF2B5EF4-FFF2-40B4-BE49-F238E27FC236}">
                <a16:creationId xmlns="" xmlns:a16="http://schemas.microsoft.com/office/drawing/2014/main" id="{6EB9C8AA-305A-4586-B066-7FD90B345C8E}"/>
              </a:ext>
            </a:extLst>
          </p:cNvPr>
          <p:cNvSpPr txBox="1"/>
          <p:nvPr userDrawn="1"/>
        </p:nvSpPr>
        <p:spPr>
          <a:xfrm>
            <a:off x="613347" y="2014987"/>
            <a:ext cx="2628292" cy="1116124"/>
          </a:xfrm>
          <a:prstGeom prst="rect">
            <a:avLst/>
          </a:prstGeom>
          <a:solidFill>
            <a:schemeClr val="tx2"/>
          </a:solidFill>
        </p:spPr>
        <p:txBody>
          <a:bodyPr wrap="square" lIns="180000" rIns="180000" rtlCol="0">
            <a:noAutofit/>
          </a:bodyPr>
          <a:lstStyle/>
          <a:p>
            <a:pPr algn="ctr"/>
            <a:r>
              <a:rPr lang="fr-FR" sz="7200" b="1">
                <a:solidFill>
                  <a:schemeClr val="bg1"/>
                </a:solidFill>
                <a:latin typeface="+mn-lt"/>
              </a:rPr>
              <a:t>YOU</a:t>
            </a:r>
          </a:p>
        </p:txBody>
      </p:sp>
      <p:pic>
        <p:nvPicPr>
          <p:cNvPr id="9" name="Graphique 12">
            <a:extLst>
              <a:ext uri="{FF2B5EF4-FFF2-40B4-BE49-F238E27FC236}">
                <a16:creationId xmlns="" xmlns:a16="http://schemas.microsoft.com/office/drawing/2014/main" id="{179AD86B-4CB0-4369-A2E2-E512D4A8BC32}"/>
              </a:ext>
            </a:extLst>
          </p:cNvPr>
          <p:cNvPicPr>
            <a:picLocks noChangeAspect="1"/>
          </p:cNvPicPr>
          <p:nvPr userDrawn="1"/>
        </p:nvPicPr>
        <p:blipFill>
          <a:blip r:embed="rId7" cstate="print">
            <a:extLst>
              <a:ext uri="{28A0092B-C50C-407E-A947-70E740481C1C}">
                <a14:useLocalDpi xmlns:a14="http://schemas.microsoft.com/office/drawing/2010/main" val="0"/>
              </a:ext>
            </a:extLst>
          </a:blip>
          <a:srcRect/>
          <a:stretch/>
        </p:blipFill>
        <p:spPr>
          <a:xfrm>
            <a:off x="10730260" y="5358931"/>
            <a:ext cx="863743" cy="791160"/>
          </a:xfrm>
          <a:prstGeom prst="rect">
            <a:avLst/>
          </a:prstGeom>
        </p:spPr>
      </p:pic>
      <p:sp>
        <p:nvSpPr>
          <p:cNvPr id="11" name="Cadre 10">
            <a:extLst>
              <a:ext uri="{FF2B5EF4-FFF2-40B4-BE49-F238E27FC236}">
                <a16:creationId xmlns="" xmlns:a16="http://schemas.microsoft.com/office/drawing/2014/main" id="{F945265E-2B42-4452-B3C5-C3D6662D38A9}"/>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53776723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hanks 2">
    <p:bg>
      <p:bgPr>
        <a:solidFill>
          <a:schemeClr val="bg2"/>
        </a:solidFill>
        <a:effectLst/>
      </p:bgPr>
    </p:bg>
    <p:spTree>
      <p:nvGrpSpPr>
        <p:cNvPr id="1" name=""/>
        <p:cNvGrpSpPr/>
        <p:nvPr/>
      </p:nvGrpSpPr>
      <p:grpSpPr>
        <a:xfrm>
          <a:off x="0" y="0"/>
          <a:ext cx="0" cy="0"/>
          <a:chOff x="0" y="0"/>
          <a:chExt cx="0" cy="0"/>
        </a:xfrm>
      </p:grpSpPr>
      <p:graphicFrame>
        <p:nvGraphicFramePr>
          <p:cNvPr id="3" name="Objet 2" hidden="1">
            <a:extLst>
              <a:ext uri="{FF2B5EF4-FFF2-40B4-BE49-F238E27FC236}">
                <a16:creationId xmlns="" xmlns:a16="http://schemas.microsoft.com/office/drawing/2014/main" id="{8866C9DA-1390-4B1C-A5FA-DA3341B92160}"/>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5779" name="think-cell Slide" r:id="rId4" imgW="532" imgH="530" progId="TCLayout.ActiveDocument.1">
                  <p:embed/>
                </p:oleObj>
              </mc:Choice>
              <mc:Fallback>
                <p:oleObj name="think-cell Slide" r:id="rId4" imgW="532" imgH="530" progId="TCLayout.ActiveDocument.1">
                  <p:embed/>
                  <p:pic>
                    <p:nvPicPr>
                      <p:cNvPr id="3" name="Objet 2" hidden="1">
                        <a:extLst>
                          <a:ext uri="{FF2B5EF4-FFF2-40B4-BE49-F238E27FC236}">
                            <a16:creationId xmlns="" xmlns:a16="http://schemas.microsoft.com/office/drawing/2014/main" id="{8866C9DA-1390-4B1C-A5FA-DA3341B9216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9" name="Forme libre : forme 28">
            <a:extLst>
              <a:ext uri="{FF2B5EF4-FFF2-40B4-BE49-F238E27FC236}">
                <a16:creationId xmlns="" xmlns:a16="http://schemas.microsoft.com/office/drawing/2014/main" id="{7F299C1D-1251-47CF-8DC0-0B896E12FCE0}"/>
              </a:ext>
            </a:extLst>
          </p:cNvPr>
          <p:cNvSpPr/>
          <p:nvPr userDrawn="1"/>
        </p:nvSpPr>
        <p:spPr>
          <a:xfrm rot="18932423">
            <a:off x="2101012" y="2821242"/>
            <a:ext cx="11030122" cy="1215516"/>
          </a:xfrm>
          <a:custGeom>
            <a:avLst/>
            <a:gdLst>
              <a:gd name="connsiteX0" fmla="*/ 9791459 w 11030122"/>
              <a:gd name="connsiteY0" fmla="*/ 0 h 1215516"/>
              <a:gd name="connsiteX1" fmla="*/ 11030122 w 11030122"/>
              <a:gd name="connsiteY1" fmla="*/ 1215516 h 1215516"/>
              <a:gd name="connsiteX2" fmla="*/ 1238664 w 11030122"/>
              <a:gd name="connsiteY2" fmla="*/ 1215516 h 1215516"/>
              <a:gd name="connsiteX3" fmla="*/ 0 w 11030122"/>
              <a:gd name="connsiteY3" fmla="*/ 0 h 1215516"/>
            </a:gdLst>
            <a:ahLst/>
            <a:cxnLst>
              <a:cxn ang="0">
                <a:pos x="connsiteX0" y="connsiteY0"/>
              </a:cxn>
              <a:cxn ang="0">
                <a:pos x="connsiteX1" y="connsiteY1"/>
              </a:cxn>
              <a:cxn ang="0">
                <a:pos x="connsiteX2" y="connsiteY2"/>
              </a:cxn>
              <a:cxn ang="0">
                <a:pos x="connsiteX3" y="connsiteY3"/>
              </a:cxn>
            </a:cxnLst>
            <a:rect l="l" t="t" r="r" b="b"/>
            <a:pathLst>
              <a:path w="11030122" h="1215516">
                <a:moveTo>
                  <a:pt x="9791459" y="0"/>
                </a:moveTo>
                <a:lnTo>
                  <a:pt x="11030122" y="1215516"/>
                </a:lnTo>
                <a:lnTo>
                  <a:pt x="1238664" y="1215516"/>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Forme libre : forme 30">
            <a:extLst>
              <a:ext uri="{FF2B5EF4-FFF2-40B4-BE49-F238E27FC236}">
                <a16:creationId xmlns="" xmlns:a16="http://schemas.microsoft.com/office/drawing/2014/main" id="{C687F725-9BAA-4FDE-BF5B-B39EF6EA033C}"/>
              </a:ext>
            </a:extLst>
          </p:cNvPr>
          <p:cNvSpPr/>
          <p:nvPr userDrawn="1"/>
        </p:nvSpPr>
        <p:spPr>
          <a:xfrm rot="18932423">
            <a:off x="4731456" y="3460932"/>
            <a:ext cx="9203499" cy="1215516"/>
          </a:xfrm>
          <a:custGeom>
            <a:avLst/>
            <a:gdLst>
              <a:gd name="connsiteX0" fmla="*/ 9203499 w 9203499"/>
              <a:gd name="connsiteY0" fmla="*/ 0 h 1215516"/>
              <a:gd name="connsiteX1" fmla="*/ 8010698 w 9203499"/>
              <a:gd name="connsiteY1" fmla="*/ 1215516 h 1215516"/>
              <a:gd name="connsiteX2" fmla="*/ 1238664 w 9203499"/>
              <a:gd name="connsiteY2" fmla="*/ 1215516 h 1215516"/>
              <a:gd name="connsiteX3" fmla="*/ 0 w 9203499"/>
              <a:gd name="connsiteY3" fmla="*/ 0 h 1215516"/>
            </a:gdLst>
            <a:ahLst/>
            <a:cxnLst>
              <a:cxn ang="0">
                <a:pos x="connsiteX0" y="connsiteY0"/>
              </a:cxn>
              <a:cxn ang="0">
                <a:pos x="connsiteX1" y="connsiteY1"/>
              </a:cxn>
              <a:cxn ang="0">
                <a:pos x="connsiteX2" y="connsiteY2"/>
              </a:cxn>
              <a:cxn ang="0">
                <a:pos x="connsiteX3" y="connsiteY3"/>
              </a:cxn>
            </a:cxnLst>
            <a:rect l="l" t="t" r="r" b="b"/>
            <a:pathLst>
              <a:path w="9203499" h="1215516">
                <a:moveTo>
                  <a:pt x="9203499" y="0"/>
                </a:moveTo>
                <a:lnTo>
                  <a:pt x="8010698" y="1215516"/>
                </a:lnTo>
                <a:lnTo>
                  <a:pt x="1238664" y="1215516"/>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Image 13" descr="Une image contenant objet&#10;&#10;Description générée automatiquement">
            <a:extLst>
              <a:ext uri="{FF2B5EF4-FFF2-40B4-BE49-F238E27FC236}">
                <a16:creationId xmlns="" xmlns:a16="http://schemas.microsoft.com/office/drawing/2014/main" id="{99BF86A5-F0B8-42C9-A87E-16C8B6F68080}"/>
              </a:ext>
            </a:extLst>
          </p:cNvPr>
          <p:cNvPicPr>
            <a:picLocks noChangeAspect="1"/>
          </p:cNvPicPr>
          <p:nvPr userDrawn="1"/>
        </p:nvPicPr>
        <p:blipFill rotWithShape="1">
          <a:blip r:embed="rId6" cstate="print">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r="23242"/>
          <a:stretch/>
        </p:blipFill>
        <p:spPr>
          <a:xfrm>
            <a:off x="7680176" y="5467579"/>
            <a:ext cx="2802864" cy="649976"/>
          </a:xfrm>
          <a:prstGeom prst="rect">
            <a:avLst/>
          </a:prstGeom>
        </p:spPr>
      </p:pic>
      <p:sp>
        <p:nvSpPr>
          <p:cNvPr id="33" name="Rectangle 32">
            <a:extLst>
              <a:ext uri="{FF2B5EF4-FFF2-40B4-BE49-F238E27FC236}">
                <a16:creationId xmlns="" xmlns:a16="http://schemas.microsoft.com/office/drawing/2014/main" id="{F679F638-3664-4A3D-B3CC-1AE9AB09B32C}"/>
              </a:ext>
            </a:extLst>
          </p:cNvPr>
          <p:cNvSpPr/>
          <p:nvPr userDrawn="1"/>
        </p:nvSpPr>
        <p:spPr>
          <a:xfrm>
            <a:off x="613347" y="2022491"/>
            <a:ext cx="2628292" cy="11161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4" name="Groupe 33">
            <a:extLst>
              <a:ext uri="{FF2B5EF4-FFF2-40B4-BE49-F238E27FC236}">
                <a16:creationId xmlns="" xmlns:a16="http://schemas.microsoft.com/office/drawing/2014/main" id="{113FDBA7-5D27-421C-85B6-3FA82D4FF202}"/>
              </a:ext>
            </a:extLst>
          </p:cNvPr>
          <p:cNvGrpSpPr/>
          <p:nvPr userDrawn="1"/>
        </p:nvGrpSpPr>
        <p:grpSpPr>
          <a:xfrm>
            <a:off x="697167" y="1903445"/>
            <a:ext cx="2376783" cy="1354217"/>
            <a:chOff x="794460" y="1664804"/>
            <a:chExt cx="2376783" cy="1354217"/>
          </a:xfrm>
        </p:grpSpPr>
        <p:sp>
          <p:nvSpPr>
            <p:cNvPr id="36" name="TextBox 12">
              <a:extLst>
                <a:ext uri="{FF2B5EF4-FFF2-40B4-BE49-F238E27FC236}">
                  <a16:creationId xmlns="" xmlns:a16="http://schemas.microsoft.com/office/drawing/2014/main" id="{6DBE849B-11CF-4A64-8448-70B62EB6CF22}"/>
                </a:ext>
              </a:extLst>
            </p:cNvPr>
            <p:cNvSpPr txBox="1">
              <a:spLocks/>
            </p:cNvSpPr>
            <p:nvPr userDrawn="1"/>
          </p:nvSpPr>
          <p:spPr>
            <a:xfrm>
              <a:off x="794460" y="1664804"/>
              <a:ext cx="814325" cy="1354217"/>
            </a:xfrm>
            <a:prstGeom prst="rect">
              <a:avLst/>
            </a:prstGeom>
            <a:noFill/>
          </p:spPr>
          <p:txBody>
            <a:bodyPr wrap="none" lIns="0" tIns="0" rIns="0" bIns="0" rtlCol="0" anchor="ctr">
              <a:noAutofit/>
            </a:bodyPr>
            <a:lstStyle/>
            <a:p>
              <a:pPr algn="ctr"/>
              <a:r>
                <a:rPr lang="en-GB" sz="8000" b="1">
                  <a:blipFill>
                    <a:blip r:embed="rId8"/>
                    <a:stretch>
                      <a:fillRect/>
                    </a:stretch>
                  </a:blipFill>
                </a:rPr>
                <a:t>Y</a:t>
              </a:r>
            </a:p>
          </p:txBody>
        </p:sp>
        <p:sp>
          <p:nvSpPr>
            <p:cNvPr id="37" name="TextBox 12">
              <a:extLst>
                <a:ext uri="{FF2B5EF4-FFF2-40B4-BE49-F238E27FC236}">
                  <a16:creationId xmlns="" xmlns:a16="http://schemas.microsoft.com/office/drawing/2014/main" id="{A243C84E-50CC-4C5F-B7D5-5A14645EA45A}"/>
                </a:ext>
              </a:extLst>
            </p:cNvPr>
            <p:cNvSpPr txBox="1">
              <a:spLocks/>
            </p:cNvSpPr>
            <p:nvPr userDrawn="1"/>
          </p:nvSpPr>
          <p:spPr>
            <a:xfrm>
              <a:off x="1550687" y="1664804"/>
              <a:ext cx="814325" cy="1354217"/>
            </a:xfrm>
            <a:prstGeom prst="rect">
              <a:avLst/>
            </a:prstGeom>
            <a:noFill/>
          </p:spPr>
          <p:txBody>
            <a:bodyPr wrap="none" lIns="0" tIns="0" rIns="0" bIns="0" rtlCol="0" anchor="ctr">
              <a:noAutofit/>
            </a:bodyPr>
            <a:lstStyle/>
            <a:p>
              <a:pPr algn="ctr"/>
              <a:r>
                <a:rPr lang="en-GB" sz="8000" b="1">
                  <a:blipFill>
                    <a:blip r:embed="rId8"/>
                    <a:stretch>
                      <a:fillRect/>
                    </a:stretch>
                  </a:blipFill>
                </a:rPr>
                <a:t>O</a:t>
              </a:r>
            </a:p>
          </p:txBody>
        </p:sp>
        <p:sp>
          <p:nvSpPr>
            <p:cNvPr id="38" name="TextBox 12">
              <a:extLst>
                <a:ext uri="{FF2B5EF4-FFF2-40B4-BE49-F238E27FC236}">
                  <a16:creationId xmlns="" xmlns:a16="http://schemas.microsoft.com/office/drawing/2014/main" id="{4DE2360C-0138-43FB-88B6-A916D5FF6C06}"/>
                </a:ext>
              </a:extLst>
            </p:cNvPr>
            <p:cNvSpPr txBox="1">
              <a:spLocks/>
            </p:cNvSpPr>
            <p:nvPr userDrawn="1"/>
          </p:nvSpPr>
          <p:spPr>
            <a:xfrm>
              <a:off x="2356918" y="1664804"/>
              <a:ext cx="814325" cy="1354217"/>
            </a:xfrm>
            <a:prstGeom prst="rect">
              <a:avLst/>
            </a:prstGeom>
            <a:noFill/>
          </p:spPr>
          <p:txBody>
            <a:bodyPr wrap="none" lIns="0" tIns="0" rIns="0" bIns="0" rtlCol="0" anchor="ctr">
              <a:noAutofit/>
            </a:bodyPr>
            <a:lstStyle/>
            <a:p>
              <a:pPr algn="ctr"/>
              <a:r>
                <a:rPr lang="en-GB" sz="8000" b="1">
                  <a:blipFill>
                    <a:blip r:embed="rId8"/>
                    <a:stretch>
                      <a:fillRect/>
                    </a:stretch>
                  </a:blipFill>
                </a:rPr>
                <a:t>U</a:t>
              </a:r>
            </a:p>
          </p:txBody>
        </p:sp>
      </p:grpSp>
      <p:sp>
        <p:nvSpPr>
          <p:cNvPr id="40" name="ZoneTexte 39">
            <a:extLst>
              <a:ext uri="{FF2B5EF4-FFF2-40B4-BE49-F238E27FC236}">
                <a16:creationId xmlns="" xmlns:a16="http://schemas.microsoft.com/office/drawing/2014/main" id="{63612154-01AA-4A44-9626-0CEFBE31DD80}"/>
              </a:ext>
            </a:extLst>
          </p:cNvPr>
          <p:cNvSpPr txBox="1"/>
          <p:nvPr userDrawn="1"/>
        </p:nvSpPr>
        <p:spPr>
          <a:xfrm>
            <a:off x="515380" y="944724"/>
            <a:ext cx="3416320" cy="1200329"/>
          </a:xfrm>
          <a:prstGeom prst="rect">
            <a:avLst/>
          </a:prstGeom>
          <a:noFill/>
        </p:spPr>
        <p:txBody>
          <a:bodyPr wrap="none" rtlCol="0">
            <a:spAutoFit/>
          </a:bodyPr>
          <a:lstStyle/>
          <a:p>
            <a:r>
              <a:rPr lang="fr-FR" sz="7200" b="1">
                <a:solidFill>
                  <a:schemeClr val="bg1"/>
                </a:solidFill>
                <a:latin typeface="+mn-lt"/>
              </a:rPr>
              <a:t>THANK</a:t>
            </a:r>
          </a:p>
        </p:txBody>
      </p:sp>
      <p:pic>
        <p:nvPicPr>
          <p:cNvPr id="15" name="Graphique 12">
            <a:extLst>
              <a:ext uri="{FF2B5EF4-FFF2-40B4-BE49-F238E27FC236}">
                <a16:creationId xmlns="" xmlns:a16="http://schemas.microsoft.com/office/drawing/2014/main" id="{9A6E24CF-8D33-4CD9-8F42-13A4AED0D589}"/>
              </a:ext>
            </a:extLst>
          </p:cNvPr>
          <p:cNvPicPr>
            <a:picLocks noChangeAspect="1"/>
          </p:cNvPicPr>
          <p:nvPr userDrawn="1"/>
        </p:nvPicPr>
        <p:blipFill>
          <a:blip r:embed="rId9" cstate="print">
            <a:extLst>
              <a:ext uri="{28A0092B-C50C-407E-A947-70E740481C1C}">
                <a14:useLocalDpi xmlns:a14="http://schemas.microsoft.com/office/drawing/2010/main" val="0"/>
              </a:ext>
            </a:extLst>
          </a:blip>
          <a:srcRect/>
          <a:stretch/>
        </p:blipFill>
        <p:spPr>
          <a:xfrm>
            <a:off x="10730260" y="5358931"/>
            <a:ext cx="863743" cy="791160"/>
          </a:xfrm>
          <a:prstGeom prst="rect">
            <a:avLst/>
          </a:prstGeom>
        </p:spPr>
      </p:pic>
      <p:sp>
        <p:nvSpPr>
          <p:cNvPr id="13" name="Cadre 12">
            <a:extLst>
              <a:ext uri="{FF2B5EF4-FFF2-40B4-BE49-F238E27FC236}">
                <a16:creationId xmlns="" xmlns:a16="http://schemas.microsoft.com/office/drawing/2014/main" id="{DD99AA5A-3B38-4496-8080-775E9B06BE09}"/>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254191165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1_Заголовок и объект">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548494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US"/>
              <a:t>Public opinion study of assessments of indicators of the participating consolidated communities (CCs) involved in the DOBRE project</a:t>
            </a:r>
            <a:endParaRPr lang="en-GB"/>
          </a:p>
        </p:txBody>
      </p:sp>
      <p:sp>
        <p:nvSpPr>
          <p:cNvPr id="6" name="Slide Number Placeholder 5"/>
          <p:cNvSpPr>
            <a:spLocks noGrp="1"/>
          </p:cNvSpPr>
          <p:nvPr>
            <p:ph type="sldNum" sz="quarter" idx="12"/>
          </p:nvPr>
        </p:nvSpPr>
        <p:spPr>
          <a:xfrm>
            <a:off x="382932" y="6219234"/>
            <a:ext cx="360037" cy="365125"/>
          </a:xfrm>
          <a:prstGeom prst="rect">
            <a:avLst/>
          </a:prstGeom>
        </p:spPr>
        <p:txBody>
          <a:bodyPr/>
          <a:lstStyle/>
          <a:p>
            <a:fld id="{0E2DF2D4-DA84-4630-8BDF-3124DDC956BD}" type="slidenum">
              <a:rPr lang="en-GB" smtClean="0"/>
              <a:t>‹#›</a:t>
            </a:fld>
            <a:endParaRPr lang="en-GB"/>
          </a:p>
        </p:txBody>
      </p:sp>
    </p:spTree>
    <p:extLst>
      <p:ext uri="{BB962C8B-B14F-4D97-AF65-F5344CB8AC3E}">
        <p14:creationId xmlns:p14="http://schemas.microsoft.com/office/powerpoint/2010/main" val="1061932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Chapter_Dark Blue Bg">
    <p:bg>
      <p:bgPr>
        <a:solidFill>
          <a:schemeClr val="tx2"/>
        </a:solidFill>
        <a:effectLst/>
      </p:bgPr>
    </p:bg>
    <p:spTree>
      <p:nvGrpSpPr>
        <p:cNvPr id="1" name=""/>
        <p:cNvGrpSpPr/>
        <p:nvPr/>
      </p:nvGrpSpPr>
      <p:grpSpPr>
        <a:xfrm>
          <a:off x="0" y="0"/>
          <a:ext cx="0" cy="0"/>
          <a:chOff x="0" y="0"/>
          <a:chExt cx="0" cy="0"/>
        </a:xfrm>
      </p:grpSpPr>
      <p:graphicFrame>
        <p:nvGraphicFramePr>
          <p:cNvPr id="5" name="Objet 4" hidden="1">
            <a:extLst>
              <a:ext uri="{FF2B5EF4-FFF2-40B4-BE49-F238E27FC236}">
                <a16:creationId xmlns="" xmlns:a16="http://schemas.microsoft.com/office/drawing/2014/main" id="{60ABFA1E-B316-436E-9376-68EB419FC111}"/>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219" name="think-cell Slide" r:id="rId5" imgW="532" imgH="530" progId="TCLayout.ActiveDocument.1">
                  <p:embed/>
                </p:oleObj>
              </mc:Choice>
              <mc:Fallback>
                <p:oleObj name="think-cell Slide" r:id="rId5" imgW="532" imgH="530" progId="TCLayout.ActiveDocument.1">
                  <p:embed/>
                  <p:pic>
                    <p:nvPicPr>
                      <p:cNvPr id="5" name="Objet 4" hidden="1">
                        <a:extLst>
                          <a:ext uri="{FF2B5EF4-FFF2-40B4-BE49-F238E27FC236}">
                            <a16:creationId xmlns="" xmlns:a16="http://schemas.microsoft.com/office/drawing/2014/main" id="{60ABFA1E-B316-436E-9376-68EB419FC111}"/>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 xmlns:a16="http://schemas.microsoft.com/office/drawing/2014/main" id="{090B98A0-6801-4768-B6F7-29BDCE8AEFAF}"/>
              </a:ext>
            </a:extLst>
          </p:cNvPr>
          <p:cNvSpPr/>
          <p:nvPr userDrawn="1">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6000" b="1" i="0" baseline="0">
              <a:latin typeface="Arial Black" panose="020B0A04020102020204" pitchFamily="34" charset="0"/>
              <a:ea typeface="+mj-ea"/>
              <a:cs typeface="+mj-cs"/>
              <a:sym typeface="Arial Black" panose="020B0A04020102020204" pitchFamily="34" charset="0"/>
            </a:endParaRPr>
          </a:p>
        </p:txBody>
      </p:sp>
      <p:sp>
        <p:nvSpPr>
          <p:cNvPr id="22" name="Espace réservé du texte 11">
            <a:extLst>
              <a:ext uri="{FF2B5EF4-FFF2-40B4-BE49-F238E27FC236}">
                <a16:creationId xmlns="" xmlns:a16="http://schemas.microsoft.com/office/drawing/2014/main" id="{33D4A3F2-F359-4910-A404-46BF044E4AF2}"/>
              </a:ext>
            </a:extLst>
          </p:cNvPr>
          <p:cNvSpPr>
            <a:spLocks noGrp="1"/>
          </p:cNvSpPr>
          <p:nvPr>
            <p:ph type="body" sz="quarter" idx="13" hasCustomPrompt="1"/>
          </p:nvPr>
        </p:nvSpPr>
        <p:spPr>
          <a:xfrm>
            <a:off x="544392" y="463036"/>
            <a:ext cx="1755609" cy="1311128"/>
          </a:xfrm>
          <a:prstGeom prst="rect">
            <a:avLst/>
          </a:prstGeom>
        </p:spPr>
        <p:txBody>
          <a:bodyPr wrap="none">
            <a:spAutoFit/>
          </a:bodyPr>
          <a:lstStyle>
            <a:lvl1pPr marL="0" indent="0">
              <a:buNone/>
              <a:defRPr sz="8800" b="1">
                <a:solidFill>
                  <a:schemeClr val="bg1"/>
                </a:solidFill>
              </a:defRPr>
            </a:lvl1pPr>
          </a:lstStyle>
          <a:p>
            <a:pPr lvl="0"/>
            <a:r>
              <a:rPr lang="en-GB"/>
              <a:t>01.</a:t>
            </a:r>
          </a:p>
        </p:txBody>
      </p:sp>
      <p:sp>
        <p:nvSpPr>
          <p:cNvPr id="23" name="Title 1">
            <a:extLst>
              <a:ext uri="{FF2B5EF4-FFF2-40B4-BE49-F238E27FC236}">
                <a16:creationId xmlns="" xmlns:a16="http://schemas.microsoft.com/office/drawing/2014/main" id="{D02C7E95-0776-4566-9F9E-853072349655}"/>
              </a:ext>
            </a:extLst>
          </p:cNvPr>
          <p:cNvSpPr>
            <a:spLocks noGrp="1"/>
          </p:cNvSpPr>
          <p:nvPr>
            <p:ph type="title" hasCustomPrompt="1"/>
          </p:nvPr>
        </p:nvSpPr>
        <p:spPr>
          <a:xfrm>
            <a:off x="551384" y="1808820"/>
            <a:ext cx="7551996" cy="2123658"/>
          </a:xfrm>
        </p:spPr>
        <p:txBody>
          <a:bodyPr wrap="square" lIns="72000" anchor="t">
            <a:spAutoFit/>
          </a:bodyPr>
          <a:lstStyle>
            <a:lvl1pPr>
              <a:lnSpc>
                <a:spcPct val="100000"/>
              </a:lnSpc>
              <a:defRPr sz="6600" b="1">
                <a:solidFill>
                  <a:schemeClr val="tx2"/>
                </a:solidFill>
                <a:latin typeface="+mn-lt"/>
              </a:defRPr>
            </a:lvl1pPr>
          </a:lstStyle>
          <a:p>
            <a:r>
              <a:rPr lang="en-GB"/>
              <a:t>Title of the chapter</a:t>
            </a:r>
          </a:p>
        </p:txBody>
      </p:sp>
      <p:sp>
        <p:nvSpPr>
          <p:cNvPr id="13" name="Espace réservé du texte 2">
            <a:extLst>
              <a:ext uri="{FF2B5EF4-FFF2-40B4-BE49-F238E27FC236}">
                <a16:creationId xmlns="" xmlns:a16="http://schemas.microsoft.com/office/drawing/2014/main" id="{05670778-992C-450F-AD18-EDF3DF65D9E0}"/>
              </a:ext>
            </a:extLst>
          </p:cNvPr>
          <p:cNvSpPr>
            <a:spLocks noGrp="1"/>
          </p:cNvSpPr>
          <p:nvPr>
            <p:ph type="body" idx="1" hasCustomPrompt="1"/>
          </p:nvPr>
        </p:nvSpPr>
        <p:spPr>
          <a:xfrm>
            <a:off x="546293" y="6031463"/>
            <a:ext cx="3425471" cy="338554"/>
          </a:xfrm>
          <a:prstGeom prst="rect">
            <a:avLst/>
          </a:prstGeom>
        </p:spPr>
        <p:txBody>
          <a:bodyPr wrap="square" lIns="108000" rIns="180000" anchor="b">
            <a:spAutoFit/>
          </a:bodyPr>
          <a:lstStyle>
            <a:lvl1pPr marL="0" indent="0">
              <a:buNone/>
              <a:defRPr sz="1600" b="1" cap="none"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err="1"/>
              <a:t>Subtitle</a:t>
            </a:r>
            <a:r>
              <a:rPr lang="en-GB"/>
              <a:t> of the chapter</a:t>
            </a:r>
          </a:p>
        </p:txBody>
      </p:sp>
      <p:sp>
        <p:nvSpPr>
          <p:cNvPr id="8" name="Cadre 7">
            <a:extLst>
              <a:ext uri="{FF2B5EF4-FFF2-40B4-BE49-F238E27FC236}">
                <a16:creationId xmlns="" xmlns:a16="http://schemas.microsoft.com/office/drawing/2014/main" id="{6F61A443-F099-4BC1-8F91-A88E5CF66EC9}"/>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 name="Espace réservé du numéro de diapositive 2">
            <a:extLst>
              <a:ext uri="{FF2B5EF4-FFF2-40B4-BE49-F238E27FC236}">
                <a16:creationId xmlns="" xmlns:a16="http://schemas.microsoft.com/office/drawing/2014/main" id="{92328F17-787E-4C24-8BE9-04E73E575C1A}"/>
              </a:ext>
            </a:extLst>
          </p:cNvPr>
          <p:cNvSpPr>
            <a:spLocks noGrp="1"/>
          </p:cNvSpPr>
          <p:nvPr>
            <p:ph type="sldNum" sz="quarter" idx="14"/>
          </p:nvPr>
        </p:nvSpPr>
        <p:spPr>
          <a:xfrm>
            <a:off x="213906" y="6875869"/>
            <a:ext cx="360037" cy="45720"/>
          </a:xfrm>
          <a:prstGeom prst="rect">
            <a:avLst/>
          </a:prstGeom>
        </p:spPr>
        <p:txBody>
          <a:bodyPr/>
          <a:lstStyle>
            <a:lvl1pPr>
              <a:defRPr sz="100">
                <a:noFill/>
              </a:defRPr>
            </a:lvl1pPr>
          </a:lstStyle>
          <a:p>
            <a:fld id="{D61AABEC-672F-4B68-B914-690DA978312C}" type="slidenum">
              <a:rPr lang="en-GB" smtClean="0"/>
              <a:pPr/>
              <a:t>‹#›</a:t>
            </a:fld>
            <a:r>
              <a:rPr lang="en-GB"/>
              <a:t> ‒ </a:t>
            </a:r>
          </a:p>
        </p:txBody>
      </p:sp>
    </p:spTree>
    <p:extLst>
      <p:ext uri="{BB962C8B-B14F-4D97-AF65-F5344CB8AC3E}">
        <p14:creationId xmlns:p14="http://schemas.microsoft.com/office/powerpoint/2010/main" val="203109843"/>
      </p:ext>
    </p:extLst>
  </p:cSld>
  <p:clrMapOvr>
    <a:masterClrMapping/>
  </p:clrMapOvr>
  <p:extLst>
    <p:ext uri="{DCECCB84-F9BA-43D5-87BE-67443E8EF086}">
      <p15:sldGuideLst xmlns:p15="http://schemas.microsoft.com/office/powerpoint/2012/main" xmlns="">
        <p15:guide id="1" pos="288">
          <p15:clr>
            <a:srgbClr val="F26B43"/>
          </p15:clr>
        </p15:guide>
        <p15:guide id="2" pos="360">
          <p15:clr>
            <a:srgbClr val="A4A3A4"/>
          </p15:clr>
        </p15:guide>
        <p15:guide id="3" orient="horz" pos="3963">
          <p15:clr>
            <a:srgbClr val="F26B43"/>
          </p15:clr>
        </p15:guide>
        <p15:guide id="4" orient="horz" pos="4194">
          <p15:clr>
            <a:srgbClr val="F26B43"/>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theme" Target="../theme/theme1.xml"/><Relationship Id="rId95" Type="http://schemas.openxmlformats.org/officeDocument/2006/relationships/image" Target="../media/image1.emf"/><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93" Type="http://schemas.openxmlformats.org/officeDocument/2006/relationships/tags" Target="../tags/tag3.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vmlDrawing" Target="../drawings/vmlDrawing1.vml"/><Relationship Id="rId96"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t 7" hidden="1">
            <a:extLst>
              <a:ext uri="{FF2B5EF4-FFF2-40B4-BE49-F238E27FC236}">
                <a16:creationId xmlns="" xmlns:a16="http://schemas.microsoft.com/office/drawing/2014/main" id="{53EA1CA7-6A4B-4525-B31A-79FD8A5011E4}"/>
              </a:ext>
            </a:extLst>
          </p:cNvPr>
          <p:cNvGraphicFramePr>
            <a:graphicFrameLocks noChangeAspect="1"/>
          </p:cNvGraphicFramePr>
          <p:nvPr userDrawn="1">
            <p:custDataLst>
              <p:tags r:id="rId9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7" name="think-cell Slide" r:id="rId94" imgW="532" imgH="530" progId="TCLayout.ActiveDocument.1">
                  <p:embed/>
                </p:oleObj>
              </mc:Choice>
              <mc:Fallback>
                <p:oleObj name="think-cell Slide" r:id="rId94" imgW="532" imgH="530" progId="TCLayout.ActiveDocument.1">
                  <p:embed/>
                  <p:pic>
                    <p:nvPicPr>
                      <p:cNvPr id="8" name="Objet 7" hidden="1">
                        <a:extLst>
                          <a:ext uri="{FF2B5EF4-FFF2-40B4-BE49-F238E27FC236}">
                            <a16:creationId xmlns="" xmlns:a16="http://schemas.microsoft.com/office/drawing/2014/main" id="{53EA1CA7-6A4B-4525-B31A-79FD8A5011E4}"/>
                          </a:ext>
                        </a:extLst>
                      </p:cNvPr>
                      <p:cNvPicPr/>
                      <p:nvPr/>
                    </p:nvPicPr>
                    <p:blipFill>
                      <a:blip r:embed="rId95"/>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 xmlns:a16="http://schemas.microsoft.com/office/drawing/2014/main" id="{956D049D-4B41-45FE-A1DE-AB458A6C5C72}"/>
              </a:ext>
            </a:extLst>
          </p:cNvPr>
          <p:cNvSpPr/>
          <p:nvPr userDrawn="1">
            <p:custDataLst>
              <p:tags r:id="rId9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GB" sz="2800" b="0" i="0" baseline="0">
              <a:latin typeface="Arial" panose="020B0604020202020204" pitchFamily="34" charset="0"/>
              <a:ea typeface="+mj-ea"/>
              <a:cs typeface="+mj-cs"/>
              <a:sym typeface="Arial" panose="020B0604020202020204" pitchFamily="34" charset="0"/>
            </a:endParaRPr>
          </a:p>
        </p:txBody>
      </p:sp>
      <p:sp>
        <p:nvSpPr>
          <p:cNvPr id="2" name="Espace réservé du titre 1">
            <a:extLst>
              <a:ext uri="{FF2B5EF4-FFF2-40B4-BE49-F238E27FC236}">
                <a16:creationId xmlns="" xmlns:a16="http://schemas.microsoft.com/office/drawing/2014/main" id="{451F5451-CC20-46A2-802F-F9D60C2A61E7}"/>
              </a:ext>
            </a:extLst>
          </p:cNvPr>
          <p:cNvSpPr>
            <a:spLocks noGrp="1"/>
          </p:cNvSpPr>
          <p:nvPr>
            <p:ph type="title"/>
          </p:nvPr>
        </p:nvSpPr>
        <p:spPr>
          <a:xfrm>
            <a:off x="404786" y="382816"/>
            <a:ext cx="11382428" cy="480131"/>
          </a:xfrm>
          <a:prstGeom prst="rect">
            <a:avLst/>
          </a:prstGeom>
        </p:spPr>
        <p:txBody>
          <a:bodyPr vert="horz" wrap="square" lIns="72000" tIns="45720" rIns="72000" bIns="45720" rtlCol="0" anchor="t">
            <a:spAutoFit/>
          </a:bodyPr>
          <a:lstStyle/>
          <a:p>
            <a:r>
              <a:rPr lang="en-GB"/>
              <a:t>TITLE OF THE SLIDE</a:t>
            </a:r>
          </a:p>
        </p:txBody>
      </p:sp>
      <p:sp>
        <p:nvSpPr>
          <p:cNvPr id="3" name="Espace réservé du texte 2">
            <a:extLst>
              <a:ext uri="{FF2B5EF4-FFF2-40B4-BE49-F238E27FC236}">
                <a16:creationId xmlns="" xmlns:a16="http://schemas.microsoft.com/office/drawing/2014/main" id="{41F54BE0-878D-4EDE-9290-206FC15489D4}"/>
              </a:ext>
            </a:extLst>
          </p:cNvPr>
          <p:cNvSpPr>
            <a:spLocks noGrp="1"/>
          </p:cNvSpPr>
          <p:nvPr>
            <p:ph type="body" idx="1"/>
          </p:nvPr>
        </p:nvSpPr>
        <p:spPr>
          <a:xfrm>
            <a:off x="404786" y="1808820"/>
            <a:ext cx="8319506" cy="3868080"/>
          </a:xfrm>
          <a:prstGeom prst="rect">
            <a:avLst/>
          </a:prstGeom>
        </p:spPr>
        <p:txBody>
          <a:bodyPr vert="horz" lIns="0" tIns="45720" rIns="0" bIns="45720" rtlCol="0">
            <a:noAutofit/>
          </a:bodyPr>
          <a:lstStyle/>
          <a:p>
            <a:pPr lvl="0"/>
            <a:r>
              <a:rPr lang="en-GB"/>
              <a:t>Click to change the text styles on the slide master</a:t>
            </a:r>
          </a:p>
          <a:p>
            <a:pPr lvl="1"/>
            <a:r>
              <a:rPr lang="en-GB"/>
              <a:t>Text level 1</a:t>
            </a:r>
          </a:p>
          <a:p>
            <a:pPr lvl="2"/>
            <a:r>
              <a:rPr lang="en-GB"/>
              <a:t>Text level 2</a:t>
            </a:r>
          </a:p>
        </p:txBody>
      </p:sp>
      <p:sp>
        <p:nvSpPr>
          <p:cNvPr id="9" name="Cadre 8">
            <a:extLst>
              <a:ext uri="{FF2B5EF4-FFF2-40B4-BE49-F238E27FC236}">
                <a16:creationId xmlns="" xmlns:a16="http://schemas.microsoft.com/office/drawing/2014/main" id="{DADADD2C-AA31-4B61-9336-3D1B1D6CDBAD}"/>
              </a:ext>
            </a:extLst>
          </p:cNvPr>
          <p:cNvSpPr/>
          <p:nvPr userDrawn="1"/>
        </p:nvSpPr>
        <p:spPr>
          <a:xfrm>
            <a:off x="0" y="0"/>
            <a:ext cx="12192000" cy="6858000"/>
          </a:xfrm>
          <a:prstGeom prst="frame">
            <a:avLst>
              <a:gd name="adj1" fmla="val 16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 name="Espace réservé du pied de page 4">
            <a:extLst>
              <a:ext uri="{FF2B5EF4-FFF2-40B4-BE49-F238E27FC236}">
                <a16:creationId xmlns="" xmlns:a16="http://schemas.microsoft.com/office/drawing/2014/main" id="{CAD37C98-EB99-4AB8-BBF1-49EC21C07EA2}"/>
              </a:ext>
            </a:extLst>
          </p:cNvPr>
          <p:cNvSpPr txBox="1">
            <a:spLocks/>
          </p:cNvSpPr>
          <p:nvPr userDrawn="1"/>
        </p:nvSpPr>
        <p:spPr>
          <a:xfrm>
            <a:off x="404786" y="6492875"/>
            <a:ext cx="10747647" cy="365125"/>
          </a:xfrm>
          <a:prstGeom prst="rect">
            <a:avLst/>
          </a:prstGeom>
          <a:solidFill>
            <a:schemeClr val="bg1"/>
          </a:solidFill>
        </p:spPr>
        <p:txBody>
          <a:bodyPr vert="horz" lIns="0" tIns="45720" rIns="0" bIns="45720" rtlCol="0" anchor="ctr"/>
          <a:lstStyle>
            <a:defPPr>
              <a:defRPr lang="fr-FR"/>
            </a:defPPr>
            <a:lvl1pPr marL="0" algn="l" defTabSz="914400" rtl="0" eaLnBrk="1" latinLnBrk="0" hangingPunct="1">
              <a:defRPr sz="900" b="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 Ipsos |</a:t>
            </a:r>
            <a:r>
              <a:rPr lang="ru-RU"/>
              <a:t> </a:t>
            </a:r>
            <a:r>
              <a:rPr lang="ru-RU" sz="900" b="0" kern="1200" err="1">
                <a:solidFill>
                  <a:schemeClr val="bg2">
                    <a:lumMod val="75000"/>
                  </a:schemeClr>
                </a:solidFill>
                <a:latin typeface="+mn-lt"/>
                <a:ea typeface="+mn-ea"/>
                <a:cs typeface="+mn-cs"/>
              </a:rPr>
              <a:t>Дослідження</a:t>
            </a:r>
            <a:r>
              <a:rPr lang="ru-RU" sz="900" b="0" kern="1200">
                <a:solidFill>
                  <a:schemeClr val="bg2">
                    <a:lumMod val="75000"/>
                  </a:schemeClr>
                </a:solidFill>
                <a:latin typeface="+mn-lt"/>
                <a:ea typeface="+mn-ea"/>
                <a:cs typeface="+mn-cs"/>
              </a:rPr>
              <a:t> </a:t>
            </a:r>
            <a:r>
              <a:rPr lang="ru-RU" sz="900" b="0" kern="1200" err="1">
                <a:solidFill>
                  <a:schemeClr val="bg2">
                    <a:lumMod val="75000"/>
                  </a:schemeClr>
                </a:solidFill>
                <a:latin typeface="+mn-lt"/>
                <a:ea typeface="+mn-ea"/>
                <a:cs typeface="+mn-cs"/>
              </a:rPr>
              <a:t>громадської</a:t>
            </a:r>
            <a:r>
              <a:rPr lang="ru-RU" sz="900" b="0" kern="1200">
                <a:solidFill>
                  <a:schemeClr val="bg2">
                    <a:lumMod val="75000"/>
                  </a:schemeClr>
                </a:solidFill>
                <a:latin typeface="+mn-lt"/>
                <a:ea typeface="+mn-ea"/>
                <a:cs typeface="+mn-cs"/>
              </a:rPr>
              <a:t> думки </a:t>
            </a:r>
            <a:r>
              <a:rPr lang="ru-RU" sz="900" b="0" kern="1200" err="1">
                <a:solidFill>
                  <a:schemeClr val="bg2">
                    <a:lumMod val="75000"/>
                  </a:schemeClr>
                </a:solidFill>
                <a:latin typeface="+mn-lt"/>
                <a:ea typeface="+mn-ea"/>
                <a:cs typeface="+mn-cs"/>
              </a:rPr>
              <a:t>щодо</a:t>
            </a:r>
            <a:r>
              <a:rPr lang="ru-RU" sz="900" b="0" kern="1200">
                <a:solidFill>
                  <a:schemeClr val="bg2">
                    <a:lumMod val="75000"/>
                  </a:schemeClr>
                </a:solidFill>
                <a:latin typeface="+mn-lt"/>
                <a:ea typeface="+mn-ea"/>
                <a:cs typeface="+mn-cs"/>
              </a:rPr>
              <a:t> </a:t>
            </a:r>
            <a:r>
              <a:rPr lang="ru-RU" sz="900" b="0" kern="1200" err="1">
                <a:solidFill>
                  <a:schemeClr val="bg2">
                    <a:lumMod val="75000"/>
                  </a:schemeClr>
                </a:solidFill>
                <a:latin typeface="+mn-lt"/>
                <a:ea typeface="+mn-ea"/>
                <a:cs typeface="+mn-cs"/>
              </a:rPr>
              <a:t>оцінки</a:t>
            </a:r>
            <a:r>
              <a:rPr lang="ru-RU" sz="900" b="0" kern="1200">
                <a:solidFill>
                  <a:schemeClr val="bg2">
                    <a:lumMod val="75000"/>
                  </a:schemeClr>
                </a:solidFill>
                <a:latin typeface="+mn-lt"/>
                <a:ea typeface="+mn-ea"/>
                <a:cs typeface="+mn-cs"/>
              </a:rPr>
              <a:t> </a:t>
            </a:r>
            <a:r>
              <a:rPr lang="ru-RU" sz="900" b="0" kern="1200" err="1">
                <a:solidFill>
                  <a:schemeClr val="bg2">
                    <a:lumMod val="75000"/>
                  </a:schemeClr>
                </a:solidFill>
                <a:latin typeface="+mn-lt"/>
                <a:ea typeface="+mn-ea"/>
                <a:cs typeface="+mn-cs"/>
              </a:rPr>
              <a:t>індикаторів</a:t>
            </a:r>
            <a:r>
              <a:rPr lang="ru-RU" sz="900" b="0" kern="1200">
                <a:solidFill>
                  <a:schemeClr val="bg2">
                    <a:lumMod val="75000"/>
                  </a:schemeClr>
                </a:solidFill>
                <a:latin typeface="+mn-lt"/>
                <a:ea typeface="+mn-ea"/>
                <a:cs typeface="+mn-cs"/>
              </a:rPr>
              <a:t> громад-</a:t>
            </a:r>
            <a:r>
              <a:rPr lang="ru-RU" sz="900" b="0" kern="1200" err="1">
                <a:solidFill>
                  <a:schemeClr val="bg2">
                    <a:lumMod val="75000"/>
                  </a:schemeClr>
                </a:solidFill>
                <a:latin typeface="+mn-lt"/>
                <a:ea typeface="+mn-ea"/>
                <a:cs typeface="+mn-cs"/>
              </a:rPr>
              <a:t>учасниць</a:t>
            </a:r>
            <a:r>
              <a:rPr lang="ru-RU" sz="900" b="0" kern="1200">
                <a:solidFill>
                  <a:schemeClr val="bg2">
                    <a:lumMod val="75000"/>
                  </a:schemeClr>
                </a:solidFill>
                <a:latin typeface="+mn-lt"/>
                <a:ea typeface="+mn-ea"/>
                <a:cs typeface="+mn-cs"/>
              </a:rPr>
              <a:t> </a:t>
            </a:r>
            <a:r>
              <a:rPr lang="ru-RU" sz="900" b="0" kern="1200" err="1">
                <a:solidFill>
                  <a:schemeClr val="bg2">
                    <a:lumMod val="75000"/>
                  </a:schemeClr>
                </a:solidFill>
                <a:latin typeface="+mn-lt"/>
                <a:ea typeface="+mn-ea"/>
                <a:cs typeface="+mn-cs"/>
              </a:rPr>
              <a:t>програми</a:t>
            </a:r>
            <a:r>
              <a:rPr lang="ru-RU" sz="900" b="0" kern="1200">
                <a:solidFill>
                  <a:schemeClr val="bg2">
                    <a:lumMod val="75000"/>
                  </a:schemeClr>
                </a:solidFill>
                <a:latin typeface="+mn-lt"/>
                <a:ea typeface="+mn-ea"/>
                <a:cs typeface="+mn-cs"/>
              </a:rPr>
              <a:t> </a:t>
            </a:r>
            <a:r>
              <a:rPr lang="en-US" sz="900" b="0" kern="1200">
                <a:solidFill>
                  <a:schemeClr val="bg2">
                    <a:lumMod val="75000"/>
                  </a:schemeClr>
                </a:solidFill>
                <a:latin typeface="+mn-lt"/>
                <a:ea typeface="+mn-ea"/>
                <a:cs typeface="+mn-cs"/>
              </a:rPr>
              <a:t>DOBRE</a:t>
            </a:r>
          </a:p>
        </p:txBody>
      </p:sp>
    </p:spTree>
    <p:extLst>
      <p:ext uri="{BB962C8B-B14F-4D97-AF65-F5344CB8AC3E}">
        <p14:creationId xmlns:p14="http://schemas.microsoft.com/office/powerpoint/2010/main" val="214859877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0" r:id="rId28"/>
    <p:sldLayoutId id="2147483701" r:id="rId29"/>
    <p:sldLayoutId id="2147483702" r:id="rId30"/>
    <p:sldLayoutId id="2147483703" r:id="rId31"/>
    <p:sldLayoutId id="2147483704" r:id="rId32"/>
    <p:sldLayoutId id="2147483705" r:id="rId33"/>
    <p:sldLayoutId id="2147483706" r:id="rId34"/>
    <p:sldLayoutId id="2147483707" r:id="rId35"/>
    <p:sldLayoutId id="2147483708" r:id="rId36"/>
    <p:sldLayoutId id="2147483709" r:id="rId37"/>
    <p:sldLayoutId id="2147483710" r:id="rId38"/>
    <p:sldLayoutId id="2147483711" r:id="rId39"/>
    <p:sldLayoutId id="2147483712" r:id="rId40"/>
    <p:sldLayoutId id="2147483713" r:id="rId41"/>
    <p:sldLayoutId id="2147483714" r:id="rId42"/>
    <p:sldLayoutId id="2147483715" r:id="rId43"/>
    <p:sldLayoutId id="2147483716" r:id="rId44"/>
    <p:sldLayoutId id="2147483717" r:id="rId45"/>
    <p:sldLayoutId id="2147483718" r:id="rId46"/>
    <p:sldLayoutId id="2147483719" r:id="rId47"/>
    <p:sldLayoutId id="2147483720" r:id="rId48"/>
    <p:sldLayoutId id="2147483721" r:id="rId49"/>
    <p:sldLayoutId id="2147483722" r:id="rId50"/>
    <p:sldLayoutId id="2147483723" r:id="rId51"/>
    <p:sldLayoutId id="2147483724" r:id="rId52"/>
    <p:sldLayoutId id="2147483725" r:id="rId53"/>
    <p:sldLayoutId id="2147483726" r:id="rId54"/>
    <p:sldLayoutId id="2147483727" r:id="rId55"/>
    <p:sldLayoutId id="2147483728" r:id="rId56"/>
    <p:sldLayoutId id="2147483729" r:id="rId57"/>
    <p:sldLayoutId id="2147483730" r:id="rId58"/>
    <p:sldLayoutId id="2147483731" r:id="rId59"/>
    <p:sldLayoutId id="2147483732" r:id="rId60"/>
    <p:sldLayoutId id="2147483733" r:id="rId61"/>
    <p:sldLayoutId id="2147483734" r:id="rId62"/>
    <p:sldLayoutId id="2147483735" r:id="rId63"/>
    <p:sldLayoutId id="2147483736" r:id="rId64"/>
    <p:sldLayoutId id="2147483737" r:id="rId65"/>
    <p:sldLayoutId id="2147483738" r:id="rId66"/>
    <p:sldLayoutId id="2147483739" r:id="rId67"/>
    <p:sldLayoutId id="2147483740" r:id="rId68"/>
    <p:sldLayoutId id="2147483741" r:id="rId69"/>
    <p:sldLayoutId id="2147483742" r:id="rId70"/>
    <p:sldLayoutId id="2147483743" r:id="rId71"/>
    <p:sldLayoutId id="2147483744" r:id="rId72"/>
    <p:sldLayoutId id="2147483745" r:id="rId73"/>
    <p:sldLayoutId id="2147483746" r:id="rId74"/>
    <p:sldLayoutId id="2147483747" r:id="rId75"/>
    <p:sldLayoutId id="2147483748" r:id="rId76"/>
    <p:sldLayoutId id="2147483749" r:id="rId77"/>
    <p:sldLayoutId id="2147483750" r:id="rId78"/>
    <p:sldLayoutId id="2147483751" r:id="rId79"/>
    <p:sldLayoutId id="2147483752" r:id="rId80"/>
    <p:sldLayoutId id="2147483753" r:id="rId81"/>
    <p:sldLayoutId id="2147483754" r:id="rId82"/>
    <p:sldLayoutId id="2147483755" r:id="rId83"/>
    <p:sldLayoutId id="2147483756" r:id="rId84"/>
    <p:sldLayoutId id="2147483757" r:id="rId85"/>
    <p:sldLayoutId id="2147483758" r:id="rId86"/>
    <p:sldLayoutId id="2147483759" r:id="rId87"/>
    <p:sldLayoutId id="2147483760" r:id="rId88"/>
    <p:sldLayoutId id="2147483762" r:id="rId89"/>
  </p:sldLayoutIdLst>
  <p:hf sldNum="0" hdr="0" dt="0"/>
  <p:txStyles>
    <p:titleStyle>
      <a:lvl1pPr algn="l" defTabSz="914400" rtl="0" eaLnBrk="1" latinLnBrk="0" hangingPunct="1">
        <a:lnSpc>
          <a:spcPct val="90000"/>
        </a:lnSpc>
        <a:spcBef>
          <a:spcPct val="0"/>
        </a:spcBef>
        <a:buNone/>
        <a:defRPr sz="2800" b="0" kern="1200" cap="all" spc="120" baseline="0">
          <a:solidFill>
            <a:schemeClr val="bg2"/>
          </a:solidFill>
          <a:latin typeface="+mn-lt"/>
          <a:ea typeface="+mj-ea"/>
          <a:cs typeface="+mj-cs"/>
        </a:defRPr>
      </a:lvl1pPr>
    </p:titleStyle>
    <p:body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96"/>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9.jpeg"/><Relationship Id="rId7" Type="http://schemas.microsoft.com/office/2007/relationships/hdphoto" Target="../media/hdphoto2.wdp"/><Relationship Id="rId2" Type="http://schemas.openxmlformats.org/officeDocument/2006/relationships/image" Target="../media/image18.png"/><Relationship Id="rId1" Type="http://schemas.openxmlformats.org/officeDocument/2006/relationships/slideLayout" Target="../slideLayouts/slideLayout89.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81.bin"/><Relationship Id="rId13" Type="http://schemas.openxmlformats.org/officeDocument/2006/relationships/image" Target="../media/image20.png"/><Relationship Id="rId3" Type="http://schemas.openxmlformats.org/officeDocument/2006/relationships/tags" Target="../tags/tag160.xml"/><Relationship Id="rId7" Type="http://schemas.openxmlformats.org/officeDocument/2006/relationships/chart" Target="../charts/chart5.xml"/><Relationship Id="rId12" Type="http://schemas.openxmlformats.org/officeDocument/2006/relationships/image" Target="../media/image21.png"/><Relationship Id="rId2" Type="http://schemas.openxmlformats.org/officeDocument/2006/relationships/tags" Target="../tags/tag159.xml"/><Relationship Id="rId1" Type="http://schemas.openxmlformats.org/officeDocument/2006/relationships/vmlDrawing" Target="../drawings/vmlDrawing81.vml"/><Relationship Id="rId6" Type="http://schemas.openxmlformats.org/officeDocument/2006/relationships/chart" Target="../charts/chart4.xml"/><Relationship Id="rId11" Type="http://schemas.openxmlformats.org/officeDocument/2006/relationships/image" Target="../media/image19.jpeg"/><Relationship Id="rId5" Type="http://schemas.openxmlformats.org/officeDocument/2006/relationships/notesSlide" Target="../notesSlides/notesSlide5.xml"/><Relationship Id="rId15" Type="http://schemas.microsoft.com/office/2007/relationships/hdphoto" Target="../media/hdphoto3.wdp"/><Relationship Id="rId10" Type="http://schemas.openxmlformats.org/officeDocument/2006/relationships/image" Target="../media/image2.emf"/><Relationship Id="rId4" Type="http://schemas.openxmlformats.org/officeDocument/2006/relationships/slideLayout" Target="../slideLayouts/slideLayout88.xml"/><Relationship Id="rId9" Type="http://schemas.openxmlformats.org/officeDocument/2006/relationships/image" Target="../media/image26.emf"/><Relationship Id="rId14" Type="http://schemas.openxmlformats.org/officeDocument/2006/relationships/image" Target="../media/image25.png"/></Relationships>
</file>

<file path=ppt/slides/_rels/slide1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chart" Target="../charts/chart6.xml"/><Relationship Id="rId7" Type="http://schemas.openxmlformats.org/officeDocument/2006/relationships/image" Target="../media/image20.png"/><Relationship Id="rId2" Type="http://schemas.openxmlformats.org/officeDocument/2006/relationships/slideLayout" Target="../slideLayouts/slideLayout88.xml"/><Relationship Id="rId1" Type="http://schemas.openxmlformats.org/officeDocument/2006/relationships/tags" Target="../tags/tag161.xml"/><Relationship Id="rId6" Type="http://schemas.openxmlformats.org/officeDocument/2006/relationships/image" Target="../media/image21.png"/><Relationship Id="rId5" Type="http://schemas.openxmlformats.org/officeDocument/2006/relationships/image" Target="../media/image19.jpeg"/><Relationship Id="rId10" Type="http://schemas.openxmlformats.org/officeDocument/2006/relationships/chart" Target="../charts/chart7.xml"/><Relationship Id="rId4" Type="http://schemas.openxmlformats.org/officeDocument/2006/relationships/image" Target="../media/image2.emf"/><Relationship Id="rId9" Type="http://schemas.microsoft.com/office/2007/relationships/hdphoto" Target="../media/hdphoto3.wdp"/></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7" Type="http://schemas.microsoft.com/office/2007/relationships/hdphoto" Target="../media/hdphoto2.wdp"/><Relationship Id="rId2" Type="http://schemas.openxmlformats.org/officeDocument/2006/relationships/image" Target="../media/image18.png"/><Relationship Id="rId1" Type="http://schemas.openxmlformats.org/officeDocument/2006/relationships/slideLayout" Target="../slideLayouts/slideLayout89.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slideLayout" Target="../slideLayouts/slideLayout88.xml"/><Relationship Id="rId7" Type="http://schemas.openxmlformats.org/officeDocument/2006/relationships/image" Target="../media/image19.jpeg"/><Relationship Id="rId12" Type="http://schemas.microsoft.com/office/2007/relationships/hdphoto" Target="../media/hdphoto3.wdp"/><Relationship Id="rId2" Type="http://schemas.openxmlformats.org/officeDocument/2006/relationships/tags" Target="../tags/tag163.xml"/><Relationship Id="rId1" Type="http://schemas.openxmlformats.org/officeDocument/2006/relationships/tags" Target="../tags/tag162.xml"/><Relationship Id="rId6" Type="http://schemas.openxmlformats.org/officeDocument/2006/relationships/image" Target="../media/image2.emf"/><Relationship Id="rId11" Type="http://schemas.openxmlformats.org/officeDocument/2006/relationships/image" Target="../media/image25.png"/><Relationship Id="rId5" Type="http://schemas.openxmlformats.org/officeDocument/2006/relationships/chart" Target="../charts/chart8.xml"/><Relationship Id="rId10" Type="http://schemas.openxmlformats.org/officeDocument/2006/relationships/chart" Target="../charts/chart9.xml"/><Relationship Id="rId4" Type="http://schemas.openxmlformats.org/officeDocument/2006/relationships/notesSlide" Target="../notesSlides/notesSlide6.xml"/><Relationship Id="rId9" Type="http://schemas.openxmlformats.org/officeDocument/2006/relationships/image" Target="../media/image20.png"/></Relationships>
</file>

<file path=ppt/slides/_rels/slide14.xml.rels><?xml version="1.0" encoding="UTF-8" standalone="yes"?>
<Relationships xmlns="http://schemas.openxmlformats.org/package/2006/relationships"><Relationship Id="rId8" Type="http://schemas.openxmlformats.org/officeDocument/2006/relationships/image" Target="../media/image26.emf"/><Relationship Id="rId13" Type="http://schemas.openxmlformats.org/officeDocument/2006/relationships/image" Target="../media/image25.png"/><Relationship Id="rId3" Type="http://schemas.openxmlformats.org/officeDocument/2006/relationships/tags" Target="../tags/tag165.xml"/><Relationship Id="rId7" Type="http://schemas.openxmlformats.org/officeDocument/2006/relationships/oleObject" Target="../embeddings/oleObject82.bin"/><Relationship Id="rId12" Type="http://schemas.openxmlformats.org/officeDocument/2006/relationships/image" Target="../media/image21.png"/><Relationship Id="rId2" Type="http://schemas.openxmlformats.org/officeDocument/2006/relationships/tags" Target="../tags/tag164.xml"/><Relationship Id="rId1" Type="http://schemas.openxmlformats.org/officeDocument/2006/relationships/vmlDrawing" Target="../drawings/vmlDrawing82.vml"/><Relationship Id="rId6" Type="http://schemas.openxmlformats.org/officeDocument/2006/relationships/chart" Target="../charts/chart10.xml"/><Relationship Id="rId11" Type="http://schemas.openxmlformats.org/officeDocument/2006/relationships/image" Target="../media/image20.png"/><Relationship Id="rId5" Type="http://schemas.openxmlformats.org/officeDocument/2006/relationships/notesSlide" Target="../notesSlides/notesSlide7.xml"/><Relationship Id="rId15" Type="http://schemas.openxmlformats.org/officeDocument/2006/relationships/chart" Target="../charts/chart11.xml"/><Relationship Id="rId10" Type="http://schemas.openxmlformats.org/officeDocument/2006/relationships/image" Target="../media/image19.jpeg"/><Relationship Id="rId4" Type="http://schemas.openxmlformats.org/officeDocument/2006/relationships/slideLayout" Target="../slideLayouts/slideLayout88.xml"/><Relationship Id="rId9" Type="http://schemas.openxmlformats.org/officeDocument/2006/relationships/image" Target="../media/image2.emf"/><Relationship Id="rId14" Type="http://schemas.microsoft.com/office/2007/relationships/hdphoto" Target="../media/hdphoto3.wdp"/></Relationships>
</file>

<file path=ppt/slides/_rels/slide15.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9.jpeg"/><Relationship Id="rId7"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88.xml"/><Relationship Id="rId6" Type="http://schemas.openxmlformats.org/officeDocument/2006/relationships/image" Target="../media/image2.emf"/><Relationship Id="rId5" Type="http://schemas.openxmlformats.org/officeDocument/2006/relationships/image" Target="../media/image21.png"/><Relationship Id="rId10" Type="http://schemas.openxmlformats.org/officeDocument/2006/relationships/chart" Target="../charts/chart13.xml"/><Relationship Id="rId4" Type="http://schemas.openxmlformats.org/officeDocument/2006/relationships/image" Target="../media/image20.png"/><Relationship Id="rId9" Type="http://schemas.openxmlformats.org/officeDocument/2006/relationships/chart" Target="../charts/chart12.xml"/></Relationships>
</file>

<file path=ppt/slides/_rels/slide16.xml.rels><?xml version="1.0" encoding="UTF-8" standalone="yes"?>
<Relationships xmlns="http://schemas.openxmlformats.org/package/2006/relationships"><Relationship Id="rId8" Type="http://schemas.openxmlformats.org/officeDocument/2006/relationships/image" Target="../media/image24.emf"/><Relationship Id="rId13" Type="http://schemas.openxmlformats.org/officeDocument/2006/relationships/image" Target="../media/image25.png"/><Relationship Id="rId3" Type="http://schemas.openxmlformats.org/officeDocument/2006/relationships/tags" Target="../tags/tag167.xml"/><Relationship Id="rId7" Type="http://schemas.openxmlformats.org/officeDocument/2006/relationships/oleObject" Target="../embeddings/oleObject83.bin"/><Relationship Id="rId12" Type="http://schemas.openxmlformats.org/officeDocument/2006/relationships/image" Target="../media/image2.emf"/><Relationship Id="rId2" Type="http://schemas.openxmlformats.org/officeDocument/2006/relationships/tags" Target="../tags/tag166.xml"/><Relationship Id="rId1" Type="http://schemas.openxmlformats.org/officeDocument/2006/relationships/vmlDrawing" Target="../drawings/vmlDrawing83.vml"/><Relationship Id="rId6" Type="http://schemas.openxmlformats.org/officeDocument/2006/relationships/notesSlide" Target="../notesSlides/notesSlide9.xml"/><Relationship Id="rId11" Type="http://schemas.openxmlformats.org/officeDocument/2006/relationships/image" Target="../media/image20.png"/><Relationship Id="rId5" Type="http://schemas.openxmlformats.org/officeDocument/2006/relationships/slideLayout" Target="../slideLayouts/slideLayout88.xml"/><Relationship Id="rId10" Type="http://schemas.openxmlformats.org/officeDocument/2006/relationships/image" Target="../media/image21.png"/><Relationship Id="rId4" Type="http://schemas.openxmlformats.org/officeDocument/2006/relationships/tags" Target="../tags/tag168.xml"/><Relationship Id="rId9" Type="http://schemas.openxmlformats.org/officeDocument/2006/relationships/image" Target="../media/image19.jpeg"/><Relationship Id="rId14" Type="http://schemas.microsoft.com/office/2007/relationships/hdphoto" Target="../media/hdphoto3.wdp"/></Relationships>
</file>

<file path=ppt/slides/_rels/slide17.xml.rels><?xml version="1.0" encoding="UTF-8" standalone="yes"?>
<Relationships xmlns="http://schemas.openxmlformats.org/package/2006/relationships"><Relationship Id="rId8" Type="http://schemas.openxmlformats.org/officeDocument/2006/relationships/image" Target="../media/image26.emf"/><Relationship Id="rId13" Type="http://schemas.openxmlformats.org/officeDocument/2006/relationships/image" Target="../media/image25.png"/><Relationship Id="rId3" Type="http://schemas.openxmlformats.org/officeDocument/2006/relationships/tags" Target="../tags/tag170.xml"/><Relationship Id="rId7" Type="http://schemas.openxmlformats.org/officeDocument/2006/relationships/oleObject" Target="../embeddings/oleObject84.bin"/><Relationship Id="rId12" Type="http://schemas.openxmlformats.org/officeDocument/2006/relationships/image" Target="../media/image20.png"/><Relationship Id="rId2" Type="http://schemas.openxmlformats.org/officeDocument/2006/relationships/tags" Target="../tags/tag169.xml"/><Relationship Id="rId16" Type="http://schemas.openxmlformats.org/officeDocument/2006/relationships/chart" Target="../charts/chart15.xml"/><Relationship Id="rId1" Type="http://schemas.openxmlformats.org/officeDocument/2006/relationships/vmlDrawing" Target="../drawings/vmlDrawing84.vml"/><Relationship Id="rId6" Type="http://schemas.openxmlformats.org/officeDocument/2006/relationships/notesSlide" Target="../notesSlides/notesSlide10.xml"/><Relationship Id="rId11" Type="http://schemas.openxmlformats.org/officeDocument/2006/relationships/image" Target="../media/image21.png"/><Relationship Id="rId5" Type="http://schemas.openxmlformats.org/officeDocument/2006/relationships/slideLayout" Target="../slideLayouts/slideLayout88.xml"/><Relationship Id="rId15" Type="http://schemas.openxmlformats.org/officeDocument/2006/relationships/chart" Target="../charts/chart14.xml"/><Relationship Id="rId10" Type="http://schemas.openxmlformats.org/officeDocument/2006/relationships/image" Target="../media/image19.jpeg"/><Relationship Id="rId4" Type="http://schemas.openxmlformats.org/officeDocument/2006/relationships/tags" Target="../tags/tag171.xml"/><Relationship Id="rId9" Type="http://schemas.openxmlformats.org/officeDocument/2006/relationships/image" Target="../media/image2.emf"/><Relationship Id="rId14" Type="http://schemas.microsoft.com/office/2007/relationships/hdphoto" Target="../media/hdphoto3.wdp"/></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7" Type="http://schemas.microsoft.com/office/2007/relationships/hdphoto" Target="../media/hdphoto2.wdp"/><Relationship Id="rId2" Type="http://schemas.openxmlformats.org/officeDocument/2006/relationships/image" Target="../media/image18.png"/><Relationship Id="rId1" Type="http://schemas.openxmlformats.org/officeDocument/2006/relationships/slideLayout" Target="../slideLayouts/slideLayout89.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8" Type="http://schemas.openxmlformats.org/officeDocument/2006/relationships/image" Target="../media/image24.emf"/><Relationship Id="rId13" Type="http://schemas.openxmlformats.org/officeDocument/2006/relationships/image" Target="../media/image25.png"/><Relationship Id="rId3" Type="http://schemas.openxmlformats.org/officeDocument/2006/relationships/tags" Target="../tags/tag173.xml"/><Relationship Id="rId7" Type="http://schemas.openxmlformats.org/officeDocument/2006/relationships/oleObject" Target="../embeddings/oleObject85.bin"/><Relationship Id="rId12" Type="http://schemas.openxmlformats.org/officeDocument/2006/relationships/image" Target="../media/image2.emf"/><Relationship Id="rId2" Type="http://schemas.openxmlformats.org/officeDocument/2006/relationships/tags" Target="../tags/tag172.xml"/><Relationship Id="rId16" Type="http://schemas.openxmlformats.org/officeDocument/2006/relationships/chart" Target="../charts/chart17.xml"/><Relationship Id="rId1" Type="http://schemas.openxmlformats.org/officeDocument/2006/relationships/vmlDrawing" Target="../drawings/vmlDrawing85.vml"/><Relationship Id="rId6" Type="http://schemas.openxmlformats.org/officeDocument/2006/relationships/notesSlide" Target="../notesSlides/notesSlide11.xml"/><Relationship Id="rId11" Type="http://schemas.openxmlformats.org/officeDocument/2006/relationships/image" Target="../media/image20.png"/><Relationship Id="rId5" Type="http://schemas.openxmlformats.org/officeDocument/2006/relationships/slideLayout" Target="../slideLayouts/slideLayout2.xml"/><Relationship Id="rId15" Type="http://schemas.openxmlformats.org/officeDocument/2006/relationships/chart" Target="../charts/chart16.xml"/><Relationship Id="rId10" Type="http://schemas.openxmlformats.org/officeDocument/2006/relationships/image" Target="../media/image21.png"/><Relationship Id="rId4" Type="http://schemas.openxmlformats.org/officeDocument/2006/relationships/tags" Target="../tags/tag174.xml"/><Relationship Id="rId9" Type="http://schemas.openxmlformats.org/officeDocument/2006/relationships/image" Target="../media/image19.jpeg"/><Relationship Id="rId14" Type="http://schemas.microsoft.com/office/2007/relationships/hdphoto" Target="../media/hdphoto3.wdp"/></Relationships>
</file>

<file path=ppt/slides/_rels/slide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slideLayout" Target="../slideLayouts/slideLayout2.xml"/><Relationship Id="rId7" Type="http://schemas.openxmlformats.org/officeDocument/2006/relationships/image" Target="../media/image20.png"/><Relationship Id="rId2" Type="http://schemas.openxmlformats.org/officeDocument/2006/relationships/tags" Target="../tags/tag146.xml"/><Relationship Id="rId1" Type="http://schemas.openxmlformats.org/officeDocument/2006/relationships/vmlDrawing" Target="../drawings/vmlDrawing75.vml"/><Relationship Id="rId6" Type="http://schemas.openxmlformats.org/officeDocument/2006/relationships/image" Target="../media/image19.jpeg"/><Relationship Id="rId5" Type="http://schemas.openxmlformats.org/officeDocument/2006/relationships/image" Target="../media/image23.emf"/><Relationship Id="rId10" Type="http://schemas.microsoft.com/office/2007/relationships/hdphoto" Target="../media/hdphoto2.wdp"/><Relationship Id="rId4" Type="http://schemas.openxmlformats.org/officeDocument/2006/relationships/oleObject" Target="../embeddings/oleObject75.bin"/><Relationship Id="rId9" Type="http://schemas.openxmlformats.org/officeDocument/2006/relationships/image" Target="../media/image22.png"/></Relationships>
</file>

<file path=ppt/slides/_rels/slide20.xml.rels><?xml version="1.0" encoding="UTF-8" standalone="yes"?>
<Relationships xmlns="http://schemas.openxmlformats.org/package/2006/relationships"><Relationship Id="rId8" Type="http://schemas.openxmlformats.org/officeDocument/2006/relationships/image" Target="../media/image24.emf"/><Relationship Id="rId13" Type="http://schemas.openxmlformats.org/officeDocument/2006/relationships/image" Target="../media/image25.png"/><Relationship Id="rId3" Type="http://schemas.openxmlformats.org/officeDocument/2006/relationships/tags" Target="../tags/tag176.xml"/><Relationship Id="rId7" Type="http://schemas.openxmlformats.org/officeDocument/2006/relationships/oleObject" Target="../embeddings/oleObject86.bin"/><Relationship Id="rId12" Type="http://schemas.openxmlformats.org/officeDocument/2006/relationships/image" Target="../media/image2.emf"/><Relationship Id="rId2" Type="http://schemas.openxmlformats.org/officeDocument/2006/relationships/tags" Target="../tags/tag175.xml"/><Relationship Id="rId16" Type="http://schemas.openxmlformats.org/officeDocument/2006/relationships/chart" Target="../charts/chart19.xml"/><Relationship Id="rId1" Type="http://schemas.openxmlformats.org/officeDocument/2006/relationships/vmlDrawing" Target="../drawings/vmlDrawing86.vml"/><Relationship Id="rId6" Type="http://schemas.openxmlformats.org/officeDocument/2006/relationships/notesSlide" Target="../notesSlides/notesSlide12.xml"/><Relationship Id="rId11" Type="http://schemas.openxmlformats.org/officeDocument/2006/relationships/image" Target="../media/image20.png"/><Relationship Id="rId5" Type="http://schemas.openxmlformats.org/officeDocument/2006/relationships/slideLayout" Target="../slideLayouts/slideLayout2.xml"/><Relationship Id="rId15" Type="http://schemas.openxmlformats.org/officeDocument/2006/relationships/chart" Target="../charts/chart18.xml"/><Relationship Id="rId10" Type="http://schemas.openxmlformats.org/officeDocument/2006/relationships/image" Target="../media/image21.png"/><Relationship Id="rId4" Type="http://schemas.openxmlformats.org/officeDocument/2006/relationships/tags" Target="../tags/tag177.xml"/><Relationship Id="rId9" Type="http://schemas.openxmlformats.org/officeDocument/2006/relationships/image" Target="../media/image19.jpeg"/><Relationship Id="rId14" Type="http://schemas.microsoft.com/office/2007/relationships/hdphoto" Target="../media/hdphoto3.wdp"/></Relationships>
</file>

<file path=ppt/slides/_rels/slide21.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2.emf"/><Relationship Id="rId7" Type="http://schemas.openxmlformats.org/officeDocument/2006/relationships/image" Target="../media/image25.png"/><Relationship Id="rId12" Type="http://schemas.openxmlformats.org/officeDocument/2006/relationships/chart" Target="../charts/chart23.xml"/><Relationship Id="rId2" Type="http://schemas.openxmlformats.org/officeDocument/2006/relationships/slideLayout" Target="../slideLayouts/slideLayout88.xml"/><Relationship Id="rId1" Type="http://schemas.openxmlformats.org/officeDocument/2006/relationships/tags" Target="../tags/tag178.xml"/><Relationship Id="rId6" Type="http://schemas.openxmlformats.org/officeDocument/2006/relationships/image" Target="../media/image20.png"/><Relationship Id="rId11" Type="http://schemas.openxmlformats.org/officeDocument/2006/relationships/chart" Target="../charts/chart22.xml"/><Relationship Id="rId5" Type="http://schemas.openxmlformats.org/officeDocument/2006/relationships/image" Target="../media/image21.png"/><Relationship Id="rId10" Type="http://schemas.openxmlformats.org/officeDocument/2006/relationships/chart" Target="../charts/chart21.xml"/><Relationship Id="rId4" Type="http://schemas.openxmlformats.org/officeDocument/2006/relationships/image" Target="../media/image19.jpeg"/><Relationship Id="rId9" Type="http://schemas.openxmlformats.org/officeDocument/2006/relationships/chart" Target="../charts/chart20.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7" Type="http://schemas.microsoft.com/office/2007/relationships/hdphoto" Target="../media/hdphoto2.wdp"/><Relationship Id="rId2" Type="http://schemas.openxmlformats.org/officeDocument/2006/relationships/image" Target="../media/image18.png"/><Relationship Id="rId1" Type="http://schemas.openxmlformats.org/officeDocument/2006/relationships/slideLayout" Target="../slideLayouts/slideLayout89.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8" Type="http://schemas.openxmlformats.org/officeDocument/2006/relationships/image" Target="../media/image23.emf"/><Relationship Id="rId13" Type="http://schemas.openxmlformats.org/officeDocument/2006/relationships/image" Target="../media/image25.png"/><Relationship Id="rId3" Type="http://schemas.openxmlformats.org/officeDocument/2006/relationships/tags" Target="../tags/tag180.xml"/><Relationship Id="rId7" Type="http://schemas.openxmlformats.org/officeDocument/2006/relationships/oleObject" Target="../embeddings/oleObject87.bin"/><Relationship Id="rId12" Type="http://schemas.openxmlformats.org/officeDocument/2006/relationships/image" Target="../media/image20.png"/><Relationship Id="rId2" Type="http://schemas.openxmlformats.org/officeDocument/2006/relationships/tags" Target="../tags/tag179.xml"/><Relationship Id="rId16" Type="http://schemas.openxmlformats.org/officeDocument/2006/relationships/chart" Target="../charts/chart25.xml"/><Relationship Id="rId1" Type="http://schemas.openxmlformats.org/officeDocument/2006/relationships/vmlDrawing" Target="../drawings/vmlDrawing87.vml"/><Relationship Id="rId6" Type="http://schemas.openxmlformats.org/officeDocument/2006/relationships/notesSlide" Target="../notesSlides/notesSlide13.xml"/><Relationship Id="rId11" Type="http://schemas.openxmlformats.org/officeDocument/2006/relationships/image" Target="../media/image21.png"/><Relationship Id="rId5" Type="http://schemas.openxmlformats.org/officeDocument/2006/relationships/slideLayout" Target="../slideLayouts/slideLayout88.xml"/><Relationship Id="rId15" Type="http://schemas.openxmlformats.org/officeDocument/2006/relationships/chart" Target="../charts/chart24.xml"/><Relationship Id="rId10" Type="http://schemas.openxmlformats.org/officeDocument/2006/relationships/image" Target="../media/image19.jpeg"/><Relationship Id="rId4" Type="http://schemas.openxmlformats.org/officeDocument/2006/relationships/tags" Target="../tags/tag181.xml"/><Relationship Id="rId9" Type="http://schemas.openxmlformats.org/officeDocument/2006/relationships/image" Target="../media/image2.emf"/><Relationship Id="rId14" Type="http://schemas.microsoft.com/office/2007/relationships/hdphoto" Target="../media/hdphoto3.wdp"/></Relationships>
</file>

<file path=ppt/slides/_rels/slide24.xml.rels><?xml version="1.0" encoding="UTF-8" standalone="yes"?>
<Relationships xmlns="http://schemas.openxmlformats.org/package/2006/relationships"><Relationship Id="rId8" Type="http://schemas.openxmlformats.org/officeDocument/2006/relationships/image" Target="../media/image23.emf"/><Relationship Id="rId13" Type="http://schemas.openxmlformats.org/officeDocument/2006/relationships/image" Target="../media/image25.png"/><Relationship Id="rId3" Type="http://schemas.openxmlformats.org/officeDocument/2006/relationships/tags" Target="../tags/tag183.xml"/><Relationship Id="rId7" Type="http://schemas.openxmlformats.org/officeDocument/2006/relationships/oleObject" Target="../embeddings/oleObject88.bin"/><Relationship Id="rId12" Type="http://schemas.openxmlformats.org/officeDocument/2006/relationships/image" Target="../media/image20.png"/><Relationship Id="rId2" Type="http://schemas.openxmlformats.org/officeDocument/2006/relationships/tags" Target="../tags/tag182.xml"/><Relationship Id="rId16" Type="http://schemas.openxmlformats.org/officeDocument/2006/relationships/chart" Target="../charts/chart27.xml"/><Relationship Id="rId1" Type="http://schemas.openxmlformats.org/officeDocument/2006/relationships/vmlDrawing" Target="../drawings/vmlDrawing88.vml"/><Relationship Id="rId6" Type="http://schemas.openxmlformats.org/officeDocument/2006/relationships/notesSlide" Target="../notesSlides/notesSlide14.xml"/><Relationship Id="rId11" Type="http://schemas.openxmlformats.org/officeDocument/2006/relationships/image" Target="../media/image21.png"/><Relationship Id="rId5" Type="http://schemas.openxmlformats.org/officeDocument/2006/relationships/slideLayout" Target="../slideLayouts/slideLayout88.xml"/><Relationship Id="rId15" Type="http://schemas.openxmlformats.org/officeDocument/2006/relationships/chart" Target="../charts/chart26.xml"/><Relationship Id="rId10" Type="http://schemas.openxmlformats.org/officeDocument/2006/relationships/image" Target="../media/image19.jpeg"/><Relationship Id="rId4" Type="http://schemas.openxmlformats.org/officeDocument/2006/relationships/tags" Target="../tags/tag184.xml"/><Relationship Id="rId9" Type="http://schemas.openxmlformats.org/officeDocument/2006/relationships/image" Target="../media/image2.emf"/><Relationship Id="rId14" Type="http://schemas.microsoft.com/office/2007/relationships/hdphoto" Target="../media/hdphoto3.wdp"/></Relationships>
</file>

<file path=ppt/slides/_rels/slide25.xml.rels><?xml version="1.0" encoding="UTF-8" standalone="yes"?>
<Relationships xmlns="http://schemas.openxmlformats.org/package/2006/relationships"><Relationship Id="rId8" Type="http://schemas.openxmlformats.org/officeDocument/2006/relationships/image" Target="../media/image2.emf"/><Relationship Id="rId13" Type="http://schemas.microsoft.com/office/2007/relationships/hdphoto" Target="../media/hdphoto3.wdp"/><Relationship Id="rId3" Type="http://schemas.openxmlformats.org/officeDocument/2006/relationships/tags" Target="../tags/tag186.xml"/><Relationship Id="rId7" Type="http://schemas.openxmlformats.org/officeDocument/2006/relationships/image" Target="../media/image23.emf"/><Relationship Id="rId12" Type="http://schemas.openxmlformats.org/officeDocument/2006/relationships/image" Target="../media/image25.png"/><Relationship Id="rId2" Type="http://schemas.openxmlformats.org/officeDocument/2006/relationships/tags" Target="../tags/tag185.xml"/><Relationship Id="rId1" Type="http://schemas.openxmlformats.org/officeDocument/2006/relationships/vmlDrawing" Target="../drawings/vmlDrawing89.vml"/><Relationship Id="rId6" Type="http://schemas.openxmlformats.org/officeDocument/2006/relationships/oleObject" Target="../embeddings/oleObject89.bin"/><Relationship Id="rId11" Type="http://schemas.openxmlformats.org/officeDocument/2006/relationships/image" Target="../media/image20.png"/><Relationship Id="rId5" Type="http://schemas.openxmlformats.org/officeDocument/2006/relationships/slideLayout" Target="../slideLayouts/slideLayout88.xml"/><Relationship Id="rId15" Type="http://schemas.openxmlformats.org/officeDocument/2006/relationships/chart" Target="../charts/chart29.xml"/><Relationship Id="rId10" Type="http://schemas.openxmlformats.org/officeDocument/2006/relationships/image" Target="../media/image21.png"/><Relationship Id="rId4" Type="http://schemas.openxmlformats.org/officeDocument/2006/relationships/tags" Target="../tags/tag187.xml"/><Relationship Id="rId9" Type="http://schemas.openxmlformats.org/officeDocument/2006/relationships/image" Target="../media/image19.jpeg"/><Relationship Id="rId14" Type="http://schemas.openxmlformats.org/officeDocument/2006/relationships/chart" Target="../charts/chart28.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7" Type="http://schemas.microsoft.com/office/2007/relationships/hdphoto" Target="../media/hdphoto2.wdp"/><Relationship Id="rId2" Type="http://schemas.openxmlformats.org/officeDocument/2006/relationships/image" Target="../media/image18.png"/><Relationship Id="rId1" Type="http://schemas.openxmlformats.org/officeDocument/2006/relationships/slideLayout" Target="../slideLayouts/slideLayout89.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8" Type="http://schemas.openxmlformats.org/officeDocument/2006/relationships/chart" Target="../charts/chart30.xml"/><Relationship Id="rId13" Type="http://schemas.openxmlformats.org/officeDocument/2006/relationships/image" Target="../media/image25.png"/><Relationship Id="rId18" Type="http://schemas.openxmlformats.org/officeDocument/2006/relationships/chart" Target="../charts/chart34.xml"/><Relationship Id="rId3" Type="http://schemas.openxmlformats.org/officeDocument/2006/relationships/tags" Target="../tags/tag189.xml"/><Relationship Id="rId7" Type="http://schemas.openxmlformats.org/officeDocument/2006/relationships/image" Target="../media/image26.emf"/><Relationship Id="rId12" Type="http://schemas.openxmlformats.org/officeDocument/2006/relationships/image" Target="../media/image2.emf"/><Relationship Id="rId17" Type="http://schemas.openxmlformats.org/officeDocument/2006/relationships/chart" Target="../charts/chart33.xml"/><Relationship Id="rId2" Type="http://schemas.openxmlformats.org/officeDocument/2006/relationships/tags" Target="../tags/tag188.xml"/><Relationship Id="rId16" Type="http://schemas.openxmlformats.org/officeDocument/2006/relationships/chart" Target="../charts/chart32.xml"/><Relationship Id="rId1" Type="http://schemas.openxmlformats.org/officeDocument/2006/relationships/vmlDrawing" Target="../drawings/vmlDrawing90.vml"/><Relationship Id="rId6" Type="http://schemas.openxmlformats.org/officeDocument/2006/relationships/oleObject" Target="../embeddings/oleObject90.bin"/><Relationship Id="rId11" Type="http://schemas.openxmlformats.org/officeDocument/2006/relationships/image" Target="../media/image20.png"/><Relationship Id="rId5" Type="http://schemas.openxmlformats.org/officeDocument/2006/relationships/slideLayout" Target="../slideLayouts/slideLayout88.xml"/><Relationship Id="rId15" Type="http://schemas.openxmlformats.org/officeDocument/2006/relationships/chart" Target="../charts/chart31.xml"/><Relationship Id="rId10" Type="http://schemas.openxmlformats.org/officeDocument/2006/relationships/image" Target="../media/image21.png"/><Relationship Id="rId4" Type="http://schemas.openxmlformats.org/officeDocument/2006/relationships/tags" Target="../tags/tag190.xml"/><Relationship Id="rId9" Type="http://schemas.openxmlformats.org/officeDocument/2006/relationships/image" Target="../media/image19.jpeg"/><Relationship Id="rId14" Type="http://schemas.microsoft.com/office/2007/relationships/hdphoto" Target="../media/hdphoto3.wdp"/></Relationships>
</file>

<file path=ppt/slides/_rels/slide28.xml.rels><?xml version="1.0" encoding="UTF-8" standalone="yes"?>
<Relationships xmlns="http://schemas.openxmlformats.org/package/2006/relationships"><Relationship Id="rId8" Type="http://schemas.openxmlformats.org/officeDocument/2006/relationships/chart" Target="../charts/chart35.xml"/><Relationship Id="rId13" Type="http://schemas.openxmlformats.org/officeDocument/2006/relationships/image" Target="../media/image25.png"/><Relationship Id="rId18" Type="http://schemas.openxmlformats.org/officeDocument/2006/relationships/chart" Target="../charts/chart39.xml"/><Relationship Id="rId3" Type="http://schemas.openxmlformats.org/officeDocument/2006/relationships/tags" Target="../tags/tag192.xml"/><Relationship Id="rId7" Type="http://schemas.openxmlformats.org/officeDocument/2006/relationships/image" Target="../media/image26.emf"/><Relationship Id="rId12" Type="http://schemas.openxmlformats.org/officeDocument/2006/relationships/image" Target="../media/image2.emf"/><Relationship Id="rId17" Type="http://schemas.openxmlformats.org/officeDocument/2006/relationships/chart" Target="../charts/chart38.xml"/><Relationship Id="rId2" Type="http://schemas.openxmlformats.org/officeDocument/2006/relationships/tags" Target="../tags/tag191.xml"/><Relationship Id="rId16" Type="http://schemas.openxmlformats.org/officeDocument/2006/relationships/chart" Target="../charts/chart37.xml"/><Relationship Id="rId1" Type="http://schemas.openxmlformats.org/officeDocument/2006/relationships/vmlDrawing" Target="../drawings/vmlDrawing91.vml"/><Relationship Id="rId6" Type="http://schemas.openxmlformats.org/officeDocument/2006/relationships/oleObject" Target="../embeddings/oleObject91.bin"/><Relationship Id="rId11" Type="http://schemas.openxmlformats.org/officeDocument/2006/relationships/image" Target="../media/image20.png"/><Relationship Id="rId5" Type="http://schemas.openxmlformats.org/officeDocument/2006/relationships/slideLayout" Target="../slideLayouts/slideLayout88.xml"/><Relationship Id="rId15" Type="http://schemas.openxmlformats.org/officeDocument/2006/relationships/chart" Target="../charts/chart36.xml"/><Relationship Id="rId10" Type="http://schemas.openxmlformats.org/officeDocument/2006/relationships/image" Target="../media/image21.png"/><Relationship Id="rId4" Type="http://schemas.openxmlformats.org/officeDocument/2006/relationships/tags" Target="../tags/tag193.xml"/><Relationship Id="rId9" Type="http://schemas.openxmlformats.org/officeDocument/2006/relationships/image" Target="../media/image19.jpeg"/><Relationship Id="rId14" Type="http://schemas.microsoft.com/office/2007/relationships/hdphoto" Target="../media/hdphoto3.wdp"/></Relationships>
</file>

<file path=ppt/slides/_rels/slide29.xml.rels><?xml version="1.0" encoding="UTF-8" standalone="yes"?>
<Relationships xmlns="http://schemas.openxmlformats.org/package/2006/relationships"><Relationship Id="rId3" Type="http://schemas.openxmlformats.org/officeDocument/2006/relationships/image" Target="../media/image19.jpeg"/><Relationship Id="rId7" Type="http://schemas.microsoft.com/office/2007/relationships/hdphoto" Target="../media/hdphoto2.wdp"/><Relationship Id="rId2" Type="http://schemas.openxmlformats.org/officeDocument/2006/relationships/image" Target="../media/image18.png"/><Relationship Id="rId1" Type="http://schemas.openxmlformats.org/officeDocument/2006/relationships/slideLayout" Target="../slideLayouts/slideLayout89.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slideLayout" Target="../slideLayouts/slideLayout2.xml"/><Relationship Id="rId7" Type="http://schemas.openxmlformats.org/officeDocument/2006/relationships/image" Target="../media/image20.png"/><Relationship Id="rId2" Type="http://schemas.openxmlformats.org/officeDocument/2006/relationships/tags" Target="../tags/tag147.xml"/><Relationship Id="rId1" Type="http://schemas.openxmlformats.org/officeDocument/2006/relationships/vmlDrawing" Target="../drawings/vmlDrawing76.vml"/><Relationship Id="rId6" Type="http://schemas.openxmlformats.org/officeDocument/2006/relationships/image" Target="../media/image19.jpeg"/><Relationship Id="rId5" Type="http://schemas.openxmlformats.org/officeDocument/2006/relationships/image" Target="../media/image24.emf"/><Relationship Id="rId10" Type="http://schemas.microsoft.com/office/2007/relationships/hdphoto" Target="../media/hdphoto3.wdp"/><Relationship Id="rId4" Type="http://schemas.openxmlformats.org/officeDocument/2006/relationships/oleObject" Target="../embeddings/oleObject76.bin"/><Relationship Id="rId9" Type="http://schemas.openxmlformats.org/officeDocument/2006/relationships/image" Target="../media/image25.png"/></Relationships>
</file>

<file path=ppt/slides/_rels/slide30.xml.rels><?xml version="1.0" encoding="UTF-8" standalone="yes"?>
<Relationships xmlns="http://schemas.openxmlformats.org/package/2006/relationships"><Relationship Id="rId8" Type="http://schemas.openxmlformats.org/officeDocument/2006/relationships/image" Target="../media/image2.emf"/><Relationship Id="rId13" Type="http://schemas.microsoft.com/office/2007/relationships/hdphoto" Target="../media/hdphoto3.wdp"/><Relationship Id="rId3" Type="http://schemas.openxmlformats.org/officeDocument/2006/relationships/tags" Target="../tags/tag195.xml"/><Relationship Id="rId7" Type="http://schemas.openxmlformats.org/officeDocument/2006/relationships/image" Target="../media/image23.emf"/><Relationship Id="rId12" Type="http://schemas.openxmlformats.org/officeDocument/2006/relationships/image" Target="../media/image25.png"/><Relationship Id="rId2" Type="http://schemas.openxmlformats.org/officeDocument/2006/relationships/tags" Target="../tags/tag194.xml"/><Relationship Id="rId1" Type="http://schemas.openxmlformats.org/officeDocument/2006/relationships/vmlDrawing" Target="../drawings/vmlDrawing92.vml"/><Relationship Id="rId6" Type="http://schemas.openxmlformats.org/officeDocument/2006/relationships/oleObject" Target="../embeddings/oleObject92.bin"/><Relationship Id="rId11" Type="http://schemas.openxmlformats.org/officeDocument/2006/relationships/image" Target="../media/image20.png"/><Relationship Id="rId5" Type="http://schemas.openxmlformats.org/officeDocument/2006/relationships/slideLayout" Target="../slideLayouts/slideLayout88.xml"/><Relationship Id="rId15" Type="http://schemas.openxmlformats.org/officeDocument/2006/relationships/chart" Target="../charts/chart41.xml"/><Relationship Id="rId10" Type="http://schemas.openxmlformats.org/officeDocument/2006/relationships/image" Target="../media/image21.png"/><Relationship Id="rId4" Type="http://schemas.openxmlformats.org/officeDocument/2006/relationships/tags" Target="../tags/tag196.xml"/><Relationship Id="rId9" Type="http://schemas.openxmlformats.org/officeDocument/2006/relationships/image" Target="../media/image19.jpeg"/><Relationship Id="rId14" Type="http://schemas.openxmlformats.org/officeDocument/2006/relationships/chart" Target="../charts/chart40.xml"/></Relationships>
</file>

<file path=ppt/slides/_rels/slide31.xml.rels><?xml version="1.0" encoding="UTF-8" standalone="yes"?>
<Relationships xmlns="http://schemas.openxmlformats.org/package/2006/relationships"><Relationship Id="rId8" Type="http://schemas.openxmlformats.org/officeDocument/2006/relationships/image" Target="../media/image19.jpeg"/><Relationship Id="rId13" Type="http://schemas.openxmlformats.org/officeDocument/2006/relationships/chart" Target="../charts/chart43.xml"/><Relationship Id="rId3" Type="http://schemas.openxmlformats.org/officeDocument/2006/relationships/tags" Target="../tags/tag198.xml"/><Relationship Id="rId7" Type="http://schemas.openxmlformats.org/officeDocument/2006/relationships/image" Target="../media/image23.emf"/><Relationship Id="rId12" Type="http://schemas.openxmlformats.org/officeDocument/2006/relationships/chart" Target="../charts/chart42.xml"/><Relationship Id="rId2" Type="http://schemas.openxmlformats.org/officeDocument/2006/relationships/tags" Target="../tags/tag197.xml"/><Relationship Id="rId1" Type="http://schemas.openxmlformats.org/officeDocument/2006/relationships/vmlDrawing" Target="../drawings/vmlDrawing93.vml"/><Relationship Id="rId6" Type="http://schemas.openxmlformats.org/officeDocument/2006/relationships/oleObject" Target="../embeddings/oleObject93.bin"/><Relationship Id="rId11" Type="http://schemas.openxmlformats.org/officeDocument/2006/relationships/image" Target="../media/image2.emf"/><Relationship Id="rId5" Type="http://schemas.openxmlformats.org/officeDocument/2006/relationships/notesSlide" Target="../notesSlides/notesSlide15.xml"/><Relationship Id="rId15" Type="http://schemas.microsoft.com/office/2007/relationships/hdphoto" Target="../media/hdphoto3.wdp"/><Relationship Id="rId10" Type="http://schemas.openxmlformats.org/officeDocument/2006/relationships/image" Target="../media/image20.png"/><Relationship Id="rId4" Type="http://schemas.openxmlformats.org/officeDocument/2006/relationships/slideLayout" Target="../slideLayouts/slideLayout88.xml"/><Relationship Id="rId9" Type="http://schemas.openxmlformats.org/officeDocument/2006/relationships/image" Target="../media/image21.png"/><Relationship Id="rId14" Type="http://schemas.openxmlformats.org/officeDocument/2006/relationships/image" Target="../media/image25.png"/></Relationships>
</file>

<file path=ppt/slides/_rels/slide32.xml.rels><?xml version="1.0" encoding="UTF-8" standalone="yes"?>
<Relationships xmlns="http://schemas.openxmlformats.org/package/2006/relationships"><Relationship Id="rId8" Type="http://schemas.openxmlformats.org/officeDocument/2006/relationships/image" Target="../media/image2.emf"/><Relationship Id="rId13" Type="http://schemas.microsoft.com/office/2007/relationships/hdphoto" Target="../media/hdphoto3.wdp"/><Relationship Id="rId3" Type="http://schemas.openxmlformats.org/officeDocument/2006/relationships/tags" Target="../tags/tag200.xml"/><Relationship Id="rId7" Type="http://schemas.openxmlformats.org/officeDocument/2006/relationships/image" Target="../media/image23.emf"/><Relationship Id="rId12" Type="http://schemas.openxmlformats.org/officeDocument/2006/relationships/image" Target="../media/image25.png"/><Relationship Id="rId2" Type="http://schemas.openxmlformats.org/officeDocument/2006/relationships/tags" Target="../tags/tag199.xml"/><Relationship Id="rId1" Type="http://schemas.openxmlformats.org/officeDocument/2006/relationships/vmlDrawing" Target="../drawings/vmlDrawing94.vml"/><Relationship Id="rId6" Type="http://schemas.openxmlformats.org/officeDocument/2006/relationships/oleObject" Target="../embeddings/oleObject94.bin"/><Relationship Id="rId11" Type="http://schemas.openxmlformats.org/officeDocument/2006/relationships/image" Target="../media/image20.png"/><Relationship Id="rId5" Type="http://schemas.openxmlformats.org/officeDocument/2006/relationships/notesSlide" Target="../notesSlides/notesSlide16.xml"/><Relationship Id="rId10" Type="http://schemas.openxmlformats.org/officeDocument/2006/relationships/image" Target="../media/image21.png"/><Relationship Id="rId4" Type="http://schemas.openxmlformats.org/officeDocument/2006/relationships/slideLayout" Target="../slideLayouts/slideLayout88.xml"/><Relationship Id="rId9" Type="http://schemas.openxmlformats.org/officeDocument/2006/relationships/image" Target="../media/image19.jpeg"/><Relationship Id="rId14" Type="http://schemas.openxmlformats.org/officeDocument/2006/relationships/chart" Target="../charts/chart44.xml"/></Relationships>
</file>

<file path=ppt/slides/_rels/slide33.xml.rels><?xml version="1.0" encoding="UTF-8" standalone="yes"?>
<Relationships xmlns="http://schemas.openxmlformats.org/package/2006/relationships"><Relationship Id="rId8" Type="http://schemas.openxmlformats.org/officeDocument/2006/relationships/image" Target="../media/image23.emf"/><Relationship Id="rId13" Type="http://schemas.openxmlformats.org/officeDocument/2006/relationships/image" Target="../media/image20.png"/><Relationship Id="rId3" Type="http://schemas.openxmlformats.org/officeDocument/2006/relationships/tags" Target="../tags/tag202.xml"/><Relationship Id="rId7" Type="http://schemas.openxmlformats.org/officeDocument/2006/relationships/oleObject" Target="../embeddings/oleObject95.bin"/><Relationship Id="rId12" Type="http://schemas.openxmlformats.org/officeDocument/2006/relationships/image" Target="../media/image21.png"/><Relationship Id="rId2" Type="http://schemas.openxmlformats.org/officeDocument/2006/relationships/tags" Target="../tags/tag201.xml"/><Relationship Id="rId16" Type="http://schemas.microsoft.com/office/2007/relationships/hdphoto" Target="../media/hdphoto3.wdp"/><Relationship Id="rId1" Type="http://schemas.openxmlformats.org/officeDocument/2006/relationships/vmlDrawing" Target="../drawings/vmlDrawing95.vml"/><Relationship Id="rId6" Type="http://schemas.openxmlformats.org/officeDocument/2006/relationships/chart" Target="../charts/chart45.xml"/><Relationship Id="rId11" Type="http://schemas.openxmlformats.org/officeDocument/2006/relationships/image" Target="../media/image19.jpeg"/><Relationship Id="rId5" Type="http://schemas.openxmlformats.org/officeDocument/2006/relationships/notesSlide" Target="../notesSlides/notesSlide17.xml"/><Relationship Id="rId15" Type="http://schemas.openxmlformats.org/officeDocument/2006/relationships/image" Target="../media/image25.png"/><Relationship Id="rId10" Type="http://schemas.openxmlformats.org/officeDocument/2006/relationships/image" Target="../media/image2.emf"/><Relationship Id="rId4" Type="http://schemas.openxmlformats.org/officeDocument/2006/relationships/slideLayout" Target="../slideLayouts/slideLayout88.xml"/><Relationship Id="rId9" Type="http://schemas.openxmlformats.org/officeDocument/2006/relationships/chart" Target="../charts/chart46.xml"/><Relationship Id="rId14" Type="http://schemas.openxmlformats.org/officeDocument/2006/relationships/chart" Target="../charts/chart47.xml"/></Relationships>
</file>

<file path=ppt/slides/_rels/slide34.xml.rels><?xml version="1.0" encoding="UTF-8" standalone="yes"?>
<Relationships xmlns="http://schemas.openxmlformats.org/package/2006/relationships"><Relationship Id="rId8" Type="http://schemas.openxmlformats.org/officeDocument/2006/relationships/image" Target="../media/image19.jpeg"/><Relationship Id="rId13" Type="http://schemas.openxmlformats.org/officeDocument/2006/relationships/chart" Target="../charts/chart48.xml"/><Relationship Id="rId3" Type="http://schemas.openxmlformats.org/officeDocument/2006/relationships/tags" Target="../tags/tag204.xml"/><Relationship Id="rId7" Type="http://schemas.openxmlformats.org/officeDocument/2006/relationships/image" Target="../media/image2.emf"/><Relationship Id="rId12" Type="http://schemas.microsoft.com/office/2007/relationships/hdphoto" Target="../media/hdphoto3.wdp"/><Relationship Id="rId2" Type="http://schemas.openxmlformats.org/officeDocument/2006/relationships/tags" Target="../tags/tag203.xml"/><Relationship Id="rId16" Type="http://schemas.openxmlformats.org/officeDocument/2006/relationships/chart" Target="../charts/chart51.xml"/><Relationship Id="rId1" Type="http://schemas.openxmlformats.org/officeDocument/2006/relationships/vmlDrawing" Target="../drawings/vmlDrawing96.vml"/><Relationship Id="rId6" Type="http://schemas.openxmlformats.org/officeDocument/2006/relationships/image" Target="../media/image26.emf"/><Relationship Id="rId11" Type="http://schemas.openxmlformats.org/officeDocument/2006/relationships/image" Target="../media/image25.png"/><Relationship Id="rId5" Type="http://schemas.openxmlformats.org/officeDocument/2006/relationships/oleObject" Target="../embeddings/oleObject96.bin"/><Relationship Id="rId15" Type="http://schemas.openxmlformats.org/officeDocument/2006/relationships/chart" Target="../charts/chart50.xml"/><Relationship Id="rId10" Type="http://schemas.openxmlformats.org/officeDocument/2006/relationships/image" Target="../media/image21.png"/><Relationship Id="rId4" Type="http://schemas.openxmlformats.org/officeDocument/2006/relationships/slideLayout" Target="../slideLayouts/slideLayout88.xml"/><Relationship Id="rId9" Type="http://schemas.openxmlformats.org/officeDocument/2006/relationships/image" Target="../media/image20.png"/><Relationship Id="rId14" Type="http://schemas.openxmlformats.org/officeDocument/2006/relationships/chart" Target="../charts/chart49.xml"/></Relationships>
</file>

<file path=ppt/slides/_rels/slide35.xml.rels><?xml version="1.0" encoding="UTF-8" standalone="yes"?>
<Relationships xmlns="http://schemas.openxmlformats.org/package/2006/relationships"><Relationship Id="rId3" Type="http://schemas.openxmlformats.org/officeDocument/2006/relationships/image" Target="../media/image19.jpeg"/><Relationship Id="rId7" Type="http://schemas.microsoft.com/office/2007/relationships/hdphoto" Target="../media/hdphoto2.wdp"/><Relationship Id="rId2" Type="http://schemas.openxmlformats.org/officeDocument/2006/relationships/image" Target="../media/image18.png"/><Relationship Id="rId1" Type="http://schemas.openxmlformats.org/officeDocument/2006/relationships/slideLayout" Target="../slideLayouts/slideLayout89.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36.xml.rels><?xml version="1.0" encoding="UTF-8" standalone="yes"?>
<Relationships xmlns="http://schemas.openxmlformats.org/package/2006/relationships"><Relationship Id="rId8" Type="http://schemas.openxmlformats.org/officeDocument/2006/relationships/image" Target="../media/image2.emf"/><Relationship Id="rId13" Type="http://schemas.microsoft.com/office/2007/relationships/hdphoto" Target="../media/hdphoto3.wdp"/><Relationship Id="rId3" Type="http://schemas.openxmlformats.org/officeDocument/2006/relationships/tags" Target="../tags/tag206.xml"/><Relationship Id="rId7" Type="http://schemas.openxmlformats.org/officeDocument/2006/relationships/image" Target="../media/image23.emf"/><Relationship Id="rId12" Type="http://schemas.openxmlformats.org/officeDocument/2006/relationships/image" Target="../media/image25.png"/><Relationship Id="rId2" Type="http://schemas.openxmlformats.org/officeDocument/2006/relationships/tags" Target="../tags/tag205.xml"/><Relationship Id="rId1" Type="http://schemas.openxmlformats.org/officeDocument/2006/relationships/vmlDrawing" Target="../drawings/vmlDrawing97.vml"/><Relationship Id="rId6" Type="http://schemas.openxmlformats.org/officeDocument/2006/relationships/oleObject" Target="../embeddings/oleObject97.bin"/><Relationship Id="rId11" Type="http://schemas.openxmlformats.org/officeDocument/2006/relationships/image" Target="../media/image20.png"/><Relationship Id="rId5" Type="http://schemas.openxmlformats.org/officeDocument/2006/relationships/slideLayout" Target="../slideLayouts/slideLayout88.xml"/><Relationship Id="rId15" Type="http://schemas.openxmlformats.org/officeDocument/2006/relationships/chart" Target="../charts/chart53.xml"/><Relationship Id="rId10" Type="http://schemas.openxmlformats.org/officeDocument/2006/relationships/image" Target="../media/image21.png"/><Relationship Id="rId4" Type="http://schemas.openxmlformats.org/officeDocument/2006/relationships/tags" Target="../tags/tag207.xml"/><Relationship Id="rId9" Type="http://schemas.openxmlformats.org/officeDocument/2006/relationships/image" Target="../media/image19.jpeg"/><Relationship Id="rId14" Type="http://schemas.openxmlformats.org/officeDocument/2006/relationships/chart" Target="../charts/chart52.xml"/></Relationships>
</file>

<file path=ppt/slides/_rels/slide37.xml.rels><?xml version="1.0" encoding="UTF-8" standalone="yes"?>
<Relationships xmlns="http://schemas.openxmlformats.org/package/2006/relationships"><Relationship Id="rId8" Type="http://schemas.openxmlformats.org/officeDocument/2006/relationships/image" Target="../media/image2.emf"/><Relationship Id="rId13" Type="http://schemas.microsoft.com/office/2007/relationships/hdphoto" Target="../media/hdphoto3.wdp"/><Relationship Id="rId3" Type="http://schemas.openxmlformats.org/officeDocument/2006/relationships/tags" Target="../tags/tag209.xml"/><Relationship Id="rId7" Type="http://schemas.openxmlformats.org/officeDocument/2006/relationships/image" Target="../media/image23.emf"/><Relationship Id="rId12" Type="http://schemas.openxmlformats.org/officeDocument/2006/relationships/image" Target="../media/image25.png"/><Relationship Id="rId2" Type="http://schemas.openxmlformats.org/officeDocument/2006/relationships/tags" Target="../tags/tag208.xml"/><Relationship Id="rId1" Type="http://schemas.openxmlformats.org/officeDocument/2006/relationships/vmlDrawing" Target="../drawings/vmlDrawing98.vml"/><Relationship Id="rId6" Type="http://schemas.openxmlformats.org/officeDocument/2006/relationships/oleObject" Target="../embeddings/oleObject98.bin"/><Relationship Id="rId11" Type="http://schemas.openxmlformats.org/officeDocument/2006/relationships/image" Target="../media/image20.png"/><Relationship Id="rId5" Type="http://schemas.openxmlformats.org/officeDocument/2006/relationships/slideLayout" Target="../slideLayouts/slideLayout88.xml"/><Relationship Id="rId15" Type="http://schemas.openxmlformats.org/officeDocument/2006/relationships/chart" Target="../charts/chart55.xml"/><Relationship Id="rId10" Type="http://schemas.openxmlformats.org/officeDocument/2006/relationships/image" Target="../media/image21.png"/><Relationship Id="rId4" Type="http://schemas.openxmlformats.org/officeDocument/2006/relationships/tags" Target="../tags/tag210.xml"/><Relationship Id="rId9" Type="http://schemas.openxmlformats.org/officeDocument/2006/relationships/image" Target="../media/image19.jpeg"/><Relationship Id="rId14" Type="http://schemas.openxmlformats.org/officeDocument/2006/relationships/chart" Target="../charts/chart54.xml"/></Relationships>
</file>

<file path=ppt/slides/_rels/slide38.xml.rels><?xml version="1.0" encoding="UTF-8" standalone="yes"?>
<Relationships xmlns="http://schemas.openxmlformats.org/package/2006/relationships"><Relationship Id="rId8" Type="http://schemas.openxmlformats.org/officeDocument/2006/relationships/chart" Target="../charts/chart57.xml"/><Relationship Id="rId3" Type="http://schemas.openxmlformats.org/officeDocument/2006/relationships/image" Target="../media/image2.emf"/><Relationship Id="rId7" Type="http://schemas.openxmlformats.org/officeDocument/2006/relationships/chart" Target="../charts/chart56.xml"/><Relationship Id="rId2" Type="http://schemas.openxmlformats.org/officeDocument/2006/relationships/slideLayout" Target="../slideLayouts/slideLayout88.xml"/><Relationship Id="rId1" Type="http://schemas.openxmlformats.org/officeDocument/2006/relationships/tags" Target="../tags/tag211.xml"/><Relationship Id="rId6" Type="http://schemas.openxmlformats.org/officeDocument/2006/relationships/image" Target="../media/image20.png"/><Relationship Id="rId5" Type="http://schemas.openxmlformats.org/officeDocument/2006/relationships/image" Target="../media/image21.png"/><Relationship Id="rId10" Type="http://schemas.microsoft.com/office/2007/relationships/hdphoto" Target="../media/hdphoto3.wdp"/><Relationship Id="rId4" Type="http://schemas.openxmlformats.org/officeDocument/2006/relationships/image" Target="../media/image19.jpeg"/><Relationship Id="rId9" Type="http://schemas.openxmlformats.org/officeDocument/2006/relationships/image" Target="../media/image25.png"/></Relationships>
</file>

<file path=ppt/slides/_rels/slide39.xml.rels><?xml version="1.0" encoding="UTF-8" standalone="yes"?>
<Relationships xmlns="http://schemas.openxmlformats.org/package/2006/relationships"><Relationship Id="rId8" Type="http://schemas.openxmlformats.org/officeDocument/2006/relationships/image" Target="../media/image23.emf"/><Relationship Id="rId13" Type="http://schemas.openxmlformats.org/officeDocument/2006/relationships/image" Target="../media/image25.png"/><Relationship Id="rId3" Type="http://schemas.openxmlformats.org/officeDocument/2006/relationships/tags" Target="../tags/tag213.xml"/><Relationship Id="rId7" Type="http://schemas.openxmlformats.org/officeDocument/2006/relationships/oleObject" Target="../embeddings/oleObject99.bin"/><Relationship Id="rId12" Type="http://schemas.openxmlformats.org/officeDocument/2006/relationships/image" Target="../media/image20.png"/><Relationship Id="rId2" Type="http://schemas.openxmlformats.org/officeDocument/2006/relationships/tags" Target="../tags/tag212.xml"/><Relationship Id="rId16" Type="http://schemas.openxmlformats.org/officeDocument/2006/relationships/chart" Target="../charts/chart59.xml"/><Relationship Id="rId1" Type="http://schemas.openxmlformats.org/officeDocument/2006/relationships/vmlDrawing" Target="../drawings/vmlDrawing99.vml"/><Relationship Id="rId6" Type="http://schemas.openxmlformats.org/officeDocument/2006/relationships/slideLayout" Target="../slideLayouts/slideLayout88.xml"/><Relationship Id="rId11" Type="http://schemas.openxmlformats.org/officeDocument/2006/relationships/image" Target="../media/image21.png"/><Relationship Id="rId5" Type="http://schemas.openxmlformats.org/officeDocument/2006/relationships/tags" Target="../tags/tag215.xml"/><Relationship Id="rId15" Type="http://schemas.openxmlformats.org/officeDocument/2006/relationships/chart" Target="../charts/chart58.xml"/><Relationship Id="rId10" Type="http://schemas.openxmlformats.org/officeDocument/2006/relationships/image" Target="../media/image19.jpeg"/><Relationship Id="rId4" Type="http://schemas.openxmlformats.org/officeDocument/2006/relationships/tags" Target="../tags/tag214.xml"/><Relationship Id="rId9" Type="http://schemas.openxmlformats.org/officeDocument/2006/relationships/image" Target="../media/image2.emf"/><Relationship Id="rId14" Type="http://schemas.microsoft.com/office/2007/relationships/hdphoto" Target="../media/hdphoto3.wdp"/></Relationships>
</file>

<file path=ppt/slides/_rels/slide4.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tags" Target="../tags/tag149.xml"/><Relationship Id="rId7" Type="http://schemas.openxmlformats.org/officeDocument/2006/relationships/image" Target="../media/image24.emf"/><Relationship Id="rId12" Type="http://schemas.microsoft.com/office/2007/relationships/hdphoto" Target="../media/hdphoto2.wdp"/><Relationship Id="rId2" Type="http://schemas.openxmlformats.org/officeDocument/2006/relationships/tags" Target="../tags/tag148.xml"/><Relationship Id="rId1" Type="http://schemas.openxmlformats.org/officeDocument/2006/relationships/vmlDrawing" Target="../drawings/vmlDrawing77.vml"/><Relationship Id="rId6" Type="http://schemas.openxmlformats.org/officeDocument/2006/relationships/oleObject" Target="../embeddings/oleObject77.bin"/><Relationship Id="rId11" Type="http://schemas.openxmlformats.org/officeDocument/2006/relationships/image" Target="../media/image22.png"/><Relationship Id="rId5" Type="http://schemas.openxmlformats.org/officeDocument/2006/relationships/notesSlide" Target="../notesSlides/notesSlide1.xml"/><Relationship Id="rId10" Type="http://schemas.openxmlformats.org/officeDocument/2006/relationships/image" Target="../media/image21.png"/><Relationship Id="rId4" Type="http://schemas.openxmlformats.org/officeDocument/2006/relationships/slideLayout" Target="../slideLayouts/slideLayout2.xml"/><Relationship Id="rId9" Type="http://schemas.openxmlformats.org/officeDocument/2006/relationships/image" Target="../media/image20.png"/></Relationships>
</file>

<file path=ppt/slides/_rels/slide40.xml.rels><?xml version="1.0" encoding="UTF-8" standalone="yes"?>
<Relationships xmlns="http://schemas.openxmlformats.org/package/2006/relationships"><Relationship Id="rId3" Type="http://schemas.openxmlformats.org/officeDocument/2006/relationships/image" Target="../media/image19.jpeg"/><Relationship Id="rId7" Type="http://schemas.microsoft.com/office/2007/relationships/hdphoto" Target="../media/hdphoto2.wdp"/><Relationship Id="rId2" Type="http://schemas.openxmlformats.org/officeDocument/2006/relationships/image" Target="../media/image18.png"/><Relationship Id="rId1" Type="http://schemas.openxmlformats.org/officeDocument/2006/relationships/slideLayout" Target="../slideLayouts/slideLayout89.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4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slideLayout" Target="../slideLayouts/slideLayout88.xml"/><Relationship Id="rId7" Type="http://schemas.openxmlformats.org/officeDocument/2006/relationships/image" Target="../media/image20.png"/><Relationship Id="rId2" Type="http://schemas.openxmlformats.org/officeDocument/2006/relationships/tags" Target="../tags/tag217.xml"/><Relationship Id="rId1" Type="http://schemas.openxmlformats.org/officeDocument/2006/relationships/tags" Target="../tags/tag216.xml"/><Relationship Id="rId6" Type="http://schemas.openxmlformats.org/officeDocument/2006/relationships/image" Target="../media/image19.jpeg"/><Relationship Id="rId11" Type="http://schemas.microsoft.com/office/2007/relationships/hdphoto" Target="../media/hdphoto3.wdp"/><Relationship Id="rId5" Type="http://schemas.openxmlformats.org/officeDocument/2006/relationships/image" Target="../media/image2.emf"/><Relationship Id="rId10" Type="http://schemas.openxmlformats.org/officeDocument/2006/relationships/image" Target="../media/image25.png"/><Relationship Id="rId4" Type="http://schemas.openxmlformats.org/officeDocument/2006/relationships/chart" Target="../charts/chart60.xml"/><Relationship Id="rId9" Type="http://schemas.openxmlformats.org/officeDocument/2006/relationships/chart" Target="../charts/chart61.xml"/></Relationships>
</file>

<file path=ppt/slides/_rels/slide42.xml.rels><?xml version="1.0" encoding="UTF-8" standalone="yes"?>
<Relationships xmlns="http://schemas.openxmlformats.org/package/2006/relationships"><Relationship Id="rId8" Type="http://schemas.openxmlformats.org/officeDocument/2006/relationships/chart" Target="../charts/chart62.xml"/><Relationship Id="rId3" Type="http://schemas.openxmlformats.org/officeDocument/2006/relationships/slideLayout" Target="../slideLayouts/slideLayout88.xml"/><Relationship Id="rId7" Type="http://schemas.openxmlformats.org/officeDocument/2006/relationships/image" Target="../media/image21.png"/><Relationship Id="rId2" Type="http://schemas.openxmlformats.org/officeDocument/2006/relationships/tags" Target="../tags/tag219.xml"/><Relationship Id="rId1" Type="http://schemas.openxmlformats.org/officeDocument/2006/relationships/tags" Target="../tags/tag218.xml"/><Relationship Id="rId6" Type="http://schemas.openxmlformats.org/officeDocument/2006/relationships/image" Target="../media/image20.png"/><Relationship Id="rId5" Type="http://schemas.openxmlformats.org/officeDocument/2006/relationships/image" Target="../media/image19.jpeg"/><Relationship Id="rId10" Type="http://schemas.microsoft.com/office/2007/relationships/hdphoto" Target="../media/hdphoto3.wdp"/><Relationship Id="rId4" Type="http://schemas.openxmlformats.org/officeDocument/2006/relationships/image" Target="../media/image2.emf"/><Relationship Id="rId9" Type="http://schemas.openxmlformats.org/officeDocument/2006/relationships/image" Target="../media/image25.png"/></Relationships>
</file>

<file path=ppt/slides/_rels/slide43.xml.rels><?xml version="1.0" encoding="UTF-8" standalone="yes"?>
<Relationships xmlns="http://schemas.openxmlformats.org/package/2006/relationships"><Relationship Id="rId8" Type="http://schemas.openxmlformats.org/officeDocument/2006/relationships/image" Target="../media/image2.emf"/><Relationship Id="rId13" Type="http://schemas.microsoft.com/office/2007/relationships/hdphoto" Target="../media/hdphoto3.wdp"/><Relationship Id="rId3" Type="http://schemas.openxmlformats.org/officeDocument/2006/relationships/tags" Target="../tags/tag221.xml"/><Relationship Id="rId7" Type="http://schemas.openxmlformats.org/officeDocument/2006/relationships/chart" Target="../charts/chart63.xml"/><Relationship Id="rId12" Type="http://schemas.openxmlformats.org/officeDocument/2006/relationships/image" Target="../media/image25.png"/><Relationship Id="rId2" Type="http://schemas.openxmlformats.org/officeDocument/2006/relationships/tags" Target="../tags/tag220.xml"/><Relationship Id="rId1" Type="http://schemas.openxmlformats.org/officeDocument/2006/relationships/vmlDrawing" Target="../drawings/vmlDrawing100.vml"/><Relationship Id="rId6" Type="http://schemas.openxmlformats.org/officeDocument/2006/relationships/image" Target="../media/image26.emf"/><Relationship Id="rId11" Type="http://schemas.openxmlformats.org/officeDocument/2006/relationships/image" Target="../media/image20.png"/><Relationship Id="rId5" Type="http://schemas.openxmlformats.org/officeDocument/2006/relationships/oleObject" Target="../embeddings/oleObject100.bin"/><Relationship Id="rId10" Type="http://schemas.openxmlformats.org/officeDocument/2006/relationships/image" Target="../media/image21.png"/><Relationship Id="rId4" Type="http://schemas.openxmlformats.org/officeDocument/2006/relationships/slideLayout" Target="../slideLayouts/slideLayout88.xml"/><Relationship Id="rId9" Type="http://schemas.openxmlformats.org/officeDocument/2006/relationships/image" Target="../media/image19.jpeg"/></Relationships>
</file>

<file path=ppt/slides/_rels/slide44.xml.rels><?xml version="1.0" encoding="UTF-8" standalone="yes"?>
<Relationships xmlns="http://schemas.openxmlformats.org/package/2006/relationships"><Relationship Id="rId3" Type="http://schemas.openxmlformats.org/officeDocument/2006/relationships/image" Target="../media/image19.jpeg"/><Relationship Id="rId7" Type="http://schemas.microsoft.com/office/2007/relationships/hdphoto" Target="../media/hdphoto2.wdp"/><Relationship Id="rId2" Type="http://schemas.openxmlformats.org/officeDocument/2006/relationships/image" Target="../media/image18.png"/><Relationship Id="rId1" Type="http://schemas.openxmlformats.org/officeDocument/2006/relationships/slideLayout" Target="../slideLayouts/slideLayout89.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101.bin"/><Relationship Id="rId13" Type="http://schemas.openxmlformats.org/officeDocument/2006/relationships/image" Target="../media/image20.png"/><Relationship Id="rId3" Type="http://schemas.openxmlformats.org/officeDocument/2006/relationships/tags" Target="../tags/tag223.xml"/><Relationship Id="rId7" Type="http://schemas.openxmlformats.org/officeDocument/2006/relationships/notesSlide" Target="../notesSlides/notesSlide18.xml"/><Relationship Id="rId12" Type="http://schemas.openxmlformats.org/officeDocument/2006/relationships/image" Target="../media/image21.png"/><Relationship Id="rId17" Type="http://schemas.openxmlformats.org/officeDocument/2006/relationships/chart" Target="../charts/chart65.xml"/><Relationship Id="rId2" Type="http://schemas.openxmlformats.org/officeDocument/2006/relationships/tags" Target="../tags/tag222.xml"/><Relationship Id="rId16" Type="http://schemas.openxmlformats.org/officeDocument/2006/relationships/image" Target="../media/image2.emf"/><Relationship Id="rId1" Type="http://schemas.openxmlformats.org/officeDocument/2006/relationships/vmlDrawing" Target="../drawings/vmlDrawing101.vml"/><Relationship Id="rId6" Type="http://schemas.openxmlformats.org/officeDocument/2006/relationships/slideLayout" Target="../slideLayouts/slideLayout88.xml"/><Relationship Id="rId11" Type="http://schemas.openxmlformats.org/officeDocument/2006/relationships/image" Target="../media/image19.jpeg"/><Relationship Id="rId5" Type="http://schemas.openxmlformats.org/officeDocument/2006/relationships/tags" Target="../tags/tag225.xml"/><Relationship Id="rId15" Type="http://schemas.microsoft.com/office/2007/relationships/hdphoto" Target="../media/hdphoto3.wdp"/><Relationship Id="rId10" Type="http://schemas.openxmlformats.org/officeDocument/2006/relationships/chart" Target="../charts/chart64.xml"/><Relationship Id="rId4" Type="http://schemas.openxmlformats.org/officeDocument/2006/relationships/tags" Target="../tags/tag224.xml"/><Relationship Id="rId9" Type="http://schemas.openxmlformats.org/officeDocument/2006/relationships/image" Target="../media/image26.emf"/><Relationship Id="rId14" Type="http://schemas.openxmlformats.org/officeDocument/2006/relationships/image" Target="../media/image25.png"/></Relationships>
</file>

<file path=ppt/slides/_rels/slide46.xml.rels><?xml version="1.0" encoding="UTF-8" standalone="yes"?>
<Relationships xmlns="http://schemas.openxmlformats.org/package/2006/relationships"><Relationship Id="rId3" Type="http://schemas.openxmlformats.org/officeDocument/2006/relationships/image" Target="../media/image19.jpeg"/><Relationship Id="rId7" Type="http://schemas.microsoft.com/office/2007/relationships/hdphoto" Target="../media/hdphoto2.wdp"/><Relationship Id="rId2" Type="http://schemas.openxmlformats.org/officeDocument/2006/relationships/image" Target="../media/image18.png"/><Relationship Id="rId1" Type="http://schemas.openxmlformats.org/officeDocument/2006/relationships/slideLayout" Target="../slideLayouts/slideLayout89.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47.xml.rels><?xml version="1.0" encoding="UTF-8" standalone="yes"?>
<Relationships xmlns="http://schemas.openxmlformats.org/package/2006/relationships"><Relationship Id="rId8" Type="http://schemas.openxmlformats.org/officeDocument/2006/relationships/image" Target="../media/image27.emf"/><Relationship Id="rId13" Type="http://schemas.microsoft.com/office/2007/relationships/hdphoto" Target="../media/hdphoto3.wdp"/><Relationship Id="rId3" Type="http://schemas.openxmlformats.org/officeDocument/2006/relationships/tags" Target="../tags/tag227.xml"/><Relationship Id="rId7" Type="http://schemas.openxmlformats.org/officeDocument/2006/relationships/oleObject" Target="../embeddings/oleObject102.bin"/><Relationship Id="rId12" Type="http://schemas.openxmlformats.org/officeDocument/2006/relationships/image" Target="../media/image25.png"/><Relationship Id="rId2" Type="http://schemas.openxmlformats.org/officeDocument/2006/relationships/tags" Target="../tags/tag226.xml"/><Relationship Id="rId1" Type="http://schemas.openxmlformats.org/officeDocument/2006/relationships/vmlDrawing" Target="../drawings/vmlDrawing102.vml"/><Relationship Id="rId6" Type="http://schemas.openxmlformats.org/officeDocument/2006/relationships/notesSlide" Target="../notesSlides/notesSlide19.xml"/><Relationship Id="rId11" Type="http://schemas.openxmlformats.org/officeDocument/2006/relationships/image" Target="../media/image28.png"/><Relationship Id="rId5" Type="http://schemas.openxmlformats.org/officeDocument/2006/relationships/slideLayout" Target="../slideLayouts/slideLayout88.xml"/><Relationship Id="rId10" Type="http://schemas.openxmlformats.org/officeDocument/2006/relationships/image" Target="../media/image20.png"/><Relationship Id="rId4" Type="http://schemas.openxmlformats.org/officeDocument/2006/relationships/tags" Target="../tags/tag228.xml"/><Relationship Id="rId9" Type="http://schemas.openxmlformats.org/officeDocument/2006/relationships/image" Target="../media/image19.jpeg"/><Relationship Id="rId14" Type="http://schemas.openxmlformats.org/officeDocument/2006/relationships/image" Target="../media/image2.emf"/></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7" Type="http://schemas.microsoft.com/office/2007/relationships/hdphoto" Target="../media/hdphoto2.wdp"/><Relationship Id="rId2" Type="http://schemas.openxmlformats.org/officeDocument/2006/relationships/image" Target="../media/image18.png"/><Relationship Id="rId1" Type="http://schemas.openxmlformats.org/officeDocument/2006/relationships/slideLayout" Target="../slideLayouts/slideLayout89.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tags" Target="../tags/tag151.xml"/><Relationship Id="rId7" Type="http://schemas.openxmlformats.org/officeDocument/2006/relationships/image" Target="../media/image24.emf"/><Relationship Id="rId12" Type="http://schemas.microsoft.com/office/2007/relationships/hdphoto" Target="../media/hdphoto2.wdp"/><Relationship Id="rId2" Type="http://schemas.openxmlformats.org/officeDocument/2006/relationships/tags" Target="../tags/tag150.xml"/><Relationship Id="rId1" Type="http://schemas.openxmlformats.org/officeDocument/2006/relationships/vmlDrawing" Target="../drawings/vmlDrawing78.vml"/><Relationship Id="rId6" Type="http://schemas.openxmlformats.org/officeDocument/2006/relationships/oleObject" Target="../embeddings/oleObject78.bin"/><Relationship Id="rId11" Type="http://schemas.openxmlformats.org/officeDocument/2006/relationships/image" Target="../media/image22.png"/><Relationship Id="rId5" Type="http://schemas.openxmlformats.org/officeDocument/2006/relationships/notesSlide" Target="../notesSlides/notesSlide2.xml"/><Relationship Id="rId10" Type="http://schemas.openxmlformats.org/officeDocument/2006/relationships/image" Target="../media/image21.png"/><Relationship Id="rId4" Type="http://schemas.openxmlformats.org/officeDocument/2006/relationships/slideLayout" Target="../slideLayouts/slideLayout2.xml"/><Relationship Id="rId9" Type="http://schemas.openxmlformats.org/officeDocument/2006/relationships/image" Target="../media/image20.png"/></Relationships>
</file>

<file path=ppt/slides/_rels/slide7.xml.rels><?xml version="1.0" encoding="UTF-8" standalone="yes"?>
<Relationships xmlns="http://schemas.openxmlformats.org/package/2006/relationships"><Relationship Id="rId8" Type="http://schemas.openxmlformats.org/officeDocument/2006/relationships/image" Target="../media/image24.emf"/><Relationship Id="rId13" Type="http://schemas.openxmlformats.org/officeDocument/2006/relationships/image" Target="../media/image22.png"/><Relationship Id="rId3" Type="http://schemas.openxmlformats.org/officeDocument/2006/relationships/tags" Target="../tags/tag153.xml"/><Relationship Id="rId7" Type="http://schemas.openxmlformats.org/officeDocument/2006/relationships/oleObject" Target="../embeddings/oleObject79.bin"/><Relationship Id="rId12" Type="http://schemas.openxmlformats.org/officeDocument/2006/relationships/image" Target="../media/image21.png"/><Relationship Id="rId2" Type="http://schemas.openxmlformats.org/officeDocument/2006/relationships/tags" Target="../tags/tag152.xml"/><Relationship Id="rId1" Type="http://schemas.openxmlformats.org/officeDocument/2006/relationships/vmlDrawing" Target="../drawings/vmlDrawing79.vml"/><Relationship Id="rId6" Type="http://schemas.openxmlformats.org/officeDocument/2006/relationships/notesSlide" Target="../notesSlides/notesSlide3.xml"/><Relationship Id="rId11" Type="http://schemas.openxmlformats.org/officeDocument/2006/relationships/image" Target="../media/image20.png"/><Relationship Id="rId5" Type="http://schemas.openxmlformats.org/officeDocument/2006/relationships/slideLayout" Target="../slideLayouts/slideLayout2.xml"/><Relationship Id="rId15" Type="http://schemas.openxmlformats.org/officeDocument/2006/relationships/chart" Target="../charts/chart1.xml"/><Relationship Id="rId10" Type="http://schemas.openxmlformats.org/officeDocument/2006/relationships/image" Target="../media/image19.jpeg"/><Relationship Id="rId4" Type="http://schemas.openxmlformats.org/officeDocument/2006/relationships/tags" Target="../tags/tag154.xml"/><Relationship Id="rId9" Type="http://schemas.openxmlformats.org/officeDocument/2006/relationships/image" Target="../media/image2.emf"/><Relationship Id="rId14" Type="http://schemas.microsoft.com/office/2007/relationships/hdphoto" Target="../media/hdphoto2.wdp"/></Relationships>
</file>

<file path=ppt/slides/_rels/slide8.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2.emf"/><Relationship Id="rId7" Type="http://schemas.openxmlformats.org/officeDocument/2006/relationships/image" Target="../media/image25.png"/><Relationship Id="rId2" Type="http://schemas.openxmlformats.org/officeDocument/2006/relationships/slideLayout" Target="../slideLayouts/slideLayout88.xml"/><Relationship Id="rId1" Type="http://schemas.openxmlformats.org/officeDocument/2006/relationships/tags" Target="../tags/tag155.xml"/><Relationship Id="rId6" Type="http://schemas.openxmlformats.org/officeDocument/2006/relationships/image" Target="../media/image20.png"/><Relationship Id="rId5" Type="http://schemas.openxmlformats.org/officeDocument/2006/relationships/image" Target="../media/image21.png"/><Relationship Id="rId4" Type="http://schemas.openxmlformats.org/officeDocument/2006/relationships/image" Target="../media/image19.jpeg"/><Relationship Id="rId9" Type="http://schemas.openxmlformats.org/officeDocument/2006/relationships/chart" Target="../charts/chart2.xml"/></Relationships>
</file>

<file path=ppt/slides/_rels/slide9.xml.rels><?xml version="1.0" encoding="UTF-8" standalone="yes"?>
<Relationships xmlns="http://schemas.openxmlformats.org/package/2006/relationships"><Relationship Id="rId8" Type="http://schemas.openxmlformats.org/officeDocument/2006/relationships/image" Target="../media/image24.emf"/><Relationship Id="rId13" Type="http://schemas.openxmlformats.org/officeDocument/2006/relationships/image" Target="../media/image22.png"/><Relationship Id="rId3" Type="http://schemas.openxmlformats.org/officeDocument/2006/relationships/tags" Target="../tags/tag157.xml"/><Relationship Id="rId7" Type="http://schemas.openxmlformats.org/officeDocument/2006/relationships/oleObject" Target="../embeddings/oleObject80.bin"/><Relationship Id="rId12" Type="http://schemas.openxmlformats.org/officeDocument/2006/relationships/image" Target="../media/image21.png"/><Relationship Id="rId2" Type="http://schemas.openxmlformats.org/officeDocument/2006/relationships/tags" Target="../tags/tag156.xml"/><Relationship Id="rId1" Type="http://schemas.openxmlformats.org/officeDocument/2006/relationships/vmlDrawing" Target="../drawings/vmlDrawing80.vml"/><Relationship Id="rId6" Type="http://schemas.openxmlformats.org/officeDocument/2006/relationships/notesSlide" Target="../notesSlides/notesSlide4.xml"/><Relationship Id="rId11" Type="http://schemas.openxmlformats.org/officeDocument/2006/relationships/image" Target="../media/image20.png"/><Relationship Id="rId5" Type="http://schemas.openxmlformats.org/officeDocument/2006/relationships/slideLayout" Target="../slideLayouts/slideLayout2.xml"/><Relationship Id="rId15" Type="http://schemas.openxmlformats.org/officeDocument/2006/relationships/chart" Target="../charts/chart3.xml"/><Relationship Id="rId10" Type="http://schemas.openxmlformats.org/officeDocument/2006/relationships/image" Target="../media/image19.jpeg"/><Relationship Id="rId4" Type="http://schemas.openxmlformats.org/officeDocument/2006/relationships/tags" Target="../tags/tag158.xml"/><Relationship Id="rId9" Type="http://schemas.openxmlformats.org/officeDocument/2006/relationships/image" Target="../media/image2.emf"/><Relationship Id="rId1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38607" y="676794"/>
            <a:ext cx="7394532" cy="956958"/>
          </a:xfrm>
        </p:spPr>
        <p:txBody>
          <a:bodyPr/>
          <a:lstStyle/>
          <a:p>
            <a:r>
              <a:rPr lang="uk-UA">
                <a:solidFill>
                  <a:srgbClr val="0070C0"/>
                </a:solidFill>
                <a:latin typeface="Arial" panose="020B0604020202020204" pitchFamily="34" charset="0"/>
                <a:cs typeface="Arial" panose="020B0604020202020204" pitchFamily="34" charset="0"/>
              </a:rPr>
              <a:t> </a:t>
            </a:r>
            <a:endParaRPr lang="en-US">
              <a:solidFill>
                <a:srgbClr val="0070C0"/>
              </a:solidFill>
              <a:latin typeface="Arial" panose="020B0604020202020204" pitchFamily="34" charset="0"/>
              <a:cs typeface="Arial" panose="020B0604020202020204" pitchFamily="34" charset="0"/>
            </a:endParaRPr>
          </a:p>
        </p:txBody>
      </p:sp>
      <p:sp>
        <p:nvSpPr>
          <p:cNvPr id="3" name="Подзаголовок 2"/>
          <p:cNvSpPr>
            <a:spLocks noGrp="1"/>
          </p:cNvSpPr>
          <p:nvPr>
            <p:ph type="subTitle" idx="1"/>
          </p:nvPr>
        </p:nvSpPr>
        <p:spPr>
          <a:xfrm>
            <a:off x="1524000" y="1773238"/>
            <a:ext cx="9144000" cy="1655762"/>
          </a:xfrm>
        </p:spPr>
        <p:txBody>
          <a:bodyPr>
            <a:noAutofit/>
          </a:bodyPr>
          <a:lstStyle/>
          <a:p>
            <a:r>
              <a:rPr lang="en-US" sz="5400" b="1" dirty="0">
                <a:solidFill>
                  <a:srgbClr val="0070C0"/>
                </a:solidFill>
                <a:latin typeface="Arial" panose="020B0604020202020204" pitchFamily="34" charset="0"/>
                <a:cs typeface="Arial" panose="020B0604020202020204" pitchFamily="34" charset="0"/>
              </a:rPr>
              <a:t>DOBRE </a:t>
            </a:r>
          </a:p>
          <a:p>
            <a:r>
              <a:rPr lang="ru-RU" sz="3000" dirty="0" err="1">
                <a:solidFill>
                  <a:srgbClr val="0070C0"/>
                </a:solidFill>
              </a:rPr>
              <a:t>Досл</a:t>
            </a:r>
            <a:r>
              <a:rPr lang="uk-UA" sz="3000" dirty="0" err="1">
                <a:solidFill>
                  <a:srgbClr val="0070C0"/>
                </a:solidFill>
              </a:rPr>
              <a:t>ідження</a:t>
            </a:r>
            <a:r>
              <a:rPr lang="uk-UA" sz="3000" dirty="0">
                <a:solidFill>
                  <a:srgbClr val="0070C0"/>
                </a:solidFill>
              </a:rPr>
              <a:t> громадської думки щодо оцінки індикаторів громад-учасниць програми </a:t>
            </a:r>
            <a:r>
              <a:rPr lang="en-US" sz="3000" dirty="0">
                <a:solidFill>
                  <a:srgbClr val="0070C0"/>
                </a:solidFill>
              </a:rPr>
              <a:t>DOBRE</a:t>
            </a:r>
          </a:p>
          <a:p>
            <a:r>
              <a:rPr lang="ru-RU" sz="3000" b="1" dirty="0" err="1">
                <a:solidFill>
                  <a:srgbClr val="0070C0"/>
                </a:solidFill>
              </a:rPr>
              <a:t>Лосинівська</a:t>
            </a:r>
            <a:r>
              <a:rPr lang="en-US" sz="3000" b="1" dirty="0">
                <a:solidFill>
                  <a:srgbClr val="0070C0"/>
                </a:solidFill>
              </a:rPr>
              <a:t> </a:t>
            </a:r>
            <a:r>
              <a:rPr lang="uk-UA" sz="3000" b="1" dirty="0">
                <a:solidFill>
                  <a:srgbClr val="0070C0"/>
                </a:solidFill>
              </a:rPr>
              <a:t>селищна громада</a:t>
            </a:r>
          </a:p>
          <a:p>
            <a:r>
              <a:rPr lang="uk-UA" sz="3000" b="1" dirty="0">
                <a:solidFill>
                  <a:srgbClr val="0070C0"/>
                </a:solidFill>
              </a:rPr>
              <a:t>(Чернігівська область)</a:t>
            </a:r>
            <a:endParaRPr lang="en-US" sz="3000" b="1" dirty="0">
              <a:solidFill>
                <a:srgbClr val="0070C0"/>
              </a:solidFill>
            </a:endParaRPr>
          </a:p>
        </p:txBody>
      </p:sp>
      <p:pic>
        <p:nvPicPr>
          <p:cNvPr id="9" name="Рисунок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20217" y="5724051"/>
            <a:ext cx="2771783" cy="654787"/>
          </a:xfrm>
          <a:prstGeom prst="rect">
            <a:avLst/>
          </a:prstGeom>
        </p:spPr>
      </p:pic>
      <p:grpSp>
        <p:nvGrpSpPr>
          <p:cNvPr id="7" name="Group 6">
            <a:extLst>
              <a:ext uri="{FF2B5EF4-FFF2-40B4-BE49-F238E27FC236}">
                <a16:creationId xmlns="" xmlns:a16="http://schemas.microsoft.com/office/drawing/2014/main" id="{26029E63-F476-4DD6-AE9C-79BA00486E29}"/>
              </a:ext>
            </a:extLst>
          </p:cNvPr>
          <p:cNvGrpSpPr/>
          <p:nvPr/>
        </p:nvGrpSpPr>
        <p:grpSpPr>
          <a:xfrm>
            <a:off x="92364" y="6360366"/>
            <a:ext cx="12099636" cy="479162"/>
            <a:chOff x="92364" y="6378838"/>
            <a:chExt cx="12099636" cy="479162"/>
          </a:xfrm>
        </p:grpSpPr>
        <p:cxnSp>
          <p:nvCxnSpPr>
            <p:cNvPr id="10" name="Прямая соединительная линия 9"/>
            <p:cNvCxnSpPr/>
            <p:nvPr/>
          </p:nvCxnSpPr>
          <p:spPr>
            <a:xfrm>
              <a:off x="2797479" y="6378838"/>
              <a:ext cx="9394521"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 xmlns:a16="http://schemas.microsoft.com/office/drawing/2014/main" id="{AD2BAAD8-C904-4507-80DE-B111712A6BBB}"/>
                </a:ext>
              </a:extLst>
            </p:cNvPr>
            <p:cNvSpPr/>
            <p:nvPr/>
          </p:nvSpPr>
          <p:spPr>
            <a:xfrm>
              <a:off x="92364" y="6474691"/>
              <a:ext cx="12099636" cy="383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3" name="Picture 12" descr="LOGO_FINAL.jpg">
            <a:extLst>
              <a:ext uri="{FF2B5EF4-FFF2-40B4-BE49-F238E27FC236}">
                <a16:creationId xmlns="" xmlns:a16="http://schemas.microsoft.com/office/drawing/2014/main" id="{A53DA18C-7BFF-4577-B4B3-8CDB1A40EBFB}"/>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69656" y="448593"/>
            <a:ext cx="2171855" cy="707632"/>
          </a:xfrm>
          <a:prstGeom prst="rect">
            <a:avLst/>
          </a:prstGeom>
          <a:noFill/>
        </p:spPr>
      </p:pic>
      <p:pic>
        <p:nvPicPr>
          <p:cNvPr id="14" name="Picture 13" descr="C:\Users\yyesmukhanova\AppData\Local\Microsoft\Windows\INetCache\Content.Word\Horizontal_RGB_294.png">
            <a:extLst>
              <a:ext uri="{FF2B5EF4-FFF2-40B4-BE49-F238E27FC236}">
                <a16:creationId xmlns="" xmlns:a16="http://schemas.microsoft.com/office/drawing/2014/main" id="{1335DFD0-644B-44A1-8791-5D09622EE6D4}"/>
              </a:ext>
            </a:extLst>
          </p:cNvPr>
          <p:cNvPicPr/>
          <p:nvPr/>
        </p:nvPicPr>
        <p:blipFill rotWithShape="1">
          <a:blip r:embed="rId4" cstate="print">
            <a:extLst>
              <a:ext uri="{28A0092B-C50C-407E-A947-70E740481C1C}">
                <a14:useLocalDpi xmlns:a14="http://schemas.microsoft.com/office/drawing/2010/main" val="0"/>
              </a:ext>
            </a:extLst>
          </a:blip>
          <a:srcRect l="8975" t="7236" r="9230" b="14325"/>
          <a:stretch/>
        </p:blipFill>
        <p:spPr bwMode="auto">
          <a:xfrm>
            <a:off x="2592489" y="360221"/>
            <a:ext cx="2537511" cy="940694"/>
          </a:xfrm>
          <a:prstGeom prst="rect">
            <a:avLst/>
          </a:prstGeom>
          <a:noFill/>
          <a:ln>
            <a:noFill/>
          </a:ln>
          <a:extLst>
            <a:ext uri="{53640926-AAD7-44D8-BBD7-CCE9431645EC}">
              <a14:shadowObscured xmlns:a14="http://schemas.microsoft.com/office/drawing/2010/main"/>
            </a:ext>
          </a:extLst>
        </p:spPr>
      </p:pic>
      <p:pic>
        <p:nvPicPr>
          <p:cNvPr id="15" name="Graphique 8">
            <a:extLst>
              <a:ext uri="{FF2B5EF4-FFF2-40B4-BE49-F238E27FC236}">
                <a16:creationId xmlns="" xmlns:a16="http://schemas.microsoft.com/office/drawing/2014/main" id="{91E04A3F-3B4F-4056-B7D8-5CE5790F6BB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991350" y="530158"/>
            <a:ext cx="714250" cy="654228"/>
          </a:xfrm>
          <a:prstGeom prst="rect">
            <a:avLst/>
          </a:prstGeom>
        </p:spPr>
      </p:pic>
      <p:sp>
        <p:nvSpPr>
          <p:cNvPr id="8" name="Footer Placeholder 7">
            <a:extLst>
              <a:ext uri="{FF2B5EF4-FFF2-40B4-BE49-F238E27FC236}">
                <a16:creationId xmlns="" xmlns:a16="http://schemas.microsoft.com/office/drawing/2014/main" id="{7EA80F3E-B9DD-429D-A996-989D5E698E67}"/>
              </a:ext>
            </a:extLst>
          </p:cNvPr>
          <p:cNvSpPr>
            <a:spLocks noGrp="1"/>
          </p:cNvSpPr>
          <p:nvPr>
            <p:ph type="ftr" sz="quarter" idx="11"/>
          </p:nvPr>
        </p:nvSpPr>
        <p:spPr/>
        <p:txBody>
          <a:bodyPr/>
          <a:lstStyle/>
          <a:p>
            <a:endParaRPr lang="en-GB"/>
          </a:p>
        </p:txBody>
      </p:sp>
      <p:pic>
        <p:nvPicPr>
          <p:cNvPr id="18" name="Рисунок 3">
            <a:extLst>
              <a:ext uri="{FF2B5EF4-FFF2-40B4-BE49-F238E27FC236}">
                <a16:creationId xmlns="" xmlns:a16="http://schemas.microsoft.com/office/drawing/2014/main" id="{DAB47217-4728-48BB-B331-920BDF102155}"/>
              </a:ext>
            </a:extLst>
          </p:cNvPr>
          <p:cNvPicPr>
            <a:picLocks noChangeAspect="1"/>
          </p:cNvPicPr>
          <p:nvPr/>
        </p:nvPicPr>
        <p:blipFill>
          <a:blip r:embed="rId6" cstate="print">
            <a:alphaModFix/>
            <a:duotone>
              <a:prstClr val="black"/>
              <a:srgbClr val="009D9C">
                <a:tint val="45000"/>
                <a:satMod val="400000"/>
              </a:srgbClr>
            </a:duotone>
            <a:extLst>
              <a:ext uri="{BEBA8EAE-BF5A-486C-A8C5-ECC9F3942E4B}">
                <a14:imgProps xmlns:a14="http://schemas.microsoft.com/office/drawing/2010/main">
                  <a14:imgLayer r:embed="rId7">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0"/>
            <a:ext cx="2292263" cy="1633752"/>
          </a:xfrm>
          <a:prstGeom prst="rect">
            <a:avLst/>
          </a:prstGeom>
        </p:spPr>
      </p:pic>
      <p:cxnSp>
        <p:nvCxnSpPr>
          <p:cNvPr id="19" name="Прямая соединительная линия 5">
            <a:extLst>
              <a:ext uri="{FF2B5EF4-FFF2-40B4-BE49-F238E27FC236}">
                <a16:creationId xmlns="" xmlns:a16="http://schemas.microsoft.com/office/drawing/2014/main" id="{8B66CAA1-22B1-48A4-BCD7-FC9CBDBF63BF}"/>
              </a:ext>
            </a:extLst>
          </p:cNvPr>
          <p:cNvCxnSpPr>
            <a:cxnSpLocks/>
          </p:cNvCxnSpPr>
          <p:nvPr/>
        </p:nvCxnSpPr>
        <p:spPr>
          <a:xfrm>
            <a:off x="0" y="1633752"/>
            <a:ext cx="10510982" cy="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21825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 xmlns:a16="http://schemas.microsoft.com/office/drawing/2014/main" id="{5DDA1183-CC2A-4F7C-A4BB-739CB1C57C16}"/>
              </a:ext>
            </a:extLst>
          </p:cNvPr>
          <p:cNvGraphicFramePr>
            <a:graphicFrameLocks noGrp="1"/>
          </p:cNvGraphicFramePr>
          <p:nvPr>
            <p:extLst>
              <p:ext uri="{D42A27DB-BD31-4B8C-83A1-F6EECF244321}">
                <p14:modId xmlns:p14="http://schemas.microsoft.com/office/powerpoint/2010/main" val="3340658372"/>
              </p:ext>
            </p:extLst>
          </p:nvPr>
        </p:nvGraphicFramePr>
        <p:xfrm>
          <a:off x="440810" y="2418746"/>
          <a:ext cx="9741823" cy="2090750"/>
        </p:xfrm>
        <a:graphic>
          <a:graphicData uri="http://schemas.openxmlformats.org/drawingml/2006/table">
            <a:tbl>
              <a:tblPr>
                <a:tableStyleId>{2D5ABB26-0587-4C30-8999-92F81FD0307C}</a:tableStyleId>
              </a:tblPr>
              <a:tblGrid>
                <a:gridCol w="9741823">
                  <a:extLst>
                    <a:ext uri="{9D8B030D-6E8A-4147-A177-3AD203B41FA5}">
                      <a16:colId xmlns="" xmlns:a16="http://schemas.microsoft.com/office/drawing/2014/main" val="2044499614"/>
                    </a:ext>
                  </a:extLst>
                </a:gridCol>
              </a:tblGrid>
              <a:tr h="1018863">
                <a:tc>
                  <a:txBody>
                    <a:bodyPr/>
                    <a:lstStyle/>
                    <a:p>
                      <a:pPr algn="l" fontAlgn="ctr"/>
                      <a:r>
                        <a:rPr lang="uk-UA" sz="1100" dirty="0" err="1"/>
                        <a:t>Лосинівська</a:t>
                      </a:r>
                      <a:r>
                        <a:rPr lang="uk-UA" sz="1100" dirty="0"/>
                        <a:t> селищна громада</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T w="12700" cap="flat" cmpd="sng" algn="ctr">
                      <a:noFill/>
                      <a:prstDash val="solid"/>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667099763"/>
                  </a:ext>
                </a:extLst>
              </a:tr>
              <a:tr h="1071887">
                <a:tc>
                  <a:txBody>
                    <a:bodyPr/>
                    <a:lstStyle/>
                    <a:p>
                      <a:pPr marL="0" marR="0" lvl="0" indent="0" algn="l" defTabSz="914400" rtl="0" eaLnBrk="1" fontAlgn="auto" latinLnBrk="0" hangingPunct="1">
                        <a:lnSpc>
                          <a:spcPct val="100000"/>
                        </a:lnSpc>
                        <a:spcBef>
                          <a:spcPts val="0"/>
                        </a:spcBef>
                        <a:spcAft>
                          <a:spcPts val="0"/>
                        </a:spcAft>
                        <a:buClrTx/>
                        <a:buSzTx/>
                        <a:buFontTx/>
                        <a:buNone/>
                        <a:tabLst>
                          <a:tab pos="6575425" algn="l"/>
                        </a:tabLst>
                        <a:defRPr/>
                      </a:pPr>
                      <a:r>
                        <a:rPr lang="ru-RU" sz="1100" b="0" dirty="0">
                          <a:latin typeface="+mn-lt"/>
                          <a:ea typeface="Calibri" panose="020F0502020204030204" pitchFamily="34" charset="0"/>
                          <a:cs typeface="Times New Roman" panose="02020603050405020304" pitchFamily="18" charset="0"/>
                        </a:rPr>
                        <a:t>Когорта 4</a:t>
                      </a:r>
                      <a:endParaRPr lang="en-US" sz="1100" b="0" dirty="0">
                        <a:latin typeface="+mn-lt"/>
                        <a:ea typeface="Calibri" panose="020F0502020204030204" pitchFamily="34" charset="0"/>
                        <a:cs typeface="Times New Roman" panose="02020603050405020304" pitchFamily="18"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481648870"/>
                  </a:ext>
                </a:extLst>
              </a:tr>
            </a:tbl>
          </a:graphicData>
        </a:graphic>
      </p:graphicFrame>
      <p:graphicFrame>
        <p:nvGraphicFramePr>
          <p:cNvPr id="38" name="Диаграмма 1">
            <a:extLst>
              <a:ext uri="{FF2B5EF4-FFF2-40B4-BE49-F238E27FC236}">
                <a16:creationId xmlns="" xmlns:a16="http://schemas.microsoft.com/office/drawing/2014/main" id="{634B0DB2-1612-4CD1-A69F-4C2F889ABA96}"/>
              </a:ext>
            </a:extLst>
          </p:cNvPr>
          <p:cNvGraphicFramePr/>
          <p:nvPr>
            <p:extLst>
              <p:ext uri="{D42A27DB-BD31-4B8C-83A1-F6EECF244321}">
                <p14:modId xmlns:p14="http://schemas.microsoft.com/office/powerpoint/2010/main" val="3762332778"/>
              </p:ext>
            </p:extLst>
          </p:nvPr>
        </p:nvGraphicFramePr>
        <p:xfrm>
          <a:off x="3791792" y="2622868"/>
          <a:ext cx="5432897" cy="168643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32" name="Диаграмма 1">
            <a:extLst>
              <a:ext uri="{FF2B5EF4-FFF2-40B4-BE49-F238E27FC236}">
                <a16:creationId xmlns="" xmlns:a16="http://schemas.microsoft.com/office/drawing/2014/main" id="{2FFDE0EB-0E47-483B-B7D5-8ACFD25D0B28}"/>
              </a:ext>
            </a:extLst>
          </p:cNvPr>
          <p:cNvGraphicFramePr/>
          <p:nvPr>
            <p:extLst>
              <p:ext uri="{D42A27DB-BD31-4B8C-83A1-F6EECF244321}">
                <p14:modId xmlns:p14="http://schemas.microsoft.com/office/powerpoint/2010/main" val="1902716771"/>
              </p:ext>
            </p:extLst>
          </p:nvPr>
        </p:nvGraphicFramePr>
        <p:xfrm>
          <a:off x="-19119" y="2611070"/>
          <a:ext cx="5432897" cy="1698237"/>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 name="Object 1" hidden="1">
            <a:extLst>
              <a:ext uri="{FF2B5EF4-FFF2-40B4-BE49-F238E27FC236}">
                <a16:creationId xmlns="" xmlns:a16="http://schemas.microsoft.com/office/drawing/2014/main" id="{0A6766F5-94E6-481F-B5A8-0BCB7C7F8808}"/>
              </a:ext>
            </a:extLst>
          </p:cNvPr>
          <p:cNvGraphicFramePr>
            <a:graphicFrameLocks noChangeAspect="1"/>
          </p:cNvGraphicFramePr>
          <p:nvPr>
            <p:custDataLst>
              <p:tags r:id="rId2"/>
            </p:custDataLst>
            <p:extLst>
              <p:ext uri="{D42A27DB-BD31-4B8C-83A1-F6EECF244321}">
                <p14:modId xmlns:p14="http://schemas.microsoft.com/office/powerpoint/2010/main" val="29108768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2947" name="think-cell Slide" r:id="rId8" imgW="359" imgH="358" progId="TCLayout.ActiveDocument.1">
                  <p:embed/>
                </p:oleObj>
              </mc:Choice>
              <mc:Fallback>
                <p:oleObj name="think-cell Slide" r:id="rId8" imgW="359" imgH="358" progId="TCLayout.ActiveDocument.1">
                  <p:embed/>
                  <p:pic>
                    <p:nvPicPr>
                      <p:cNvPr id="2" name="Object 1" hidden="1">
                        <a:extLst>
                          <a:ext uri="{FF2B5EF4-FFF2-40B4-BE49-F238E27FC236}">
                            <a16:creationId xmlns="" xmlns:a16="http://schemas.microsoft.com/office/drawing/2014/main" id="{0A6766F5-94E6-481F-B5A8-0BCB7C7F8808}"/>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6" name="Espace réservé du texte 1">
            <a:extLst>
              <a:ext uri="{FF2B5EF4-FFF2-40B4-BE49-F238E27FC236}">
                <a16:creationId xmlns="" xmlns:a16="http://schemas.microsoft.com/office/drawing/2014/main" id="{466D4144-4EBA-46F4-9248-35D80B42CCFA}"/>
              </a:ext>
            </a:extLst>
          </p:cNvPr>
          <p:cNvSpPr txBox="1">
            <a:spLocks/>
          </p:cNvSpPr>
          <p:nvPr/>
        </p:nvSpPr>
        <p:spPr>
          <a:xfrm>
            <a:off x="242512" y="6005707"/>
            <a:ext cx="11463417" cy="490550"/>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10"/>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spcBef>
                <a:spcPts val="0"/>
              </a:spcBef>
              <a:defRPr/>
            </a:pPr>
            <a:r>
              <a:rPr lang="uk-UA" sz="1050" i="1">
                <a:solidFill>
                  <a:schemeClr val="bg1">
                    <a:lumMod val="50000"/>
                  </a:schemeClr>
                </a:solidFill>
                <a:latin typeface="Arial" panose="020B0604020202020204" pitchFamily="34" charset="0"/>
              </a:rPr>
              <a:t>Джерело </a:t>
            </a:r>
            <a:r>
              <a:rPr kumimoji="0" lang="en-US"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rPr>
              <a:t>: Q1 </a:t>
            </a:r>
            <a:r>
              <a:rPr kumimoji="0" lang="uk-UA"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rPr>
              <a:t>«</a:t>
            </a:r>
            <a:r>
              <a:rPr lang="ru-RU" sz="1050" i="1" err="1">
                <a:solidFill>
                  <a:prstClr val="white">
                    <a:lumMod val="50000"/>
                  </a:prstClr>
                </a:solidFill>
                <a:latin typeface="Arial" panose="020B0604020202020204" pitchFamily="34" charset="0"/>
              </a:rPr>
              <a:t>Загалом</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наскільки</a:t>
            </a:r>
            <a:r>
              <a:rPr lang="ru-RU" sz="1050" i="1">
                <a:solidFill>
                  <a:prstClr val="white">
                    <a:lumMod val="50000"/>
                  </a:prstClr>
                </a:solidFill>
                <a:latin typeface="Arial" panose="020B0604020202020204" pitchFamily="34" charset="0"/>
              </a:rPr>
              <a:t> Ви </a:t>
            </a:r>
            <a:r>
              <a:rPr lang="ru-RU" sz="1050" i="1" err="1">
                <a:solidFill>
                  <a:prstClr val="white">
                    <a:lumMod val="50000"/>
                  </a:prstClr>
                </a:solidFill>
                <a:latin typeface="Arial" panose="020B0604020202020204" pitchFamily="34" charset="0"/>
              </a:rPr>
              <a:t>задоволені</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чи</a:t>
            </a:r>
            <a:r>
              <a:rPr lang="ru-RU" sz="1050" i="1">
                <a:solidFill>
                  <a:prstClr val="white">
                    <a:lumMod val="50000"/>
                  </a:prstClr>
                </a:solidFill>
                <a:latin typeface="Arial" panose="020B0604020202020204" pitchFamily="34" charset="0"/>
              </a:rPr>
              <a:t> не </a:t>
            </a:r>
            <a:r>
              <a:rPr lang="ru-RU" sz="1050" i="1" err="1">
                <a:solidFill>
                  <a:prstClr val="white">
                    <a:lumMod val="50000"/>
                  </a:prstClr>
                </a:solidFill>
                <a:latin typeface="Arial" panose="020B0604020202020204" pitchFamily="34" charset="0"/>
              </a:rPr>
              <a:t>задоволені</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умовами</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життя</a:t>
            </a:r>
            <a:r>
              <a:rPr lang="ru-RU" sz="1050" i="1">
                <a:solidFill>
                  <a:prstClr val="white">
                    <a:lumMod val="50000"/>
                  </a:prstClr>
                </a:solidFill>
                <a:latin typeface="Arial" panose="020B0604020202020204" pitchFamily="34" charset="0"/>
              </a:rPr>
              <a:t> у </a:t>
            </a:r>
            <a:r>
              <a:rPr lang="ru-RU" sz="1050" i="1" err="1">
                <a:solidFill>
                  <a:prstClr val="white">
                    <a:lumMod val="50000"/>
                  </a:prstClr>
                </a:solidFill>
                <a:latin typeface="Arial" panose="020B0604020202020204" pitchFamily="34" charset="0"/>
              </a:rPr>
              <a:t>Вашій</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об’єднаній</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громаді</a:t>
            </a:r>
            <a:r>
              <a:rPr kumimoji="0" lang="en-US"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rPr>
              <a:t>?</a:t>
            </a:r>
            <a:r>
              <a:rPr kumimoji="0" lang="uk-UA"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rPr>
              <a:t>»</a:t>
            </a:r>
            <a:endParaRPr kumimoji="0" lang="en-US"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endParaRPr>
          </a:p>
          <a:p>
            <a:pPr lvl="0">
              <a:spcBef>
                <a:spcPts val="0"/>
              </a:spcBef>
              <a:defRPr/>
            </a:pPr>
            <a:r>
              <a:rPr kumimoji="0" lang="en-US"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rPr>
              <a:t>Q3 </a:t>
            </a:r>
            <a:r>
              <a:rPr kumimoji="0" lang="uk-UA"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rPr>
              <a:t>«</a:t>
            </a:r>
            <a:r>
              <a:rPr lang="ru-RU" sz="1050" i="1">
                <a:solidFill>
                  <a:prstClr val="white">
                    <a:lumMod val="50000"/>
                  </a:prstClr>
                </a:solidFill>
                <a:latin typeface="Arial" panose="020B0604020202020204" pitchFamily="34" charset="0"/>
              </a:rPr>
              <a:t>На Вашу думку, </a:t>
            </a:r>
            <a:r>
              <a:rPr lang="ru-RU" sz="1050" i="1" err="1">
                <a:solidFill>
                  <a:prstClr val="white">
                    <a:lumMod val="50000"/>
                  </a:prstClr>
                </a:solidFill>
                <a:latin typeface="Arial" panose="020B0604020202020204" pitchFamily="34" charset="0"/>
              </a:rPr>
              <a:t>справи</a:t>
            </a:r>
            <a:r>
              <a:rPr lang="ru-RU" sz="1050" i="1">
                <a:solidFill>
                  <a:prstClr val="white">
                    <a:lumMod val="50000"/>
                  </a:prstClr>
                </a:solidFill>
                <a:latin typeface="Arial" panose="020B0604020202020204" pitchFamily="34" charset="0"/>
              </a:rPr>
              <a:t> у </a:t>
            </a:r>
            <a:r>
              <a:rPr lang="ru-RU" sz="1050" i="1" err="1">
                <a:solidFill>
                  <a:prstClr val="white">
                    <a:lumMod val="50000"/>
                  </a:prstClr>
                </a:solidFill>
                <a:latin typeface="Arial" panose="020B0604020202020204" pitchFamily="34" charset="0"/>
              </a:rPr>
              <a:t>Вашій</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об’єднаній</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громаді</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йдуть</a:t>
            </a:r>
            <a:r>
              <a:rPr lang="ru-RU" sz="1050" i="1">
                <a:solidFill>
                  <a:prstClr val="white">
                    <a:lumMod val="50000"/>
                  </a:prstClr>
                </a:solidFill>
                <a:latin typeface="Arial" panose="020B0604020202020204" pitchFamily="34" charset="0"/>
              </a:rPr>
              <a:t> у правильному </a:t>
            </a:r>
            <a:r>
              <a:rPr lang="ru-RU" sz="1050" i="1" err="1">
                <a:solidFill>
                  <a:prstClr val="white">
                    <a:lumMod val="50000"/>
                  </a:prstClr>
                </a:solidFill>
                <a:latin typeface="Arial" panose="020B0604020202020204" pitchFamily="34" charset="0"/>
              </a:rPr>
              <a:t>чи</a:t>
            </a:r>
            <a:r>
              <a:rPr lang="ru-RU" sz="1050" i="1">
                <a:solidFill>
                  <a:prstClr val="white">
                    <a:lumMod val="50000"/>
                  </a:prstClr>
                </a:solidFill>
                <a:latin typeface="Arial" panose="020B0604020202020204" pitchFamily="34" charset="0"/>
              </a:rPr>
              <a:t> неправильному </a:t>
            </a:r>
            <a:r>
              <a:rPr lang="ru-RU" sz="1050" i="1" err="1">
                <a:solidFill>
                  <a:prstClr val="white">
                    <a:lumMod val="50000"/>
                  </a:prstClr>
                </a:solidFill>
                <a:latin typeface="Arial" panose="020B0604020202020204" pitchFamily="34" charset="0"/>
              </a:rPr>
              <a:t>напрямку</a:t>
            </a:r>
            <a:r>
              <a:rPr lang="ru-RU" sz="1050" i="1">
                <a:solidFill>
                  <a:prstClr val="white">
                    <a:lumMod val="50000"/>
                  </a:prstClr>
                </a:solidFill>
                <a:latin typeface="Arial" panose="020B0604020202020204" pitchFamily="34" charset="0"/>
              </a:rPr>
              <a:t>?»</a:t>
            </a:r>
            <a:endParaRPr kumimoji="0" lang="uk-UA"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endParaRPr>
          </a:p>
        </p:txBody>
      </p:sp>
      <p:sp>
        <p:nvSpPr>
          <p:cNvPr id="12" name="TextBox 11">
            <a:extLst>
              <a:ext uri="{FF2B5EF4-FFF2-40B4-BE49-F238E27FC236}">
                <a16:creationId xmlns="" xmlns:a16="http://schemas.microsoft.com/office/drawing/2014/main" id="{9BC3DC77-007C-4820-83F8-63619C828D02}"/>
              </a:ext>
            </a:extLst>
          </p:cNvPr>
          <p:cNvSpPr txBox="1"/>
          <p:nvPr/>
        </p:nvSpPr>
        <p:spPr>
          <a:xfrm>
            <a:off x="3042274" y="1867790"/>
            <a:ext cx="2676494" cy="461665"/>
          </a:xfrm>
          <a:prstGeom prst="rect">
            <a:avLst/>
          </a:prstGeom>
          <a:noFill/>
          <a:ln>
            <a:noFill/>
          </a:ln>
        </p:spPr>
        <p:txBody>
          <a:bodyPr wrap="square" rtlCol="0">
            <a:spAutoFit/>
          </a:bodyPr>
          <a:lstStyle/>
          <a:p>
            <a:pPr lvl="0" algn="ctr">
              <a:defRPr/>
            </a:pPr>
            <a:r>
              <a:rPr lang="uk-UA" sz="1200" b="1" dirty="0"/>
              <a:t>Задоволеність умовами життя в громаді*</a:t>
            </a:r>
            <a:endParaRPr kumimoji="0" lang="ru-RU" sz="1200" b="1" i="0" u="none" strike="noStrike" kern="1200" cap="none" spc="0" normalizeH="0" baseline="0" noProof="0" dirty="0">
              <a:ln>
                <a:noFill/>
              </a:ln>
              <a:solidFill>
                <a:prstClr val="black"/>
              </a:solidFill>
              <a:effectLst/>
              <a:uLnTx/>
              <a:uFillTx/>
              <a:latin typeface="Arial"/>
              <a:ea typeface="+mn-ea"/>
              <a:cs typeface="+mn-cs"/>
            </a:endParaRPr>
          </a:p>
        </p:txBody>
      </p:sp>
      <p:pic>
        <p:nvPicPr>
          <p:cNvPr id="16" name="Picture 15" descr="LOGO_FINAL.jpg">
            <a:extLst>
              <a:ext uri="{FF2B5EF4-FFF2-40B4-BE49-F238E27FC236}">
                <a16:creationId xmlns="" xmlns:a16="http://schemas.microsoft.com/office/drawing/2014/main" id="{0BBC36A5-26EC-4589-905B-900C4EB4721A}"/>
              </a:ext>
            </a:extLst>
          </p:cNvPr>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7" name="Graphique 8">
            <a:extLst>
              <a:ext uri="{FF2B5EF4-FFF2-40B4-BE49-F238E27FC236}">
                <a16:creationId xmlns="" xmlns:a16="http://schemas.microsoft.com/office/drawing/2014/main" id="{07F34FFB-C4A3-4200-8D11-25CDC5ADD2BE}"/>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sp>
        <p:nvSpPr>
          <p:cNvPr id="18" name="Espace réservé du texte 2">
            <a:extLst>
              <a:ext uri="{FF2B5EF4-FFF2-40B4-BE49-F238E27FC236}">
                <a16:creationId xmlns="" xmlns:a16="http://schemas.microsoft.com/office/drawing/2014/main" id="{4FB8A841-8AAB-4BC7-BF03-9C1593F9DE2E}"/>
              </a:ext>
            </a:extLst>
          </p:cNvPr>
          <p:cNvSpPr>
            <a:spLocks noGrp="1"/>
          </p:cNvSpPr>
          <p:nvPr>
            <p:custDataLst>
              <p:tags r:id="rId3"/>
            </p:custDataLst>
          </p:nvPr>
        </p:nvSpPr>
        <p:spPr bwMode="auto">
          <a:xfrm>
            <a:off x="440811" y="1397281"/>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10"/>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ct val="0"/>
              </a:spcAft>
              <a:buClrTx/>
              <a:buSzPct val="50000"/>
              <a:buFont typeface="HelveticaNeueLT Std Lt Cn" panose="020B0406020202030204" pitchFamily="34" charset="0"/>
              <a:buNone/>
              <a:tabLst/>
              <a:defRPr/>
            </a:pPr>
            <a:r>
              <a:rPr kumimoji="0" lang="uk-UA" altLang="en-US" sz="1000" b="0" i="0" u="none" strike="noStrike" kern="1200" cap="none" spc="0" normalizeH="0" baseline="0" noProof="0" dirty="0">
                <a:ln>
                  <a:noFill/>
                </a:ln>
                <a:solidFill>
                  <a:prstClr val="black"/>
                </a:solidFill>
                <a:effectLst/>
                <a:uLnTx/>
                <a:uFillTx/>
                <a:latin typeface="Arial"/>
                <a:ea typeface="+mn-ea"/>
                <a:cs typeface="+mn-cs"/>
                <a:sym typeface="+mn-lt"/>
              </a:rPr>
              <a:t>Період: базове опитування, 2021</a:t>
            </a:r>
            <a:endParaRPr kumimoji="0" lang="en-US" sz="1000" b="0" i="0" u="none" strike="noStrike" kern="1200" cap="none" spc="0" normalizeH="0" baseline="0" noProof="0" dirty="0">
              <a:ln>
                <a:noFill/>
              </a:ln>
              <a:solidFill>
                <a:prstClr val="black"/>
              </a:solidFill>
              <a:effectLst/>
              <a:uLnTx/>
              <a:uFillTx/>
              <a:latin typeface="Arial"/>
              <a:ea typeface="+mn-ea"/>
              <a:cs typeface="+mn-cs"/>
              <a:sym typeface="+mn-lt"/>
            </a:endParaRPr>
          </a:p>
        </p:txBody>
      </p:sp>
      <p:pic>
        <p:nvPicPr>
          <p:cNvPr id="26" name="Picture 25" descr="C:\Users\yyesmukhanova\AppData\Local\Microsoft\Windows\INetCache\Content.Word\Horizontal_RGB_294.png">
            <a:extLst>
              <a:ext uri="{FF2B5EF4-FFF2-40B4-BE49-F238E27FC236}">
                <a16:creationId xmlns="" xmlns:a16="http://schemas.microsoft.com/office/drawing/2014/main" id="{67B7C1F1-8797-4887-93C1-DC2834BA8491}"/>
              </a:ext>
            </a:extLst>
          </p:cNvPr>
          <p:cNvPicPr/>
          <p:nvPr/>
        </p:nvPicPr>
        <p:blipFill rotWithShape="1">
          <a:blip r:embed="rId13"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sp>
        <p:nvSpPr>
          <p:cNvPr id="40" name="TextBox 39">
            <a:extLst>
              <a:ext uri="{FF2B5EF4-FFF2-40B4-BE49-F238E27FC236}">
                <a16:creationId xmlns="" xmlns:a16="http://schemas.microsoft.com/office/drawing/2014/main" id="{A49E3FDB-C943-4D50-9220-4174528A35B9}"/>
              </a:ext>
            </a:extLst>
          </p:cNvPr>
          <p:cNvSpPr txBox="1"/>
          <p:nvPr/>
        </p:nvSpPr>
        <p:spPr>
          <a:xfrm>
            <a:off x="6823358" y="1879588"/>
            <a:ext cx="2676494" cy="461665"/>
          </a:xfrm>
          <a:prstGeom prst="rect">
            <a:avLst/>
          </a:prstGeom>
          <a:noFill/>
          <a:ln>
            <a:noFill/>
          </a:ln>
        </p:spPr>
        <p:txBody>
          <a:bodyPr wrap="square" rtlCol="0">
            <a:spAutoFit/>
          </a:bodyPr>
          <a:lstStyle/>
          <a:p>
            <a:pPr lvl="0" algn="ctr">
              <a:defRPr/>
            </a:pPr>
            <a:r>
              <a:rPr lang="uk-UA" sz="1200" b="1">
                <a:solidFill>
                  <a:prstClr val="black"/>
                </a:solidFill>
                <a:latin typeface="Arial"/>
              </a:rPr>
              <a:t>Справи в громаді йдуть у правильному напрямку**</a:t>
            </a:r>
            <a:endParaRPr kumimoji="0" lang="ru-RU" sz="1200" b="1" i="0" u="none" strike="noStrike" kern="1200" cap="none" spc="0" normalizeH="0" baseline="0" noProof="0">
              <a:ln>
                <a:noFill/>
              </a:ln>
              <a:solidFill>
                <a:prstClr val="black"/>
              </a:solidFill>
              <a:effectLst/>
              <a:uLnTx/>
              <a:uFillTx/>
              <a:latin typeface="Arial"/>
              <a:ea typeface="+mn-ea"/>
              <a:cs typeface="+mn-cs"/>
            </a:endParaRPr>
          </a:p>
        </p:txBody>
      </p:sp>
      <p:graphicFrame>
        <p:nvGraphicFramePr>
          <p:cNvPr id="44" name="Таблица 8">
            <a:extLst>
              <a:ext uri="{FF2B5EF4-FFF2-40B4-BE49-F238E27FC236}">
                <a16:creationId xmlns="" xmlns:a16="http://schemas.microsoft.com/office/drawing/2014/main" id="{EC12C29F-D156-4F65-8DBC-70563E70B11B}"/>
              </a:ext>
            </a:extLst>
          </p:cNvPr>
          <p:cNvGraphicFramePr>
            <a:graphicFrameLocks noGrp="1"/>
          </p:cNvGraphicFramePr>
          <p:nvPr>
            <p:extLst>
              <p:ext uri="{D42A27DB-BD31-4B8C-83A1-F6EECF244321}">
                <p14:modId xmlns:p14="http://schemas.microsoft.com/office/powerpoint/2010/main" val="4225135977"/>
              </p:ext>
            </p:extLst>
          </p:nvPr>
        </p:nvGraphicFramePr>
        <p:xfrm>
          <a:off x="6965387" y="4429370"/>
          <a:ext cx="3076124" cy="568495"/>
        </p:xfrm>
        <a:graphic>
          <a:graphicData uri="http://schemas.openxmlformats.org/drawingml/2006/table">
            <a:tbl>
              <a:tblPr>
                <a:tableStyleId>{C083E6E3-FA7D-4D7B-A595-EF9225AFEA82}</a:tableStyleId>
              </a:tblPr>
              <a:tblGrid>
                <a:gridCol w="3076124">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en-US" sz="1000" b="0" i="0" u="none" strike="noStrike">
                          <a:solidFill>
                            <a:schemeClr val="tx1"/>
                          </a:solidFill>
                          <a:effectLst/>
                          <a:latin typeface="Arial" panose="020B0604020202020204" pitchFamily="34" charset="0"/>
                          <a:cs typeface="Arial" panose="020B0604020202020204" pitchFamily="34" charset="0"/>
                        </a:rPr>
                        <a:t>*</a:t>
                      </a:r>
                      <a:r>
                        <a:rPr lang="uk-UA" sz="1000" b="0" i="0" u="none" strike="noStrike">
                          <a:solidFill>
                            <a:schemeClr val="tx1"/>
                          </a:solidFill>
                          <a:effectLst/>
                          <a:latin typeface="Arial" panose="020B0604020202020204" pitchFamily="34" charset="0"/>
                          <a:cs typeface="Arial" panose="020B0604020202020204" pitchFamily="34" charset="0"/>
                        </a:rPr>
                        <a:t>*</a:t>
                      </a:r>
                      <a:r>
                        <a:rPr lang="uk-UA" sz="1000" b="0" i="0" u="none" strike="noStrike">
                          <a:solidFill>
                            <a:schemeClr val="tx1"/>
                          </a:solidFill>
                          <a:effectLst/>
                          <a:latin typeface="+mn-lt"/>
                          <a:cs typeface="Arial" panose="020B0604020202020204" pitchFamily="34" charset="0"/>
                        </a:rPr>
                        <a:t> % відповідей</a:t>
                      </a:r>
                      <a:r>
                        <a:rPr lang="en-US" sz="1000" b="0" i="0" u="none" strike="noStrike">
                          <a:solidFill>
                            <a:schemeClr val="tx1"/>
                          </a:solidFill>
                          <a:effectLst/>
                          <a:latin typeface="+mn-lt"/>
                          <a:cs typeface="Arial" panose="020B0604020202020204" pitchFamily="34" charset="0"/>
                        </a:rPr>
                        <a:t> “</a:t>
                      </a:r>
                      <a:r>
                        <a:rPr lang="ru-RU" sz="1000" b="0" i="0" u="none" strike="noStrike">
                          <a:solidFill>
                            <a:schemeClr val="tx1"/>
                          </a:solidFill>
                          <a:effectLst/>
                          <a:latin typeface="+mn-lt"/>
                          <a:cs typeface="Arial" panose="020B0604020202020204" pitchFamily="34" charset="0"/>
                        </a:rPr>
                        <a:t>У правильному </a:t>
                      </a:r>
                      <a:r>
                        <a:rPr lang="ru-RU" sz="1000" b="0" i="0" u="none" strike="noStrike" err="1">
                          <a:solidFill>
                            <a:schemeClr val="tx1"/>
                          </a:solidFill>
                          <a:effectLst/>
                          <a:latin typeface="+mn-lt"/>
                          <a:cs typeface="Arial" panose="020B0604020202020204" pitchFamily="34" charset="0"/>
                        </a:rPr>
                        <a:t>напрямку</a:t>
                      </a:r>
                      <a:r>
                        <a:rPr lang="ru-RU" sz="1000" b="0" i="0" u="none" strike="noStrike">
                          <a:solidFill>
                            <a:schemeClr val="tx1"/>
                          </a:solidFill>
                          <a:effectLst/>
                          <a:latin typeface="+mn-lt"/>
                          <a:cs typeface="Arial" panose="020B0604020202020204" pitchFamily="34" charset="0"/>
                        </a:rPr>
                        <a:t> </a:t>
                      </a:r>
                      <a:r>
                        <a:rPr lang="en-US" sz="1000" b="0" i="0" u="none" strike="noStrike">
                          <a:solidFill>
                            <a:schemeClr val="tx1"/>
                          </a:solidFill>
                          <a:effectLst/>
                          <a:latin typeface="+mn-lt"/>
                          <a:cs typeface="Arial" panose="020B0604020202020204" pitchFamily="34" charset="0"/>
                        </a:rPr>
                        <a:t>"</a:t>
                      </a: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0">
                <a:tc>
                  <a:txBody>
                    <a:bodyPr/>
                    <a:lstStyle/>
                    <a:p>
                      <a:pPr algn="l" fontAlgn="b"/>
                      <a:endParaRPr lang="en-US" sz="1000" b="0" i="0" u="none" strike="noStrike">
                        <a:solidFill>
                          <a:schemeClr val="tx1"/>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graphicFrame>
        <p:nvGraphicFramePr>
          <p:cNvPr id="27" name="Таблица 8">
            <a:extLst>
              <a:ext uri="{FF2B5EF4-FFF2-40B4-BE49-F238E27FC236}">
                <a16:creationId xmlns="" xmlns:a16="http://schemas.microsoft.com/office/drawing/2014/main" id="{51B99E79-F783-4A13-95F1-92281C34E05D}"/>
              </a:ext>
            </a:extLst>
          </p:cNvPr>
          <p:cNvGraphicFramePr>
            <a:graphicFrameLocks noGrp="1"/>
          </p:cNvGraphicFramePr>
          <p:nvPr>
            <p:extLst>
              <p:ext uri="{D42A27DB-BD31-4B8C-83A1-F6EECF244321}">
                <p14:modId xmlns:p14="http://schemas.microsoft.com/office/powerpoint/2010/main" val="1845016717"/>
              </p:ext>
            </p:extLst>
          </p:nvPr>
        </p:nvGraphicFramePr>
        <p:xfrm>
          <a:off x="3042274" y="4429370"/>
          <a:ext cx="2929134" cy="568495"/>
        </p:xfrm>
        <a:graphic>
          <a:graphicData uri="http://schemas.openxmlformats.org/drawingml/2006/table">
            <a:tbl>
              <a:tblPr>
                <a:tableStyleId>{C083E6E3-FA7D-4D7B-A595-EF9225AFEA82}</a:tableStyleId>
              </a:tblPr>
              <a:tblGrid>
                <a:gridCol w="2929134">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en-US" sz="1000" b="0" i="0" u="none" strike="noStrike">
                          <a:solidFill>
                            <a:schemeClr val="tx1"/>
                          </a:solidFill>
                          <a:effectLst/>
                          <a:latin typeface="Arial" panose="020B0604020202020204" pitchFamily="34" charset="0"/>
                          <a:cs typeface="Arial" panose="020B0604020202020204" pitchFamily="34" charset="0"/>
                        </a:rPr>
                        <a:t>* </a:t>
                      </a:r>
                      <a:r>
                        <a:rPr lang="uk-UA" sz="1000" b="0" i="0" u="none" strike="noStrike">
                          <a:solidFill>
                            <a:schemeClr val="tx1"/>
                          </a:solidFill>
                          <a:effectLst/>
                          <a:latin typeface="+mn-lt"/>
                          <a:cs typeface="Arial" panose="020B0604020202020204" pitchFamily="34" charset="0"/>
                        </a:rPr>
                        <a:t>% відповідей</a:t>
                      </a:r>
                      <a:r>
                        <a:rPr lang="en-US" sz="1000" b="0" i="0" u="none" strike="noStrike">
                          <a:solidFill>
                            <a:schemeClr val="tx1"/>
                          </a:solidFill>
                          <a:effectLst/>
                          <a:latin typeface="+mn-lt"/>
                          <a:cs typeface="Arial" panose="020B0604020202020204" pitchFamily="34" charset="0"/>
                        </a:rPr>
                        <a:t>“</a:t>
                      </a:r>
                      <a:r>
                        <a:rPr lang="ru-RU" sz="1000" b="0" i="0" u="none" strike="noStrike" err="1">
                          <a:solidFill>
                            <a:schemeClr val="tx1"/>
                          </a:solidFill>
                          <a:effectLst/>
                          <a:latin typeface="+mn-lt"/>
                          <a:cs typeface="Arial" panose="020B0604020202020204" pitchFamily="34" charset="0"/>
                        </a:rPr>
                        <a:t>Цілком</a:t>
                      </a:r>
                      <a:r>
                        <a:rPr lang="ru-RU" sz="1000" b="0" i="0" u="none" strike="noStrike">
                          <a:solidFill>
                            <a:schemeClr val="tx1"/>
                          </a:solidFill>
                          <a:effectLst/>
                          <a:latin typeface="+mn-lt"/>
                          <a:cs typeface="Arial" panose="020B0604020202020204" pitchFamily="34" charset="0"/>
                        </a:rPr>
                        <a:t> </a:t>
                      </a:r>
                      <a:r>
                        <a:rPr lang="ru-RU" sz="1000" b="0" i="0" u="none" strike="noStrike" err="1">
                          <a:solidFill>
                            <a:schemeClr val="tx1"/>
                          </a:solidFill>
                          <a:effectLst/>
                          <a:latin typeface="+mn-lt"/>
                          <a:cs typeface="Arial" panose="020B0604020202020204" pitchFamily="34" charset="0"/>
                        </a:rPr>
                        <a:t>задоволені</a:t>
                      </a:r>
                      <a:r>
                        <a:rPr lang="en-US" sz="1000" b="0" i="0" u="none" strike="noStrike">
                          <a:solidFill>
                            <a:schemeClr val="tx1"/>
                          </a:solidFill>
                          <a:effectLst/>
                          <a:latin typeface="+mn-lt"/>
                          <a:cs typeface="Arial" panose="020B0604020202020204" pitchFamily="34" charset="0"/>
                        </a:rPr>
                        <a:t>" and "</a:t>
                      </a:r>
                      <a:r>
                        <a:rPr lang="ru-RU" sz="1000" b="0" i="0" u="none" strike="noStrike" err="1">
                          <a:solidFill>
                            <a:schemeClr val="tx1"/>
                          </a:solidFill>
                          <a:effectLst/>
                          <a:latin typeface="+mn-lt"/>
                          <a:cs typeface="Arial" panose="020B0604020202020204" pitchFamily="34" charset="0"/>
                        </a:rPr>
                        <a:t>Скоріше</a:t>
                      </a:r>
                      <a:r>
                        <a:rPr lang="ru-RU" sz="1000" b="0" i="0" u="none" strike="noStrike">
                          <a:solidFill>
                            <a:schemeClr val="tx1"/>
                          </a:solidFill>
                          <a:effectLst/>
                          <a:latin typeface="+mn-lt"/>
                          <a:cs typeface="Arial" panose="020B0604020202020204" pitchFamily="34" charset="0"/>
                        </a:rPr>
                        <a:t> </a:t>
                      </a:r>
                      <a:r>
                        <a:rPr lang="ru-RU" sz="1000" b="0" i="0" u="none" strike="noStrike" err="1">
                          <a:solidFill>
                            <a:schemeClr val="tx1"/>
                          </a:solidFill>
                          <a:effectLst/>
                          <a:latin typeface="+mn-lt"/>
                          <a:cs typeface="Arial" panose="020B0604020202020204" pitchFamily="34" charset="0"/>
                        </a:rPr>
                        <a:t>задоволені</a:t>
                      </a:r>
                      <a:r>
                        <a:rPr lang="ru-RU" sz="1000" b="0" i="0" u="none" strike="noStrike">
                          <a:solidFill>
                            <a:schemeClr val="tx1"/>
                          </a:solidFill>
                          <a:effectLst/>
                          <a:latin typeface="+mn-lt"/>
                          <a:cs typeface="Arial" panose="020B0604020202020204" pitchFamily="34" charset="0"/>
                        </a:rPr>
                        <a:t> </a:t>
                      </a:r>
                      <a:r>
                        <a:rPr lang="en-US" sz="1000" b="0" i="0" u="none" strike="noStrike">
                          <a:solidFill>
                            <a:schemeClr val="tx1"/>
                          </a:solidFill>
                          <a:effectLst/>
                          <a:latin typeface="+mn-lt"/>
                          <a:cs typeface="Arial" panose="020B0604020202020204" pitchFamily="34" charset="0"/>
                        </a:rPr>
                        <a:t>“</a:t>
                      </a: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26055">
                <a:tc>
                  <a:txBody>
                    <a:bodyPr/>
                    <a:lstStyle/>
                    <a:p>
                      <a:pPr algn="l" fontAlgn="b"/>
                      <a:endParaRPr lang="en-US" sz="1000" b="0" i="0" u="none" strike="noStrike">
                        <a:solidFill>
                          <a:schemeClr val="tx1"/>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sp>
        <p:nvSpPr>
          <p:cNvPr id="39" name="TextBox 38">
            <a:extLst>
              <a:ext uri="{FF2B5EF4-FFF2-40B4-BE49-F238E27FC236}">
                <a16:creationId xmlns="" xmlns:a16="http://schemas.microsoft.com/office/drawing/2014/main" id="{BE57AE12-87A5-4EC8-81FA-C7B7CA6E3746}"/>
              </a:ext>
            </a:extLst>
          </p:cNvPr>
          <p:cNvSpPr txBox="1"/>
          <p:nvPr/>
        </p:nvSpPr>
        <p:spPr>
          <a:xfrm>
            <a:off x="324209" y="981279"/>
            <a:ext cx="4245714" cy="369332"/>
          </a:xfrm>
          <a:prstGeom prst="rect">
            <a:avLst/>
          </a:prstGeom>
          <a:noFill/>
        </p:spPr>
        <p:txBody>
          <a:bodyPr wrap="none" rtlCol="0">
            <a:spAutoFit/>
          </a:bodyPr>
          <a:lstStyle/>
          <a:p>
            <a:r>
              <a:rPr lang="uk-UA">
                <a:solidFill>
                  <a:schemeClr val="bg2"/>
                </a:solidFill>
              </a:rPr>
              <a:t>Загальна оцінка умов життя в громаді</a:t>
            </a:r>
            <a:endParaRPr lang="en-US">
              <a:solidFill>
                <a:schemeClr val="bg2"/>
              </a:solidFill>
            </a:endParaRPr>
          </a:p>
        </p:txBody>
      </p:sp>
      <p:cxnSp>
        <p:nvCxnSpPr>
          <p:cNvPr id="37" name="Прямая соединительная линия 4">
            <a:extLst>
              <a:ext uri="{FF2B5EF4-FFF2-40B4-BE49-F238E27FC236}">
                <a16:creationId xmlns="" xmlns:a16="http://schemas.microsoft.com/office/drawing/2014/main" id="{3DB77C92-21D9-40C9-AE96-225CC694515A}"/>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41" name="Рисунок 3">
            <a:extLst>
              <a:ext uri="{FF2B5EF4-FFF2-40B4-BE49-F238E27FC236}">
                <a16:creationId xmlns="" xmlns:a16="http://schemas.microsoft.com/office/drawing/2014/main" id="{BD0DD38A-F05A-4619-AC75-5D1B94CA6F0D}"/>
              </a:ext>
            </a:extLst>
          </p:cNvPr>
          <p:cNvPicPr>
            <a:picLocks noChangeAspect="1"/>
          </p:cNvPicPr>
          <p:nvPr/>
        </p:nvPicPr>
        <p:blipFill>
          <a:blip r:embed="rId14" cstate="print">
            <a:alphaModFix/>
            <a:duotone>
              <a:prstClr val="black"/>
              <a:srgbClr val="009D9C">
                <a:tint val="45000"/>
                <a:satMod val="400000"/>
              </a:srgbClr>
            </a:duotone>
            <a:extLst>
              <a:ext uri="{BEBA8EAE-BF5A-486C-A8C5-ECC9F3942E4B}">
                <a14:imgProps xmlns:a14="http://schemas.microsoft.com/office/drawing/2010/main">
                  <a14:imgLayer r:embed="rId15">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grpSp>
        <p:nvGrpSpPr>
          <p:cNvPr id="22" name="Group 21">
            <a:extLst>
              <a:ext uri="{FF2B5EF4-FFF2-40B4-BE49-F238E27FC236}">
                <a16:creationId xmlns="" xmlns:a16="http://schemas.microsoft.com/office/drawing/2014/main" id="{4F7274E5-2CDD-43DE-A3FB-6FCC610D7DAF}"/>
              </a:ext>
            </a:extLst>
          </p:cNvPr>
          <p:cNvGrpSpPr/>
          <p:nvPr/>
        </p:nvGrpSpPr>
        <p:grpSpPr>
          <a:xfrm>
            <a:off x="8729708" y="6238203"/>
            <a:ext cx="3057483" cy="400111"/>
            <a:chOff x="8729708" y="6238203"/>
            <a:chExt cx="3057483" cy="400111"/>
          </a:xfrm>
        </p:grpSpPr>
        <p:sp>
          <p:nvSpPr>
            <p:cNvPr id="23" name="Rectangle 27">
              <a:extLst>
                <a:ext uri="{FF2B5EF4-FFF2-40B4-BE49-F238E27FC236}">
                  <a16:creationId xmlns="" xmlns:a16="http://schemas.microsoft.com/office/drawing/2014/main" id="{AAB553A7-5DE9-412A-BB67-BC238268AC56}"/>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24" name="TextBox 23">
              <a:extLst>
                <a:ext uri="{FF2B5EF4-FFF2-40B4-BE49-F238E27FC236}">
                  <a16:creationId xmlns="" xmlns:a16="http://schemas.microsoft.com/office/drawing/2014/main" id="{77A040A9-05D8-405A-B0C1-1A0588C6442C}"/>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25" name="Rectangle 27">
              <a:extLst>
                <a:ext uri="{FF2B5EF4-FFF2-40B4-BE49-F238E27FC236}">
                  <a16:creationId xmlns="" xmlns:a16="http://schemas.microsoft.com/office/drawing/2014/main" id="{1334155E-BB5F-462E-98EF-16FFC41A3F5D}"/>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25832589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Table 17">
            <a:extLst>
              <a:ext uri="{FF2B5EF4-FFF2-40B4-BE49-F238E27FC236}">
                <a16:creationId xmlns="" xmlns:a16="http://schemas.microsoft.com/office/drawing/2014/main" id="{A3B34C3A-56A9-4231-B9F7-D454A3511ED2}"/>
              </a:ext>
            </a:extLst>
          </p:cNvPr>
          <p:cNvGraphicFramePr>
            <a:graphicFrameLocks noGrp="1"/>
          </p:cNvGraphicFramePr>
          <p:nvPr>
            <p:extLst>
              <p:ext uri="{D42A27DB-BD31-4B8C-83A1-F6EECF244321}">
                <p14:modId xmlns:p14="http://schemas.microsoft.com/office/powerpoint/2010/main" val="2363325276"/>
              </p:ext>
            </p:extLst>
          </p:nvPr>
        </p:nvGraphicFramePr>
        <p:xfrm>
          <a:off x="440810" y="2418746"/>
          <a:ext cx="9741823" cy="2090750"/>
        </p:xfrm>
        <a:graphic>
          <a:graphicData uri="http://schemas.openxmlformats.org/drawingml/2006/table">
            <a:tbl>
              <a:tblPr>
                <a:tableStyleId>{2D5ABB26-0587-4C30-8999-92F81FD0307C}</a:tableStyleId>
              </a:tblPr>
              <a:tblGrid>
                <a:gridCol w="9741823">
                  <a:extLst>
                    <a:ext uri="{9D8B030D-6E8A-4147-A177-3AD203B41FA5}">
                      <a16:colId xmlns="" xmlns:a16="http://schemas.microsoft.com/office/drawing/2014/main" val="2044499614"/>
                    </a:ext>
                  </a:extLst>
                </a:gridCol>
              </a:tblGrid>
              <a:tr h="1018863">
                <a:tc>
                  <a:txBody>
                    <a:bodyPr/>
                    <a:lstStyle/>
                    <a:p>
                      <a:pPr algn="l" fontAlgn="ctr"/>
                      <a:r>
                        <a:rPr lang="uk-UA" sz="1100" dirty="0" err="1"/>
                        <a:t>Лосинівська</a:t>
                      </a:r>
                      <a:r>
                        <a:rPr lang="uk-UA" sz="1100" dirty="0"/>
                        <a:t> селищна громада</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T w="12700" cap="flat" cmpd="sng" algn="ctr">
                      <a:noFill/>
                      <a:prstDash val="solid"/>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667099763"/>
                  </a:ext>
                </a:extLst>
              </a:tr>
              <a:tr h="1071887">
                <a:tc>
                  <a:txBody>
                    <a:bodyPr/>
                    <a:lstStyle/>
                    <a:p>
                      <a:pPr marL="0" marR="0" lvl="0" indent="0" algn="l" defTabSz="914400" rtl="0" eaLnBrk="1" fontAlgn="auto" latinLnBrk="0" hangingPunct="1">
                        <a:lnSpc>
                          <a:spcPct val="100000"/>
                        </a:lnSpc>
                        <a:spcBef>
                          <a:spcPts val="0"/>
                        </a:spcBef>
                        <a:spcAft>
                          <a:spcPts val="0"/>
                        </a:spcAft>
                        <a:buClrTx/>
                        <a:buSzTx/>
                        <a:buFontTx/>
                        <a:buNone/>
                        <a:tabLst>
                          <a:tab pos="6575425" algn="l"/>
                        </a:tabLst>
                        <a:defRPr/>
                      </a:pPr>
                      <a:r>
                        <a:rPr lang="ru-RU" sz="1100" b="0" dirty="0">
                          <a:latin typeface="+mn-lt"/>
                          <a:ea typeface="Calibri" panose="020F0502020204030204" pitchFamily="34" charset="0"/>
                          <a:cs typeface="Times New Roman" panose="02020603050405020304" pitchFamily="18" charset="0"/>
                        </a:rPr>
                        <a:t>Когорта 4</a:t>
                      </a:r>
                      <a:endParaRPr lang="en-US" sz="1100" b="0" dirty="0">
                        <a:latin typeface="+mn-lt"/>
                        <a:ea typeface="Calibri" panose="020F0502020204030204" pitchFamily="34" charset="0"/>
                        <a:cs typeface="Times New Roman" panose="02020603050405020304" pitchFamily="18"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481648870"/>
                  </a:ext>
                </a:extLst>
              </a:tr>
            </a:tbl>
          </a:graphicData>
        </a:graphic>
      </p:graphicFrame>
      <p:graphicFrame>
        <p:nvGraphicFramePr>
          <p:cNvPr id="33" name="Диаграмма 1">
            <a:extLst>
              <a:ext uri="{FF2B5EF4-FFF2-40B4-BE49-F238E27FC236}">
                <a16:creationId xmlns="" xmlns:a16="http://schemas.microsoft.com/office/drawing/2014/main" id="{E0C1A13D-F655-49A4-A0AE-DBC0B90EEF46}"/>
              </a:ext>
            </a:extLst>
          </p:cNvPr>
          <p:cNvGraphicFramePr/>
          <p:nvPr>
            <p:extLst>
              <p:ext uri="{D42A27DB-BD31-4B8C-83A1-F6EECF244321}">
                <p14:modId xmlns:p14="http://schemas.microsoft.com/office/powerpoint/2010/main" val="3136644914"/>
              </p:ext>
            </p:extLst>
          </p:nvPr>
        </p:nvGraphicFramePr>
        <p:xfrm>
          <a:off x="3791792" y="2622868"/>
          <a:ext cx="5432897" cy="1686439"/>
        </p:xfrm>
        <a:graphic>
          <a:graphicData uri="http://schemas.openxmlformats.org/drawingml/2006/chart">
            <c:chart xmlns:c="http://schemas.openxmlformats.org/drawingml/2006/chart" xmlns:r="http://schemas.openxmlformats.org/officeDocument/2006/relationships" r:id="rId3"/>
          </a:graphicData>
        </a:graphic>
      </p:graphicFrame>
      <p:sp>
        <p:nvSpPr>
          <p:cNvPr id="6" name="Espace réservé du texte 1">
            <a:extLst>
              <a:ext uri="{FF2B5EF4-FFF2-40B4-BE49-F238E27FC236}">
                <a16:creationId xmlns="" xmlns:a16="http://schemas.microsoft.com/office/drawing/2014/main" id="{466D4144-4EBA-46F4-9248-35D80B42CCFA}"/>
              </a:ext>
            </a:extLst>
          </p:cNvPr>
          <p:cNvSpPr txBox="1">
            <a:spLocks/>
          </p:cNvSpPr>
          <p:nvPr/>
        </p:nvSpPr>
        <p:spPr>
          <a:xfrm>
            <a:off x="214803" y="6005707"/>
            <a:ext cx="11463417" cy="423122"/>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4"/>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uk-UA" sz="1050" i="1">
                <a:solidFill>
                  <a:schemeClr val="bg1">
                    <a:lumMod val="50000"/>
                  </a:schemeClr>
                </a:solidFill>
                <a:latin typeface="Arial" panose="020B0604020202020204" pitchFamily="34" charset="0"/>
              </a:rPr>
              <a:t>Джерело </a:t>
            </a:r>
            <a:r>
              <a:rPr lang="en-US" sz="1050" i="1">
                <a:solidFill>
                  <a:schemeClr val="bg1">
                    <a:lumMod val="50000"/>
                  </a:schemeClr>
                </a:solidFill>
                <a:latin typeface="Arial" panose="020B0604020202020204" pitchFamily="34" charset="0"/>
              </a:rPr>
              <a:t>: Q1.1 </a:t>
            </a:r>
            <a:r>
              <a:rPr lang="uk-UA" sz="1050" i="1">
                <a:solidFill>
                  <a:schemeClr val="bg1">
                    <a:lumMod val="50000"/>
                  </a:schemeClr>
                </a:solidFill>
                <a:latin typeface="Arial" panose="020B0604020202020204" pitchFamily="34" charset="0"/>
              </a:rPr>
              <a:t>«</a:t>
            </a:r>
            <a:r>
              <a:rPr lang="ru-RU" sz="1050" i="1" err="1">
                <a:solidFill>
                  <a:schemeClr val="bg1">
                    <a:lumMod val="50000"/>
                  </a:schemeClr>
                </a:solidFill>
                <a:latin typeface="Arial" panose="020B0604020202020204" pitchFamily="34" charset="0"/>
              </a:rPr>
              <a:t>Наскільки</a:t>
            </a:r>
            <a:r>
              <a:rPr lang="ru-RU" sz="1050" i="1">
                <a:solidFill>
                  <a:schemeClr val="bg1">
                    <a:lumMod val="50000"/>
                  </a:schemeClr>
                </a:solidFill>
                <a:latin typeface="Arial" panose="020B0604020202020204" pitchFamily="34" charset="0"/>
              </a:rPr>
              <a:t> Вас </a:t>
            </a:r>
            <a:r>
              <a:rPr lang="ru-RU" sz="1050" i="1" err="1">
                <a:solidFill>
                  <a:schemeClr val="bg1">
                    <a:lumMod val="50000"/>
                  </a:schemeClr>
                </a:solidFill>
                <a:latin typeface="Arial" panose="020B0604020202020204" pitchFamily="34" charset="0"/>
              </a:rPr>
              <a:t>цікавить</a:t>
            </a:r>
            <a:r>
              <a:rPr lang="ru-RU" sz="1050" i="1">
                <a:solidFill>
                  <a:schemeClr val="bg1">
                    <a:lumMod val="50000"/>
                  </a:schemeClr>
                </a:solidFill>
                <a:latin typeface="Arial" panose="020B0604020202020204" pitchFamily="34" charset="0"/>
              </a:rPr>
              <a:t> </a:t>
            </a:r>
            <a:r>
              <a:rPr lang="ru-RU" sz="1050" i="1" err="1">
                <a:solidFill>
                  <a:schemeClr val="bg1">
                    <a:lumMod val="50000"/>
                  </a:schemeClr>
                </a:solidFill>
                <a:latin typeface="Arial" panose="020B0604020202020204" pitchFamily="34" charset="0"/>
              </a:rPr>
              <a:t>діяльність</a:t>
            </a:r>
            <a:r>
              <a:rPr lang="ru-RU" sz="1050" i="1">
                <a:solidFill>
                  <a:schemeClr val="bg1">
                    <a:lumMod val="50000"/>
                  </a:schemeClr>
                </a:solidFill>
                <a:latin typeface="Arial" panose="020B0604020202020204" pitchFamily="34" charset="0"/>
              </a:rPr>
              <a:t> </a:t>
            </a:r>
            <a:r>
              <a:rPr lang="ru-RU" sz="1050" i="1" err="1">
                <a:solidFill>
                  <a:schemeClr val="bg1">
                    <a:lumMod val="50000"/>
                  </a:schemeClr>
                </a:solidFill>
                <a:latin typeface="Arial" panose="020B0604020202020204" pitchFamily="34" charset="0"/>
              </a:rPr>
              <a:t>органів</a:t>
            </a:r>
            <a:r>
              <a:rPr lang="ru-RU" sz="1050" i="1">
                <a:solidFill>
                  <a:schemeClr val="bg1">
                    <a:lumMod val="50000"/>
                  </a:schemeClr>
                </a:solidFill>
                <a:latin typeface="Arial" panose="020B0604020202020204" pitchFamily="34" charset="0"/>
              </a:rPr>
              <a:t> </a:t>
            </a:r>
            <a:r>
              <a:rPr lang="ru-RU" sz="1050" i="1" err="1">
                <a:solidFill>
                  <a:schemeClr val="bg1">
                    <a:lumMod val="50000"/>
                  </a:schemeClr>
                </a:solidFill>
                <a:latin typeface="Arial" panose="020B0604020202020204" pitchFamily="34" charset="0"/>
              </a:rPr>
              <a:t>місцевого</a:t>
            </a:r>
            <a:r>
              <a:rPr lang="ru-RU" sz="1050" i="1">
                <a:solidFill>
                  <a:schemeClr val="bg1">
                    <a:lumMod val="50000"/>
                  </a:schemeClr>
                </a:solidFill>
                <a:latin typeface="Arial" panose="020B0604020202020204" pitchFamily="34" charset="0"/>
              </a:rPr>
              <a:t> </a:t>
            </a:r>
            <a:r>
              <a:rPr lang="ru-RU" sz="1050" i="1" err="1">
                <a:solidFill>
                  <a:schemeClr val="bg1">
                    <a:lumMod val="50000"/>
                  </a:schemeClr>
                </a:solidFill>
                <a:latin typeface="Arial" panose="020B0604020202020204" pitchFamily="34" charset="0"/>
              </a:rPr>
              <a:t>самоврядування</a:t>
            </a:r>
            <a:r>
              <a:rPr lang="ru-RU" sz="1050" i="1">
                <a:solidFill>
                  <a:schemeClr val="bg1">
                    <a:lumMod val="50000"/>
                  </a:schemeClr>
                </a:solidFill>
                <a:latin typeface="Arial" panose="020B0604020202020204" pitchFamily="34" charset="0"/>
              </a:rPr>
              <a:t> </a:t>
            </a:r>
            <a:r>
              <a:rPr lang="ru-RU" sz="1050" i="1" err="1">
                <a:solidFill>
                  <a:schemeClr val="bg1">
                    <a:lumMod val="50000"/>
                  </a:schemeClr>
                </a:solidFill>
                <a:latin typeface="Arial" panose="020B0604020202020204" pitchFamily="34" charset="0"/>
              </a:rPr>
              <a:t>Вашої</a:t>
            </a:r>
            <a:r>
              <a:rPr lang="ru-RU" sz="1050" i="1">
                <a:solidFill>
                  <a:schemeClr val="bg1">
                    <a:lumMod val="50000"/>
                  </a:schemeClr>
                </a:solidFill>
                <a:latin typeface="Arial" panose="020B0604020202020204" pitchFamily="34" charset="0"/>
              </a:rPr>
              <a:t> </a:t>
            </a:r>
            <a:r>
              <a:rPr lang="ru-RU" sz="1050" i="1" err="1">
                <a:solidFill>
                  <a:schemeClr val="bg1">
                    <a:lumMod val="50000"/>
                  </a:schemeClr>
                </a:solidFill>
                <a:latin typeface="Arial" panose="020B0604020202020204" pitchFamily="34" charset="0"/>
              </a:rPr>
              <a:t>об’єднаної</a:t>
            </a:r>
            <a:r>
              <a:rPr lang="ru-RU" sz="1050" i="1">
                <a:solidFill>
                  <a:schemeClr val="bg1">
                    <a:lumMod val="50000"/>
                  </a:schemeClr>
                </a:solidFill>
                <a:latin typeface="Arial" panose="020B0604020202020204" pitchFamily="34" charset="0"/>
              </a:rPr>
              <a:t> </a:t>
            </a:r>
            <a:r>
              <a:rPr lang="ru-RU" sz="1050" i="1" err="1">
                <a:solidFill>
                  <a:schemeClr val="bg1">
                    <a:lumMod val="50000"/>
                  </a:schemeClr>
                </a:solidFill>
                <a:latin typeface="Arial" panose="020B0604020202020204" pitchFamily="34" charset="0"/>
              </a:rPr>
              <a:t>громади</a:t>
            </a:r>
            <a:r>
              <a:rPr lang="ru-RU" sz="1050" i="1">
                <a:solidFill>
                  <a:schemeClr val="bg1">
                    <a:lumMod val="50000"/>
                  </a:schemeClr>
                </a:solidFill>
                <a:latin typeface="Arial" panose="020B0604020202020204" pitchFamily="34" charset="0"/>
              </a:rPr>
              <a:t>?</a:t>
            </a:r>
            <a:r>
              <a:rPr lang="uk-UA" sz="1050" i="1">
                <a:solidFill>
                  <a:schemeClr val="bg1">
                    <a:lumMod val="50000"/>
                  </a:schemeClr>
                </a:solidFill>
                <a:latin typeface="Arial" panose="020B0604020202020204" pitchFamily="34" charset="0"/>
              </a:rPr>
              <a:t>»</a:t>
            </a:r>
            <a:endParaRPr lang="en-US" sz="1050" i="1">
              <a:solidFill>
                <a:schemeClr val="bg1">
                  <a:lumMod val="50000"/>
                </a:schemeClr>
              </a:solidFill>
              <a:latin typeface="Arial" panose="020B0604020202020204" pitchFamily="34" charset="0"/>
            </a:endParaRPr>
          </a:p>
          <a:p>
            <a:pPr>
              <a:spcBef>
                <a:spcPts val="0"/>
              </a:spcBef>
            </a:pPr>
            <a:r>
              <a:rPr lang="en-US" sz="1050" i="1">
                <a:solidFill>
                  <a:schemeClr val="bg1">
                    <a:lumMod val="50000"/>
                  </a:schemeClr>
                </a:solidFill>
                <a:latin typeface="Arial" panose="020B0604020202020204" pitchFamily="34" charset="0"/>
              </a:rPr>
              <a:t>Q1.2 </a:t>
            </a:r>
            <a:r>
              <a:rPr lang="uk-UA" sz="1050" i="1">
                <a:solidFill>
                  <a:schemeClr val="bg1">
                    <a:lumMod val="50000"/>
                  </a:schemeClr>
                </a:solidFill>
                <a:latin typeface="Arial" panose="020B0604020202020204" pitchFamily="34" charset="0"/>
              </a:rPr>
              <a:t>«</a:t>
            </a:r>
            <a:r>
              <a:rPr lang="ru-RU" sz="1050" i="1" err="1">
                <a:solidFill>
                  <a:schemeClr val="bg1">
                    <a:lumMod val="50000"/>
                  </a:schemeClr>
                </a:solidFill>
                <a:latin typeface="Arial" panose="020B0604020202020204" pitchFamily="34" charset="0"/>
              </a:rPr>
              <a:t>Наскільки</a:t>
            </a:r>
            <a:r>
              <a:rPr lang="ru-RU" sz="1050" i="1">
                <a:solidFill>
                  <a:schemeClr val="bg1">
                    <a:lumMod val="50000"/>
                  </a:schemeClr>
                </a:solidFill>
                <a:latin typeface="Arial" panose="020B0604020202020204" pitchFamily="34" charset="0"/>
              </a:rPr>
              <a:t> добре Ви </a:t>
            </a:r>
            <a:r>
              <a:rPr lang="ru-RU" sz="1050" i="1" err="1">
                <a:solidFill>
                  <a:schemeClr val="bg1">
                    <a:lumMod val="50000"/>
                  </a:schemeClr>
                </a:solidFill>
                <a:latin typeface="Arial" panose="020B0604020202020204" pitchFamily="34" charset="0"/>
              </a:rPr>
              <a:t>поінформовані</a:t>
            </a:r>
            <a:r>
              <a:rPr lang="ru-RU" sz="1050" i="1">
                <a:solidFill>
                  <a:schemeClr val="bg1">
                    <a:lumMod val="50000"/>
                  </a:schemeClr>
                </a:solidFill>
                <a:latin typeface="Arial" panose="020B0604020202020204" pitchFamily="34" charset="0"/>
              </a:rPr>
              <a:t> про </a:t>
            </a:r>
            <a:r>
              <a:rPr lang="ru-RU" sz="1050" i="1" err="1">
                <a:solidFill>
                  <a:schemeClr val="bg1">
                    <a:lumMod val="50000"/>
                  </a:schemeClr>
                </a:solidFill>
                <a:latin typeface="Arial" panose="020B0604020202020204" pitchFamily="34" charset="0"/>
              </a:rPr>
              <a:t>діяльність</a:t>
            </a:r>
            <a:r>
              <a:rPr lang="ru-RU" sz="1050" i="1">
                <a:solidFill>
                  <a:schemeClr val="bg1">
                    <a:lumMod val="50000"/>
                  </a:schemeClr>
                </a:solidFill>
                <a:latin typeface="Arial" panose="020B0604020202020204" pitchFamily="34" charset="0"/>
              </a:rPr>
              <a:t> </a:t>
            </a:r>
            <a:r>
              <a:rPr lang="ru-RU" sz="1050" i="1" err="1">
                <a:solidFill>
                  <a:schemeClr val="bg1">
                    <a:lumMod val="50000"/>
                  </a:schemeClr>
                </a:solidFill>
                <a:latin typeface="Arial" panose="020B0604020202020204" pitchFamily="34" charset="0"/>
              </a:rPr>
              <a:t>органів</a:t>
            </a:r>
            <a:r>
              <a:rPr lang="ru-RU" sz="1050" i="1">
                <a:solidFill>
                  <a:schemeClr val="bg1">
                    <a:lumMod val="50000"/>
                  </a:schemeClr>
                </a:solidFill>
                <a:latin typeface="Arial" panose="020B0604020202020204" pitchFamily="34" charset="0"/>
              </a:rPr>
              <a:t> </a:t>
            </a:r>
            <a:r>
              <a:rPr lang="ru-RU" sz="1050" i="1" err="1">
                <a:solidFill>
                  <a:schemeClr val="bg1">
                    <a:lumMod val="50000"/>
                  </a:schemeClr>
                </a:solidFill>
                <a:latin typeface="Arial" panose="020B0604020202020204" pitchFamily="34" charset="0"/>
              </a:rPr>
              <a:t>місцевого</a:t>
            </a:r>
            <a:r>
              <a:rPr lang="ru-RU" sz="1050" i="1">
                <a:solidFill>
                  <a:schemeClr val="bg1">
                    <a:lumMod val="50000"/>
                  </a:schemeClr>
                </a:solidFill>
                <a:latin typeface="Arial" panose="020B0604020202020204" pitchFamily="34" charset="0"/>
              </a:rPr>
              <a:t> </a:t>
            </a:r>
            <a:r>
              <a:rPr lang="ru-RU" sz="1050" i="1" err="1">
                <a:solidFill>
                  <a:schemeClr val="bg1">
                    <a:lumMod val="50000"/>
                  </a:schemeClr>
                </a:solidFill>
                <a:latin typeface="Arial" panose="020B0604020202020204" pitchFamily="34" charset="0"/>
              </a:rPr>
              <a:t>самоврядування</a:t>
            </a:r>
            <a:r>
              <a:rPr lang="ru-RU" sz="1050" i="1">
                <a:solidFill>
                  <a:schemeClr val="bg1">
                    <a:lumMod val="50000"/>
                  </a:schemeClr>
                </a:solidFill>
                <a:latin typeface="Arial" panose="020B0604020202020204" pitchFamily="34" charset="0"/>
              </a:rPr>
              <a:t> </a:t>
            </a:r>
            <a:r>
              <a:rPr lang="ru-RU" sz="1050" i="1" err="1">
                <a:solidFill>
                  <a:schemeClr val="bg1">
                    <a:lumMod val="50000"/>
                  </a:schemeClr>
                </a:solidFill>
                <a:latin typeface="Arial" panose="020B0604020202020204" pitchFamily="34" charset="0"/>
              </a:rPr>
              <a:t>Вашої</a:t>
            </a:r>
            <a:r>
              <a:rPr lang="ru-RU" sz="1050" i="1">
                <a:solidFill>
                  <a:schemeClr val="bg1">
                    <a:lumMod val="50000"/>
                  </a:schemeClr>
                </a:solidFill>
                <a:latin typeface="Arial" panose="020B0604020202020204" pitchFamily="34" charset="0"/>
              </a:rPr>
              <a:t> </a:t>
            </a:r>
            <a:r>
              <a:rPr lang="ru-RU" sz="1050" i="1" err="1">
                <a:solidFill>
                  <a:schemeClr val="bg1">
                    <a:lumMod val="50000"/>
                  </a:schemeClr>
                </a:solidFill>
                <a:latin typeface="Arial" panose="020B0604020202020204" pitchFamily="34" charset="0"/>
              </a:rPr>
              <a:t>об’єднаної</a:t>
            </a:r>
            <a:r>
              <a:rPr lang="ru-RU" sz="1050" i="1">
                <a:solidFill>
                  <a:schemeClr val="bg1">
                    <a:lumMod val="50000"/>
                  </a:schemeClr>
                </a:solidFill>
                <a:latin typeface="Arial" panose="020B0604020202020204" pitchFamily="34" charset="0"/>
              </a:rPr>
              <a:t> </a:t>
            </a:r>
            <a:r>
              <a:rPr lang="ru-RU" sz="1050" i="1" err="1">
                <a:solidFill>
                  <a:schemeClr val="bg1">
                    <a:lumMod val="50000"/>
                  </a:schemeClr>
                </a:solidFill>
                <a:latin typeface="Arial" panose="020B0604020202020204" pitchFamily="34" charset="0"/>
              </a:rPr>
              <a:t>громади</a:t>
            </a:r>
            <a:r>
              <a:rPr lang="en-US" sz="1050" i="1">
                <a:solidFill>
                  <a:schemeClr val="bg1">
                    <a:lumMod val="50000"/>
                  </a:schemeClr>
                </a:solidFill>
                <a:latin typeface="Arial" panose="020B0604020202020204" pitchFamily="34" charset="0"/>
              </a:rPr>
              <a:t>?</a:t>
            </a:r>
            <a:r>
              <a:rPr lang="uk-UA" sz="1050" i="1">
                <a:solidFill>
                  <a:schemeClr val="bg1">
                    <a:lumMod val="50000"/>
                  </a:schemeClr>
                </a:solidFill>
                <a:latin typeface="Arial" panose="020B0604020202020204" pitchFamily="34" charset="0"/>
              </a:rPr>
              <a:t>»</a:t>
            </a:r>
            <a:endParaRPr lang="en-US" sz="1050" i="1">
              <a:solidFill>
                <a:schemeClr val="bg1">
                  <a:lumMod val="50000"/>
                </a:schemeClr>
              </a:solidFill>
              <a:latin typeface="Arial" panose="020B0604020202020204" pitchFamily="34" charset="0"/>
            </a:endParaRPr>
          </a:p>
        </p:txBody>
      </p:sp>
      <p:sp>
        <p:nvSpPr>
          <p:cNvPr id="12" name="TextBox 11">
            <a:extLst>
              <a:ext uri="{FF2B5EF4-FFF2-40B4-BE49-F238E27FC236}">
                <a16:creationId xmlns="" xmlns:a16="http://schemas.microsoft.com/office/drawing/2014/main" id="{9BC3DC77-007C-4820-83F8-63619C828D02}"/>
              </a:ext>
            </a:extLst>
          </p:cNvPr>
          <p:cNvSpPr txBox="1"/>
          <p:nvPr/>
        </p:nvSpPr>
        <p:spPr>
          <a:xfrm>
            <a:off x="2691045" y="1858283"/>
            <a:ext cx="2676494" cy="461665"/>
          </a:xfrm>
          <a:prstGeom prst="rect">
            <a:avLst/>
          </a:prstGeom>
          <a:noFill/>
          <a:ln>
            <a:noFill/>
          </a:ln>
        </p:spPr>
        <p:txBody>
          <a:bodyPr wrap="square" rtlCol="0">
            <a:spAutoFit/>
          </a:bodyPr>
          <a:lstStyle/>
          <a:p>
            <a:pPr algn="ctr"/>
            <a:r>
              <a:rPr lang="uk-UA" sz="1200" b="1"/>
              <a:t>Зацікавленість у діяльності місцевої влади*</a:t>
            </a:r>
            <a:endParaRPr lang="ru-RU" sz="1200" b="1"/>
          </a:p>
        </p:txBody>
      </p:sp>
      <p:sp>
        <p:nvSpPr>
          <p:cNvPr id="13" name="TextBox 12">
            <a:extLst>
              <a:ext uri="{FF2B5EF4-FFF2-40B4-BE49-F238E27FC236}">
                <a16:creationId xmlns="" xmlns:a16="http://schemas.microsoft.com/office/drawing/2014/main" id="{2DA8CE29-DE63-48CB-835A-63DC86798F53}"/>
              </a:ext>
            </a:extLst>
          </p:cNvPr>
          <p:cNvSpPr txBox="1"/>
          <p:nvPr/>
        </p:nvSpPr>
        <p:spPr>
          <a:xfrm>
            <a:off x="6756360" y="1849047"/>
            <a:ext cx="2871114" cy="461665"/>
          </a:xfrm>
          <a:prstGeom prst="rect">
            <a:avLst/>
          </a:prstGeom>
          <a:noFill/>
          <a:ln>
            <a:noFill/>
          </a:ln>
        </p:spPr>
        <p:txBody>
          <a:bodyPr wrap="square" rtlCol="0">
            <a:spAutoFit/>
          </a:bodyPr>
          <a:lstStyle/>
          <a:p>
            <a:pPr algn="ctr"/>
            <a:r>
              <a:rPr lang="uk-UA" sz="1200" b="1"/>
              <a:t>Поінформованість про діяльність місцевої влади**</a:t>
            </a:r>
            <a:endParaRPr lang="ru-RU" sz="1200" b="1"/>
          </a:p>
        </p:txBody>
      </p:sp>
      <p:pic>
        <p:nvPicPr>
          <p:cNvPr id="16" name="Picture 15" descr="LOGO_FINAL.jpg">
            <a:extLst>
              <a:ext uri="{FF2B5EF4-FFF2-40B4-BE49-F238E27FC236}">
                <a16:creationId xmlns="" xmlns:a16="http://schemas.microsoft.com/office/drawing/2014/main" id="{0BBC36A5-26EC-4589-905B-900C4EB4721A}"/>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7" name="Graphique 8">
            <a:extLst>
              <a:ext uri="{FF2B5EF4-FFF2-40B4-BE49-F238E27FC236}">
                <a16:creationId xmlns="" xmlns:a16="http://schemas.microsoft.com/office/drawing/2014/main" id="{07F34FFB-C4A3-4200-8D11-25CDC5ADD2BE}"/>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pic>
        <p:nvPicPr>
          <p:cNvPr id="26" name="Picture 25" descr="C:\Users\yyesmukhanova\AppData\Local\Microsoft\Windows\INetCache\Content.Word\Horizontal_RGB_294.png">
            <a:extLst>
              <a:ext uri="{FF2B5EF4-FFF2-40B4-BE49-F238E27FC236}">
                <a16:creationId xmlns="" xmlns:a16="http://schemas.microsoft.com/office/drawing/2014/main" id="{67B7C1F1-8797-4887-93C1-DC2834BA8491}"/>
              </a:ext>
            </a:extLst>
          </p:cNvPr>
          <p:cNvPicPr/>
          <p:nvPr/>
        </p:nvPicPr>
        <p:blipFill rotWithShape="1">
          <a:blip r:embed="rId7"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sp>
        <p:nvSpPr>
          <p:cNvPr id="36" name="TextBox 35">
            <a:extLst>
              <a:ext uri="{FF2B5EF4-FFF2-40B4-BE49-F238E27FC236}">
                <a16:creationId xmlns="" xmlns:a16="http://schemas.microsoft.com/office/drawing/2014/main" id="{A0955AE5-91E2-4A74-AABB-329CFA115ADF}"/>
              </a:ext>
            </a:extLst>
          </p:cNvPr>
          <p:cNvSpPr txBox="1"/>
          <p:nvPr/>
        </p:nvSpPr>
        <p:spPr>
          <a:xfrm>
            <a:off x="343062" y="981279"/>
            <a:ext cx="7350025" cy="369332"/>
          </a:xfrm>
          <a:prstGeom prst="rect">
            <a:avLst/>
          </a:prstGeom>
          <a:noFill/>
        </p:spPr>
        <p:txBody>
          <a:bodyPr wrap="none" rtlCol="0">
            <a:spAutoFit/>
          </a:bodyPr>
          <a:lstStyle/>
          <a:p>
            <a:r>
              <a:rPr lang="ru-RU" err="1">
                <a:solidFill>
                  <a:schemeClr val="bg2"/>
                </a:solidFill>
              </a:rPr>
              <a:t>Зац</a:t>
            </a:r>
            <a:r>
              <a:rPr lang="uk-UA" err="1">
                <a:solidFill>
                  <a:schemeClr val="bg2"/>
                </a:solidFill>
              </a:rPr>
              <a:t>ікавленість</a:t>
            </a:r>
            <a:r>
              <a:rPr lang="uk-UA">
                <a:solidFill>
                  <a:schemeClr val="bg2"/>
                </a:solidFill>
              </a:rPr>
              <a:t> і поінформованість щодо діяльності місцевої влади</a:t>
            </a:r>
            <a:endParaRPr lang="en-US">
              <a:solidFill>
                <a:schemeClr val="bg2"/>
              </a:solidFill>
            </a:endParaRPr>
          </a:p>
        </p:txBody>
      </p:sp>
      <p:cxnSp>
        <p:nvCxnSpPr>
          <p:cNvPr id="41" name="Прямая соединительная линия 4">
            <a:extLst>
              <a:ext uri="{FF2B5EF4-FFF2-40B4-BE49-F238E27FC236}">
                <a16:creationId xmlns="" xmlns:a16="http://schemas.microsoft.com/office/drawing/2014/main" id="{87694A47-9809-4EC8-8220-49C193081770}"/>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42" name="Рисунок 3">
            <a:extLst>
              <a:ext uri="{FF2B5EF4-FFF2-40B4-BE49-F238E27FC236}">
                <a16:creationId xmlns="" xmlns:a16="http://schemas.microsoft.com/office/drawing/2014/main" id="{C67C2829-23AC-4859-B9EC-DA50E80A472E}"/>
              </a:ext>
            </a:extLst>
          </p:cNvPr>
          <p:cNvPicPr>
            <a:picLocks noChangeAspect="1"/>
          </p:cNvPicPr>
          <p:nvPr/>
        </p:nvPicPr>
        <p:blipFill>
          <a:blip r:embed="rId8" cstate="print">
            <a:alphaModFix/>
            <a:duotone>
              <a:prstClr val="black"/>
              <a:srgbClr val="009D9C">
                <a:tint val="45000"/>
                <a:satMod val="400000"/>
              </a:srgbClr>
            </a:duotone>
            <a:extLst>
              <a:ext uri="{BEBA8EAE-BF5A-486C-A8C5-ECC9F3942E4B}">
                <a14:imgProps xmlns:a14="http://schemas.microsoft.com/office/drawing/2010/main">
                  <a14:imgLayer r:embed="rId9">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sp>
        <p:nvSpPr>
          <p:cNvPr id="50" name="Espace réservé du texte 2">
            <a:extLst>
              <a:ext uri="{FF2B5EF4-FFF2-40B4-BE49-F238E27FC236}">
                <a16:creationId xmlns="" xmlns:a16="http://schemas.microsoft.com/office/drawing/2014/main" id="{02EEF839-4C67-4FD7-B377-3C298E6BDE60}"/>
              </a:ext>
            </a:extLst>
          </p:cNvPr>
          <p:cNvSpPr>
            <a:spLocks noGrp="1"/>
          </p:cNvSpPr>
          <p:nvPr>
            <p:custDataLst>
              <p:tags r:id="rId1"/>
            </p:custDataLst>
          </p:nvPr>
        </p:nvSpPr>
        <p:spPr bwMode="auto">
          <a:xfrm>
            <a:off x="440811" y="1388043"/>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4"/>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ct val="0"/>
              </a:spcAft>
              <a:buClrTx/>
              <a:buSzPct val="50000"/>
              <a:buFont typeface="HelveticaNeueLT Std Lt Cn" panose="020B0406020202030204" pitchFamily="34" charset="0"/>
              <a:buNone/>
              <a:tabLst/>
              <a:defRPr/>
            </a:pPr>
            <a:r>
              <a:rPr kumimoji="0" lang="uk-UA" altLang="en-US" sz="1000" b="0" i="0" u="none" strike="noStrike" kern="1200" cap="none" spc="0" normalizeH="0" baseline="0" noProof="0" dirty="0">
                <a:ln>
                  <a:noFill/>
                </a:ln>
                <a:solidFill>
                  <a:prstClr val="black"/>
                </a:solidFill>
                <a:effectLst/>
                <a:uLnTx/>
                <a:uFillTx/>
                <a:latin typeface="Arial"/>
                <a:ea typeface="+mn-ea"/>
                <a:cs typeface="+mn-cs"/>
                <a:sym typeface="+mn-lt"/>
              </a:rPr>
              <a:t>Період: базове опитування, 2021</a:t>
            </a:r>
            <a:endParaRPr kumimoji="0" lang="en-US" sz="1000" b="0" i="0" u="none" strike="noStrike" kern="1200" cap="none" spc="0" normalizeH="0" baseline="0" noProof="0" dirty="0">
              <a:ln>
                <a:noFill/>
              </a:ln>
              <a:solidFill>
                <a:prstClr val="black"/>
              </a:solidFill>
              <a:effectLst/>
              <a:uLnTx/>
              <a:uFillTx/>
              <a:latin typeface="Arial"/>
              <a:ea typeface="+mn-ea"/>
              <a:cs typeface="+mn-cs"/>
              <a:sym typeface="+mn-lt"/>
            </a:endParaRPr>
          </a:p>
        </p:txBody>
      </p:sp>
      <p:graphicFrame>
        <p:nvGraphicFramePr>
          <p:cNvPr id="55" name="Таблица 8">
            <a:extLst>
              <a:ext uri="{FF2B5EF4-FFF2-40B4-BE49-F238E27FC236}">
                <a16:creationId xmlns="" xmlns:a16="http://schemas.microsoft.com/office/drawing/2014/main" id="{3C5E231B-69B9-4342-9847-C9BDC0C7345A}"/>
              </a:ext>
            </a:extLst>
          </p:cNvPr>
          <p:cNvGraphicFramePr>
            <a:graphicFrameLocks noGrp="1"/>
          </p:cNvGraphicFramePr>
          <p:nvPr>
            <p:extLst>
              <p:ext uri="{D42A27DB-BD31-4B8C-83A1-F6EECF244321}">
                <p14:modId xmlns:p14="http://schemas.microsoft.com/office/powerpoint/2010/main" val="966618656"/>
              </p:ext>
            </p:extLst>
          </p:nvPr>
        </p:nvGraphicFramePr>
        <p:xfrm>
          <a:off x="6961901" y="4558861"/>
          <a:ext cx="2929134" cy="568495"/>
        </p:xfrm>
        <a:graphic>
          <a:graphicData uri="http://schemas.openxmlformats.org/drawingml/2006/table">
            <a:tbl>
              <a:tblPr>
                <a:tableStyleId>{C083E6E3-FA7D-4D7B-A595-EF9225AFEA82}</a:tableStyleId>
              </a:tblPr>
              <a:tblGrid>
                <a:gridCol w="2929134">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en-US" sz="1000" b="0" i="0" u="none" strike="noStrike">
                          <a:solidFill>
                            <a:schemeClr val="tx1"/>
                          </a:solidFill>
                          <a:effectLst/>
                          <a:latin typeface="Arial" panose="020B0604020202020204" pitchFamily="34" charset="0"/>
                          <a:cs typeface="Arial" panose="020B0604020202020204" pitchFamily="34" charset="0"/>
                        </a:rPr>
                        <a:t>* </a:t>
                      </a:r>
                      <a:r>
                        <a:rPr lang="uk-UA" sz="1000" b="0" i="0" u="none" strike="noStrike">
                          <a:solidFill>
                            <a:schemeClr val="tx1"/>
                          </a:solidFill>
                          <a:effectLst/>
                          <a:latin typeface="+mn-lt"/>
                          <a:cs typeface="Arial" panose="020B0604020202020204" pitchFamily="34" charset="0"/>
                        </a:rPr>
                        <a:t>% відповідей «</a:t>
                      </a:r>
                      <a:r>
                        <a:rPr lang="ru-RU" sz="1000" b="0" i="0" u="none" strike="noStrike" err="1">
                          <a:solidFill>
                            <a:schemeClr val="tx1"/>
                          </a:solidFill>
                          <a:effectLst/>
                          <a:latin typeface="Arial" panose="020B0604020202020204" pitchFamily="34" charset="0"/>
                          <a:cs typeface="Arial" panose="020B0604020202020204" pitchFamily="34" charset="0"/>
                        </a:rPr>
                        <a:t>Дуже</a:t>
                      </a:r>
                      <a:r>
                        <a:rPr lang="ru-RU" sz="1000" b="0" i="0" u="none" strike="noStrike">
                          <a:solidFill>
                            <a:schemeClr val="tx1"/>
                          </a:solidFill>
                          <a:effectLst/>
                          <a:latin typeface="Arial" panose="020B0604020202020204" pitchFamily="34" charset="0"/>
                          <a:cs typeface="Arial" panose="020B0604020202020204" pitchFamily="34" charset="0"/>
                        </a:rPr>
                        <a:t> добре» і </a:t>
                      </a:r>
                    </a:p>
                    <a:p>
                      <a:pPr marL="0" indent="0" algn="l" fontAlgn="b">
                        <a:buFont typeface="Arial" panose="020B0604020202020204" pitchFamily="34" charset="0"/>
                        <a:buNone/>
                      </a:pPr>
                      <a:r>
                        <a:rPr lang="ru-RU" sz="1000" b="0" i="0" u="none" strike="noStrike">
                          <a:solidFill>
                            <a:schemeClr val="tx1"/>
                          </a:solidFill>
                          <a:effectLst/>
                          <a:latin typeface="Arial" panose="020B0604020202020204" pitchFamily="34" charset="0"/>
                          <a:cs typeface="Arial" panose="020B0604020202020204" pitchFamily="34" charset="0"/>
                        </a:rPr>
                        <a:t>«</a:t>
                      </a:r>
                      <a:r>
                        <a:rPr lang="ru-RU" sz="1000" b="0" i="0" u="none" strike="noStrike" err="1">
                          <a:solidFill>
                            <a:schemeClr val="tx1"/>
                          </a:solidFill>
                          <a:effectLst/>
                          <a:latin typeface="Arial" panose="020B0604020202020204" pitchFamily="34" charset="0"/>
                          <a:cs typeface="Arial" panose="020B0604020202020204" pitchFamily="34" charset="0"/>
                        </a:rPr>
                        <a:t>Досить</a:t>
                      </a:r>
                      <a:r>
                        <a:rPr lang="ru-RU" sz="1000" b="0" i="0" u="none" strike="noStrike">
                          <a:solidFill>
                            <a:schemeClr val="tx1"/>
                          </a:solidFill>
                          <a:effectLst/>
                          <a:latin typeface="Arial" panose="020B0604020202020204" pitchFamily="34" charset="0"/>
                          <a:cs typeface="Arial" panose="020B0604020202020204" pitchFamily="34" charset="0"/>
                        </a:rPr>
                        <a:t> добре»</a:t>
                      </a: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0">
                <a:tc>
                  <a:txBody>
                    <a:bodyPr/>
                    <a:lstStyle/>
                    <a:p>
                      <a:pPr algn="l" fontAlgn="b"/>
                      <a:endParaRPr lang="en-US" sz="1000" b="0" i="0" u="none" strike="noStrike">
                        <a:solidFill>
                          <a:schemeClr val="tx1"/>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graphicFrame>
        <p:nvGraphicFramePr>
          <p:cNvPr id="56" name="Таблица 8">
            <a:extLst>
              <a:ext uri="{FF2B5EF4-FFF2-40B4-BE49-F238E27FC236}">
                <a16:creationId xmlns="" xmlns:a16="http://schemas.microsoft.com/office/drawing/2014/main" id="{19394EC1-899D-40D9-BE73-FE2161A3689D}"/>
              </a:ext>
            </a:extLst>
          </p:cNvPr>
          <p:cNvGraphicFramePr>
            <a:graphicFrameLocks noGrp="1"/>
          </p:cNvGraphicFramePr>
          <p:nvPr>
            <p:extLst>
              <p:ext uri="{D42A27DB-BD31-4B8C-83A1-F6EECF244321}">
                <p14:modId xmlns:p14="http://schemas.microsoft.com/office/powerpoint/2010/main" val="2333893175"/>
              </p:ext>
            </p:extLst>
          </p:nvPr>
        </p:nvGraphicFramePr>
        <p:xfrm>
          <a:off x="2968909" y="4616610"/>
          <a:ext cx="2929134" cy="628650"/>
        </p:xfrm>
        <a:graphic>
          <a:graphicData uri="http://schemas.openxmlformats.org/drawingml/2006/table">
            <a:tbl>
              <a:tblPr>
                <a:tableStyleId>{C083E6E3-FA7D-4D7B-A595-EF9225AFEA82}</a:tableStyleId>
              </a:tblPr>
              <a:tblGrid>
                <a:gridCol w="2929134">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en-US" sz="1000" b="0" i="0" u="none" strike="noStrike">
                          <a:solidFill>
                            <a:schemeClr val="tx1"/>
                          </a:solidFill>
                          <a:effectLst/>
                          <a:latin typeface="Arial" panose="020B0604020202020204" pitchFamily="34" charset="0"/>
                          <a:cs typeface="Arial" panose="020B0604020202020204" pitchFamily="34" charset="0"/>
                        </a:rPr>
                        <a:t>* </a:t>
                      </a:r>
                      <a:r>
                        <a:rPr lang="uk-UA" sz="1000" b="0" i="0" u="none" strike="noStrike">
                          <a:solidFill>
                            <a:schemeClr val="tx1"/>
                          </a:solidFill>
                          <a:effectLst/>
                          <a:latin typeface="+mn-lt"/>
                          <a:cs typeface="Arial" panose="020B0604020202020204" pitchFamily="34" charset="0"/>
                        </a:rPr>
                        <a:t>% відповідей«</a:t>
                      </a:r>
                      <a:r>
                        <a:rPr lang="ru-RU" sz="1000" b="0" i="0" u="none" strike="noStrike" err="1">
                          <a:solidFill>
                            <a:schemeClr val="tx1"/>
                          </a:solidFill>
                          <a:effectLst/>
                          <a:latin typeface="+mn-lt"/>
                          <a:cs typeface="Arial" panose="020B0604020202020204" pitchFamily="34" charset="0"/>
                        </a:rPr>
                        <a:t>Дуже</a:t>
                      </a:r>
                      <a:r>
                        <a:rPr lang="ru-RU" sz="1000" b="0" i="0" u="none" strike="noStrike">
                          <a:solidFill>
                            <a:schemeClr val="tx1"/>
                          </a:solidFill>
                          <a:effectLst/>
                          <a:latin typeface="+mn-lt"/>
                          <a:cs typeface="Arial" panose="020B0604020202020204" pitchFamily="34" charset="0"/>
                        </a:rPr>
                        <a:t> </a:t>
                      </a:r>
                      <a:r>
                        <a:rPr lang="ru-RU" sz="1000" b="0" i="0" u="none" strike="noStrike" err="1">
                          <a:solidFill>
                            <a:schemeClr val="tx1"/>
                          </a:solidFill>
                          <a:effectLst/>
                          <a:latin typeface="+mn-lt"/>
                          <a:cs typeface="Arial" panose="020B0604020202020204" pitchFamily="34" charset="0"/>
                        </a:rPr>
                        <a:t>цікавить</a:t>
                      </a:r>
                      <a:r>
                        <a:rPr lang="ru-RU" sz="1000" b="0" i="0" u="none" strike="noStrike">
                          <a:solidFill>
                            <a:schemeClr val="tx1"/>
                          </a:solidFill>
                          <a:effectLst/>
                          <a:latin typeface="+mn-lt"/>
                          <a:cs typeface="Arial" panose="020B0604020202020204" pitchFamily="34" charset="0"/>
                        </a:rPr>
                        <a:t>» і </a:t>
                      </a:r>
                    </a:p>
                    <a:p>
                      <a:pPr marL="0" indent="0" algn="l" fontAlgn="b">
                        <a:buFont typeface="Arial" panose="020B0604020202020204" pitchFamily="34" charset="0"/>
                        <a:buNone/>
                      </a:pPr>
                      <a:r>
                        <a:rPr lang="ru-RU" sz="1000" b="0" i="0" u="none" strike="noStrike">
                          <a:solidFill>
                            <a:schemeClr val="tx1"/>
                          </a:solidFill>
                          <a:effectLst/>
                          <a:latin typeface="+mn-lt"/>
                          <a:cs typeface="Arial" panose="020B0604020202020204" pitchFamily="34" charset="0"/>
                        </a:rPr>
                        <a:t>«</a:t>
                      </a:r>
                      <a:r>
                        <a:rPr lang="ru-RU" sz="1000" b="0" i="0" u="none" strike="noStrike" err="1">
                          <a:solidFill>
                            <a:schemeClr val="tx1"/>
                          </a:solidFill>
                          <a:effectLst/>
                          <a:latin typeface="+mn-lt"/>
                          <a:cs typeface="Arial" panose="020B0604020202020204" pitchFamily="34" charset="0"/>
                        </a:rPr>
                        <a:t>Скоріше</a:t>
                      </a:r>
                      <a:r>
                        <a:rPr lang="ru-RU" sz="1000" b="0" i="0" u="none" strike="noStrike">
                          <a:solidFill>
                            <a:schemeClr val="tx1"/>
                          </a:solidFill>
                          <a:effectLst/>
                          <a:latin typeface="+mn-lt"/>
                          <a:cs typeface="Arial" panose="020B0604020202020204" pitchFamily="34" charset="0"/>
                        </a:rPr>
                        <a:t> </a:t>
                      </a:r>
                      <a:r>
                        <a:rPr lang="ru-RU" sz="1000" b="0" i="0" u="none" strike="noStrike" err="1">
                          <a:solidFill>
                            <a:schemeClr val="tx1"/>
                          </a:solidFill>
                          <a:effectLst/>
                          <a:latin typeface="+mn-lt"/>
                          <a:cs typeface="Arial" panose="020B0604020202020204" pitchFamily="34" charset="0"/>
                        </a:rPr>
                        <a:t>цікавить</a:t>
                      </a:r>
                      <a:r>
                        <a:rPr lang="ru-RU" sz="1000" b="0" i="0" u="none" strike="noStrike">
                          <a:solidFill>
                            <a:schemeClr val="tx1"/>
                          </a:solidFill>
                          <a:effectLst/>
                          <a:latin typeface="+mn-lt"/>
                          <a:cs typeface="Arial" panose="020B0604020202020204" pitchFamily="34" charset="0"/>
                        </a:rPr>
                        <a:t>»</a:t>
                      </a:r>
                    </a:p>
                    <a:p>
                      <a:pPr marL="0" indent="0" algn="l" fontAlgn="b">
                        <a:buFont typeface="Arial" panose="020B0604020202020204" pitchFamily="34" charset="0"/>
                        <a:buNone/>
                      </a:pPr>
                      <a:endParaRPr lang="en-US" sz="1000" b="0" i="0" u="none" strike="noStrike">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26055">
                <a:tc>
                  <a:txBody>
                    <a:bodyPr/>
                    <a:lstStyle/>
                    <a:p>
                      <a:pPr algn="l" fontAlgn="b"/>
                      <a:endParaRPr lang="en-US" sz="1000" b="0" i="0" u="none" strike="noStrike">
                        <a:solidFill>
                          <a:schemeClr val="tx1"/>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graphicFrame>
        <p:nvGraphicFramePr>
          <p:cNvPr id="28" name="Диаграмма 1">
            <a:extLst>
              <a:ext uri="{FF2B5EF4-FFF2-40B4-BE49-F238E27FC236}">
                <a16:creationId xmlns="" xmlns:a16="http://schemas.microsoft.com/office/drawing/2014/main" id="{D88D06E8-A53F-4001-911B-032294BBC573}"/>
              </a:ext>
            </a:extLst>
          </p:cNvPr>
          <p:cNvGraphicFramePr/>
          <p:nvPr>
            <p:extLst>
              <p:ext uri="{D42A27DB-BD31-4B8C-83A1-F6EECF244321}">
                <p14:modId xmlns:p14="http://schemas.microsoft.com/office/powerpoint/2010/main" val="2305988782"/>
              </p:ext>
            </p:extLst>
          </p:nvPr>
        </p:nvGraphicFramePr>
        <p:xfrm>
          <a:off x="-19119" y="2611070"/>
          <a:ext cx="5432897" cy="1686439"/>
        </p:xfrm>
        <a:graphic>
          <a:graphicData uri="http://schemas.openxmlformats.org/drawingml/2006/chart">
            <c:chart xmlns:c="http://schemas.openxmlformats.org/drawingml/2006/chart" xmlns:r="http://schemas.openxmlformats.org/officeDocument/2006/relationships" r:id="rId10"/>
          </a:graphicData>
        </a:graphic>
      </p:graphicFrame>
      <p:grpSp>
        <p:nvGrpSpPr>
          <p:cNvPr id="19" name="Group 18">
            <a:extLst>
              <a:ext uri="{FF2B5EF4-FFF2-40B4-BE49-F238E27FC236}">
                <a16:creationId xmlns="" xmlns:a16="http://schemas.microsoft.com/office/drawing/2014/main" id="{106241CE-9316-49A9-B599-F19918059E82}"/>
              </a:ext>
            </a:extLst>
          </p:cNvPr>
          <p:cNvGrpSpPr/>
          <p:nvPr/>
        </p:nvGrpSpPr>
        <p:grpSpPr>
          <a:xfrm>
            <a:off x="8729708" y="6238203"/>
            <a:ext cx="3057483" cy="400111"/>
            <a:chOff x="8729708" y="6238203"/>
            <a:chExt cx="3057483" cy="400111"/>
          </a:xfrm>
        </p:grpSpPr>
        <p:sp>
          <p:nvSpPr>
            <p:cNvPr id="20" name="Rectangle 27">
              <a:extLst>
                <a:ext uri="{FF2B5EF4-FFF2-40B4-BE49-F238E27FC236}">
                  <a16:creationId xmlns="" xmlns:a16="http://schemas.microsoft.com/office/drawing/2014/main" id="{7C57F5CB-A657-4174-BCFE-59E1071B06DA}"/>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21" name="TextBox 20">
              <a:extLst>
                <a:ext uri="{FF2B5EF4-FFF2-40B4-BE49-F238E27FC236}">
                  <a16:creationId xmlns="" xmlns:a16="http://schemas.microsoft.com/office/drawing/2014/main" id="{1E85CC17-6285-47BD-AA33-8C0573DF85D7}"/>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22" name="Rectangle 27">
              <a:extLst>
                <a:ext uri="{FF2B5EF4-FFF2-40B4-BE49-F238E27FC236}">
                  <a16:creationId xmlns="" xmlns:a16="http://schemas.microsoft.com/office/drawing/2014/main" id="{374F5341-722F-40A0-B411-7979273A0766}"/>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10696526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38607" y="676794"/>
            <a:ext cx="7394532" cy="956958"/>
          </a:xfrm>
        </p:spPr>
        <p:txBody>
          <a:bodyPr/>
          <a:lstStyle/>
          <a:p>
            <a:r>
              <a:rPr lang="uk-UA">
                <a:solidFill>
                  <a:srgbClr val="0070C0"/>
                </a:solidFill>
                <a:latin typeface="Arial" panose="020B0604020202020204" pitchFamily="34" charset="0"/>
                <a:cs typeface="Arial" panose="020B0604020202020204" pitchFamily="34" charset="0"/>
              </a:rPr>
              <a:t> </a:t>
            </a:r>
            <a:endParaRPr lang="en-US">
              <a:solidFill>
                <a:srgbClr val="0070C0"/>
              </a:solidFill>
              <a:latin typeface="Arial" panose="020B0604020202020204" pitchFamily="34" charset="0"/>
              <a:cs typeface="Arial" panose="020B0604020202020204" pitchFamily="34" charset="0"/>
            </a:endParaRPr>
          </a:p>
        </p:txBody>
      </p:sp>
      <p:sp>
        <p:nvSpPr>
          <p:cNvPr id="3" name="Подзаголовок 2"/>
          <p:cNvSpPr>
            <a:spLocks noGrp="1"/>
          </p:cNvSpPr>
          <p:nvPr>
            <p:ph type="subTitle" idx="1"/>
          </p:nvPr>
        </p:nvSpPr>
        <p:spPr>
          <a:xfrm>
            <a:off x="572655" y="2692400"/>
            <a:ext cx="11176000" cy="1655762"/>
          </a:xfrm>
        </p:spPr>
        <p:txBody>
          <a:bodyPr>
            <a:noAutofit/>
          </a:bodyPr>
          <a:lstStyle/>
          <a:p>
            <a:pPr algn="l"/>
            <a:r>
              <a:rPr lang="ru-RU" sz="5400" b="1" err="1">
                <a:solidFill>
                  <a:schemeClr val="tx2"/>
                </a:solidFill>
                <a:latin typeface="Arial" panose="020B0604020202020204" pitchFamily="34" charset="0"/>
                <a:cs typeface="Arial" panose="020B0604020202020204" pitchFamily="34" charset="0"/>
              </a:rPr>
              <a:t>Знання</a:t>
            </a:r>
            <a:r>
              <a:rPr lang="ru-RU" sz="5400" b="1">
                <a:solidFill>
                  <a:schemeClr val="tx2"/>
                </a:solidFill>
                <a:latin typeface="Arial" panose="020B0604020202020204" pitchFamily="34" charset="0"/>
                <a:cs typeface="Arial" panose="020B0604020202020204" pitchFamily="34" charset="0"/>
              </a:rPr>
              <a:t>, </a:t>
            </a:r>
            <a:r>
              <a:rPr lang="ru-RU" sz="5400" b="1" err="1">
                <a:solidFill>
                  <a:schemeClr val="tx2"/>
                </a:solidFill>
                <a:latin typeface="Arial" panose="020B0604020202020204" pitchFamily="34" charset="0"/>
                <a:cs typeface="Arial" panose="020B0604020202020204" pitchFamily="34" charset="0"/>
              </a:rPr>
              <a:t>задоволеність</a:t>
            </a:r>
            <a:r>
              <a:rPr lang="ru-RU" sz="5400" b="1">
                <a:solidFill>
                  <a:schemeClr val="tx2"/>
                </a:solidFill>
                <a:latin typeface="Arial" panose="020B0604020202020204" pitchFamily="34" charset="0"/>
                <a:cs typeface="Arial" panose="020B0604020202020204" pitchFamily="34" charset="0"/>
              </a:rPr>
              <a:t> та доступ до </a:t>
            </a:r>
            <a:r>
              <a:rPr lang="ru-RU" sz="5400" b="1" err="1">
                <a:solidFill>
                  <a:schemeClr val="tx2"/>
                </a:solidFill>
                <a:latin typeface="Arial" panose="020B0604020202020204" pitchFamily="34" charset="0"/>
                <a:cs typeface="Arial" panose="020B0604020202020204" pitchFamily="34" charset="0"/>
              </a:rPr>
              <a:t>інформації</a:t>
            </a:r>
            <a:r>
              <a:rPr lang="ru-RU" sz="5400" b="1">
                <a:solidFill>
                  <a:schemeClr val="tx2"/>
                </a:solidFill>
                <a:latin typeface="Arial" panose="020B0604020202020204" pitchFamily="34" charset="0"/>
                <a:cs typeface="Arial" panose="020B0604020202020204" pitchFamily="34" charset="0"/>
              </a:rPr>
              <a:t> про </a:t>
            </a:r>
            <a:r>
              <a:rPr lang="ru-RU" sz="5400" b="1" err="1">
                <a:solidFill>
                  <a:schemeClr val="tx2"/>
                </a:solidFill>
                <a:latin typeface="Arial" panose="020B0604020202020204" pitchFamily="34" charset="0"/>
                <a:cs typeface="Arial" panose="020B0604020202020204" pitchFamily="34" charset="0"/>
              </a:rPr>
              <a:t>комунальні</a:t>
            </a:r>
            <a:r>
              <a:rPr lang="ru-RU" sz="5400" b="1">
                <a:solidFill>
                  <a:schemeClr val="tx2"/>
                </a:solidFill>
                <a:latin typeface="Arial" panose="020B0604020202020204" pitchFamily="34" charset="0"/>
                <a:cs typeface="Arial" panose="020B0604020202020204" pitchFamily="34" charset="0"/>
              </a:rPr>
              <a:t> </a:t>
            </a:r>
            <a:r>
              <a:rPr lang="ru-RU" sz="5400" b="1" err="1">
                <a:solidFill>
                  <a:schemeClr val="tx2"/>
                </a:solidFill>
                <a:latin typeface="Arial" panose="020B0604020202020204" pitchFamily="34" charset="0"/>
                <a:cs typeface="Arial" panose="020B0604020202020204" pitchFamily="34" charset="0"/>
              </a:rPr>
              <a:t>послуги</a:t>
            </a:r>
            <a:endParaRPr lang="it-IT" sz="5400" b="1">
              <a:solidFill>
                <a:schemeClr val="tx2"/>
              </a:solidFill>
              <a:latin typeface="Arial" panose="020B0604020202020204" pitchFamily="34" charset="0"/>
              <a:cs typeface="Arial" panose="020B0604020202020204" pitchFamily="34" charset="0"/>
            </a:endParaRPr>
          </a:p>
        </p:txBody>
      </p:sp>
      <p:pic>
        <p:nvPicPr>
          <p:cNvPr id="9" name="Рисунок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20217" y="5724051"/>
            <a:ext cx="2771783" cy="654787"/>
          </a:xfrm>
          <a:prstGeom prst="rect">
            <a:avLst/>
          </a:prstGeom>
        </p:spPr>
      </p:pic>
      <p:sp>
        <p:nvSpPr>
          <p:cNvPr id="5" name="Rectangle 4">
            <a:extLst>
              <a:ext uri="{FF2B5EF4-FFF2-40B4-BE49-F238E27FC236}">
                <a16:creationId xmlns="" xmlns:a16="http://schemas.microsoft.com/office/drawing/2014/main" id="{AD2BAAD8-C904-4507-80DE-B111712A6BBB}"/>
              </a:ext>
            </a:extLst>
          </p:cNvPr>
          <p:cNvSpPr/>
          <p:nvPr/>
        </p:nvSpPr>
        <p:spPr>
          <a:xfrm>
            <a:off x="92364" y="6456219"/>
            <a:ext cx="12099636" cy="383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_FINAL.jpg">
            <a:extLst>
              <a:ext uri="{FF2B5EF4-FFF2-40B4-BE49-F238E27FC236}">
                <a16:creationId xmlns="" xmlns:a16="http://schemas.microsoft.com/office/drawing/2014/main" id="{A53DA18C-7BFF-4577-B4B3-8CDB1A40EBFB}"/>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69656" y="448593"/>
            <a:ext cx="2171855" cy="707632"/>
          </a:xfrm>
          <a:prstGeom prst="rect">
            <a:avLst/>
          </a:prstGeom>
          <a:noFill/>
        </p:spPr>
      </p:pic>
      <p:pic>
        <p:nvPicPr>
          <p:cNvPr id="14" name="Picture 13" descr="C:\Users\yyesmukhanova\AppData\Local\Microsoft\Windows\INetCache\Content.Word\Horizontal_RGB_294.png">
            <a:extLst>
              <a:ext uri="{FF2B5EF4-FFF2-40B4-BE49-F238E27FC236}">
                <a16:creationId xmlns="" xmlns:a16="http://schemas.microsoft.com/office/drawing/2014/main" id="{1335DFD0-644B-44A1-8791-5D09622EE6D4}"/>
              </a:ext>
            </a:extLst>
          </p:cNvPr>
          <p:cNvPicPr/>
          <p:nvPr/>
        </p:nvPicPr>
        <p:blipFill rotWithShape="1">
          <a:blip r:embed="rId4" cstate="print">
            <a:extLst>
              <a:ext uri="{28A0092B-C50C-407E-A947-70E740481C1C}">
                <a14:useLocalDpi xmlns:a14="http://schemas.microsoft.com/office/drawing/2010/main" val="0"/>
              </a:ext>
            </a:extLst>
          </a:blip>
          <a:srcRect l="8975" t="7236" r="9230" b="14325"/>
          <a:stretch/>
        </p:blipFill>
        <p:spPr bwMode="auto">
          <a:xfrm>
            <a:off x="2592489" y="360221"/>
            <a:ext cx="2537511" cy="940694"/>
          </a:xfrm>
          <a:prstGeom prst="rect">
            <a:avLst/>
          </a:prstGeom>
          <a:noFill/>
          <a:ln>
            <a:noFill/>
          </a:ln>
          <a:extLst>
            <a:ext uri="{53640926-AAD7-44D8-BBD7-CCE9431645EC}">
              <a14:shadowObscured xmlns:a14="http://schemas.microsoft.com/office/drawing/2010/main"/>
            </a:ext>
          </a:extLst>
        </p:spPr>
      </p:pic>
      <p:pic>
        <p:nvPicPr>
          <p:cNvPr id="15" name="Graphique 8">
            <a:extLst>
              <a:ext uri="{FF2B5EF4-FFF2-40B4-BE49-F238E27FC236}">
                <a16:creationId xmlns="" xmlns:a16="http://schemas.microsoft.com/office/drawing/2014/main" id="{91E04A3F-3B4F-4056-B7D8-5CE5790F6BB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991350" y="530158"/>
            <a:ext cx="714250" cy="654228"/>
          </a:xfrm>
          <a:prstGeom prst="rect">
            <a:avLst/>
          </a:prstGeom>
        </p:spPr>
      </p:pic>
      <p:pic>
        <p:nvPicPr>
          <p:cNvPr id="11" name="Рисунок 3">
            <a:extLst>
              <a:ext uri="{FF2B5EF4-FFF2-40B4-BE49-F238E27FC236}">
                <a16:creationId xmlns="" xmlns:a16="http://schemas.microsoft.com/office/drawing/2014/main" id="{006FAFF4-A7CA-44F2-BC73-F616AEFB51F7}"/>
              </a:ext>
            </a:extLst>
          </p:cNvPr>
          <p:cNvPicPr>
            <a:picLocks noChangeAspect="1"/>
          </p:cNvPicPr>
          <p:nvPr/>
        </p:nvPicPr>
        <p:blipFill>
          <a:blip r:embed="rId6" cstate="print">
            <a:alphaModFix/>
            <a:duotone>
              <a:prstClr val="black"/>
              <a:srgbClr val="009D9C">
                <a:tint val="45000"/>
                <a:satMod val="400000"/>
              </a:srgbClr>
            </a:duotone>
            <a:extLst>
              <a:ext uri="{BEBA8EAE-BF5A-486C-A8C5-ECC9F3942E4B}">
                <a14:imgProps xmlns:a14="http://schemas.microsoft.com/office/drawing/2010/main">
                  <a14:imgLayer r:embed="rId7">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0"/>
            <a:ext cx="2292263" cy="1633752"/>
          </a:xfrm>
          <a:prstGeom prst="rect">
            <a:avLst/>
          </a:prstGeom>
        </p:spPr>
      </p:pic>
      <p:cxnSp>
        <p:nvCxnSpPr>
          <p:cNvPr id="12" name="Прямая соединительная линия 5">
            <a:extLst>
              <a:ext uri="{FF2B5EF4-FFF2-40B4-BE49-F238E27FC236}">
                <a16:creationId xmlns="" xmlns:a16="http://schemas.microsoft.com/office/drawing/2014/main" id="{21AC8B06-FA04-4049-908A-3A6EFF0E883E}"/>
              </a:ext>
            </a:extLst>
          </p:cNvPr>
          <p:cNvCxnSpPr>
            <a:cxnSpLocks/>
          </p:cNvCxnSpPr>
          <p:nvPr/>
        </p:nvCxnSpPr>
        <p:spPr>
          <a:xfrm>
            <a:off x="0" y="1633752"/>
            <a:ext cx="10510982" cy="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2659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Table 18">
            <a:extLst>
              <a:ext uri="{FF2B5EF4-FFF2-40B4-BE49-F238E27FC236}">
                <a16:creationId xmlns="" xmlns:a16="http://schemas.microsoft.com/office/drawing/2014/main" id="{7B4F5485-2D37-4F80-8F28-E359F924AB19}"/>
              </a:ext>
            </a:extLst>
          </p:cNvPr>
          <p:cNvGraphicFramePr>
            <a:graphicFrameLocks noGrp="1"/>
          </p:cNvGraphicFramePr>
          <p:nvPr>
            <p:extLst>
              <p:ext uri="{D42A27DB-BD31-4B8C-83A1-F6EECF244321}">
                <p14:modId xmlns:p14="http://schemas.microsoft.com/office/powerpoint/2010/main" val="3660273377"/>
              </p:ext>
            </p:extLst>
          </p:nvPr>
        </p:nvGraphicFramePr>
        <p:xfrm>
          <a:off x="440810" y="2437796"/>
          <a:ext cx="9741823" cy="2017574"/>
        </p:xfrm>
        <a:graphic>
          <a:graphicData uri="http://schemas.openxmlformats.org/drawingml/2006/table">
            <a:tbl>
              <a:tblPr>
                <a:tableStyleId>{2D5ABB26-0587-4C30-8999-92F81FD0307C}</a:tableStyleId>
              </a:tblPr>
              <a:tblGrid>
                <a:gridCol w="9741823">
                  <a:extLst>
                    <a:ext uri="{9D8B030D-6E8A-4147-A177-3AD203B41FA5}">
                      <a16:colId xmlns="" xmlns:a16="http://schemas.microsoft.com/office/drawing/2014/main" val="2044499614"/>
                    </a:ext>
                  </a:extLst>
                </a:gridCol>
              </a:tblGrid>
              <a:tr h="983203">
                <a:tc>
                  <a:txBody>
                    <a:bodyPr/>
                    <a:lstStyle/>
                    <a:p>
                      <a:pPr algn="l" fontAlgn="ctr"/>
                      <a:r>
                        <a:rPr lang="uk-UA" sz="1100" dirty="0" err="1"/>
                        <a:t>Лосинівська</a:t>
                      </a:r>
                      <a:r>
                        <a:rPr lang="uk-UA" sz="1100" dirty="0"/>
                        <a:t> селищна </a:t>
                      </a:r>
                    </a:p>
                    <a:p>
                      <a:pPr algn="l" fontAlgn="ctr"/>
                      <a:r>
                        <a:rPr lang="uk-UA" sz="1100" dirty="0"/>
                        <a:t>громада</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T w="12700" cap="flat" cmpd="sng" algn="ctr">
                      <a:noFill/>
                      <a:prstDash val="solid"/>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667099763"/>
                  </a:ext>
                </a:extLst>
              </a:tr>
              <a:tr h="1034371">
                <a:tc>
                  <a:txBody>
                    <a:bodyPr/>
                    <a:lstStyle/>
                    <a:p>
                      <a:pPr marL="0" marR="0" lvl="0" indent="0" algn="l" defTabSz="914400" rtl="0" eaLnBrk="1" fontAlgn="auto" latinLnBrk="0" hangingPunct="1">
                        <a:lnSpc>
                          <a:spcPct val="100000"/>
                        </a:lnSpc>
                        <a:spcBef>
                          <a:spcPts val="0"/>
                        </a:spcBef>
                        <a:spcAft>
                          <a:spcPts val="0"/>
                        </a:spcAft>
                        <a:buClrTx/>
                        <a:buSzTx/>
                        <a:buFontTx/>
                        <a:buNone/>
                        <a:tabLst>
                          <a:tab pos="6575425" algn="l"/>
                        </a:tabLst>
                        <a:defRPr/>
                      </a:pPr>
                      <a:r>
                        <a:rPr lang="ru-RU" sz="1100" b="0" dirty="0">
                          <a:latin typeface="+mn-lt"/>
                          <a:ea typeface="Calibri" panose="020F0502020204030204" pitchFamily="34" charset="0"/>
                          <a:cs typeface="Times New Roman" panose="02020603050405020304" pitchFamily="18" charset="0"/>
                        </a:rPr>
                        <a:t>Когорта 4</a:t>
                      </a:r>
                      <a:endParaRPr lang="en-US" sz="1100" b="0" dirty="0">
                        <a:latin typeface="+mn-lt"/>
                        <a:ea typeface="Calibri" panose="020F0502020204030204" pitchFamily="34" charset="0"/>
                        <a:cs typeface="Times New Roman" panose="02020603050405020304" pitchFamily="18"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481648870"/>
                  </a:ext>
                </a:extLst>
              </a:tr>
            </a:tbl>
          </a:graphicData>
        </a:graphic>
      </p:graphicFrame>
      <p:graphicFrame>
        <p:nvGraphicFramePr>
          <p:cNvPr id="3" name="Диаграмма 1">
            <a:extLst>
              <a:ext uri="{FF2B5EF4-FFF2-40B4-BE49-F238E27FC236}">
                <a16:creationId xmlns="" xmlns:a16="http://schemas.microsoft.com/office/drawing/2014/main" id="{DA713634-8F6E-4FE2-A810-8E8674F3851A}"/>
              </a:ext>
            </a:extLst>
          </p:cNvPr>
          <p:cNvGraphicFramePr/>
          <p:nvPr>
            <p:extLst>
              <p:ext uri="{D42A27DB-BD31-4B8C-83A1-F6EECF244321}">
                <p14:modId xmlns:p14="http://schemas.microsoft.com/office/powerpoint/2010/main" val="3018511622"/>
              </p:ext>
            </p:extLst>
          </p:nvPr>
        </p:nvGraphicFramePr>
        <p:xfrm>
          <a:off x="7384309" y="2642719"/>
          <a:ext cx="4471999" cy="1551020"/>
        </p:xfrm>
        <a:graphic>
          <a:graphicData uri="http://schemas.openxmlformats.org/drawingml/2006/chart">
            <c:chart xmlns:c="http://schemas.openxmlformats.org/drawingml/2006/chart" xmlns:r="http://schemas.openxmlformats.org/officeDocument/2006/relationships" r:id="rId5"/>
          </a:graphicData>
        </a:graphic>
      </p:graphicFrame>
      <p:sp>
        <p:nvSpPr>
          <p:cNvPr id="6" name="Espace réservé du texte 1">
            <a:extLst>
              <a:ext uri="{FF2B5EF4-FFF2-40B4-BE49-F238E27FC236}">
                <a16:creationId xmlns="" xmlns:a16="http://schemas.microsoft.com/office/drawing/2014/main" id="{466D4144-4EBA-46F4-9248-35D80B42CCFA}"/>
              </a:ext>
            </a:extLst>
          </p:cNvPr>
          <p:cNvSpPr txBox="1">
            <a:spLocks/>
          </p:cNvSpPr>
          <p:nvPr/>
        </p:nvSpPr>
        <p:spPr>
          <a:xfrm>
            <a:off x="264179" y="6200503"/>
            <a:ext cx="7605477" cy="307777"/>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6"/>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uk-UA" sz="1050" i="1" dirty="0">
                <a:solidFill>
                  <a:schemeClr val="bg1">
                    <a:lumMod val="50000"/>
                  </a:schemeClr>
                </a:solidFill>
                <a:latin typeface="Arial" panose="020B0604020202020204" pitchFamily="34" charset="0"/>
              </a:rPr>
              <a:t>Джерело </a:t>
            </a:r>
            <a:r>
              <a:rPr lang="en-US" sz="1050" i="1" dirty="0">
                <a:solidFill>
                  <a:schemeClr val="bg1">
                    <a:lumMod val="50000"/>
                  </a:schemeClr>
                </a:solidFill>
                <a:latin typeface="Arial" panose="020B0604020202020204" pitchFamily="34" charset="0"/>
              </a:rPr>
              <a:t>: Q1.5 </a:t>
            </a:r>
            <a:r>
              <a:rPr lang="uk-UA" sz="1050" i="1" dirty="0">
                <a:solidFill>
                  <a:schemeClr val="bg1">
                    <a:lumMod val="50000"/>
                  </a:schemeClr>
                </a:solidFill>
                <a:latin typeface="Arial" panose="020B0604020202020204" pitchFamily="34" charset="0"/>
              </a:rPr>
              <a:t>«</a:t>
            </a:r>
            <a:r>
              <a:rPr lang="ru-RU" sz="1050" i="1" dirty="0" err="1">
                <a:solidFill>
                  <a:schemeClr val="bg1">
                    <a:lumMod val="50000"/>
                  </a:schemeClr>
                </a:solidFill>
                <a:latin typeface="Arial" panose="020B0604020202020204" pitchFamily="34" charset="0"/>
              </a:rPr>
              <a:t>Якщо</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говорити</a:t>
            </a:r>
            <a:r>
              <a:rPr lang="ru-RU" sz="1050" i="1" dirty="0">
                <a:solidFill>
                  <a:schemeClr val="bg1">
                    <a:lumMod val="50000"/>
                  </a:schemeClr>
                </a:solidFill>
                <a:latin typeface="Arial" panose="020B0604020202020204" pitchFamily="34" charset="0"/>
              </a:rPr>
              <a:t> про </a:t>
            </a:r>
            <a:r>
              <a:rPr lang="ru-RU" sz="1050" i="1" dirty="0" err="1">
                <a:solidFill>
                  <a:schemeClr val="bg1">
                    <a:lumMod val="50000"/>
                  </a:schemeClr>
                </a:solidFill>
                <a:latin typeface="Arial" panose="020B0604020202020204" pitchFamily="34" charset="0"/>
              </a:rPr>
              <a:t>останні</a:t>
            </a:r>
            <a:r>
              <a:rPr lang="ru-RU" sz="1050" i="1" dirty="0">
                <a:solidFill>
                  <a:schemeClr val="bg1">
                    <a:lumMod val="50000"/>
                  </a:schemeClr>
                </a:solidFill>
                <a:latin typeface="Arial" panose="020B0604020202020204" pitchFamily="34" charset="0"/>
              </a:rPr>
              <a:t> 12 </a:t>
            </a:r>
            <a:r>
              <a:rPr lang="ru-RU" sz="1050" i="1" dirty="0" err="1">
                <a:solidFill>
                  <a:schemeClr val="bg1">
                    <a:lumMod val="50000"/>
                  </a:schemeClr>
                </a:solidFill>
                <a:latin typeface="Arial" panose="020B0604020202020204" pitchFamily="34" charset="0"/>
              </a:rPr>
              <a:t>місяців</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якою</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мірою</a:t>
            </a:r>
            <a:r>
              <a:rPr lang="ru-RU" sz="1050" i="1" dirty="0">
                <a:solidFill>
                  <a:schemeClr val="bg1">
                    <a:lumMod val="50000"/>
                  </a:schemeClr>
                </a:solidFill>
                <a:latin typeface="Arial" panose="020B0604020202020204" pitchFamily="34" charset="0"/>
              </a:rPr>
              <a:t> Ви </a:t>
            </a:r>
            <a:r>
              <a:rPr lang="ru-RU" sz="1050" i="1" dirty="0" err="1">
                <a:solidFill>
                  <a:schemeClr val="bg1">
                    <a:lumMod val="50000"/>
                  </a:schemeClr>
                </a:solidFill>
                <a:latin typeface="Arial" panose="020B0604020202020204" pitchFamily="34" charset="0"/>
              </a:rPr>
              <a:t>задоволені</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послугами</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які</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надаються</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громадянам</a:t>
            </a:r>
            <a:r>
              <a:rPr lang="ru-RU" sz="1050" i="1" dirty="0">
                <a:solidFill>
                  <a:schemeClr val="bg1">
                    <a:lumMod val="50000"/>
                  </a:schemeClr>
                </a:solidFill>
                <a:latin typeface="Arial" panose="020B0604020202020204" pitchFamily="34" charset="0"/>
              </a:rPr>
              <a:t> у </a:t>
            </a:r>
            <a:r>
              <a:rPr lang="ru-RU" sz="1050" i="1" dirty="0" err="1">
                <a:solidFill>
                  <a:schemeClr val="bg1">
                    <a:lumMod val="50000"/>
                  </a:schemeClr>
                </a:solidFill>
                <a:latin typeface="Arial" panose="020B0604020202020204" pitchFamily="34" charset="0"/>
              </a:rPr>
              <a:t>Вашій</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об’єднаній</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громаді</a:t>
            </a:r>
            <a:r>
              <a:rPr lang="ru-RU" sz="1050" i="1" dirty="0">
                <a:solidFill>
                  <a:schemeClr val="bg1">
                    <a:lumMod val="50000"/>
                  </a:schemeClr>
                </a:solidFill>
                <a:latin typeface="Arial" panose="020B0604020202020204" pitchFamily="34" charset="0"/>
              </a:rPr>
              <a:t>?»</a:t>
            </a:r>
            <a:endParaRPr lang="en-US" sz="1050" i="1" dirty="0">
              <a:solidFill>
                <a:schemeClr val="bg1">
                  <a:lumMod val="50000"/>
                </a:schemeClr>
              </a:solidFill>
              <a:latin typeface="Arial" panose="020B0604020202020204" pitchFamily="34" charset="0"/>
            </a:endParaRPr>
          </a:p>
        </p:txBody>
      </p:sp>
      <p:pic>
        <p:nvPicPr>
          <p:cNvPr id="16" name="Picture 15" descr="LOGO_FINAL.jpg">
            <a:extLst>
              <a:ext uri="{FF2B5EF4-FFF2-40B4-BE49-F238E27FC236}">
                <a16:creationId xmlns="" xmlns:a16="http://schemas.microsoft.com/office/drawing/2014/main" id="{0BBC36A5-26EC-4589-905B-900C4EB4721A}"/>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7" name="Graphique 8">
            <a:extLst>
              <a:ext uri="{FF2B5EF4-FFF2-40B4-BE49-F238E27FC236}">
                <a16:creationId xmlns="" xmlns:a16="http://schemas.microsoft.com/office/drawing/2014/main" id="{07F34FFB-C4A3-4200-8D11-25CDC5ADD2BE}"/>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sp>
        <p:nvSpPr>
          <p:cNvPr id="18" name="Espace réservé du texte 2">
            <a:extLst>
              <a:ext uri="{FF2B5EF4-FFF2-40B4-BE49-F238E27FC236}">
                <a16:creationId xmlns="" xmlns:a16="http://schemas.microsoft.com/office/drawing/2014/main" id="{4FB8A841-8AAB-4BC7-BF03-9C1593F9DE2E}"/>
              </a:ext>
            </a:extLst>
          </p:cNvPr>
          <p:cNvSpPr>
            <a:spLocks noGrp="1"/>
          </p:cNvSpPr>
          <p:nvPr>
            <p:custDataLst>
              <p:tags r:id="rId1"/>
            </p:custDataLst>
          </p:nvPr>
        </p:nvSpPr>
        <p:spPr bwMode="auto">
          <a:xfrm>
            <a:off x="440812" y="1425934"/>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6"/>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00" dirty="0">
                <a:sym typeface="+mn-lt"/>
              </a:rPr>
              <a:t>Період</a:t>
            </a:r>
            <a:r>
              <a:rPr lang="en-US" altLang="en-US" sz="1000" dirty="0">
                <a:sym typeface="+mn-lt"/>
              </a:rPr>
              <a:t>: </a:t>
            </a:r>
            <a:r>
              <a:rPr lang="uk-UA" altLang="en-US" sz="1000" dirty="0">
                <a:sym typeface="+mn-lt"/>
              </a:rPr>
              <a:t>базове опитування, 2021</a:t>
            </a:r>
            <a:endParaRPr lang="en-US" sz="1000" dirty="0">
              <a:sym typeface="+mn-lt"/>
            </a:endParaRPr>
          </a:p>
        </p:txBody>
      </p:sp>
      <p:pic>
        <p:nvPicPr>
          <p:cNvPr id="26" name="Picture 25" descr="C:\Users\yyesmukhanova\AppData\Local\Microsoft\Windows\INetCache\Content.Word\Horizontal_RGB_294.png">
            <a:extLst>
              <a:ext uri="{FF2B5EF4-FFF2-40B4-BE49-F238E27FC236}">
                <a16:creationId xmlns="" xmlns:a16="http://schemas.microsoft.com/office/drawing/2014/main" id="{67B7C1F1-8797-4887-93C1-DC2834BA8491}"/>
              </a:ext>
            </a:extLst>
          </p:cNvPr>
          <p:cNvPicPr/>
          <p:nvPr/>
        </p:nvPicPr>
        <p:blipFill rotWithShape="1">
          <a:blip r:embed="rId9"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sp>
        <p:nvSpPr>
          <p:cNvPr id="32" name="Espace réservé du texte 2">
            <a:extLst>
              <a:ext uri="{FF2B5EF4-FFF2-40B4-BE49-F238E27FC236}">
                <a16:creationId xmlns="" xmlns:a16="http://schemas.microsoft.com/office/drawing/2014/main" id="{A656F995-CF97-4206-B49F-1915FB6D6441}"/>
              </a:ext>
            </a:extLst>
          </p:cNvPr>
          <p:cNvSpPr>
            <a:spLocks noGrp="1"/>
          </p:cNvSpPr>
          <p:nvPr>
            <p:custDataLst>
              <p:tags r:id="rId2"/>
            </p:custDataLst>
          </p:nvPr>
        </p:nvSpPr>
        <p:spPr bwMode="auto">
          <a:xfrm>
            <a:off x="7686547" y="2204013"/>
            <a:ext cx="1441984" cy="36644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6"/>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uk-UA" altLang="en-US" sz="1200" b="1">
                <a:sym typeface="+mn-lt"/>
              </a:rPr>
              <a:t>Задоволені</a:t>
            </a:r>
            <a:r>
              <a:rPr lang="en-US" altLang="en-US" sz="1200" b="1">
                <a:sym typeface="+mn-lt"/>
              </a:rPr>
              <a:t>, </a:t>
            </a:r>
            <a:r>
              <a:rPr lang="uk-UA" altLang="en-US" sz="1200" b="1">
                <a:sym typeface="+mn-lt"/>
              </a:rPr>
              <a:t>%</a:t>
            </a:r>
            <a:r>
              <a:rPr lang="en-US" altLang="en-US" sz="1200">
                <a:sym typeface="+mn-lt"/>
              </a:rPr>
              <a:t>*</a:t>
            </a:r>
            <a:endParaRPr lang="en-US" sz="1200">
              <a:sym typeface="+mn-lt"/>
            </a:endParaRPr>
          </a:p>
        </p:txBody>
      </p:sp>
      <p:graphicFrame>
        <p:nvGraphicFramePr>
          <p:cNvPr id="36" name="Таблица 8">
            <a:extLst>
              <a:ext uri="{FF2B5EF4-FFF2-40B4-BE49-F238E27FC236}">
                <a16:creationId xmlns="" xmlns:a16="http://schemas.microsoft.com/office/drawing/2014/main" id="{E66842AA-68FF-4CB1-A0EE-92CEBDB8B310}"/>
              </a:ext>
            </a:extLst>
          </p:cNvPr>
          <p:cNvGraphicFramePr>
            <a:graphicFrameLocks noGrp="1"/>
          </p:cNvGraphicFramePr>
          <p:nvPr>
            <p:extLst>
              <p:ext uri="{D42A27DB-BD31-4B8C-83A1-F6EECF244321}">
                <p14:modId xmlns:p14="http://schemas.microsoft.com/office/powerpoint/2010/main" val="3867259360"/>
              </p:ext>
            </p:extLst>
          </p:nvPr>
        </p:nvGraphicFramePr>
        <p:xfrm>
          <a:off x="7673110" y="4308907"/>
          <a:ext cx="2942216" cy="553255"/>
        </p:xfrm>
        <a:graphic>
          <a:graphicData uri="http://schemas.openxmlformats.org/drawingml/2006/table">
            <a:tbl>
              <a:tblPr>
                <a:tableStyleId>{C083E6E3-FA7D-4D7B-A595-EF9225AFEA82}</a:tableStyleId>
              </a:tblPr>
              <a:tblGrid>
                <a:gridCol w="2942216">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ru-RU" sz="900" b="0" u="none" strike="noStrike">
                          <a:solidFill>
                            <a:schemeClr val="tx1"/>
                          </a:solidFill>
                          <a:effectLst/>
                          <a:latin typeface="Arial" panose="020B0604020202020204" pitchFamily="34" charset="0"/>
                          <a:cs typeface="Arial" panose="020B0604020202020204" pitchFamily="34" charset="0"/>
                        </a:rPr>
                        <a:t>* % </a:t>
                      </a:r>
                      <a:r>
                        <a:rPr lang="ru-RU" sz="900" b="0" u="none" strike="noStrike" err="1">
                          <a:solidFill>
                            <a:schemeClr val="tx1"/>
                          </a:solidFill>
                          <a:effectLst/>
                          <a:latin typeface="Arial" panose="020B0604020202020204" pitchFamily="34" charset="0"/>
                          <a:cs typeface="Arial" panose="020B0604020202020204" pitchFamily="34" charset="0"/>
                        </a:rPr>
                        <a:t>відповідей</a:t>
                      </a:r>
                      <a:r>
                        <a:rPr lang="ru-RU" sz="900" b="0" u="none" strike="noStrike">
                          <a:solidFill>
                            <a:schemeClr val="tx1"/>
                          </a:solidFill>
                          <a:effectLst/>
                          <a:latin typeface="Arial" panose="020B0604020202020204" pitchFamily="34" charset="0"/>
                          <a:cs typeface="Arial" panose="020B0604020202020204" pitchFamily="34" charset="0"/>
                        </a:rPr>
                        <a:t> “</a:t>
                      </a:r>
                      <a:r>
                        <a:rPr lang="ru-RU" sz="900" b="0" u="none" strike="noStrike" err="1">
                          <a:solidFill>
                            <a:schemeClr val="tx1"/>
                          </a:solidFill>
                          <a:effectLst/>
                          <a:latin typeface="Arial" panose="020B0604020202020204" pitchFamily="34" charset="0"/>
                          <a:cs typeface="Arial" panose="020B0604020202020204" pitchFamily="34" charset="0"/>
                        </a:rPr>
                        <a:t>Цілком</a:t>
                      </a:r>
                      <a:r>
                        <a:rPr lang="ru-RU" sz="900" b="0" u="none" strike="noStrike">
                          <a:solidFill>
                            <a:schemeClr val="tx1"/>
                          </a:solidFill>
                          <a:effectLst/>
                          <a:latin typeface="Arial" panose="020B0604020202020204" pitchFamily="34" charset="0"/>
                          <a:cs typeface="Arial" panose="020B0604020202020204" pitchFamily="34" charset="0"/>
                        </a:rPr>
                        <a:t> </a:t>
                      </a:r>
                      <a:r>
                        <a:rPr lang="ru-RU" sz="900" b="0" u="none" strike="noStrike" err="1">
                          <a:solidFill>
                            <a:schemeClr val="tx1"/>
                          </a:solidFill>
                          <a:effectLst/>
                          <a:latin typeface="Arial" panose="020B0604020202020204" pitchFamily="34" charset="0"/>
                          <a:cs typeface="Arial" panose="020B0604020202020204" pitchFamily="34" charset="0"/>
                        </a:rPr>
                        <a:t>задоволені</a:t>
                      </a:r>
                      <a:r>
                        <a:rPr lang="ru-RU" sz="900" b="0" u="none" strike="noStrike">
                          <a:solidFill>
                            <a:schemeClr val="tx1"/>
                          </a:solidFill>
                          <a:effectLst/>
                          <a:latin typeface="Arial" panose="020B0604020202020204" pitchFamily="34" charset="0"/>
                          <a:cs typeface="Arial" panose="020B0604020202020204" pitchFamily="34" charset="0"/>
                        </a:rPr>
                        <a:t>" та "</a:t>
                      </a:r>
                      <a:r>
                        <a:rPr lang="ru-RU" sz="900" b="0" u="none" strike="noStrike" err="1">
                          <a:solidFill>
                            <a:schemeClr val="tx1"/>
                          </a:solidFill>
                          <a:effectLst/>
                          <a:latin typeface="Arial" panose="020B0604020202020204" pitchFamily="34" charset="0"/>
                          <a:cs typeface="Arial" panose="020B0604020202020204" pitchFamily="34" charset="0"/>
                        </a:rPr>
                        <a:t>Скоріше</a:t>
                      </a:r>
                      <a:r>
                        <a:rPr lang="ru-RU" sz="900" b="0" u="none" strike="noStrike">
                          <a:solidFill>
                            <a:schemeClr val="tx1"/>
                          </a:solidFill>
                          <a:effectLst/>
                          <a:latin typeface="Arial" panose="020B0604020202020204" pitchFamily="34" charset="0"/>
                          <a:cs typeface="Arial" panose="020B0604020202020204" pitchFamily="34" charset="0"/>
                        </a:rPr>
                        <a:t> </a:t>
                      </a:r>
                      <a:r>
                        <a:rPr lang="ru-RU" sz="900" b="0" u="none" strike="noStrike" err="1">
                          <a:solidFill>
                            <a:schemeClr val="tx1"/>
                          </a:solidFill>
                          <a:effectLst/>
                          <a:latin typeface="Arial" panose="020B0604020202020204" pitchFamily="34" charset="0"/>
                          <a:cs typeface="Arial" panose="020B0604020202020204" pitchFamily="34" charset="0"/>
                        </a:rPr>
                        <a:t>задоволені</a:t>
                      </a:r>
                      <a:r>
                        <a:rPr lang="ru-RU" sz="900" b="0" u="none" strike="noStrike">
                          <a:solidFill>
                            <a:schemeClr val="tx1"/>
                          </a:solidFill>
                          <a:effectLst/>
                          <a:latin typeface="Arial" panose="020B0604020202020204" pitchFamily="34" charset="0"/>
                          <a:cs typeface="Arial" panose="020B0604020202020204" pitchFamily="34" charset="0"/>
                        </a:rPr>
                        <a:t> “</a:t>
                      </a: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26055">
                <a:tc>
                  <a:txBody>
                    <a:bodyPr/>
                    <a:lstStyle/>
                    <a:p>
                      <a:pPr algn="l" fontAlgn="b"/>
                      <a:endParaRPr lang="en-US" sz="900" b="0" i="0" u="none" strike="noStrike" dirty="0">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graphicFrame>
        <p:nvGraphicFramePr>
          <p:cNvPr id="21" name="Объект 5">
            <a:extLst>
              <a:ext uri="{FF2B5EF4-FFF2-40B4-BE49-F238E27FC236}">
                <a16:creationId xmlns="" xmlns:a16="http://schemas.microsoft.com/office/drawing/2014/main" id="{CD7EE251-2E1B-4EE0-BD92-667C4DEC3229}"/>
              </a:ext>
            </a:extLst>
          </p:cNvPr>
          <p:cNvGraphicFramePr>
            <a:graphicFrameLocks/>
          </p:cNvGraphicFramePr>
          <p:nvPr>
            <p:extLst>
              <p:ext uri="{D42A27DB-BD31-4B8C-83A1-F6EECF244321}">
                <p14:modId xmlns:p14="http://schemas.microsoft.com/office/powerpoint/2010/main" val="865622951"/>
              </p:ext>
            </p:extLst>
          </p:nvPr>
        </p:nvGraphicFramePr>
        <p:xfrm>
          <a:off x="2061190" y="1948609"/>
          <a:ext cx="5384991" cy="2217869"/>
        </p:xfrm>
        <a:graphic>
          <a:graphicData uri="http://schemas.openxmlformats.org/drawingml/2006/chart">
            <c:chart xmlns:c="http://schemas.openxmlformats.org/drawingml/2006/chart" xmlns:r="http://schemas.openxmlformats.org/officeDocument/2006/relationships" r:id="rId10"/>
          </a:graphicData>
        </a:graphic>
      </p:graphicFrame>
      <p:sp>
        <p:nvSpPr>
          <p:cNvPr id="30" name="TextBox 29">
            <a:extLst>
              <a:ext uri="{FF2B5EF4-FFF2-40B4-BE49-F238E27FC236}">
                <a16:creationId xmlns="" xmlns:a16="http://schemas.microsoft.com/office/drawing/2014/main" id="{FF87C323-B977-4232-9AF0-A2299EBEA152}"/>
              </a:ext>
            </a:extLst>
          </p:cNvPr>
          <p:cNvSpPr txBox="1"/>
          <p:nvPr/>
        </p:nvSpPr>
        <p:spPr>
          <a:xfrm>
            <a:off x="343064" y="1032853"/>
            <a:ext cx="4996752" cy="369332"/>
          </a:xfrm>
          <a:prstGeom prst="rect">
            <a:avLst/>
          </a:prstGeom>
          <a:noFill/>
        </p:spPr>
        <p:txBody>
          <a:bodyPr wrap="none" rtlCol="0">
            <a:spAutoFit/>
          </a:bodyPr>
          <a:lstStyle/>
          <a:p>
            <a:r>
              <a:rPr lang="uk-UA">
                <a:solidFill>
                  <a:schemeClr val="bg2"/>
                </a:solidFill>
              </a:rPr>
              <a:t>Загальна задоволеність послугами у громаді</a:t>
            </a:r>
            <a:endParaRPr lang="en-US">
              <a:solidFill>
                <a:schemeClr val="bg2"/>
              </a:solidFill>
            </a:endParaRPr>
          </a:p>
        </p:txBody>
      </p:sp>
      <p:cxnSp>
        <p:nvCxnSpPr>
          <p:cNvPr id="33" name="Прямая соединительная линия 4">
            <a:extLst>
              <a:ext uri="{FF2B5EF4-FFF2-40B4-BE49-F238E27FC236}">
                <a16:creationId xmlns="" xmlns:a16="http://schemas.microsoft.com/office/drawing/2014/main" id="{FC81EE27-B8C4-42EB-9253-52169D953494}"/>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34" name="Рисунок 3">
            <a:extLst>
              <a:ext uri="{FF2B5EF4-FFF2-40B4-BE49-F238E27FC236}">
                <a16:creationId xmlns="" xmlns:a16="http://schemas.microsoft.com/office/drawing/2014/main" id="{2A41A01B-13FC-4F39-BFF6-78C69D79ABCA}"/>
              </a:ext>
            </a:extLst>
          </p:cNvPr>
          <p:cNvPicPr>
            <a:picLocks noChangeAspect="1"/>
          </p:cNvPicPr>
          <p:nvPr/>
        </p:nvPicPr>
        <p:blipFill>
          <a:blip r:embed="rId11" cstate="print">
            <a:alphaModFix/>
            <a:duotone>
              <a:prstClr val="black"/>
              <a:srgbClr val="009D9C">
                <a:tint val="45000"/>
                <a:satMod val="400000"/>
              </a:srgbClr>
            </a:duotone>
            <a:extLst>
              <a:ext uri="{BEBA8EAE-BF5A-486C-A8C5-ECC9F3942E4B}">
                <a14:imgProps xmlns:a14="http://schemas.microsoft.com/office/drawing/2010/main">
                  <a14:imgLayer r:embed="rId12">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grpSp>
        <p:nvGrpSpPr>
          <p:cNvPr id="24" name="Group 23">
            <a:extLst>
              <a:ext uri="{FF2B5EF4-FFF2-40B4-BE49-F238E27FC236}">
                <a16:creationId xmlns="" xmlns:a16="http://schemas.microsoft.com/office/drawing/2014/main" id="{5DEDD6C5-4390-432D-BDB6-0BD6CEF7FADE}"/>
              </a:ext>
            </a:extLst>
          </p:cNvPr>
          <p:cNvGrpSpPr/>
          <p:nvPr/>
        </p:nvGrpSpPr>
        <p:grpSpPr>
          <a:xfrm>
            <a:off x="8729708" y="6238203"/>
            <a:ext cx="3057483" cy="400111"/>
            <a:chOff x="8729708" y="6238203"/>
            <a:chExt cx="3057483" cy="400111"/>
          </a:xfrm>
        </p:grpSpPr>
        <p:sp>
          <p:nvSpPr>
            <p:cNvPr id="25" name="Rectangle 27">
              <a:extLst>
                <a:ext uri="{FF2B5EF4-FFF2-40B4-BE49-F238E27FC236}">
                  <a16:creationId xmlns="" xmlns:a16="http://schemas.microsoft.com/office/drawing/2014/main" id="{F3DFD3A7-E2E3-45A2-9587-7012779C5FC1}"/>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27" name="TextBox 26">
              <a:extLst>
                <a:ext uri="{FF2B5EF4-FFF2-40B4-BE49-F238E27FC236}">
                  <a16:creationId xmlns="" xmlns:a16="http://schemas.microsoft.com/office/drawing/2014/main" id="{28D12E72-55A3-43CA-936B-6C7260BB6B59}"/>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28" name="Rectangle 27">
              <a:extLst>
                <a:ext uri="{FF2B5EF4-FFF2-40B4-BE49-F238E27FC236}">
                  <a16:creationId xmlns="" xmlns:a16="http://schemas.microsoft.com/office/drawing/2014/main" id="{53BEDF78-D2F0-445D-8B66-3268AD7148F3}"/>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42727957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6">
            <a:extLst>
              <a:ext uri="{FF2B5EF4-FFF2-40B4-BE49-F238E27FC236}">
                <a16:creationId xmlns="" xmlns:a16="http://schemas.microsoft.com/office/drawing/2014/main" id="{4D8E6CE9-5710-4FF0-981A-6D85454E99D1}"/>
              </a:ext>
            </a:extLst>
          </p:cNvPr>
          <p:cNvGraphicFramePr>
            <a:graphicFrameLocks noGrp="1"/>
          </p:cNvGraphicFramePr>
          <p:nvPr>
            <p:extLst>
              <p:ext uri="{D42A27DB-BD31-4B8C-83A1-F6EECF244321}">
                <p14:modId xmlns:p14="http://schemas.microsoft.com/office/powerpoint/2010/main" val="2789036071"/>
              </p:ext>
            </p:extLst>
          </p:nvPr>
        </p:nvGraphicFramePr>
        <p:xfrm>
          <a:off x="485775" y="1775831"/>
          <a:ext cx="11278135" cy="4553864"/>
        </p:xfrm>
        <a:graphic>
          <a:graphicData uri="http://schemas.openxmlformats.org/drawingml/2006/table">
            <a:tbl>
              <a:tblPr>
                <a:tableStyleId>{2D5ABB26-0587-4C30-8999-92F81FD0307C}</a:tableStyleId>
              </a:tblPr>
              <a:tblGrid>
                <a:gridCol w="11278135">
                  <a:extLst>
                    <a:ext uri="{9D8B030D-6E8A-4147-A177-3AD203B41FA5}">
                      <a16:colId xmlns="" xmlns:a16="http://schemas.microsoft.com/office/drawing/2014/main" val="20000"/>
                    </a:ext>
                  </a:extLst>
                </a:gridCol>
              </a:tblGrid>
              <a:tr h="196492">
                <a:tc>
                  <a:txBody>
                    <a:bodyPr/>
                    <a:lstStyle/>
                    <a:p>
                      <a:pPr algn="l" fontAlgn="t"/>
                      <a:r>
                        <a:rPr lang="ru-RU" sz="900" b="0" i="0" u="none" strike="noStrike" dirty="0" err="1">
                          <a:solidFill>
                            <a:srgbClr val="000000"/>
                          </a:solidFill>
                          <a:effectLst/>
                          <a:latin typeface="+mn-lt"/>
                        </a:rPr>
                        <a:t>Постачання</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питної</a:t>
                      </a:r>
                      <a:r>
                        <a:rPr lang="ru-RU" sz="900" b="0" i="0" u="none" strike="noStrike" dirty="0">
                          <a:solidFill>
                            <a:srgbClr val="000000"/>
                          </a:solidFill>
                          <a:effectLst/>
                          <a:latin typeface="+mn-lt"/>
                        </a:rPr>
                        <a:t> води </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476424211"/>
                  </a:ext>
                </a:extLst>
              </a:tr>
              <a:tr h="196492">
                <a:tc>
                  <a:txBody>
                    <a:bodyPr/>
                    <a:lstStyle/>
                    <a:p>
                      <a:pPr algn="l" fontAlgn="t"/>
                      <a:r>
                        <a:rPr lang="ru-RU" sz="900" b="0" i="0" u="none" strike="noStrike" dirty="0" err="1">
                          <a:solidFill>
                            <a:srgbClr val="000000"/>
                          </a:solidFill>
                          <a:effectLst/>
                          <a:latin typeface="+mn-lt"/>
                        </a:rPr>
                        <a:t>Водовідведення</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каналізація</a:t>
                      </a:r>
                      <a:r>
                        <a:rPr lang="ru-RU" sz="900" b="0" i="0" u="none" strike="noStrike" dirty="0">
                          <a:solidFill>
                            <a:srgbClr val="000000"/>
                          </a:solidFill>
                          <a:effectLst/>
                          <a:latin typeface="+mn-lt"/>
                        </a:rPr>
                        <a:t>)</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0"/>
                  </a:ext>
                </a:extLst>
              </a:tr>
              <a:tr h="196492">
                <a:tc>
                  <a:txBody>
                    <a:bodyPr/>
                    <a:lstStyle/>
                    <a:p>
                      <a:pPr algn="l" fontAlgn="t"/>
                      <a:r>
                        <a:rPr lang="ru-RU" sz="900" b="0" i="0" u="none" strike="noStrike" dirty="0" err="1">
                          <a:solidFill>
                            <a:srgbClr val="000000"/>
                          </a:solidFill>
                          <a:effectLst/>
                          <a:latin typeface="+mn-lt"/>
                        </a:rPr>
                        <a:t>Послуги</a:t>
                      </a:r>
                      <a:r>
                        <a:rPr lang="ru-RU" sz="900" b="0" i="0" u="none" strike="noStrike" dirty="0">
                          <a:solidFill>
                            <a:srgbClr val="000000"/>
                          </a:solidFill>
                          <a:effectLst/>
                          <a:latin typeface="+mn-lt"/>
                        </a:rPr>
                        <a:t> з </a:t>
                      </a:r>
                      <a:r>
                        <a:rPr lang="ru-RU" sz="900" b="0" i="0" u="none" strike="noStrike" dirty="0" err="1">
                          <a:solidFill>
                            <a:srgbClr val="000000"/>
                          </a:solidFill>
                          <a:effectLst/>
                          <a:latin typeface="+mn-lt"/>
                        </a:rPr>
                        <a:t>первинної</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медичної</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допомоги</a:t>
                      </a:r>
                      <a:endParaRPr lang="ru-RU" sz="900" b="0" i="0" u="none" strike="noStrike" dirty="0">
                        <a:solidFill>
                          <a:srgbClr val="000000"/>
                        </a:solidFill>
                        <a:effectLst/>
                        <a:latin typeface="+mn-lt"/>
                      </a:endParaRP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2349967134"/>
                  </a:ext>
                </a:extLst>
              </a:tr>
              <a:tr h="208652">
                <a:tc>
                  <a:txBody>
                    <a:bodyPr/>
                    <a:lstStyle/>
                    <a:p>
                      <a:pPr algn="l" fontAlgn="t"/>
                      <a:r>
                        <a:rPr lang="ru-RU" sz="900" b="0" i="0" u="none" strike="noStrike">
                          <a:solidFill>
                            <a:srgbClr val="000000"/>
                          </a:solidFill>
                          <a:effectLst/>
                          <a:latin typeface="+mn-lt"/>
                        </a:rPr>
                        <a:t>Прибирання вулиць та громадських місць</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2"/>
                  </a:ext>
                </a:extLst>
              </a:tr>
              <a:tr h="208652">
                <a:tc>
                  <a:txBody>
                    <a:bodyPr/>
                    <a:lstStyle/>
                    <a:p>
                      <a:pPr algn="l" fontAlgn="t"/>
                      <a:r>
                        <a:rPr lang="ru-RU" sz="900" b="0" i="0" u="none" strike="noStrike">
                          <a:solidFill>
                            <a:srgbClr val="000000"/>
                          </a:solidFill>
                          <a:effectLst/>
                          <a:latin typeface="+mn-lt"/>
                        </a:rPr>
                        <a:t>Збирання / переробка сміття </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3"/>
                  </a:ext>
                </a:extLst>
              </a:tr>
              <a:tr h="208652">
                <a:tc>
                  <a:txBody>
                    <a:bodyPr/>
                    <a:lstStyle/>
                    <a:p>
                      <a:pPr algn="l" fontAlgn="t"/>
                      <a:r>
                        <a:rPr lang="ru-RU" sz="900" b="0" i="0" u="none" strike="noStrike">
                          <a:solidFill>
                            <a:srgbClr val="000000"/>
                          </a:solidFill>
                          <a:effectLst/>
                          <a:latin typeface="+mn-lt"/>
                        </a:rPr>
                        <a:t>Будівництво, ремонт та обслуговування доріг </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4"/>
                  </a:ext>
                </a:extLst>
              </a:tr>
              <a:tr h="208652">
                <a:tc>
                  <a:txBody>
                    <a:bodyPr/>
                    <a:lstStyle/>
                    <a:p>
                      <a:pPr algn="l" fontAlgn="t"/>
                      <a:r>
                        <a:rPr lang="ru-RU" sz="900" b="0" i="0" u="none" strike="noStrike">
                          <a:solidFill>
                            <a:srgbClr val="000000"/>
                          </a:solidFill>
                          <a:effectLst/>
                          <a:latin typeface="+mn-lt"/>
                        </a:rPr>
                        <a:t>Дошкільна освіта (дитячі садки)</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5"/>
                  </a:ext>
                </a:extLst>
              </a:tr>
              <a:tr h="208652">
                <a:tc>
                  <a:txBody>
                    <a:bodyPr/>
                    <a:lstStyle/>
                    <a:p>
                      <a:pPr algn="l" fontAlgn="t"/>
                      <a:r>
                        <a:rPr lang="ru-RU" sz="900" b="0" i="0" u="none" strike="noStrike">
                          <a:solidFill>
                            <a:srgbClr val="000000"/>
                          </a:solidFill>
                          <a:effectLst/>
                          <a:latin typeface="+mn-lt"/>
                        </a:rPr>
                        <a:t>Шкільна освіта</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6"/>
                  </a:ext>
                </a:extLst>
              </a:tr>
              <a:tr h="208652">
                <a:tc>
                  <a:txBody>
                    <a:bodyPr/>
                    <a:lstStyle/>
                    <a:p>
                      <a:pPr algn="l" fontAlgn="t"/>
                      <a:r>
                        <a:rPr lang="ru-RU" sz="900" b="0" i="0" u="none" strike="noStrike" dirty="0" err="1">
                          <a:solidFill>
                            <a:srgbClr val="000000"/>
                          </a:solidFill>
                          <a:effectLst/>
                          <a:latin typeface="+mn-lt"/>
                        </a:rPr>
                        <a:t>Послуги</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із</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соціального</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забезпечення</a:t>
                      </a:r>
                      <a:r>
                        <a:rPr lang="ru-RU" sz="900" b="0" i="0" u="none" strike="noStrike" dirty="0">
                          <a:solidFill>
                            <a:srgbClr val="000000"/>
                          </a:solidFill>
                          <a:effectLst/>
                          <a:latin typeface="+mn-lt"/>
                        </a:rPr>
                        <a:t> </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6629334"/>
                  </a:ext>
                </a:extLst>
              </a:tr>
              <a:tr h="208652">
                <a:tc>
                  <a:txBody>
                    <a:bodyPr/>
                    <a:lstStyle/>
                    <a:p>
                      <a:pPr algn="l" fontAlgn="t"/>
                      <a:r>
                        <a:rPr lang="ru-RU" sz="900" b="0" i="0" u="none" strike="noStrike">
                          <a:solidFill>
                            <a:srgbClr val="000000"/>
                          </a:solidFill>
                          <a:effectLst/>
                          <a:latin typeface="+mn-lt"/>
                        </a:rPr>
                        <a:t>Адміністративні послуги (паспорти, реєстрація земельної ділянки тощо)</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9"/>
                  </a:ext>
                </a:extLst>
              </a:tr>
              <a:tr h="208652">
                <a:tc>
                  <a:txBody>
                    <a:bodyPr/>
                    <a:lstStyle/>
                    <a:p>
                      <a:pPr algn="l" fontAlgn="t"/>
                      <a:r>
                        <a:rPr lang="ru-RU" sz="900" b="0" i="0" u="none" strike="noStrike">
                          <a:solidFill>
                            <a:srgbClr val="000000"/>
                          </a:solidFill>
                          <a:effectLst/>
                          <a:latin typeface="+mn-lt"/>
                        </a:rPr>
                        <a:t>Оцінка вартості земельних ділянок</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10"/>
                  </a:ext>
                </a:extLst>
              </a:tr>
              <a:tr h="208652">
                <a:tc>
                  <a:txBody>
                    <a:bodyPr/>
                    <a:lstStyle/>
                    <a:p>
                      <a:pPr algn="l" fontAlgn="t"/>
                      <a:r>
                        <a:rPr lang="ru-RU" sz="900" b="0" i="0" u="none" strike="noStrike">
                          <a:solidFill>
                            <a:srgbClr val="000000"/>
                          </a:solidFill>
                          <a:effectLst/>
                          <a:latin typeface="+mn-lt"/>
                        </a:rPr>
                        <a:t>Планування владою територіального розвитку об’єднаної громади</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375120674"/>
                  </a:ext>
                </a:extLst>
              </a:tr>
              <a:tr h="208652">
                <a:tc>
                  <a:txBody>
                    <a:bodyPr/>
                    <a:lstStyle/>
                    <a:p>
                      <a:pPr algn="l" fontAlgn="t"/>
                      <a:r>
                        <a:rPr lang="ru-RU" sz="900" b="0" i="0" u="none" strike="noStrike">
                          <a:solidFill>
                            <a:srgbClr val="000000"/>
                          </a:solidFill>
                          <a:effectLst/>
                          <a:latin typeface="+mn-lt"/>
                        </a:rPr>
                        <a:t>Громадський транспорт </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3075153875"/>
                  </a:ext>
                </a:extLst>
              </a:tr>
              <a:tr h="208652">
                <a:tc>
                  <a:txBody>
                    <a:bodyPr/>
                    <a:lstStyle/>
                    <a:p>
                      <a:pPr algn="l" fontAlgn="t"/>
                      <a:r>
                        <a:rPr lang="ru-RU" sz="900" b="0" i="0" u="none" strike="noStrike">
                          <a:solidFill>
                            <a:srgbClr val="000000"/>
                          </a:solidFill>
                          <a:effectLst/>
                          <a:latin typeface="+mn-lt"/>
                        </a:rPr>
                        <a:t>Освітлення вулиць </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2500904608"/>
                  </a:ext>
                </a:extLst>
              </a:tr>
              <a:tr h="208652">
                <a:tc>
                  <a:txBody>
                    <a:bodyPr/>
                    <a:lstStyle/>
                    <a:p>
                      <a:pPr algn="l" fontAlgn="t"/>
                      <a:r>
                        <a:rPr lang="ru-RU" sz="900" b="0" i="0" u="none" strike="noStrike">
                          <a:solidFill>
                            <a:srgbClr val="000000"/>
                          </a:solidFill>
                          <a:effectLst/>
                          <a:latin typeface="+mn-lt"/>
                        </a:rPr>
                        <a:t>Зелені насадження /парки</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956057427"/>
                  </a:ext>
                </a:extLst>
              </a:tr>
              <a:tr h="208652">
                <a:tc>
                  <a:txBody>
                    <a:bodyPr/>
                    <a:lstStyle/>
                    <a:p>
                      <a:pPr algn="l" fontAlgn="t"/>
                      <a:r>
                        <a:rPr lang="ru-RU" sz="900" b="0" i="0" u="none" strike="noStrike">
                          <a:solidFill>
                            <a:srgbClr val="000000"/>
                          </a:solidFill>
                          <a:effectLst/>
                          <a:latin typeface="+mn-lt"/>
                        </a:rPr>
                        <a:t>Пожежна охорона</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2602875989"/>
                  </a:ext>
                </a:extLst>
              </a:tr>
              <a:tr h="208652">
                <a:tc>
                  <a:txBody>
                    <a:bodyPr/>
                    <a:lstStyle/>
                    <a:p>
                      <a:pPr algn="l" fontAlgn="t"/>
                      <a:r>
                        <a:rPr lang="ru-RU" sz="900" b="0" i="0" u="none" strike="noStrike">
                          <a:solidFill>
                            <a:srgbClr val="000000"/>
                          </a:solidFill>
                          <a:effectLst/>
                          <a:latin typeface="+mn-lt"/>
                        </a:rPr>
                        <a:t>Створення кращих можливостей для ведення бізнесу в громаді</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3934378443"/>
                  </a:ext>
                </a:extLst>
              </a:tr>
              <a:tr h="208652">
                <a:tc>
                  <a:txBody>
                    <a:bodyPr/>
                    <a:lstStyle/>
                    <a:p>
                      <a:pPr algn="l" fontAlgn="t"/>
                      <a:r>
                        <a:rPr lang="ru-RU" sz="900" b="0" i="0" u="none" strike="noStrike">
                          <a:solidFill>
                            <a:srgbClr val="000000"/>
                          </a:solidFill>
                          <a:effectLst/>
                          <a:latin typeface="+mn-lt"/>
                        </a:rPr>
                        <a:t>Підтримка культурного життя громади (будинки культури, бібліотеки тощо)</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766986144"/>
                  </a:ext>
                </a:extLst>
              </a:tr>
              <a:tr h="208652">
                <a:tc>
                  <a:txBody>
                    <a:bodyPr/>
                    <a:lstStyle/>
                    <a:p>
                      <a:pPr algn="l" fontAlgn="t"/>
                      <a:r>
                        <a:rPr lang="ru-RU" sz="900" b="0" i="0" u="none" strike="noStrike">
                          <a:solidFill>
                            <a:srgbClr val="000000"/>
                          </a:solidFill>
                          <a:effectLst/>
                          <a:latin typeface="+mn-lt"/>
                        </a:rPr>
                        <a:t>Підтримка спорту</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4203833565"/>
                  </a:ext>
                </a:extLst>
              </a:tr>
              <a:tr h="208652">
                <a:tc>
                  <a:txBody>
                    <a:bodyPr/>
                    <a:lstStyle/>
                    <a:p>
                      <a:pPr algn="l" fontAlgn="t"/>
                      <a:r>
                        <a:rPr lang="ru-RU" sz="900" b="0" i="0" u="none" strike="noStrike" dirty="0" err="1">
                          <a:solidFill>
                            <a:srgbClr val="000000"/>
                          </a:solidFill>
                          <a:effectLst/>
                          <a:latin typeface="+mn-lt"/>
                        </a:rPr>
                        <a:t>Централізоване</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опалення</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житлових</a:t>
                      </a:r>
                      <a:r>
                        <a:rPr lang="ru-RU" sz="900" b="0" i="0" u="none" strike="noStrike" dirty="0">
                          <a:solidFill>
                            <a:srgbClr val="000000"/>
                          </a:solidFill>
                          <a:effectLst/>
                          <a:latin typeface="+mn-lt"/>
                        </a:rPr>
                        <a:t> та </a:t>
                      </a:r>
                      <a:r>
                        <a:rPr lang="ru-RU" sz="900" b="0" i="0" u="none" strike="noStrike" dirty="0" err="1">
                          <a:solidFill>
                            <a:srgbClr val="000000"/>
                          </a:solidFill>
                          <a:effectLst/>
                          <a:latin typeface="+mn-lt"/>
                        </a:rPr>
                        <a:t>нежитлових</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будівель</a:t>
                      </a:r>
                      <a:endParaRPr lang="ru-RU" sz="900" b="0" i="0" u="none" strike="noStrike" dirty="0">
                        <a:solidFill>
                          <a:srgbClr val="000000"/>
                        </a:solidFill>
                        <a:effectLst/>
                        <a:latin typeface="+mn-lt"/>
                      </a:endParaRP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2984493263"/>
                  </a:ext>
                </a:extLst>
              </a:tr>
              <a:tr h="208652">
                <a:tc>
                  <a:txBody>
                    <a:bodyPr/>
                    <a:lstStyle/>
                    <a:p>
                      <a:pPr algn="l" fontAlgn="t"/>
                      <a:r>
                        <a:rPr lang="ru-RU" sz="900" b="0" i="0" u="none" strike="noStrike">
                          <a:solidFill>
                            <a:srgbClr val="000000"/>
                          </a:solidFill>
                          <a:effectLst/>
                          <a:latin typeface="+mn-lt"/>
                        </a:rPr>
                        <a:t>Утримання та ремонт житлових будинків комунальної власності   </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2580296056"/>
                  </a:ext>
                </a:extLst>
              </a:tr>
              <a:tr h="208652">
                <a:tc>
                  <a:txBody>
                    <a:bodyPr/>
                    <a:lstStyle/>
                    <a:p>
                      <a:pPr algn="l" fontAlgn="t"/>
                      <a:r>
                        <a:rPr lang="ru-RU" sz="900" b="0" i="0" u="none" strike="noStrike" dirty="0" err="1">
                          <a:solidFill>
                            <a:srgbClr val="000000"/>
                          </a:solidFill>
                          <a:effectLst/>
                          <a:latin typeface="+mn-lt"/>
                        </a:rPr>
                        <a:t>Консультації</a:t>
                      </a:r>
                      <a:r>
                        <a:rPr lang="ru-RU" sz="900" b="0" i="0" u="none" strike="noStrike" dirty="0">
                          <a:solidFill>
                            <a:srgbClr val="000000"/>
                          </a:solidFill>
                          <a:effectLst/>
                          <a:latin typeface="+mn-lt"/>
                        </a:rPr>
                        <a:t> та </a:t>
                      </a:r>
                      <a:r>
                        <a:rPr lang="ru-RU" sz="900" b="0" i="0" u="none" strike="noStrike" dirty="0" err="1">
                          <a:solidFill>
                            <a:srgbClr val="000000"/>
                          </a:solidFill>
                          <a:effectLst/>
                          <a:latin typeface="+mn-lt"/>
                        </a:rPr>
                        <a:t>підтримка</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підприємців</a:t>
                      </a:r>
                      <a:endParaRPr lang="ru-RU" sz="900" b="0" i="0" u="none" strike="noStrike" dirty="0">
                        <a:solidFill>
                          <a:srgbClr val="000000"/>
                        </a:solidFill>
                        <a:effectLst/>
                        <a:latin typeface="+mn-lt"/>
                      </a:endParaRP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3630341415"/>
                  </a:ext>
                </a:extLst>
              </a:tr>
            </a:tbl>
          </a:graphicData>
        </a:graphic>
      </p:graphicFrame>
      <p:graphicFrame>
        <p:nvGraphicFramePr>
          <p:cNvPr id="33" name="Диаграмма 1">
            <a:extLst>
              <a:ext uri="{FF2B5EF4-FFF2-40B4-BE49-F238E27FC236}">
                <a16:creationId xmlns="" xmlns:a16="http://schemas.microsoft.com/office/drawing/2014/main" id="{BD65AD44-3BBF-48C4-B34D-EFCF1B5AA855}"/>
              </a:ext>
            </a:extLst>
          </p:cNvPr>
          <p:cNvGraphicFramePr/>
          <p:nvPr>
            <p:extLst>
              <p:ext uri="{D42A27DB-BD31-4B8C-83A1-F6EECF244321}">
                <p14:modId xmlns:p14="http://schemas.microsoft.com/office/powerpoint/2010/main" val="2904711764"/>
              </p:ext>
            </p:extLst>
          </p:nvPr>
        </p:nvGraphicFramePr>
        <p:xfrm>
          <a:off x="2283995" y="1597775"/>
          <a:ext cx="5360102" cy="472268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6" name="Object 5" hidden="1">
            <a:extLst>
              <a:ext uri="{FF2B5EF4-FFF2-40B4-BE49-F238E27FC236}">
                <a16:creationId xmlns="" xmlns:a16="http://schemas.microsoft.com/office/drawing/2014/main" id="{2F5E0310-37F1-4F4C-BB93-43AC62866722}"/>
              </a:ext>
            </a:extLst>
          </p:cNvPr>
          <p:cNvGraphicFramePr>
            <a:graphicFrameLocks noChangeAspect="1"/>
          </p:cNvGraphicFramePr>
          <p:nvPr>
            <p:custDataLst>
              <p:tags r:id="rId2"/>
            </p:custDataLst>
            <p:extLst>
              <p:ext uri="{D42A27DB-BD31-4B8C-83A1-F6EECF244321}">
                <p14:modId xmlns:p14="http://schemas.microsoft.com/office/powerpoint/2010/main" val="38866130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3971" name="think-cell Slide" r:id="rId7" imgW="287" imgH="287" progId="TCLayout.ActiveDocument.1">
                  <p:embed/>
                </p:oleObj>
              </mc:Choice>
              <mc:Fallback>
                <p:oleObj name="think-cell Slide" r:id="rId7" imgW="287" imgH="287" progId="TCLayout.ActiveDocument.1">
                  <p:embed/>
                  <p:pic>
                    <p:nvPicPr>
                      <p:cNvPr id="6" name="Object 5" hidden="1">
                        <a:extLst>
                          <a:ext uri="{FF2B5EF4-FFF2-40B4-BE49-F238E27FC236}">
                            <a16:creationId xmlns="" xmlns:a16="http://schemas.microsoft.com/office/drawing/2014/main" id="{2F5E0310-37F1-4F4C-BB93-43AC62866722}"/>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9" name="TextBox 8">
            <a:extLst>
              <a:ext uri="{FF2B5EF4-FFF2-40B4-BE49-F238E27FC236}">
                <a16:creationId xmlns="" xmlns:a16="http://schemas.microsoft.com/office/drawing/2014/main" id="{19E73E3F-72BE-464E-A70A-050EF2C44B6B}"/>
              </a:ext>
            </a:extLst>
          </p:cNvPr>
          <p:cNvSpPr txBox="1"/>
          <p:nvPr/>
        </p:nvSpPr>
        <p:spPr>
          <a:xfrm>
            <a:off x="4526079" y="1467001"/>
            <a:ext cx="1669065" cy="276999"/>
          </a:xfrm>
          <a:prstGeom prst="rect">
            <a:avLst/>
          </a:prstGeom>
          <a:noFill/>
        </p:spPr>
        <p:txBody>
          <a:bodyPr wrap="square" rtlCol="0">
            <a:spAutoFit/>
          </a:bodyPr>
          <a:lstStyle/>
          <a:p>
            <a:r>
              <a:rPr lang="ru-RU" sz="1200" b="1" dirty="0" err="1"/>
              <a:t>Лосинівська</a:t>
            </a:r>
            <a:endParaRPr lang="en-US" sz="1200" b="1" dirty="0"/>
          </a:p>
        </p:txBody>
      </p:sp>
      <p:sp>
        <p:nvSpPr>
          <p:cNvPr id="15" name="Espace réservé du texte 1">
            <a:extLst>
              <a:ext uri="{FF2B5EF4-FFF2-40B4-BE49-F238E27FC236}">
                <a16:creationId xmlns="" xmlns:a16="http://schemas.microsoft.com/office/drawing/2014/main" id="{077A6493-05B3-437E-A787-4F30E6CF19AB}"/>
              </a:ext>
            </a:extLst>
          </p:cNvPr>
          <p:cNvSpPr txBox="1">
            <a:spLocks/>
          </p:cNvSpPr>
          <p:nvPr/>
        </p:nvSpPr>
        <p:spPr>
          <a:xfrm>
            <a:off x="353444" y="6319647"/>
            <a:ext cx="11463417" cy="250913"/>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9"/>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uk-UA" sz="1050" i="1" dirty="0">
                <a:solidFill>
                  <a:schemeClr val="bg1">
                    <a:lumMod val="50000"/>
                  </a:schemeClr>
                </a:solidFill>
                <a:latin typeface="Arial" panose="020B0604020202020204" pitchFamily="34" charset="0"/>
              </a:rPr>
              <a:t>Джерело </a:t>
            </a:r>
            <a:r>
              <a:rPr lang="en-US" sz="1050" i="1" dirty="0">
                <a:solidFill>
                  <a:schemeClr val="bg1">
                    <a:lumMod val="50000"/>
                  </a:schemeClr>
                </a:solidFill>
                <a:latin typeface="Arial" panose="020B0604020202020204" pitchFamily="34" charset="0"/>
              </a:rPr>
              <a:t>: Q1.6 </a:t>
            </a:r>
            <a:r>
              <a:rPr lang="uk-UA" sz="1050" i="1" dirty="0">
                <a:solidFill>
                  <a:schemeClr val="bg1">
                    <a:lumMod val="50000"/>
                  </a:schemeClr>
                </a:solidFill>
                <a:latin typeface="Arial" panose="020B0604020202020204" pitchFamily="34" charset="0"/>
              </a:rPr>
              <a:t>«</a:t>
            </a:r>
            <a:r>
              <a:rPr lang="ru-RU" sz="1050" i="1" dirty="0" err="1">
                <a:solidFill>
                  <a:schemeClr val="bg1">
                    <a:lumMod val="50000"/>
                  </a:schemeClr>
                </a:solidFill>
                <a:latin typeface="Arial" panose="020B0604020202020204" pitchFamily="34" charset="0"/>
              </a:rPr>
              <a:t>Якщо</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говорити</a:t>
            </a:r>
            <a:r>
              <a:rPr lang="ru-RU" sz="1050" i="1" dirty="0">
                <a:solidFill>
                  <a:schemeClr val="bg1">
                    <a:lumMod val="50000"/>
                  </a:schemeClr>
                </a:solidFill>
                <a:latin typeface="Arial" panose="020B0604020202020204" pitchFamily="34" charset="0"/>
              </a:rPr>
              <a:t> про </a:t>
            </a:r>
            <a:r>
              <a:rPr lang="ru-RU" sz="1050" i="1" dirty="0" err="1">
                <a:solidFill>
                  <a:schemeClr val="bg1">
                    <a:lumMod val="50000"/>
                  </a:schemeClr>
                </a:solidFill>
                <a:latin typeface="Arial" panose="020B0604020202020204" pitchFamily="34" charset="0"/>
              </a:rPr>
              <a:t>останні</a:t>
            </a:r>
            <a:r>
              <a:rPr lang="ru-RU" sz="1050" i="1" dirty="0">
                <a:solidFill>
                  <a:schemeClr val="bg1">
                    <a:lumMod val="50000"/>
                  </a:schemeClr>
                </a:solidFill>
                <a:latin typeface="Arial" panose="020B0604020202020204" pitchFamily="34" charset="0"/>
              </a:rPr>
              <a:t> 12 </a:t>
            </a:r>
            <a:r>
              <a:rPr lang="ru-RU" sz="1050" i="1" dirty="0" err="1">
                <a:solidFill>
                  <a:schemeClr val="bg1">
                    <a:lumMod val="50000"/>
                  </a:schemeClr>
                </a:solidFill>
                <a:latin typeface="Arial" panose="020B0604020202020204" pitchFamily="34" charset="0"/>
              </a:rPr>
              <a:t>місяців</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якою</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мірою</a:t>
            </a:r>
            <a:r>
              <a:rPr lang="ru-RU" sz="1050" i="1" dirty="0">
                <a:solidFill>
                  <a:schemeClr val="bg1">
                    <a:lumMod val="50000"/>
                  </a:schemeClr>
                </a:solidFill>
                <a:latin typeface="Arial" panose="020B0604020202020204" pitchFamily="34" charset="0"/>
              </a:rPr>
              <a:t> Ви </a:t>
            </a:r>
            <a:r>
              <a:rPr lang="ru-RU" sz="1050" i="1" dirty="0" err="1">
                <a:solidFill>
                  <a:schemeClr val="bg1">
                    <a:lumMod val="50000"/>
                  </a:schemeClr>
                </a:solidFill>
                <a:latin typeface="Arial" panose="020B0604020202020204" pitchFamily="34" charset="0"/>
              </a:rPr>
              <a:t>задоволені</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наданням</a:t>
            </a:r>
            <a:r>
              <a:rPr lang="ru-RU" sz="1050" i="1" dirty="0">
                <a:solidFill>
                  <a:schemeClr val="bg1">
                    <a:lumMod val="50000"/>
                  </a:schemeClr>
                </a:solidFill>
                <a:latin typeface="Arial" panose="020B0604020202020204" pitchFamily="34" charset="0"/>
              </a:rPr>
              <a:t> таких </a:t>
            </a:r>
            <a:r>
              <a:rPr lang="ru-RU" sz="1050" i="1" dirty="0" err="1">
                <a:solidFill>
                  <a:schemeClr val="bg1">
                    <a:lumMod val="50000"/>
                  </a:schemeClr>
                </a:solidFill>
                <a:latin typeface="Arial" panose="020B0604020202020204" pitchFamily="34" charset="0"/>
              </a:rPr>
              <a:t>послуг</a:t>
            </a:r>
            <a:r>
              <a:rPr lang="ru-RU" sz="1050" i="1" dirty="0">
                <a:solidFill>
                  <a:schemeClr val="bg1">
                    <a:lumMod val="50000"/>
                  </a:schemeClr>
                </a:solidFill>
                <a:latin typeface="Arial" panose="020B0604020202020204" pitchFamily="34" charset="0"/>
              </a:rPr>
              <a:t> у </a:t>
            </a:r>
            <a:r>
              <a:rPr lang="ru-RU" sz="1050" i="1" dirty="0" err="1">
                <a:solidFill>
                  <a:schemeClr val="bg1">
                    <a:lumMod val="50000"/>
                  </a:schemeClr>
                </a:solidFill>
                <a:latin typeface="Arial" panose="020B0604020202020204" pitchFamily="34" charset="0"/>
              </a:rPr>
              <a:t>Вашій</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об’єднаній</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громаді</a:t>
            </a:r>
            <a:endParaRPr lang="en-US" sz="1050" i="1" dirty="0">
              <a:solidFill>
                <a:schemeClr val="bg1">
                  <a:lumMod val="50000"/>
                </a:schemeClr>
              </a:solidFill>
              <a:latin typeface="Arial" panose="020B0604020202020204" pitchFamily="34" charset="0"/>
            </a:endParaRPr>
          </a:p>
        </p:txBody>
      </p:sp>
      <p:graphicFrame>
        <p:nvGraphicFramePr>
          <p:cNvPr id="16" name="Таблица 8">
            <a:extLst>
              <a:ext uri="{FF2B5EF4-FFF2-40B4-BE49-F238E27FC236}">
                <a16:creationId xmlns="" xmlns:a16="http://schemas.microsoft.com/office/drawing/2014/main" id="{C24DA919-28BC-4703-83FB-D4DC97171A2B}"/>
              </a:ext>
            </a:extLst>
          </p:cNvPr>
          <p:cNvGraphicFramePr>
            <a:graphicFrameLocks noGrp="1"/>
          </p:cNvGraphicFramePr>
          <p:nvPr>
            <p:extLst>
              <p:ext uri="{D42A27DB-BD31-4B8C-83A1-F6EECF244321}">
                <p14:modId xmlns:p14="http://schemas.microsoft.com/office/powerpoint/2010/main" val="1644342252"/>
              </p:ext>
            </p:extLst>
          </p:nvPr>
        </p:nvGraphicFramePr>
        <p:xfrm>
          <a:off x="419100" y="1310042"/>
          <a:ext cx="4757501" cy="200025"/>
        </p:xfrm>
        <a:graphic>
          <a:graphicData uri="http://schemas.openxmlformats.org/drawingml/2006/table">
            <a:tbl>
              <a:tblPr>
                <a:tableStyleId>{C083E6E3-FA7D-4D7B-A595-EF9225AFEA82}</a:tableStyleId>
              </a:tblPr>
              <a:tblGrid>
                <a:gridCol w="4757501">
                  <a:extLst>
                    <a:ext uri="{9D8B030D-6E8A-4147-A177-3AD203B41FA5}">
                      <a16:colId xmlns="" xmlns:a16="http://schemas.microsoft.com/office/drawing/2014/main" val="20000"/>
                    </a:ext>
                  </a:extLst>
                </a:gridCol>
              </a:tblGrid>
              <a:tr h="200025">
                <a:tc>
                  <a:txBody>
                    <a:bodyPr/>
                    <a:lstStyle/>
                    <a:p>
                      <a:pPr algn="l" fontAlgn="b"/>
                      <a:r>
                        <a:rPr lang="en-US" sz="1100" u="none" strike="noStrike" dirty="0">
                          <a:solidFill>
                            <a:schemeClr val="bg1">
                              <a:lumMod val="50000"/>
                            </a:schemeClr>
                          </a:solidFill>
                          <a:effectLst/>
                          <a:latin typeface="Arial" panose="020B0604020202020204" pitchFamily="34" charset="0"/>
                          <a:cs typeface="Arial" panose="020B0604020202020204" pitchFamily="34" charset="0"/>
                        </a:rPr>
                        <a:t>* </a:t>
                      </a:r>
                      <a:r>
                        <a:rPr lang="ru-RU" sz="1100" u="none" strike="noStrike" dirty="0">
                          <a:solidFill>
                            <a:schemeClr val="bg1">
                              <a:lumMod val="50000"/>
                            </a:schemeClr>
                          </a:solidFill>
                          <a:effectLst/>
                          <a:latin typeface="Arial" panose="020B0604020202020204" pitchFamily="34" charset="0"/>
                          <a:cs typeface="Arial" panose="020B0604020202020204" pitchFamily="34" charset="0"/>
                        </a:rPr>
                        <a:t>% </a:t>
                      </a:r>
                      <a:r>
                        <a:rPr lang="ru-RU" sz="1100" u="none" strike="noStrike" dirty="0" err="1">
                          <a:solidFill>
                            <a:schemeClr val="bg1">
                              <a:lumMod val="50000"/>
                            </a:schemeClr>
                          </a:solidFill>
                          <a:effectLst/>
                          <a:latin typeface="Arial" panose="020B0604020202020204" pitchFamily="34" charset="0"/>
                          <a:cs typeface="Arial" panose="020B0604020202020204" pitchFamily="34" charset="0"/>
                        </a:rPr>
                        <a:t>відповідей</a:t>
                      </a:r>
                      <a:r>
                        <a:rPr lang="ru-RU" sz="1100" u="none" strike="noStrike" dirty="0">
                          <a:solidFill>
                            <a:schemeClr val="bg1">
                              <a:lumMod val="50000"/>
                            </a:schemeClr>
                          </a:solidFill>
                          <a:effectLst/>
                          <a:latin typeface="Arial" panose="020B0604020202020204" pitchFamily="34" charset="0"/>
                          <a:cs typeface="Arial" panose="020B0604020202020204" pitchFamily="34" charset="0"/>
                        </a:rPr>
                        <a:t> “</a:t>
                      </a:r>
                      <a:r>
                        <a:rPr lang="ru-RU" sz="1100" u="none" strike="noStrike" dirty="0" err="1">
                          <a:solidFill>
                            <a:schemeClr val="bg1">
                              <a:lumMod val="50000"/>
                            </a:schemeClr>
                          </a:solidFill>
                          <a:effectLst/>
                          <a:latin typeface="Arial" panose="020B0604020202020204" pitchFamily="34" charset="0"/>
                          <a:cs typeface="Arial" panose="020B0604020202020204" pitchFamily="34" charset="0"/>
                        </a:rPr>
                        <a:t>Цілком</a:t>
                      </a:r>
                      <a:r>
                        <a:rPr lang="ru-RU" sz="1100" u="none" strike="noStrike" dirty="0">
                          <a:solidFill>
                            <a:schemeClr val="bg1">
                              <a:lumMod val="50000"/>
                            </a:schemeClr>
                          </a:solidFill>
                          <a:effectLst/>
                          <a:latin typeface="Arial" panose="020B0604020202020204" pitchFamily="34" charset="0"/>
                          <a:cs typeface="Arial" panose="020B0604020202020204" pitchFamily="34" charset="0"/>
                        </a:rPr>
                        <a:t> </a:t>
                      </a:r>
                      <a:r>
                        <a:rPr lang="ru-RU" sz="1100" u="none" strike="noStrike" dirty="0" err="1">
                          <a:solidFill>
                            <a:schemeClr val="bg1">
                              <a:lumMod val="50000"/>
                            </a:schemeClr>
                          </a:solidFill>
                          <a:effectLst/>
                          <a:latin typeface="Arial" panose="020B0604020202020204" pitchFamily="34" charset="0"/>
                          <a:cs typeface="Arial" panose="020B0604020202020204" pitchFamily="34" charset="0"/>
                        </a:rPr>
                        <a:t>задоволені</a:t>
                      </a:r>
                      <a:r>
                        <a:rPr lang="ru-RU" sz="1100" u="none" strike="noStrike" dirty="0">
                          <a:solidFill>
                            <a:schemeClr val="bg1">
                              <a:lumMod val="50000"/>
                            </a:schemeClr>
                          </a:solidFill>
                          <a:effectLst/>
                          <a:latin typeface="Arial" panose="020B0604020202020204" pitchFamily="34" charset="0"/>
                          <a:cs typeface="Arial" panose="020B0604020202020204" pitchFamily="34" charset="0"/>
                        </a:rPr>
                        <a:t>" та "</a:t>
                      </a:r>
                      <a:r>
                        <a:rPr lang="ru-RU" sz="1100" u="none" strike="noStrike" dirty="0" err="1">
                          <a:solidFill>
                            <a:schemeClr val="bg1">
                              <a:lumMod val="50000"/>
                            </a:schemeClr>
                          </a:solidFill>
                          <a:effectLst/>
                          <a:latin typeface="Arial" panose="020B0604020202020204" pitchFamily="34" charset="0"/>
                          <a:cs typeface="Arial" panose="020B0604020202020204" pitchFamily="34" charset="0"/>
                        </a:rPr>
                        <a:t>Скоріше</a:t>
                      </a:r>
                      <a:r>
                        <a:rPr lang="ru-RU" sz="1100" u="none" strike="noStrike" dirty="0">
                          <a:solidFill>
                            <a:schemeClr val="bg1">
                              <a:lumMod val="50000"/>
                            </a:schemeClr>
                          </a:solidFill>
                          <a:effectLst/>
                          <a:latin typeface="Arial" panose="020B0604020202020204" pitchFamily="34" charset="0"/>
                          <a:cs typeface="Arial" panose="020B0604020202020204" pitchFamily="34" charset="0"/>
                        </a:rPr>
                        <a:t> </a:t>
                      </a:r>
                      <a:r>
                        <a:rPr lang="ru-RU" sz="1100" u="none" strike="noStrike" dirty="0" err="1">
                          <a:solidFill>
                            <a:schemeClr val="bg1">
                              <a:lumMod val="50000"/>
                            </a:schemeClr>
                          </a:solidFill>
                          <a:effectLst/>
                          <a:latin typeface="Arial" panose="020B0604020202020204" pitchFamily="34" charset="0"/>
                          <a:cs typeface="Arial" panose="020B0604020202020204" pitchFamily="34" charset="0"/>
                        </a:rPr>
                        <a:t>задоволені</a:t>
                      </a:r>
                      <a:r>
                        <a:rPr lang="ru-RU" sz="1100" u="none" strike="noStrike" dirty="0">
                          <a:solidFill>
                            <a:schemeClr val="bg1">
                              <a:lumMod val="50000"/>
                            </a:schemeClr>
                          </a:solidFill>
                          <a:effectLst/>
                          <a:latin typeface="Arial" panose="020B0604020202020204" pitchFamily="34" charset="0"/>
                          <a:cs typeface="Arial" panose="020B0604020202020204" pitchFamily="34" charset="0"/>
                        </a:rPr>
                        <a:t> </a:t>
                      </a:r>
                      <a:endParaRPr lang="en-US" sz="1100" b="0" i="0" u="none" strike="noStrike" dirty="0">
                        <a:solidFill>
                          <a:schemeClr val="bg1">
                            <a:lumMod val="50000"/>
                          </a:schemeClr>
                        </a:solidFill>
                        <a:effectLst/>
                        <a:latin typeface="Arial" panose="020B0604020202020204" pitchFamily="34" charset="0"/>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bl>
          </a:graphicData>
        </a:graphic>
      </p:graphicFrame>
      <p:pic>
        <p:nvPicPr>
          <p:cNvPr id="17" name="Picture 16" descr="LOGO_FINAL.jpg">
            <a:extLst>
              <a:ext uri="{FF2B5EF4-FFF2-40B4-BE49-F238E27FC236}">
                <a16:creationId xmlns="" xmlns:a16="http://schemas.microsoft.com/office/drawing/2014/main" id="{1CD0AE21-C22B-4019-A1A7-17241350F665}"/>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8" name="Picture 17" descr="C:\Users\yyesmukhanova\AppData\Local\Microsoft\Windows\INetCache\Content.Word\Horizontal_RGB_294.png">
            <a:extLst>
              <a:ext uri="{FF2B5EF4-FFF2-40B4-BE49-F238E27FC236}">
                <a16:creationId xmlns="" xmlns:a16="http://schemas.microsoft.com/office/drawing/2014/main" id="{E785E177-D501-465A-A47B-3CFC84AC6804}"/>
              </a:ext>
            </a:extLst>
          </p:cNvPr>
          <p:cNvPicPr/>
          <p:nvPr/>
        </p:nvPicPr>
        <p:blipFill rotWithShape="1">
          <a:blip r:embed="rId11"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pic>
        <p:nvPicPr>
          <p:cNvPr id="19" name="Graphique 8">
            <a:extLst>
              <a:ext uri="{FF2B5EF4-FFF2-40B4-BE49-F238E27FC236}">
                <a16:creationId xmlns="" xmlns:a16="http://schemas.microsoft.com/office/drawing/2014/main" id="{30A32E6D-0058-4BE9-B3E2-B6D5EF73BB67}"/>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sp>
        <p:nvSpPr>
          <p:cNvPr id="35" name="TextBox 34">
            <a:extLst>
              <a:ext uri="{FF2B5EF4-FFF2-40B4-BE49-F238E27FC236}">
                <a16:creationId xmlns="" xmlns:a16="http://schemas.microsoft.com/office/drawing/2014/main" id="{18569272-5778-4185-919D-D354F4779FDB}"/>
              </a:ext>
            </a:extLst>
          </p:cNvPr>
          <p:cNvSpPr txBox="1"/>
          <p:nvPr/>
        </p:nvSpPr>
        <p:spPr>
          <a:xfrm>
            <a:off x="353444" y="981279"/>
            <a:ext cx="3010889" cy="369332"/>
          </a:xfrm>
          <a:prstGeom prst="rect">
            <a:avLst/>
          </a:prstGeom>
          <a:noFill/>
        </p:spPr>
        <p:txBody>
          <a:bodyPr wrap="none" rtlCol="0">
            <a:spAutoFit/>
          </a:bodyPr>
          <a:lstStyle/>
          <a:p>
            <a:r>
              <a:rPr lang="uk-UA">
                <a:solidFill>
                  <a:schemeClr val="bg2"/>
                </a:solidFill>
              </a:rPr>
              <a:t>Задоволеність послугами</a:t>
            </a:r>
            <a:r>
              <a:rPr lang="en-US">
                <a:solidFill>
                  <a:schemeClr val="bg2"/>
                </a:solidFill>
              </a:rPr>
              <a:t>*</a:t>
            </a:r>
          </a:p>
        </p:txBody>
      </p:sp>
      <p:cxnSp>
        <p:nvCxnSpPr>
          <p:cNvPr id="36" name="Прямая соединительная линия 4">
            <a:extLst>
              <a:ext uri="{FF2B5EF4-FFF2-40B4-BE49-F238E27FC236}">
                <a16:creationId xmlns="" xmlns:a16="http://schemas.microsoft.com/office/drawing/2014/main" id="{13512897-1BCB-4500-AA59-F02274FDDCEF}"/>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37" name="Рисунок 3">
            <a:extLst>
              <a:ext uri="{FF2B5EF4-FFF2-40B4-BE49-F238E27FC236}">
                <a16:creationId xmlns="" xmlns:a16="http://schemas.microsoft.com/office/drawing/2014/main" id="{DD1211B7-4426-4112-BA14-12027CDE17A6}"/>
              </a:ext>
            </a:extLst>
          </p:cNvPr>
          <p:cNvPicPr>
            <a:picLocks noChangeAspect="1"/>
          </p:cNvPicPr>
          <p:nvPr/>
        </p:nvPicPr>
        <p:blipFill>
          <a:blip r:embed="rId13" cstate="print">
            <a:alphaModFix/>
            <a:duotone>
              <a:prstClr val="black"/>
              <a:srgbClr val="009D9C">
                <a:tint val="45000"/>
                <a:satMod val="400000"/>
              </a:srgbClr>
            </a:duotone>
            <a:extLst>
              <a:ext uri="{BEBA8EAE-BF5A-486C-A8C5-ECC9F3942E4B}">
                <a14:imgProps xmlns:a14="http://schemas.microsoft.com/office/drawing/2010/main">
                  <a14:imgLayer r:embed="rId14">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sp>
        <p:nvSpPr>
          <p:cNvPr id="40" name="TextBox 39">
            <a:extLst>
              <a:ext uri="{FF2B5EF4-FFF2-40B4-BE49-F238E27FC236}">
                <a16:creationId xmlns="" xmlns:a16="http://schemas.microsoft.com/office/drawing/2014/main" id="{9A88B89C-0FAA-40CB-A189-92560F13946F}"/>
              </a:ext>
            </a:extLst>
          </p:cNvPr>
          <p:cNvSpPr txBox="1"/>
          <p:nvPr/>
        </p:nvSpPr>
        <p:spPr>
          <a:xfrm>
            <a:off x="8145583" y="1467001"/>
            <a:ext cx="1036296" cy="276999"/>
          </a:xfrm>
          <a:prstGeom prst="rect">
            <a:avLst/>
          </a:prstGeom>
          <a:noFill/>
        </p:spPr>
        <p:txBody>
          <a:bodyPr wrap="square" rtlCol="0">
            <a:spAutoFit/>
          </a:bodyPr>
          <a:lstStyle/>
          <a:p>
            <a:r>
              <a:rPr lang="uk-UA" sz="1200" b="1" dirty="0"/>
              <a:t>Когорта 4</a:t>
            </a:r>
            <a:endParaRPr lang="en-US" sz="1200" b="1" dirty="0"/>
          </a:p>
        </p:txBody>
      </p:sp>
      <p:sp>
        <p:nvSpPr>
          <p:cNvPr id="30" name="Espace réservé du texte 2">
            <a:extLst>
              <a:ext uri="{FF2B5EF4-FFF2-40B4-BE49-F238E27FC236}">
                <a16:creationId xmlns="" xmlns:a16="http://schemas.microsoft.com/office/drawing/2014/main" id="{D61D7040-2194-4059-A123-AC0BE1B57545}"/>
              </a:ext>
            </a:extLst>
          </p:cNvPr>
          <p:cNvSpPr>
            <a:spLocks noGrp="1"/>
          </p:cNvSpPr>
          <p:nvPr>
            <p:custDataLst>
              <p:tags r:id="rId3"/>
            </p:custDataLst>
          </p:nvPr>
        </p:nvSpPr>
        <p:spPr bwMode="auto">
          <a:xfrm>
            <a:off x="485775" y="1573200"/>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9"/>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00" dirty="0">
                <a:sym typeface="+mn-lt"/>
              </a:rPr>
              <a:t>Період: базове опитування, 2021</a:t>
            </a:r>
            <a:endParaRPr lang="en-US" sz="1000" dirty="0">
              <a:sym typeface="+mn-lt"/>
            </a:endParaRPr>
          </a:p>
        </p:txBody>
      </p:sp>
      <p:grpSp>
        <p:nvGrpSpPr>
          <p:cNvPr id="20" name="Group 19">
            <a:extLst>
              <a:ext uri="{FF2B5EF4-FFF2-40B4-BE49-F238E27FC236}">
                <a16:creationId xmlns="" xmlns:a16="http://schemas.microsoft.com/office/drawing/2014/main" id="{04595442-4B07-4BE3-96E4-157AE7FB4BA8}"/>
              </a:ext>
            </a:extLst>
          </p:cNvPr>
          <p:cNvGrpSpPr/>
          <p:nvPr/>
        </p:nvGrpSpPr>
        <p:grpSpPr>
          <a:xfrm>
            <a:off x="9362754" y="6412191"/>
            <a:ext cx="3057483" cy="400111"/>
            <a:chOff x="8729708" y="6238203"/>
            <a:chExt cx="3057483" cy="400111"/>
          </a:xfrm>
        </p:grpSpPr>
        <p:sp>
          <p:nvSpPr>
            <p:cNvPr id="24" name="Rectangle 27">
              <a:extLst>
                <a:ext uri="{FF2B5EF4-FFF2-40B4-BE49-F238E27FC236}">
                  <a16:creationId xmlns="" xmlns:a16="http://schemas.microsoft.com/office/drawing/2014/main" id="{4FD8ADAB-5001-4B72-AB18-06CD9361B137}"/>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25" name="TextBox 24">
              <a:extLst>
                <a:ext uri="{FF2B5EF4-FFF2-40B4-BE49-F238E27FC236}">
                  <a16:creationId xmlns="" xmlns:a16="http://schemas.microsoft.com/office/drawing/2014/main" id="{A3CEC577-513E-4CD0-9D58-9CF78077D66C}"/>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26" name="Rectangle 25">
              <a:extLst>
                <a:ext uri="{FF2B5EF4-FFF2-40B4-BE49-F238E27FC236}">
                  <a16:creationId xmlns="" xmlns:a16="http://schemas.microsoft.com/office/drawing/2014/main" id="{6AA6C0BE-DB30-4E80-895A-4470FCD2B04E}"/>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graphicFrame>
        <p:nvGraphicFramePr>
          <p:cNvPr id="27" name="Диаграмма 1">
            <a:extLst>
              <a:ext uri="{FF2B5EF4-FFF2-40B4-BE49-F238E27FC236}">
                <a16:creationId xmlns="" xmlns:a16="http://schemas.microsoft.com/office/drawing/2014/main" id="{2AD73D89-0A5F-4EDD-A941-988E52E34EBE}"/>
              </a:ext>
            </a:extLst>
          </p:cNvPr>
          <p:cNvGraphicFramePr/>
          <p:nvPr>
            <p:extLst>
              <p:ext uri="{D42A27DB-BD31-4B8C-83A1-F6EECF244321}">
                <p14:modId xmlns:p14="http://schemas.microsoft.com/office/powerpoint/2010/main" val="3759180464"/>
              </p:ext>
            </p:extLst>
          </p:nvPr>
        </p:nvGraphicFramePr>
        <p:xfrm>
          <a:off x="5846105" y="1603828"/>
          <a:ext cx="5360102" cy="4722683"/>
        </p:xfrm>
        <a:graphic>
          <a:graphicData uri="http://schemas.openxmlformats.org/drawingml/2006/chart">
            <c:chart xmlns:c="http://schemas.openxmlformats.org/drawingml/2006/chart" xmlns:r="http://schemas.openxmlformats.org/officeDocument/2006/relationships" r:id="rId15"/>
          </a:graphicData>
        </a:graphic>
      </p:graphicFrame>
    </p:spTree>
    <p:extLst>
      <p:ext uri="{BB962C8B-B14F-4D97-AF65-F5344CB8AC3E}">
        <p14:creationId xmlns:p14="http://schemas.microsoft.com/office/powerpoint/2010/main" val="9970046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LOGO_FINAL.jpg">
            <a:extLst>
              <a:ext uri="{FF2B5EF4-FFF2-40B4-BE49-F238E27FC236}">
                <a16:creationId xmlns="" xmlns:a16="http://schemas.microsoft.com/office/drawing/2014/main" id="{1CD0AE21-C22B-4019-A1A7-17241350F665}"/>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8" name="Picture 17" descr="C:\Users\yyesmukhanova\AppData\Local\Microsoft\Windows\INetCache\Content.Word\Horizontal_RGB_294.png">
            <a:extLst>
              <a:ext uri="{FF2B5EF4-FFF2-40B4-BE49-F238E27FC236}">
                <a16:creationId xmlns="" xmlns:a16="http://schemas.microsoft.com/office/drawing/2014/main" id="{E785E177-D501-465A-A47B-3CFC84AC6804}"/>
              </a:ext>
            </a:extLst>
          </p:cNvPr>
          <p:cNvPicPr/>
          <p:nvPr/>
        </p:nvPicPr>
        <p:blipFill rotWithShape="1">
          <a:blip r:embed="rId4"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pic>
        <p:nvPicPr>
          <p:cNvPr id="19" name="Graphique 8">
            <a:extLst>
              <a:ext uri="{FF2B5EF4-FFF2-40B4-BE49-F238E27FC236}">
                <a16:creationId xmlns="" xmlns:a16="http://schemas.microsoft.com/office/drawing/2014/main" id="{30A32E6D-0058-4BE9-B3E2-B6D5EF73BB67}"/>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sp>
        <p:nvSpPr>
          <p:cNvPr id="30" name="Espace réservé du texte 1">
            <a:extLst>
              <a:ext uri="{FF2B5EF4-FFF2-40B4-BE49-F238E27FC236}">
                <a16:creationId xmlns="" xmlns:a16="http://schemas.microsoft.com/office/drawing/2014/main" id="{884D1098-4ACD-41DA-A6EF-1202F05EC8DC}"/>
              </a:ext>
            </a:extLst>
          </p:cNvPr>
          <p:cNvSpPr txBox="1">
            <a:spLocks/>
          </p:cNvSpPr>
          <p:nvPr/>
        </p:nvSpPr>
        <p:spPr>
          <a:xfrm>
            <a:off x="278113" y="6358459"/>
            <a:ext cx="11463417" cy="275794"/>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6"/>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uk-UA" sz="1050" i="1" dirty="0">
                <a:solidFill>
                  <a:schemeClr val="bg1">
                    <a:lumMod val="50000"/>
                  </a:schemeClr>
                </a:solidFill>
                <a:latin typeface="Arial" panose="020B0604020202020204" pitchFamily="34" charset="0"/>
              </a:rPr>
              <a:t>Джерело</a:t>
            </a:r>
            <a:r>
              <a:rPr lang="en-US" sz="1050" i="1" dirty="0">
                <a:solidFill>
                  <a:schemeClr val="bg1">
                    <a:lumMod val="50000"/>
                  </a:schemeClr>
                </a:solidFill>
                <a:latin typeface="Arial" panose="020B0604020202020204" pitchFamily="34" charset="0"/>
              </a:rPr>
              <a:t>: Q1.</a:t>
            </a:r>
            <a:r>
              <a:rPr lang="ru-RU" sz="1050" i="1" dirty="0">
                <a:solidFill>
                  <a:schemeClr val="bg1">
                    <a:lumMod val="50000"/>
                  </a:schemeClr>
                </a:solidFill>
                <a:latin typeface="Arial" panose="020B0604020202020204" pitchFamily="34" charset="0"/>
              </a:rPr>
              <a:t>10</a:t>
            </a:r>
            <a:r>
              <a:rPr lang="en-US" sz="1050" i="1" dirty="0">
                <a:solidFill>
                  <a:schemeClr val="bg1">
                    <a:lumMod val="50000"/>
                  </a:schemeClr>
                </a:solidFill>
                <a:latin typeface="Arial" panose="020B0604020202020204" pitchFamily="34" charset="0"/>
              </a:rPr>
              <a:t> </a:t>
            </a:r>
            <a:r>
              <a:rPr lang="uk-UA" sz="1050" i="1" dirty="0">
                <a:solidFill>
                  <a:schemeClr val="bg1">
                    <a:lumMod val="50000"/>
                  </a:schemeClr>
                </a:solidFill>
                <a:latin typeface="Arial" panose="020B0604020202020204" pitchFamily="34" charset="0"/>
              </a:rPr>
              <a:t>«</a:t>
            </a:r>
            <a:r>
              <a:rPr lang="ru-RU" sz="1050" i="1" dirty="0" err="1">
                <a:solidFill>
                  <a:schemeClr val="bg1">
                    <a:lumMod val="50000"/>
                  </a:schemeClr>
                </a:solidFill>
              </a:rPr>
              <a:t>Чи</a:t>
            </a:r>
            <a:r>
              <a:rPr lang="ru-RU" sz="1050" i="1" dirty="0">
                <a:solidFill>
                  <a:schemeClr val="bg1">
                    <a:lumMod val="50000"/>
                  </a:schemeClr>
                </a:solidFill>
              </a:rPr>
              <a:t> </a:t>
            </a:r>
            <a:r>
              <a:rPr lang="ru-RU" sz="1050" i="1" dirty="0" err="1">
                <a:solidFill>
                  <a:schemeClr val="bg1">
                    <a:lumMod val="50000"/>
                  </a:schemeClr>
                </a:solidFill>
              </a:rPr>
              <a:t>знаєте</a:t>
            </a:r>
            <a:r>
              <a:rPr lang="ru-RU" sz="1050" i="1" dirty="0">
                <a:solidFill>
                  <a:schemeClr val="bg1">
                    <a:lumMod val="50000"/>
                  </a:schemeClr>
                </a:solidFill>
              </a:rPr>
              <a:t> Ви, як </a:t>
            </a:r>
            <a:r>
              <a:rPr lang="ru-RU" sz="1050" i="1" dirty="0" err="1">
                <a:solidFill>
                  <a:schemeClr val="bg1">
                    <a:lumMod val="50000"/>
                  </a:schemeClr>
                </a:solidFill>
              </a:rPr>
              <a:t>отримати</a:t>
            </a:r>
            <a:r>
              <a:rPr lang="ru-RU" sz="1050" i="1" dirty="0">
                <a:solidFill>
                  <a:schemeClr val="bg1">
                    <a:lumMod val="50000"/>
                  </a:schemeClr>
                </a:solidFill>
              </a:rPr>
              <a:t> </a:t>
            </a:r>
            <a:r>
              <a:rPr lang="ru-RU" sz="1050" i="1" dirty="0" err="1">
                <a:solidFill>
                  <a:schemeClr val="bg1">
                    <a:lumMod val="50000"/>
                  </a:schemeClr>
                </a:solidFill>
              </a:rPr>
              <a:t>інформацію</a:t>
            </a:r>
            <a:r>
              <a:rPr lang="ru-RU" sz="1050" i="1" dirty="0">
                <a:solidFill>
                  <a:schemeClr val="bg1">
                    <a:lumMod val="50000"/>
                  </a:schemeClr>
                </a:solidFill>
              </a:rPr>
              <a:t> про </a:t>
            </a:r>
            <a:r>
              <a:rPr lang="ru-RU" sz="1050" i="1" dirty="0" err="1">
                <a:solidFill>
                  <a:schemeClr val="bg1">
                    <a:lumMod val="50000"/>
                  </a:schemeClr>
                </a:solidFill>
              </a:rPr>
              <a:t>такі</a:t>
            </a:r>
            <a:r>
              <a:rPr lang="ru-RU" sz="1050" i="1" dirty="0">
                <a:solidFill>
                  <a:schemeClr val="bg1">
                    <a:lumMod val="50000"/>
                  </a:schemeClr>
                </a:solidFill>
              </a:rPr>
              <a:t> </a:t>
            </a:r>
            <a:r>
              <a:rPr lang="ru-RU" sz="1050" i="1" dirty="0" err="1">
                <a:solidFill>
                  <a:schemeClr val="bg1">
                    <a:lumMod val="50000"/>
                  </a:schemeClr>
                </a:solidFill>
              </a:rPr>
              <a:t>послуги</a:t>
            </a:r>
            <a:r>
              <a:rPr lang="ru-RU" sz="1050" i="1" dirty="0">
                <a:solidFill>
                  <a:schemeClr val="bg1">
                    <a:lumMod val="50000"/>
                  </a:schemeClr>
                </a:solidFill>
              </a:rPr>
              <a:t>, за </a:t>
            </a:r>
            <a:r>
              <a:rPr lang="ru-RU" sz="1050" i="1" dirty="0" err="1">
                <a:solidFill>
                  <a:schemeClr val="bg1">
                    <a:lumMod val="50000"/>
                  </a:schemeClr>
                </a:solidFill>
              </a:rPr>
              <a:t>які</a:t>
            </a:r>
            <a:r>
              <a:rPr lang="ru-RU" sz="1050" i="1" dirty="0">
                <a:solidFill>
                  <a:schemeClr val="bg1">
                    <a:lumMod val="50000"/>
                  </a:schemeClr>
                </a:solidFill>
              </a:rPr>
              <a:t> </a:t>
            </a:r>
            <a:r>
              <a:rPr lang="ru-RU" sz="1050" i="1" dirty="0" err="1">
                <a:solidFill>
                  <a:schemeClr val="bg1">
                    <a:lumMod val="50000"/>
                  </a:schemeClr>
                </a:solidFill>
              </a:rPr>
              <a:t>відповідають</a:t>
            </a:r>
            <a:r>
              <a:rPr lang="ru-RU" sz="1050" i="1" dirty="0">
                <a:solidFill>
                  <a:schemeClr val="bg1">
                    <a:lumMod val="50000"/>
                  </a:schemeClr>
                </a:solidFill>
              </a:rPr>
              <a:t> </a:t>
            </a:r>
            <a:r>
              <a:rPr lang="ru-RU" sz="1050" i="1" dirty="0" err="1">
                <a:solidFill>
                  <a:schemeClr val="bg1">
                    <a:lumMod val="50000"/>
                  </a:schemeClr>
                </a:solidFill>
              </a:rPr>
              <a:t>місцеві</a:t>
            </a:r>
            <a:r>
              <a:rPr lang="ru-RU" sz="1050" i="1" dirty="0">
                <a:solidFill>
                  <a:schemeClr val="bg1">
                    <a:lumMod val="50000"/>
                  </a:schemeClr>
                </a:solidFill>
              </a:rPr>
              <a:t> </a:t>
            </a:r>
            <a:r>
              <a:rPr lang="ru-RU" sz="1050" i="1" dirty="0" err="1">
                <a:solidFill>
                  <a:schemeClr val="bg1">
                    <a:lumMod val="50000"/>
                  </a:schemeClr>
                </a:solidFill>
              </a:rPr>
              <a:t>органи</a:t>
            </a:r>
            <a:r>
              <a:rPr lang="ru-RU" sz="1050" i="1" dirty="0">
                <a:solidFill>
                  <a:schemeClr val="bg1">
                    <a:lumMod val="50000"/>
                  </a:schemeClr>
                </a:solidFill>
              </a:rPr>
              <a:t> </a:t>
            </a:r>
            <a:r>
              <a:rPr lang="ru-RU" sz="1050" i="1" dirty="0" err="1">
                <a:solidFill>
                  <a:schemeClr val="bg1">
                    <a:lumMod val="50000"/>
                  </a:schemeClr>
                </a:solidFill>
              </a:rPr>
              <a:t>влади</a:t>
            </a:r>
            <a:r>
              <a:rPr lang="en-US" sz="1050" i="1" dirty="0">
                <a:solidFill>
                  <a:schemeClr val="bg1">
                    <a:lumMod val="50000"/>
                  </a:schemeClr>
                </a:solidFill>
                <a:latin typeface="Arial" panose="020B0604020202020204" pitchFamily="34" charset="0"/>
              </a:rPr>
              <a:t>?</a:t>
            </a:r>
            <a:r>
              <a:rPr lang="uk-UA" sz="1050" i="1" dirty="0">
                <a:solidFill>
                  <a:schemeClr val="bg1">
                    <a:lumMod val="50000"/>
                  </a:schemeClr>
                </a:solidFill>
                <a:latin typeface="Arial" panose="020B0604020202020204" pitchFamily="34" charset="0"/>
              </a:rPr>
              <a:t>»</a:t>
            </a:r>
            <a:endParaRPr lang="en-US" sz="1050" i="1" dirty="0">
              <a:solidFill>
                <a:schemeClr val="bg1">
                  <a:lumMod val="50000"/>
                </a:schemeClr>
              </a:solidFill>
              <a:latin typeface="Arial" panose="020B0604020202020204" pitchFamily="34" charset="0"/>
            </a:endParaRPr>
          </a:p>
          <a:p>
            <a:pPr marL="0" indent="0">
              <a:spcBef>
                <a:spcPts val="0"/>
              </a:spcBef>
              <a:buNone/>
            </a:pPr>
            <a:endParaRPr lang="en-US" sz="1050" i="1" dirty="0">
              <a:solidFill>
                <a:schemeClr val="bg1">
                  <a:lumMod val="50000"/>
                </a:schemeClr>
              </a:solidFill>
              <a:latin typeface="Arial" panose="020B0604020202020204" pitchFamily="34" charset="0"/>
            </a:endParaRPr>
          </a:p>
        </p:txBody>
      </p:sp>
      <p:sp>
        <p:nvSpPr>
          <p:cNvPr id="33" name="TextBox 32">
            <a:extLst>
              <a:ext uri="{FF2B5EF4-FFF2-40B4-BE49-F238E27FC236}">
                <a16:creationId xmlns="" xmlns:a16="http://schemas.microsoft.com/office/drawing/2014/main" id="{712D3196-6582-462F-A9BD-4E047308780C}"/>
              </a:ext>
            </a:extLst>
          </p:cNvPr>
          <p:cNvSpPr txBox="1"/>
          <p:nvPr/>
        </p:nvSpPr>
        <p:spPr>
          <a:xfrm>
            <a:off x="399624" y="1037837"/>
            <a:ext cx="6754028" cy="369332"/>
          </a:xfrm>
          <a:prstGeom prst="rect">
            <a:avLst/>
          </a:prstGeom>
          <a:noFill/>
        </p:spPr>
        <p:txBody>
          <a:bodyPr wrap="none" rtlCol="0">
            <a:spAutoFit/>
          </a:bodyPr>
          <a:lstStyle/>
          <a:p>
            <a:r>
              <a:rPr lang="uk-UA">
                <a:solidFill>
                  <a:schemeClr val="bg2"/>
                </a:solidFill>
              </a:rPr>
              <a:t>Обізнаність щодо того, як отримати інформацію про послуги*</a:t>
            </a:r>
            <a:endParaRPr lang="en-US">
              <a:solidFill>
                <a:schemeClr val="bg2"/>
              </a:solidFill>
            </a:endParaRPr>
          </a:p>
        </p:txBody>
      </p:sp>
      <p:cxnSp>
        <p:nvCxnSpPr>
          <p:cNvPr id="25" name="Прямая соединительная линия 4">
            <a:extLst>
              <a:ext uri="{FF2B5EF4-FFF2-40B4-BE49-F238E27FC236}">
                <a16:creationId xmlns="" xmlns:a16="http://schemas.microsoft.com/office/drawing/2014/main" id="{94A90CAD-71D6-4A0C-85E5-BD4485577E57}"/>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29" name="Рисунок 3">
            <a:extLst>
              <a:ext uri="{FF2B5EF4-FFF2-40B4-BE49-F238E27FC236}">
                <a16:creationId xmlns="" xmlns:a16="http://schemas.microsoft.com/office/drawing/2014/main" id="{3EF32ED9-69DA-41A5-BE00-D6D79D29066C}"/>
              </a:ext>
            </a:extLst>
          </p:cNvPr>
          <p:cNvPicPr>
            <a:picLocks noChangeAspect="1"/>
          </p:cNvPicPr>
          <p:nvPr/>
        </p:nvPicPr>
        <p:blipFill>
          <a:blip r:embed="rId7" cstate="print">
            <a:alphaModFix/>
            <a:duotone>
              <a:prstClr val="black"/>
              <a:srgbClr val="009D9C">
                <a:tint val="45000"/>
                <a:satMod val="400000"/>
              </a:srgbClr>
            </a:duotone>
            <a:extLst>
              <a:ext uri="{BEBA8EAE-BF5A-486C-A8C5-ECC9F3942E4B}">
                <a14:imgProps xmlns:a14="http://schemas.microsoft.com/office/drawing/2010/main">
                  <a14:imgLayer r:embed="rId8">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graphicFrame>
        <p:nvGraphicFramePr>
          <p:cNvPr id="45" name="Таблица 8">
            <a:extLst>
              <a:ext uri="{FF2B5EF4-FFF2-40B4-BE49-F238E27FC236}">
                <a16:creationId xmlns="" xmlns:a16="http://schemas.microsoft.com/office/drawing/2014/main" id="{7DFE5505-9118-46A9-812E-5538A295E3B8}"/>
              </a:ext>
            </a:extLst>
          </p:cNvPr>
          <p:cNvGraphicFramePr>
            <a:graphicFrameLocks noGrp="1"/>
          </p:cNvGraphicFramePr>
          <p:nvPr>
            <p:extLst>
              <p:ext uri="{D42A27DB-BD31-4B8C-83A1-F6EECF244321}">
                <p14:modId xmlns:p14="http://schemas.microsoft.com/office/powerpoint/2010/main" val="2365650314"/>
              </p:ext>
            </p:extLst>
          </p:nvPr>
        </p:nvGraphicFramePr>
        <p:xfrm>
          <a:off x="472919" y="1345582"/>
          <a:ext cx="5179818" cy="234308"/>
        </p:xfrm>
        <a:graphic>
          <a:graphicData uri="http://schemas.openxmlformats.org/drawingml/2006/table">
            <a:tbl>
              <a:tblPr>
                <a:tableStyleId>{C083E6E3-FA7D-4D7B-A595-EF9225AFEA82}</a:tableStyleId>
              </a:tblPr>
              <a:tblGrid>
                <a:gridCol w="5179818">
                  <a:extLst>
                    <a:ext uri="{9D8B030D-6E8A-4147-A177-3AD203B41FA5}">
                      <a16:colId xmlns="" xmlns:a16="http://schemas.microsoft.com/office/drawing/2014/main" val="20000"/>
                    </a:ext>
                  </a:extLst>
                </a:gridCol>
              </a:tblGrid>
              <a:tr h="234308">
                <a:tc>
                  <a:txBody>
                    <a:bodyPr/>
                    <a:lstStyle/>
                    <a:p>
                      <a:pPr algn="l" fontAlgn="b"/>
                      <a:r>
                        <a:rPr lang="uk-UA" sz="1200" u="none" strike="noStrike">
                          <a:solidFill>
                            <a:schemeClr val="bg1">
                              <a:lumMod val="50000"/>
                            </a:schemeClr>
                          </a:solidFill>
                          <a:effectLst/>
                          <a:latin typeface="Arial" panose="020B0604020202020204" pitchFamily="34" charset="0"/>
                          <a:cs typeface="Arial" panose="020B0604020202020204" pitchFamily="34" charset="0"/>
                        </a:rPr>
                        <a:t>* % відповідей «Так»</a:t>
                      </a:r>
                      <a:endParaRPr lang="en-US" sz="1200" b="0" i="0" u="none" strike="noStrike">
                        <a:solidFill>
                          <a:schemeClr val="bg1">
                            <a:lumMod val="50000"/>
                          </a:schemeClr>
                        </a:solidFill>
                        <a:effectLst/>
                        <a:latin typeface="Arial" panose="020B0604020202020204" pitchFamily="34" charset="0"/>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bl>
          </a:graphicData>
        </a:graphic>
      </p:graphicFrame>
      <p:graphicFrame>
        <p:nvGraphicFramePr>
          <p:cNvPr id="23" name="Таблица 6">
            <a:extLst>
              <a:ext uri="{FF2B5EF4-FFF2-40B4-BE49-F238E27FC236}">
                <a16:creationId xmlns="" xmlns:a16="http://schemas.microsoft.com/office/drawing/2014/main" id="{12DF6121-989D-4151-9FBC-1ECD1CE5AC69}"/>
              </a:ext>
            </a:extLst>
          </p:cNvPr>
          <p:cNvGraphicFramePr>
            <a:graphicFrameLocks noGrp="1"/>
          </p:cNvGraphicFramePr>
          <p:nvPr>
            <p:extLst>
              <p:ext uri="{D42A27DB-BD31-4B8C-83A1-F6EECF244321}">
                <p14:modId xmlns:p14="http://schemas.microsoft.com/office/powerpoint/2010/main" val="2322346542"/>
              </p:ext>
            </p:extLst>
          </p:nvPr>
        </p:nvGraphicFramePr>
        <p:xfrm>
          <a:off x="485775" y="1775831"/>
          <a:ext cx="11278135" cy="4553864"/>
        </p:xfrm>
        <a:graphic>
          <a:graphicData uri="http://schemas.openxmlformats.org/drawingml/2006/table">
            <a:tbl>
              <a:tblPr>
                <a:tableStyleId>{2D5ABB26-0587-4C30-8999-92F81FD0307C}</a:tableStyleId>
              </a:tblPr>
              <a:tblGrid>
                <a:gridCol w="11278135">
                  <a:extLst>
                    <a:ext uri="{9D8B030D-6E8A-4147-A177-3AD203B41FA5}">
                      <a16:colId xmlns="" xmlns:a16="http://schemas.microsoft.com/office/drawing/2014/main" val="20000"/>
                    </a:ext>
                  </a:extLst>
                </a:gridCol>
              </a:tblGrid>
              <a:tr h="196492">
                <a:tc>
                  <a:txBody>
                    <a:bodyPr/>
                    <a:lstStyle/>
                    <a:p>
                      <a:pPr algn="l" fontAlgn="t"/>
                      <a:r>
                        <a:rPr lang="ru-RU" sz="900" b="0" i="0" u="none" strike="noStrike" dirty="0" err="1">
                          <a:solidFill>
                            <a:srgbClr val="000000"/>
                          </a:solidFill>
                          <a:effectLst/>
                          <a:latin typeface="+mn-lt"/>
                        </a:rPr>
                        <a:t>Постачання</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питної</a:t>
                      </a:r>
                      <a:r>
                        <a:rPr lang="ru-RU" sz="900" b="0" i="0" u="none" strike="noStrike" dirty="0">
                          <a:solidFill>
                            <a:srgbClr val="000000"/>
                          </a:solidFill>
                          <a:effectLst/>
                          <a:latin typeface="+mn-lt"/>
                        </a:rPr>
                        <a:t> води </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476424211"/>
                  </a:ext>
                </a:extLst>
              </a:tr>
              <a:tr h="196492">
                <a:tc>
                  <a:txBody>
                    <a:bodyPr/>
                    <a:lstStyle/>
                    <a:p>
                      <a:pPr algn="l" fontAlgn="t"/>
                      <a:r>
                        <a:rPr lang="ru-RU" sz="900" b="0" i="0" u="none" strike="noStrike" dirty="0" err="1">
                          <a:solidFill>
                            <a:srgbClr val="000000"/>
                          </a:solidFill>
                          <a:effectLst/>
                          <a:latin typeface="+mn-lt"/>
                        </a:rPr>
                        <a:t>Водовідведення</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каналізація</a:t>
                      </a:r>
                      <a:r>
                        <a:rPr lang="ru-RU" sz="900" b="0" i="0" u="none" strike="noStrike" dirty="0">
                          <a:solidFill>
                            <a:srgbClr val="000000"/>
                          </a:solidFill>
                          <a:effectLst/>
                          <a:latin typeface="+mn-lt"/>
                        </a:rPr>
                        <a:t>)</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0"/>
                  </a:ext>
                </a:extLst>
              </a:tr>
              <a:tr h="196492">
                <a:tc>
                  <a:txBody>
                    <a:bodyPr/>
                    <a:lstStyle/>
                    <a:p>
                      <a:pPr algn="l" fontAlgn="t"/>
                      <a:r>
                        <a:rPr lang="ru-RU" sz="900" b="0" i="0" u="none" strike="noStrike" dirty="0" err="1">
                          <a:solidFill>
                            <a:srgbClr val="000000"/>
                          </a:solidFill>
                          <a:effectLst/>
                          <a:latin typeface="+mn-lt"/>
                        </a:rPr>
                        <a:t>Послуги</a:t>
                      </a:r>
                      <a:r>
                        <a:rPr lang="ru-RU" sz="900" b="0" i="0" u="none" strike="noStrike" dirty="0">
                          <a:solidFill>
                            <a:srgbClr val="000000"/>
                          </a:solidFill>
                          <a:effectLst/>
                          <a:latin typeface="+mn-lt"/>
                        </a:rPr>
                        <a:t> з </a:t>
                      </a:r>
                      <a:r>
                        <a:rPr lang="ru-RU" sz="900" b="0" i="0" u="none" strike="noStrike" dirty="0" err="1">
                          <a:solidFill>
                            <a:srgbClr val="000000"/>
                          </a:solidFill>
                          <a:effectLst/>
                          <a:latin typeface="+mn-lt"/>
                        </a:rPr>
                        <a:t>первинної</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медичної</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допомоги</a:t>
                      </a:r>
                      <a:endParaRPr lang="ru-RU" sz="900" b="0" i="0" u="none" strike="noStrike" dirty="0">
                        <a:solidFill>
                          <a:srgbClr val="000000"/>
                        </a:solidFill>
                        <a:effectLst/>
                        <a:latin typeface="+mn-lt"/>
                      </a:endParaRP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2349967134"/>
                  </a:ext>
                </a:extLst>
              </a:tr>
              <a:tr h="208652">
                <a:tc>
                  <a:txBody>
                    <a:bodyPr/>
                    <a:lstStyle/>
                    <a:p>
                      <a:pPr algn="l" fontAlgn="t"/>
                      <a:r>
                        <a:rPr lang="ru-RU" sz="900" b="0" i="0" u="none" strike="noStrike">
                          <a:solidFill>
                            <a:srgbClr val="000000"/>
                          </a:solidFill>
                          <a:effectLst/>
                          <a:latin typeface="+mn-lt"/>
                        </a:rPr>
                        <a:t>Прибирання вулиць та громадських місць</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2"/>
                  </a:ext>
                </a:extLst>
              </a:tr>
              <a:tr h="208652">
                <a:tc>
                  <a:txBody>
                    <a:bodyPr/>
                    <a:lstStyle/>
                    <a:p>
                      <a:pPr algn="l" fontAlgn="t"/>
                      <a:r>
                        <a:rPr lang="ru-RU" sz="900" b="0" i="0" u="none" strike="noStrike">
                          <a:solidFill>
                            <a:srgbClr val="000000"/>
                          </a:solidFill>
                          <a:effectLst/>
                          <a:latin typeface="+mn-lt"/>
                        </a:rPr>
                        <a:t>Збирання / переробка сміття </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3"/>
                  </a:ext>
                </a:extLst>
              </a:tr>
              <a:tr h="208652">
                <a:tc>
                  <a:txBody>
                    <a:bodyPr/>
                    <a:lstStyle/>
                    <a:p>
                      <a:pPr algn="l" fontAlgn="t"/>
                      <a:r>
                        <a:rPr lang="ru-RU" sz="900" b="0" i="0" u="none" strike="noStrike">
                          <a:solidFill>
                            <a:srgbClr val="000000"/>
                          </a:solidFill>
                          <a:effectLst/>
                          <a:latin typeface="+mn-lt"/>
                        </a:rPr>
                        <a:t>Будівництво, ремонт та обслуговування доріг </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4"/>
                  </a:ext>
                </a:extLst>
              </a:tr>
              <a:tr h="208652">
                <a:tc>
                  <a:txBody>
                    <a:bodyPr/>
                    <a:lstStyle/>
                    <a:p>
                      <a:pPr algn="l" fontAlgn="t"/>
                      <a:r>
                        <a:rPr lang="ru-RU" sz="900" b="0" i="0" u="none" strike="noStrike">
                          <a:solidFill>
                            <a:srgbClr val="000000"/>
                          </a:solidFill>
                          <a:effectLst/>
                          <a:latin typeface="+mn-lt"/>
                        </a:rPr>
                        <a:t>Дошкільна освіта (дитячі садки)</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5"/>
                  </a:ext>
                </a:extLst>
              </a:tr>
              <a:tr h="208652">
                <a:tc>
                  <a:txBody>
                    <a:bodyPr/>
                    <a:lstStyle/>
                    <a:p>
                      <a:pPr algn="l" fontAlgn="t"/>
                      <a:r>
                        <a:rPr lang="ru-RU" sz="900" b="0" i="0" u="none" strike="noStrike">
                          <a:solidFill>
                            <a:srgbClr val="000000"/>
                          </a:solidFill>
                          <a:effectLst/>
                          <a:latin typeface="+mn-lt"/>
                        </a:rPr>
                        <a:t>Шкільна освіта</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6"/>
                  </a:ext>
                </a:extLst>
              </a:tr>
              <a:tr h="208652">
                <a:tc>
                  <a:txBody>
                    <a:bodyPr/>
                    <a:lstStyle/>
                    <a:p>
                      <a:pPr algn="l" fontAlgn="t"/>
                      <a:r>
                        <a:rPr lang="ru-RU" sz="900" b="0" i="0" u="none" strike="noStrike" dirty="0" err="1">
                          <a:solidFill>
                            <a:srgbClr val="000000"/>
                          </a:solidFill>
                          <a:effectLst/>
                          <a:latin typeface="+mn-lt"/>
                        </a:rPr>
                        <a:t>Послуги</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із</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соціального</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забезпечення</a:t>
                      </a:r>
                      <a:r>
                        <a:rPr lang="ru-RU" sz="900" b="0" i="0" u="none" strike="noStrike" dirty="0">
                          <a:solidFill>
                            <a:srgbClr val="000000"/>
                          </a:solidFill>
                          <a:effectLst/>
                          <a:latin typeface="+mn-lt"/>
                        </a:rPr>
                        <a:t> </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6629334"/>
                  </a:ext>
                </a:extLst>
              </a:tr>
              <a:tr h="208652">
                <a:tc>
                  <a:txBody>
                    <a:bodyPr/>
                    <a:lstStyle/>
                    <a:p>
                      <a:pPr algn="l" fontAlgn="t"/>
                      <a:r>
                        <a:rPr lang="ru-RU" sz="900" b="0" i="0" u="none" strike="noStrike">
                          <a:solidFill>
                            <a:srgbClr val="000000"/>
                          </a:solidFill>
                          <a:effectLst/>
                          <a:latin typeface="+mn-lt"/>
                        </a:rPr>
                        <a:t>Адміністративні послуги (паспорти, реєстрація земельної ділянки тощо)</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9"/>
                  </a:ext>
                </a:extLst>
              </a:tr>
              <a:tr h="208652">
                <a:tc>
                  <a:txBody>
                    <a:bodyPr/>
                    <a:lstStyle/>
                    <a:p>
                      <a:pPr algn="l" fontAlgn="t"/>
                      <a:r>
                        <a:rPr lang="ru-RU" sz="900" b="0" i="0" u="none" strike="noStrike">
                          <a:solidFill>
                            <a:srgbClr val="000000"/>
                          </a:solidFill>
                          <a:effectLst/>
                          <a:latin typeface="+mn-lt"/>
                        </a:rPr>
                        <a:t>Оцінка вартості земельних ділянок</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10"/>
                  </a:ext>
                </a:extLst>
              </a:tr>
              <a:tr h="208652">
                <a:tc>
                  <a:txBody>
                    <a:bodyPr/>
                    <a:lstStyle/>
                    <a:p>
                      <a:pPr algn="l" fontAlgn="t"/>
                      <a:r>
                        <a:rPr lang="ru-RU" sz="900" b="0" i="0" u="none" strike="noStrike">
                          <a:solidFill>
                            <a:srgbClr val="000000"/>
                          </a:solidFill>
                          <a:effectLst/>
                          <a:latin typeface="+mn-lt"/>
                        </a:rPr>
                        <a:t>Планування владою територіального розвитку об’єднаної громади</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375120674"/>
                  </a:ext>
                </a:extLst>
              </a:tr>
              <a:tr h="208652">
                <a:tc>
                  <a:txBody>
                    <a:bodyPr/>
                    <a:lstStyle/>
                    <a:p>
                      <a:pPr algn="l" fontAlgn="t"/>
                      <a:r>
                        <a:rPr lang="ru-RU" sz="900" b="0" i="0" u="none" strike="noStrike">
                          <a:solidFill>
                            <a:srgbClr val="000000"/>
                          </a:solidFill>
                          <a:effectLst/>
                          <a:latin typeface="+mn-lt"/>
                        </a:rPr>
                        <a:t>Громадський транспорт </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3075153875"/>
                  </a:ext>
                </a:extLst>
              </a:tr>
              <a:tr h="208652">
                <a:tc>
                  <a:txBody>
                    <a:bodyPr/>
                    <a:lstStyle/>
                    <a:p>
                      <a:pPr algn="l" fontAlgn="t"/>
                      <a:r>
                        <a:rPr lang="ru-RU" sz="900" b="0" i="0" u="none" strike="noStrike">
                          <a:solidFill>
                            <a:srgbClr val="000000"/>
                          </a:solidFill>
                          <a:effectLst/>
                          <a:latin typeface="+mn-lt"/>
                        </a:rPr>
                        <a:t>Освітлення вулиць </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2500904608"/>
                  </a:ext>
                </a:extLst>
              </a:tr>
              <a:tr h="208652">
                <a:tc>
                  <a:txBody>
                    <a:bodyPr/>
                    <a:lstStyle/>
                    <a:p>
                      <a:pPr algn="l" fontAlgn="t"/>
                      <a:r>
                        <a:rPr lang="ru-RU" sz="900" b="0" i="0" u="none" strike="noStrike">
                          <a:solidFill>
                            <a:srgbClr val="000000"/>
                          </a:solidFill>
                          <a:effectLst/>
                          <a:latin typeface="+mn-lt"/>
                        </a:rPr>
                        <a:t>Зелені насадження /парки</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956057427"/>
                  </a:ext>
                </a:extLst>
              </a:tr>
              <a:tr h="208652">
                <a:tc>
                  <a:txBody>
                    <a:bodyPr/>
                    <a:lstStyle/>
                    <a:p>
                      <a:pPr algn="l" fontAlgn="t"/>
                      <a:r>
                        <a:rPr lang="ru-RU" sz="900" b="0" i="0" u="none" strike="noStrike">
                          <a:solidFill>
                            <a:srgbClr val="000000"/>
                          </a:solidFill>
                          <a:effectLst/>
                          <a:latin typeface="+mn-lt"/>
                        </a:rPr>
                        <a:t>Пожежна охорона</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2602875989"/>
                  </a:ext>
                </a:extLst>
              </a:tr>
              <a:tr h="208652">
                <a:tc>
                  <a:txBody>
                    <a:bodyPr/>
                    <a:lstStyle/>
                    <a:p>
                      <a:pPr algn="l" fontAlgn="t"/>
                      <a:r>
                        <a:rPr lang="ru-RU" sz="900" b="0" i="0" u="none" strike="noStrike">
                          <a:solidFill>
                            <a:srgbClr val="000000"/>
                          </a:solidFill>
                          <a:effectLst/>
                          <a:latin typeface="+mn-lt"/>
                        </a:rPr>
                        <a:t>Створення кращих можливостей для ведення бізнесу в громаді</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3934378443"/>
                  </a:ext>
                </a:extLst>
              </a:tr>
              <a:tr h="208652">
                <a:tc>
                  <a:txBody>
                    <a:bodyPr/>
                    <a:lstStyle/>
                    <a:p>
                      <a:pPr algn="l" fontAlgn="t"/>
                      <a:r>
                        <a:rPr lang="ru-RU" sz="900" b="0" i="0" u="none" strike="noStrike">
                          <a:solidFill>
                            <a:srgbClr val="000000"/>
                          </a:solidFill>
                          <a:effectLst/>
                          <a:latin typeface="+mn-lt"/>
                        </a:rPr>
                        <a:t>Підтримка культурного життя громади (будинки культури, бібліотеки тощо)</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766986144"/>
                  </a:ext>
                </a:extLst>
              </a:tr>
              <a:tr h="208652">
                <a:tc>
                  <a:txBody>
                    <a:bodyPr/>
                    <a:lstStyle/>
                    <a:p>
                      <a:pPr algn="l" fontAlgn="t"/>
                      <a:r>
                        <a:rPr lang="ru-RU" sz="900" b="0" i="0" u="none" strike="noStrike">
                          <a:solidFill>
                            <a:srgbClr val="000000"/>
                          </a:solidFill>
                          <a:effectLst/>
                          <a:latin typeface="+mn-lt"/>
                        </a:rPr>
                        <a:t>Підтримка спорту</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4203833565"/>
                  </a:ext>
                </a:extLst>
              </a:tr>
              <a:tr h="208652">
                <a:tc>
                  <a:txBody>
                    <a:bodyPr/>
                    <a:lstStyle/>
                    <a:p>
                      <a:pPr algn="l" fontAlgn="t"/>
                      <a:r>
                        <a:rPr lang="ru-RU" sz="900" b="0" i="0" u="none" strike="noStrike" dirty="0" err="1">
                          <a:solidFill>
                            <a:srgbClr val="000000"/>
                          </a:solidFill>
                          <a:effectLst/>
                          <a:latin typeface="+mn-lt"/>
                        </a:rPr>
                        <a:t>Централізоване</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опалення</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житлових</a:t>
                      </a:r>
                      <a:r>
                        <a:rPr lang="ru-RU" sz="900" b="0" i="0" u="none" strike="noStrike" dirty="0">
                          <a:solidFill>
                            <a:srgbClr val="000000"/>
                          </a:solidFill>
                          <a:effectLst/>
                          <a:latin typeface="+mn-lt"/>
                        </a:rPr>
                        <a:t> та </a:t>
                      </a:r>
                      <a:r>
                        <a:rPr lang="ru-RU" sz="900" b="0" i="0" u="none" strike="noStrike" dirty="0" err="1">
                          <a:solidFill>
                            <a:srgbClr val="000000"/>
                          </a:solidFill>
                          <a:effectLst/>
                          <a:latin typeface="+mn-lt"/>
                        </a:rPr>
                        <a:t>нежитлових</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будівель</a:t>
                      </a:r>
                      <a:endParaRPr lang="ru-RU" sz="900" b="0" i="0" u="none" strike="noStrike" dirty="0">
                        <a:solidFill>
                          <a:srgbClr val="000000"/>
                        </a:solidFill>
                        <a:effectLst/>
                        <a:latin typeface="+mn-lt"/>
                      </a:endParaRP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2984493263"/>
                  </a:ext>
                </a:extLst>
              </a:tr>
              <a:tr h="208652">
                <a:tc>
                  <a:txBody>
                    <a:bodyPr/>
                    <a:lstStyle/>
                    <a:p>
                      <a:pPr algn="l" fontAlgn="t"/>
                      <a:r>
                        <a:rPr lang="ru-RU" sz="900" b="0" i="0" u="none" strike="noStrike">
                          <a:solidFill>
                            <a:srgbClr val="000000"/>
                          </a:solidFill>
                          <a:effectLst/>
                          <a:latin typeface="+mn-lt"/>
                        </a:rPr>
                        <a:t>Утримання та ремонт житлових будинків комунальної власності   </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2580296056"/>
                  </a:ext>
                </a:extLst>
              </a:tr>
              <a:tr h="208652">
                <a:tc>
                  <a:txBody>
                    <a:bodyPr/>
                    <a:lstStyle/>
                    <a:p>
                      <a:pPr algn="l" fontAlgn="t"/>
                      <a:r>
                        <a:rPr lang="ru-RU" sz="900" b="0" i="0" u="none" strike="noStrike" dirty="0" err="1">
                          <a:solidFill>
                            <a:srgbClr val="000000"/>
                          </a:solidFill>
                          <a:effectLst/>
                          <a:latin typeface="+mn-lt"/>
                        </a:rPr>
                        <a:t>Консультації</a:t>
                      </a:r>
                      <a:r>
                        <a:rPr lang="ru-RU" sz="900" b="0" i="0" u="none" strike="noStrike" dirty="0">
                          <a:solidFill>
                            <a:srgbClr val="000000"/>
                          </a:solidFill>
                          <a:effectLst/>
                          <a:latin typeface="+mn-lt"/>
                        </a:rPr>
                        <a:t> та </a:t>
                      </a:r>
                      <a:r>
                        <a:rPr lang="ru-RU" sz="900" b="0" i="0" u="none" strike="noStrike" dirty="0" err="1">
                          <a:solidFill>
                            <a:srgbClr val="000000"/>
                          </a:solidFill>
                          <a:effectLst/>
                          <a:latin typeface="+mn-lt"/>
                        </a:rPr>
                        <a:t>підтримка</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підприємців</a:t>
                      </a:r>
                      <a:endParaRPr lang="ru-RU" sz="900" b="0" i="0" u="none" strike="noStrike" dirty="0">
                        <a:solidFill>
                          <a:srgbClr val="000000"/>
                        </a:solidFill>
                        <a:effectLst/>
                        <a:latin typeface="+mn-lt"/>
                      </a:endParaRP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3630341415"/>
                  </a:ext>
                </a:extLst>
              </a:tr>
            </a:tbl>
          </a:graphicData>
        </a:graphic>
      </p:graphicFrame>
      <p:grpSp>
        <p:nvGrpSpPr>
          <p:cNvPr id="26" name="Group 25">
            <a:extLst>
              <a:ext uri="{FF2B5EF4-FFF2-40B4-BE49-F238E27FC236}">
                <a16:creationId xmlns="" xmlns:a16="http://schemas.microsoft.com/office/drawing/2014/main" id="{077CBDE4-C795-410D-A35A-8454F77612AD}"/>
              </a:ext>
            </a:extLst>
          </p:cNvPr>
          <p:cNvGrpSpPr/>
          <p:nvPr/>
        </p:nvGrpSpPr>
        <p:grpSpPr>
          <a:xfrm>
            <a:off x="9362754" y="6412191"/>
            <a:ext cx="3057483" cy="400111"/>
            <a:chOff x="8729708" y="6238203"/>
            <a:chExt cx="3057483" cy="400111"/>
          </a:xfrm>
        </p:grpSpPr>
        <p:sp>
          <p:nvSpPr>
            <p:cNvPr id="27" name="Rectangle 27">
              <a:extLst>
                <a:ext uri="{FF2B5EF4-FFF2-40B4-BE49-F238E27FC236}">
                  <a16:creationId xmlns="" xmlns:a16="http://schemas.microsoft.com/office/drawing/2014/main" id="{D090AE58-2A60-4EE1-985F-D045142C26D9}"/>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28" name="TextBox 27">
              <a:extLst>
                <a:ext uri="{FF2B5EF4-FFF2-40B4-BE49-F238E27FC236}">
                  <a16:creationId xmlns="" xmlns:a16="http://schemas.microsoft.com/office/drawing/2014/main" id="{09CAA6F0-ABC0-4255-BB4E-F53EC51F0CDC}"/>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31" name="Rectangle 30">
              <a:extLst>
                <a:ext uri="{FF2B5EF4-FFF2-40B4-BE49-F238E27FC236}">
                  <a16:creationId xmlns="" xmlns:a16="http://schemas.microsoft.com/office/drawing/2014/main" id="{086DB259-7B62-4E8A-9F94-43153B772764}"/>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graphicFrame>
        <p:nvGraphicFramePr>
          <p:cNvPr id="34" name="Диаграмма 1">
            <a:extLst>
              <a:ext uri="{FF2B5EF4-FFF2-40B4-BE49-F238E27FC236}">
                <a16:creationId xmlns="" xmlns:a16="http://schemas.microsoft.com/office/drawing/2014/main" id="{894B0321-59A6-41FA-B501-666C06438B61}"/>
              </a:ext>
            </a:extLst>
          </p:cNvPr>
          <p:cNvGraphicFramePr/>
          <p:nvPr>
            <p:extLst>
              <p:ext uri="{D42A27DB-BD31-4B8C-83A1-F6EECF244321}">
                <p14:modId xmlns:p14="http://schemas.microsoft.com/office/powerpoint/2010/main" val="1603302980"/>
              </p:ext>
            </p:extLst>
          </p:nvPr>
        </p:nvGraphicFramePr>
        <p:xfrm>
          <a:off x="5846105" y="1603828"/>
          <a:ext cx="5360102" cy="4722683"/>
        </p:xfrm>
        <a:graphic>
          <a:graphicData uri="http://schemas.openxmlformats.org/drawingml/2006/chart">
            <c:chart xmlns:c="http://schemas.openxmlformats.org/drawingml/2006/chart" xmlns:r="http://schemas.openxmlformats.org/officeDocument/2006/relationships" r:id="rId9"/>
          </a:graphicData>
        </a:graphic>
      </p:graphicFrame>
      <p:sp>
        <p:nvSpPr>
          <p:cNvPr id="35" name="TextBox 34">
            <a:extLst>
              <a:ext uri="{FF2B5EF4-FFF2-40B4-BE49-F238E27FC236}">
                <a16:creationId xmlns="" xmlns:a16="http://schemas.microsoft.com/office/drawing/2014/main" id="{42A585D6-CCC8-4F41-B745-C21DB260DFDE}"/>
              </a:ext>
            </a:extLst>
          </p:cNvPr>
          <p:cNvSpPr txBox="1"/>
          <p:nvPr/>
        </p:nvSpPr>
        <p:spPr>
          <a:xfrm>
            <a:off x="4526079" y="1467001"/>
            <a:ext cx="1669065" cy="276999"/>
          </a:xfrm>
          <a:prstGeom prst="rect">
            <a:avLst/>
          </a:prstGeom>
          <a:noFill/>
        </p:spPr>
        <p:txBody>
          <a:bodyPr wrap="square" rtlCol="0">
            <a:spAutoFit/>
          </a:bodyPr>
          <a:lstStyle/>
          <a:p>
            <a:r>
              <a:rPr lang="ru-RU" sz="1200" b="1" dirty="0" err="1"/>
              <a:t>Лосинівська</a:t>
            </a:r>
            <a:endParaRPr lang="en-US" sz="1200" b="1" dirty="0"/>
          </a:p>
        </p:txBody>
      </p:sp>
      <p:sp>
        <p:nvSpPr>
          <p:cNvPr id="36" name="TextBox 35">
            <a:extLst>
              <a:ext uri="{FF2B5EF4-FFF2-40B4-BE49-F238E27FC236}">
                <a16:creationId xmlns="" xmlns:a16="http://schemas.microsoft.com/office/drawing/2014/main" id="{3E421E80-E683-4450-B409-38EE9FDC0BBF}"/>
              </a:ext>
            </a:extLst>
          </p:cNvPr>
          <p:cNvSpPr txBox="1"/>
          <p:nvPr/>
        </p:nvSpPr>
        <p:spPr>
          <a:xfrm>
            <a:off x="8145583" y="1467001"/>
            <a:ext cx="1036296" cy="276999"/>
          </a:xfrm>
          <a:prstGeom prst="rect">
            <a:avLst/>
          </a:prstGeom>
          <a:noFill/>
        </p:spPr>
        <p:txBody>
          <a:bodyPr wrap="square" rtlCol="0">
            <a:spAutoFit/>
          </a:bodyPr>
          <a:lstStyle/>
          <a:p>
            <a:r>
              <a:rPr lang="uk-UA" sz="1200" b="1" dirty="0"/>
              <a:t>Когорта 4</a:t>
            </a:r>
            <a:endParaRPr lang="en-US" sz="1200" b="1" dirty="0"/>
          </a:p>
        </p:txBody>
      </p:sp>
      <p:graphicFrame>
        <p:nvGraphicFramePr>
          <p:cNvPr id="24" name="Диаграмма 1">
            <a:extLst>
              <a:ext uri="{FF2B5EF4-FFF2-40B4-BE49-F238E27FC236}">
                <a16:creationId xmlns="" xmlns:a16="http://schemas.microsoft.com/office/drawing/2014/main" id="{C86BF77C-109A-4F61-80C5-4381B9B840C9}"/>
              </a:ext>
            </a:extLst>
          </p:cNvPr>
          <p:cNvGraphicFramePr/>
          <p:nvPr>
            <p:extLst>
              <p:ext uri="{D42A27DB-BD31-4B8C-83A1-F6EECF244321}">
                <p14:modId xmlns:p14="http://schemas.microsoft.com/office/powerpoint/2010/main" val="902029843"/>
              </p:ext>
            </p:extLst>
          </p:nvPr>
        </p:nvGraphicFramePr>
        <p:xfrm>
          <a:off x="2283995" y="1597775"/>
          <a:ext cx="5360102" cy="4722683"/>
        </p:xfrm>
        <a:graphic>
          <a:graphicData uri="http://schemas.openxmlformats.org/drawingml/2006/chart">
            <c:chart xmlns:c="http://schemas.openxmlformats.org/drawingml/2006/chart" xmlns:r="http://schemas.openxmlformats.org/officeDocument/2006/relationships" r:id="rId10"/>
          </a:graphicData>
        </a:graphic>
      </p:graphicFrame>
    </p:spTree>
    <p:extLst>
      <p:ext uri="{BB962C8B-B14F-4D97-AF65-F5344CB8AC3E}">
        <p14:creationId xmlns:p14="http://schemas.microsoft.com/office/powerpoint/2010/main" val="38055180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ct 10" hidden="1">
            <a:extLst>
              <a:ext uri="{FF2B5EF4-FFF2-40B4-BE49-F238E27FC236}">
                <a16:creationId xmlns="" xmlns:a16="http://schemas.microsoft.com/office/drawing/2014/main" id="{597BDB52-C41D-4393-869B-D46275ACA601}"/>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4995" name="think-cell Slide" r:id="rId7" imgW="344" imgH="344" progId="TCLayout.ActiveDocument.1">
                  <p:embed/>
                </p:oleObj>
              </mc:Choice>
              <mc:Fallback>
                <p:oleObj name="think-cell Slide" r:id="rId7" imgW="344" imgH="344" progId="TCLayout.ActiveDocument.1">
                  <p:embed/>
                  <p:pic>
                    <p:nvPicPr>
                      <p:cNvPr id="11" name="Object 10" hidden="1">
                        <a:extLst>
                          <a:ext uri="{FF2B5EF4-FFF2-40B4-BE49-F238E27FC236}">
                            <a16:creationId xmlns="" xmlns:a16="http://schemas.microsoft.com/office/drawing/2014/main" id="{597BDB52-C41D-4393-869B-D46275ACA601}"/>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 xmlns:a16="http://schemas.microsoft.com/office/drawing/2014/main" id="{7D3967D8-FFFE-4DAC-AECD-44E1245E8E96}"/>
              </a:ext>
            </a:extLst>
          </p:cNvPr>
          <p:cNvSpPr/>
          <p:nvPr>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1400">
              <a:sym typeface="+mn-lt"/>
            </a:endParaRPr>
          </a:p>
        </p:txBody>
      </p:sp>
      <p:pic>
        <p:nvPicPr>
          <p:cNvPr id="40" name="Picture 39" descr="LOGO_FINAL.jpg">
            <a:extLst>
              <a:ext uri="{FF2B5EF4-FFF2-40B4-BE49-F238E27FC236}">
                <a16:creationId xmlns="" xmlns:a16="http://schemas.microsoft.com/office/drawing/2014/main" id="{D1438676-8551-43BE-9F0A-B04F99CD0AD0}"/>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41" name="Graphique 8">
            <a:extLst>
              <a:ext uri="{FF2B5EF4-FFF2-40B4-BE49-F238E27FC236}">
                <a16:creationId xmlns="" xmlns:a16="http://schemas.microsoft.com/office/drawing/2014/main" id="{7431039C-7557-4B23-B33C-F6783E9EBFE0}"/>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pic>
        <p:nvPicPr>
          <p:cNvPr id="42" name="Picture 41" descr="C:\Users\yyesmukhanova\AppData\Local\Microsoft\Windows\INetCache\Content.Word\Horizontal_RGB_294.png">
            <a:extLst>
              <a:ext uri="{FF2B5EF4-FFF2-40B4-BE49-F238E27FC236}">
                <a16:creationId xmlns="" xmlns:a16="http://schemas.microsoft.com/office/drawing/2014/main" id="{13703137-7F64-4228-B680-8E8CD983D973}"/>
              </a:ext>
            </a:extLst>
          </p:cNvPr>
          <p:cNvPicPr/>
          <p:nvPr/>
        </p:nvPicPr>
        <p:blipFill rotWithShape="1">
          <a:blip r:embed="rId11"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sp>
        <p:nvSpPr>
          <p:cNvPr id="43" name="Espace réservé du texte 1">
            <a:extLst>
              <a:ext uri="{FF2B5EF4-FFF2-40B4-BE49-F238E27FC236}">
                <a16:creationId xmlns="" xmlns:a16="http://schemas.microsoft.com/office/drawing/2014/main" id="{9E2E163F-1611-4621-9C8F-AC12623CC923}"/>
              </a:ext>
            </a:extLst>
          </p:cNvPr>
          <p:cNvSpPr txBox="1">
            <a:spLocks/>
          </p:cNvSpPr>
          <p:nvPr/>
        </p:nvSpPr>
        <p:spPr>
          <a:xfrm>
            <a:off x="251608" y="5940206"/>
            <a:ext cx="11463417" cy="273541"/>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12"/>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uk-UA" sz="1050" i="1" dirty="0">
                <a:solidFill>
                  <a:schemeClr val="bg1">
                    <a:lumMod val="50000"/>
                  </a:schemeClr>
                </a:solidFill>
                <a:latin typeface="Arial" panose="020B0604020202020204" pitchFamily="34" charset="0"/>
              </a:rPr>
              <a:t>Джерело </a:t>
            </a:r>
            <a:r>
              <a:rPr lang="en-US" sz="1050" i="1" dirty="0">
                <a:solidFill>
                  <a:schemeClr val="bg1">
                    <a:lumMod val="50000"/>
                  </a:schemeClr>
                </a:solidFill>
                <a:latin typeface="Arial" panose="020B0604020202020204" pitchFamily="34" charset="0"/>
              </a:rPr>
              <a:t>: Q</a:t>
            </a:r>
            <a:r>
              <a:rPr lang="uk-UA" sz="1050" i="1" dirty="0">
                <a:solidFill>
                  <a:schemeClr val="bg1">
                    <a:lumMod val="50000"/>
                  </a:schemeClr>
                </a:solidFill>
                <a:latin typeface="Arial" panose="020B0604020202020204" pitchFamily="34" charset="0"/>
              </a:rPr>
              <a:t>1</a:t>
            </a:r>
            <a:r>
              <a:rPr lang="en-US" sz="1050" i="1" dirty="0">
                <a:solidFill>
                  <a:schemeClr val="bg1">
                    <a:lumMod val="50000"/>
                  </a:schemeClr>
                </a:solidFill>
                <a:latin typeface="Arial" panose="020B0604020202020204" pitchFamily="34" charset="0"/>
              </a:rPr>
              <a:t>.8 “</a:t>
            </a:r>
            <a:r>
              <a:rPr lang="ru-RU" sz="1050" i="1" dirty="0" err="1">
                <a:solidFill>
                  <a:schemeClr val="bg1">
                    <a:lumMod val="50000"/>
                  </a:schemeClr>
                </a:solidFill>
              </a:rPr>
              <a:t>Тепер</a:t>
            </a:r>
            <a:r>
              <a:rPr lang="ru-RU" sz="1050" i="1" dirty="0">
                <a:solidFill>
                  <a:schemeClr val="bg1">
                    <a:lumMod val="50000"/>
                  </a:schemeClr>
                </a:solidFill>
              </a:rPr>
              <a:t> </a:t>
            </a:r>
            <a:r>
              <a:rPr lang="ru-RU" sz="1050" i="1" dirty="0" err="1">
                <a:solidFill>
                  <a:schemeClr val="bg1">
                    <a:lumMod val="50000"/>
                  </a:schemeClr>
                </a:solidFill>
              </a:rPr>
              <a:t>органи</a:t>
            </a:r>
            <a:r>
              <a:rPr lang="ru-RU" sz="1050" i="1" dirty="0">
                <a:solidFill>
                  <a:schemeClr val="bg1">
                    <a:lumMod val="50000"/>
                  </a:schemeClr>
                </a:solidFill>
              </a:rPr>
              <a:t> </a:t>
            </a:r>
            <a:r>
              <a:rPr lang="ru-RU" sz="1050" i="1" dirty="0" err="1">
                <a:solidFill>
                  <a:schemeClr val="bg1">
                    <a:lumMod val="50000"/>
                  </a:schemeClr>
                </a:solidFill>
              </a:rPr>
              <a:t>управління</a:t>
            </a:r>
            <a:r>
              <a:rPr lang="ru-RU" sz="1050" i="1" dirty="0">
                <a:solidFill>
                  <a:schemeClr val="bg1">
                    <a:lumMod val="50000"/>
                  </a:schemeClr>
                </a:solidFill>
              </a:rPr>
              <a:t> </a:t>
            </a:r>
            <a:r>
              <a:rPr lang="ru-RU" sz="1050" i="1" dirty="0" err="1">
                <a:solidFill>
                  <a:schemeClr val="bg1">
                    <a:lumMod val="50000"/>
                  </a:schemeClr>
                </a:solidFill>
              </a:rPr>
              <a:t>об'єднаною</a:t>
            </a:r>
            <a:r>
              <a:rPr lang="ru-RU" sz="1050" i="1" dirty="0">
                <a:solidFill>
                  <a:schemeClr val="bg1">
                    <a:lumMod val="50000"/>
                  </a:schemeClr>
                </a:solidFill>
              </a:rPr>
              <a:t> громадою </a:t>
            </a:r>
            <a:r>
              <a:rPr lang="ru-RU" sz="1050" i="1" dirty="0" err="1">
                <a:solidFill>
                  <a:schemeClr val="bg1">
                    <a:lumMod val="50000"/>
                  </a:schemeClr>
                </a:solidFill>
              </a:rPr>
              <a:t>відповідають</a:t>
            </a:r>
            <a:r>
              <a:rPr lang="ru-RU" sz="1050" i="1" dirty="0">
                <a:solidFill>
                  <a:schemeClr val="bg1">
                    <a:lumMod val="50000"/>
                  </a:schemeClr>
                </a:solidFill>
              </a:rPr>
              <a:t> за </a:t>
            </a:r>
            <a:r>
              <a:rPr lang="ru-RU" sz="1050" i="1" dirty="0" err="1">
                <a:solidFill>
                  <a:schemeClr val="bg1">
                    <a:lumMod val="50000"/>
                  </a:schemeClr>
                </a:solidFill>
              </a:rPr>
              <a:t>забезпечення</a:t>
            </a:r>
            <a:r>
              <a:rPr lang="ru-RU" sz="1050" i="1" dirty="0">
                <a:solidFill>
                  <a:schemeClr val="bg1">
                    <a:lumMod val="50000"/>
                  </a:schemeClr>
                </a:solidFill>
              </a:rPr>
              <a:t> </a:t>
            </a:r>
            <a:r>
              <a:rPr lang="ru-RU" sz="1050" i="1" dirty="0" err="1">
                <a:solidFill>
                  <a:schemeClr val="bg1">
                    <a:lumMod val="50000"/>
                  </a:schemeClr>
                </a:solidFill>
              </a:rPr>
              <a:t>наявних</a:t>
            </a:r>
            <a:r>
              <a:rPr lang="ru-RU" sz="1050" i="1" dirty="0">
                <a:solidFill>
                  <a:schemeClr val="bg1">
                    <a:lumMod val="50000"/>
                  </a:schemeClr>
                </a:solidFill>
              </a:rPr>
              <a:t> </a:t>
            </a:r>
            <a:r>
              <a:rPr lang="ru-RU" sz="1050" i="1" dirty="0" err="1">
                <a:solidFill>
                  <a:schemeClr val="bg1">
                    <a:lumMod val="50000"/>
                  </a:schemeClr>
                </a:solidFill>
              </a:rPr>
              <a:t>послуг</a:t>
            </a:r>
            <a:r>
              <a:rPr lang="ru-RU" sz="1050" i="1" dirty="0">
                <a:solidFill>
                  <a:schemeClr val="bg1">
                    <a:lumMod val="50000"/>
                  </a:schemeClr>
                </a:solidFill>
              </a:rPr>
              <a:t> та </a:t>
            </a:r>
            <a:r>
              <a:rPr lang="ru-RU" sz="1050" i="1" dirty="0" err="1">
                <a:solidFill>
                  <a:schemeClr val="bg1">
                    <a:lumMod val="50000"/>
                  </a:schemeClr>
                </a:solidFill>
              </a:rPr>
              <a:t>інвестування</a:t>
            </a:r>
            <a:r>
              <a:rPr lang="ru-RU" sz="1050" i="1" dirty="0">
                <a:solidFill>
                  <a:schemeClr val="bg1">
                    <a:lumMod val="50000"/>
                  </a:schemeClr>
                </a:solidFill>
              </a:rPr>
              <a:t> у </a:t>
            </a:r>
            <a:r>
              <a:rPr lang="ru-RU" sz="1050" i="1" dirty="0" err="1">
                <a:solidFill>
                  <a:schemeClr val="bg1">
                    <a:lumMod val="50000"/>
                  </a:schemeClr>
                </a:solidFill>
              </a:rPr>
              <a:t>нові</a:t>
            </a:r>
            <a:r>
              <a:rPr lang="ru-RU" sz="1050" i="1" dirty="0">
                <a:solidFill>
                  <a:schemeClr val="bg1">
                    <a:lumMod val="50000"/>
                  </a:schemeClr>
                </a:solidFill>
              </a:rPr>
              <a:t> </a:t>
            </a:r>
            <a:r>
              <a:rPr lang="ru-RU" sz="1050" i="1" dirty="0" err="1">
                <a:solidFill>
                  <a:schemeClr val="bg1">
                    <a:lumMod val="50000"/>
                  </a:schemeClr>
                </a:solidFill>
              </a:rPr>
              <a:t>послуги</a:t>
            </a:r>
            <a:r>
              <a:rPr lang="ru-RU" sz="1050" i="1" dirty="0">
                <a:solidFill>
                  <a:schemeClr val="bg1">
                    <a:lumMod val="50000"/>
                  </a:schemeClr>
                </a:solidFill>
              </a:rPr>
              <a:t>. </a:t>
            </a:r>
            <a:r>
              <a:rPr lang="ru-RU" sz="1050" i="1" dirty="0" err="1">
                <a:solidFill>
                  <a:schemeClr val="bg1">
                    <a:lumMod val="50000"/>
                  </a:schemeClr>
                </a:solidFill>
              </a:rPr>
              <a:t>Інколи</a:t>
            </a:r>
            <a:r>
              <a:rPr lang="ru-RU" sz="1050" i="1" dirty="0">
                <a:solidFill>
                  <a:schemeClr val="bg1">
                    <a:lumMod val="50000"/>
                  </a:schemeClr>
                </a:solidFill>
              </a:rPr>
              <a:t> органам </a:t>
            </a:r>
            <a:r>
              <a:rPr lang="ru-RU" sz="1050" i="1" dirty="0" err="1">
                <a:solidFill>
                  <a:schemeClr val="bg1">
                    <a:lumMod val="50000"/>
                  </a:schemeClr>
                </a:solidFill>
              </a:rPr>
              <a:t>влади</a:t>
            </a:r>
            <a:r>
              <a:rPr lang="ru-RU" sz="1050" i="1" dirty="0">
                <a:solidFill>
                  <a:schemeClr val="bg1">
                    <a:lumMod val="50000"/>
                  </a:schemeClr>
                </a:solidFill>
              </a:rPr>
              <a:t> </a:t>
            </a:r>
            <a:r>
              <a:rPr lang="ru-RU" sz="1050" i="1" dirty="0" err="1">
                <a:solidFill>
                  <a:schemeClr val="bg1">
                    <a:lumMod val="50000"/>
                  </a:schemeClr>
                </a:solidFill>
              </a:rPr>
              <a:t>необхідно</a:t>
            </a:r>
            <a:r>
              <a:rPr lang="ru-RU" sz="1050" i="1" dirty="0">
                <a:solidFill>
                  <a:schemeClr val="bg1">
                    <a:lumMod val="50000"/>
                  </a:schemeClr>
                </a:solidFill>
              </a:rPr>
              <a:t> </a:t>
            </a:r>
            <a:r>
              <a:rPr lang="ru-RU" sz="1050" i="1" dirty="0" err="1">
                <a:solidFill>
                  <a:schemeClr val="bg1">
                    <a:lumMod val="50000"/>
                  </a:schemeClr>
                </a:solidFill>
              </a:rPr>
              <a:t>робити</a:t>
            </a:r>
            <a:r>
              <a:rPr lang="ru-RU" sz="1050" i="1" dirty="0">
                <a:solidFill>
                  <a:schemeClr val="bg1">
                    <a:lumMod val="50000"/>
                  </a:schemeClr>
                </a:solidFill>
              </a:rPr>
              <a:t> </a:t>
            </a:r>
            <a:r>
              <a:rPr lang="ru-RU" sz="1050" i="1" dirty="0" err="1">
                <a:solidFill>
                  <a:schemeClr val="bg1">
                    <a:lumMod val="50000"/>
                  </a:schemeClr>
                </a:solidFill>
              </a:rPr>
              <a:t>важкий</a:t>
            </a:r>
            <a:r>
              <a:rPr lang="ru-RU" sz="1050" i="1" dirty="0">
                <a:solidFill>
                  <a:schemeClr val="bg1">
                    <a:lumMod val="50000"/>
                  </a:schemeClr>
                </a:solidFill>
              </a:rPr>
              <a:t> </a:t>
            </a:r>
            <a:r>
              <a:rPr lang="ru-RU" sz="1050" i="1" dirty="0" err="1">
                <a:solidFill>
                  <a:schemeClr val="bg1">
                    <a:lumMod val="50000"/>
                  </a:schemeClr>
                </a:solidFill>
              </a:rPr>
              <a:t>вибір</a:t>
            </a:r>
            <a:r>
              <a:rPr lang="ru-RU" sz="1050" i="1" dirty="0">
                <a:solidFill>
                  <a:schemeClr val="bg1">
                    <a:lumMod val="50000"/>
                  </a:schemeClr>
                </a:solidFill>
              </a:rPr>
              <a:t> </a:t>
            </a:r>
            <a:r>
              <a:rPr lang="ru-RU" sz="1050" i="1" dirty="0" err="1">
                <a:solidFill>
                  <a:schemeClr val="bg1">
                    <a:lumMod val="50000"/>
                  </a:schemeClr>
                </a:solidFill>
              </a:rPr>
              <a:t>щодо</a:t>
            </a:r>
            <a:r>
              <a:rPr lang="ru-RU" sz="1050" i="1" dirty="0">
                <a:solidFill>
                  <a:schemeClr val="bg1">
                    <a:lumMod val="50000"/>
                  </a:schemeClr>
                </a:solidFill>
              </a:rPr>
              <a:t> </a:t>
            </a:r>
            <a:r>
              <a:rPr lang="ru-RU" sz="1050" i="1" dirty="0" err="1">
                <a:solidFill>
                  <a:schemeClr val="bg1">
                    <a:lumMod val="50000"/>
                  </a:schemeClr>
                </a:solidFill>
              </a:rPr>
              <a:t>пріоритетності</a:t>
            </a:r>
            <a:r>
              <a:rPr lang="ru-RU" sz="1050" i="1" dirty="0">
                <a:solidFill>
                  <a:schemeClr val="bg1">
                    <a:lumMod val="50000"/>
                  </a:schemeClr>
                </a:solidFill>
              </a:rPr>
              <a:t> </a:t>
            </a:r>
            <a:r>
              <a:rPr lang="ru-RU" sz="1050" i="1" dirty="0" err="1">
                <a:solidFill>
                  <a:schemeClr val="bg1">
                    <a:lumMod val="50000"/>
                  </a:schemeClr>
                </a:solidFill>
              </a:rPr>
              <a:t>послуг</a:t>
            </a:r>
            <a:r>
              <a:rPr lang="ru-RU" sz="1050" i="1" dirty="0">
                <a:solidFill>
                  <a:schemeClr val="bg1">
                    <a:lumMod val="50000"/>
                  </a:schemeClr>
                </a:solidFill>
              </a:rPr>
              <a:t>. Будь ласка, </a:t>
            </a:r>
            <a:r>
              <a:rPr lang="ru-RU" sz="1050" i="1" dirty="0" err="1">
                <a:solidFill>
                  <a:schemeClr val="bg1">
                    <a:lumMod val="50000"/>
                  </a:schemeClr>
                </a:solidFill>
              </a:rPr>
              <a:t>виберіть</a:t>
            </a:r>
            <a:r>
              <a:rPr lang="ru-RU" sz="1050" i="1" dirty="0">
                <a:solidFill>
                  <a:schemeClr val="bg1">
                    <a:lumMod val="50000"/>
                  </a:schemeClr>
                </a:solidFill>
              </a:rPr>
              <a:t> </a:t>
            </a:r>
            <a:r>
              <a:rPr lang="ru-RU" sz="1050" i="1" dirty="0" err="1">
                <a:solidFill>
                  <a:schemeClr val="bg1">
                    <a:lumMod val="50000"/>
                  </a:schemeClr>
                </a:solidFill>
              </a:rPr>
              <a:t>зі</a:t>
            </a:r>
            <a:r>
              <a:rPr lang="ru-RU" sz="1050" i="1" dirty="0">
                <a:solidFill>
                  <a:schemeClr val="bg1">
                    <a:lumMod val="50000"/>
                  </a:schemeClr>
                </a:solidFill>
              </a:rPr>
              <a:t> списку три </a:t>
            </a:r>
            <a:r>
              <a:rPr lang="ru-RU" sz="1050" i="1" dirty="0" err="1">
                <a:solidFill>
                  <a:schemeClr val="bg1">
                    <a:lumMod val="50000"/>
                  </a:schemeClr>
                </a:solidFill>
              </a:rPr>
              <a:t>послуги</a:t>
            </a:r>
            <a:r>
              <a:rPr lang="ru-RU" sz="1050" i="1" dirty="0">
                <a:solidFill>
                  <a:schemeClr val="bg1">
                    <a:lumMod val="50000"/>
                  </a:schemeClr>
                </a:solidFill>
              </a:rPr>
              <a:t> (</a:t>
            </a:r>
            <a:r>
              <a:rPr lang="ru-RU" sz="1050" i="1" dirty="0" err="1">
                <a:solidFill>
                  <a:schemeClr val="bg1">
                    <a:lumMod val="50000"/>
                  </a:schemeClr>
                </a:solidFill>
              </a:rPr>
              <a:t>найбільш</a:t>
            </a:r>
            <a:r>
              <a:rPr lang="ru-RU" sz="1050" i="1" dirty="0">
                <a:solidFill>
                  <a:schemeClr val="bg1">
                    <a:lumMod val="50000"/>
                  </a:schemeClr>
                </a:solidFill>
              </a:rPr>
              <a:t> </a:t>
            </a:r>
            <a:r>
              <a:rPr lang="ru-RU" sz="1050" i="1" dirty="0" err="1">
                <a:solidFill>
                  <a:schemeClr val="bg1">
                    <a:lumMod val="50000"/>
                  </a:schemeClr>
                </a:solidFill>
              </a:rPr>
              <a:t>важливу</a:t>
            </a:r>
            <a:r>
              <a:rPr lang="ru-RU" sz="1050" i="1" dirty="0">
                <a:solidFill>
                  <a:schemeClr val="bg1">
                    <a:lumMod val="50000"/>
                  </a:schemeClr>
                </a:solidFill>
              </a:rPr>
              <a:t>, другу за </a:t>
            </a:r>
            <a:r>
              <a:rPr lang="ru-RU" sz="1050" i="1" dirty="0" err="1">
                <a:solidFill>
                  <a:schemeClr val="bg1">
                    <a:lumMod val="50000"/>
                  </a:schemeClr>
                </a:solidFill>
              </a:rPr>
              <a:t>важливістю</a:t>
            </a:r>
            <a:r>
              <a:rPr lang="ru-RU" sz="1050" i="1" dirty="0">
                <a:solidFill>
                  <a:schemeClr val="bg1">
                    <a:lumMod val="50000"/>
                  </a:schemeClr>
                </a:solidFill>
              </a:rPr>
              <a:t> та </a:t>
            </a:r>
            <a:r>
              <a:rPr lang="ru-RU" sz="1050" i="1" dirty="0" err="1">
                <a:solidFill>
                  <a:schemeClr val="bg1">
                    <a:lumMod val="50000"/>
                  </a:schemeClr>
                </a:solidFill>
              </a:rPr>
              <a:t>третю</a:t>
            </a:r>
            <a:r>
              <a:rPr lang="ru-RU" sz="1050" i="1" dirty="0">
                <a:solidFill>
                  <a:schemeClr val="bg1">
                    <a:lumMod val="50000"/>
                  </a:schemeClr>
                </a:solidFill>
              </a:rPr>
              <a:t> за </a:t>
            </a:r>
            <a:r>
              <a:rPr lang="ru-RU" sz="1050" i="1" dirty="0" err="1">
                <a:solidFill>
                  <a:schemeClr val="bg1">
                    <a:lumMod val="50000"/>
                  </a:schemeClr>
                </a:solidFill>
              </a:rPr>
              <a:t>важливістю</a:t>
            </a:r>
            <a:r>
              <a:rPr lang="ru-RU" sz="1050" i="1" dirty="0">
                <a:solidFill>
                  <a:schemeClr val="bg1">
                    <a:lumMod val="50000"/>
                  </a:schemeClr>
                </a:solidFill>
              </a:rPr>
              <a:t>), </a:t>
            </a:r>
            <a:r>
              <a:rPr lang="ru-RU" sz="1050" i="1" dirty="0" err="1">
                <a:solidFill>
                  <a:schemeClr val="bg1">
                    <a:lumMod val="50000"/>
                  </a:schemeClr>
                </a:solidFill>
              </a:rPr>
              <a:t>які</a:t>
            </a:r>
            <a:r>
              <a:rPr lang="ru-RU" sz="1050" i="1" dirty="0">
                <a:solidFill>
                  <a:schemeClr val="bg1">
                    <a:lumMod val="50000"/>
                  </a:schemeClr>
                </a:solidFill>
              </a:rPr>
              <a:t>, на Вашу думку, </a:t>
            </a:r>
            <a:r>
              <a:rPr lang="ru-RU" sz="1050" i="1" dirty="0" err="1">
                <a:solidFill>
                  <a:schemeClr val="bg1">
                    <a:lumMod val="50000"/>
                  </a:schemeClr>
                </a:solidFill>
              </a:rPr>
              <a:t>мають</a:t>
            </a:r>
            <a:r>
              <a:rPr lang="ru-RU" sz="1050" i="1" dirty="0">
                <a:solidFill>
                  <a:schemeClr val="bg1">
                    <a:lumMod val="50000"/>
                  </a:schemeClr>
                </a:solidFill>
              </a:rPr>
              <a:t> бути </a:t>
            </a:r>
            <a:r>
              <a:rPr lang="ru-RU" sz="1050" i="1" dirty="0" err="1">
                <a:solidFill>
                  <a:schemeClr val="bg1">
                    <a:lumMod val="50000"/>
                  </a:schemeClr>
                </a:solidFill>
              </a:rPr>
              <a:t>пріоритетними</a:t>
            </a:r>
            <a:r>
              <a:rPr lang="ru-RU" sz="1050" i="1" dirty="0">
                <a:solidFill>
                  <a:schemeClr val="bg1">
                    <a:lumMod val="50000"/>
                  </a:schemeClr>
                </a:solidFill>
              </a:rPr>
              <a:t> у </a:t>
            </a:r>
            <a:r>
              <a:rPr lang="ru-RU" sz="1050" i="1" dirty="0" err="1">
                <a:solidFill>
                  <a:schemeClr val="bg1">
                    <a:lumMod val="50000"/>
                  </a:schemeClr>
                </a:solidFill>
              </a:rPr>
              <a:t>Вашій</a:t>
            </a:r>
            <a:r>
              <a:rPr lang="ru-RU" sz="1050" i="1" dirty="0">
                <a:solidFill>
                  <a:schemeClr val="bg1">
                    <a:lumMod val="50000"/>
                  </a:schemeClr>
                </a:solidFill>
              </a:rPr>
              <a:t> </a:t>
            </a:r>
            <a:r>
              <a:rPr lang="ru-RU" sz="1050" i="1" dirty="0" err="1">
                <a:solidFill>
                  <a:schemeClr val="bg1">
                    <a:lumMod val="50000"/>
                  </a:schemeClr>
                </a:solidFill>
              </a:rPr>
              <a:t>об’єднаній</a:t>
            </a:r>
            <a:r>
              <a:rPr lang="ru-RU" sz="1050" i="1" dirty="0">
                <a:solidFill>
                  <a:schemeClr val="bg1">
                    <a:lumMod val="50000"/>
                  </a:schemeClr>
                </a:solidFill>
              </a:rPr>
              <a:t>  </a:t>
            </a:r>
            <a:r>
              <a:rPr lang="ru-RU" sz="1050" i="1" dirty="0" err="1">
                <a:solidFill>
                  <a:schemeClr val="bg1">
                    <a:lumMod val="50000"/>
                  </a:schemeClr>
                </a:solidFill>
              </a:rPr>
              <a:t>громаді</a:t>
            </a:r>
            <a:r>
              <a:rPr lang="ru-RU" sz="1050" i="1" dirty="0">
                <a:solidFill>
                  <a:schemeClr val="bg1">
                    <a:lumMod val="50000"/>
                  </a:schemeClr>
                </a:solidFill>
              </a:rPr>
              <a:t>»</a:t>
            </a:r>
            <a:endParaRPr lang="en-US" sz="1050" i="1" dirty="0">
              <a:solidFill>
                <a:schemeClr val="bg1">
                  <a:lumMod val="50000"/>
                </a:schemeClr>
              </a:solidFill>
              <a:latin typeface="Arial" panose="020B0604020202020204" pitchFamily="34" charset="0"/>
            </a:endParaRPr>
          </a:p>
        </p:txBody>
      </p:sp>
      <p:sp>
        <p:nvSpPr>
          <p:cNvPr id="29" name="Espace réservé du texte 2">
            <a:extLst>
              <a:ext uri="{FF2B5EF4-FFF2-40B4-BE49-F238E27FC236}">
                <a16:creationId xmlns="" xmlns:a16="http://schemas.microsoft.com/office/drawing/2014/main" id="{A8A110A1-8354-48E7-B4AC-E8089849014C}"/>
              </a:ext>
            </a:extLst>
          </p:cNvPr>
          <p:cNvSpPr>
            <a:spLocks noGrp="1"/>
          </p:cNvSpPr>
          <p:nvPr>
            <p:custDataLst>
              <p:tags r:id="rId4"/>
            </p:custDataLst>
          </p:nvPr>
        </p:nvSpPr>
        <p:spPr bwMode="auto">
          <a:xfrm>
            <a:off x="448405" y="1321366"/>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12"/>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50" dirty="0">
                <a:sym typeface="+mn-lt"/>
              </a:rPr>
              <a:t>Період: базове опитування, 2021</a:t>
            </a:r>
            <a:endParaRPr lang="en-US" sz="1050" dirty="0">
              <a:sym typeface="+mn-lt"/>
            </a:endParaRPr>
          </a:p>
        </p:txBody>
      </p:sp>
      <p:sp>
        <p:nvSpPr>
          <p:cNvPr id="30" name="Текст 2">
            <a:extLst>
              <a:ext uri="{FF2B5EF4-FFF2-40B4-BE49-F238E27FC236}">
                <a16:creationId xmlns="" xmlns:a16="http://schemas.microsoft.com/office/drawing/2014/main" id="{48B75309-5340-4ADD-B31F-33F9F0E549DA}"/>
              </a:ext>
            </a:extLst>
          </p:cNvPr>
          <p:cNvSpPr txBox="1">
            <a:spLocks/>
          </p:cNvSpPr>
          <p:nvPr/>
        </p:nvSpPr>
        <p:spPr>
          <a:xfrm>
            <a:off x="332884" y="924488"/>
            <a:ext cx="9433288" cy="494933"/>
          </a:xfrm>
          <a:prstGeom prst="rect">
            <a:avLst/>
          </a:prstGeom>
        </p:spPr>
        <p:txBody>
          <a:bodyPr lIns="91384" tIns="45718" rIns="91384" bIns="45718"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uk-UA" sz="1800">
                <a:solidFill>
                  <a:schemeClr val="bg2"/>
                </a:solidFill>
                <a:latin typeface="+mn-lt"/>
                <a:cs typeface="+mn-cs"/>
              </a:rPr>
              <a:t>Найбільш пріоритетні послуги</a:t>
            </a:r>
            <a:endParaRPr lang="en-US" sz="1800">
              <a:solidFill>
                <a:schemeClr val="bg2"/>
              </a:solidFill>
              <a:latin typeface="+mn-lt"/>
              <a:cs typeface="+mn-cs"/>
            </a:endParaRPr>
          </a:p>
        </p:txBody>
      </p:sp>
      <p:cxnSp>
        <p:nvCxnSpPr>
          <p:cNvPr id="27" name="Прямая соединительная линия 4">
            <a:extLst>
              <a:ext uri="{FF2B5EF4-FFF2-40B4-BE49-F238E27FC236}">
                <a16:creationId xmlns="" xmlns:a16="http://schemas.microsoft.com/office/drawing/2014/main" id="{DE088AC4-5AA1-4A06-920C-0B05D097E0A7}"/>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28" name="Рисунок 3">
            <a:extLst>
              <a:ext uri="{FF2B5EF4-FFF2-40B4-BE49-F238E27FC236}">
                <a16:creationId xmlns="" xmlns:a16="http://schemas.microsoft.com/office/drawing/2014/main" id="{425F10A5-3180-4135-84A6-6C5B30194FBB}"/>
              </a:ext>
            </a:extLst>
          </p:cNvPr>
          <p:cNvPicPr>
            <a:picLocks noChangeAspect="1"/>
          </p:cNvPicPr>
          <p:nvPr/>
        </p:nvPicPr>
        <p:blipFill>
          <a:blip r:embed="rId13" cstate="print">
            <a:alphaModFix/>
            <a:duotone>
              <a:prstClr val="black"/>
              <a:srgbClr val="009D9C">
                <a:tint val="45000"/>
                <a:satMod val="400000"/>
              </a:srgbClr>
            </a:duotone>
            <a:extLst>
              <a:ext uri="{BEBA8EAE-BF5A-486C-A8C5-ECC9F3942E4B}">
                <a14:imgProps xmlns:a14="http://schemas.microsoft.com/office/drawing/2010/main">
                  <a14:imgLayer r:embed="rId14">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graphicFrame>
        <p:nvGraphicFramePr>
          <p:cNvPr id="34" name="Таблица 6">
            <a:extLst>
              <a:ext uri="{FF2B5EF4-FFF2-40B4-BE49-F238E27FC236}">
                <a16:creationId xmlns="" xmlns:a16="http://schemas.microsoft.com/office/drawing/2014/main" id="{D90D37C0-AB95-463A-B6E4-AEEE55070FDB}"/>
              </a:ext>
            </a:extLst>
          </p:cNvPr>
          <p:cNvGraphicFramePr>
            <a:graphicFrameLocks noGrp="1"/>
          </p:cNvGraphicFramePr>
          <p:nvPr>
            <p:extLst>
              <p:ext uri="{D42A27DB-BD31-4B8C-83A1-F6EECF244321}">
                <p14:modId xmlns:p14="http://schemas.microsoft.com/office/powerpoint/2010/main" val="1910287593"/>
              </p:ext>
            </p:extLst>
          </p:nvPr>
        </p:nvGraphicFramePr>
        <p:xfrm>
          <a:off x="937802" y="1896684"/>
          <a:ext cx="9784077" cy="3226270"/>
        </p:xfrm>
        <a:graphic>
          <a:graphicData uri="http://schemas.openxmlformats.org/drawingml/2006/table">
            <a:tbl>
              <a:tblPr>
                <a:tableStyleId>{10A1B5D5-9B99-4C35-A422-299274C87663}</a:tableStyleId>
              </a:tblPr>
              <a:tblGrid>
                <a:gridCol w="3280286">
                  <a:extLst>
                    <a:ext uri="{9D8B030D-6E8A-4147-A177-3AD203B41FA5}">
                      <a16:colId xmlns="" xmlns:a16="http://schemas.microsoft.com/office/drawing/2014/main" val="20000"/>
                    </a:ext>
                  </a:extLst>
                </a:gridCol>
                <a:gridCol w="723563">
                  <a:extLst>
                    <a:ext uri="{9D8B030D-6E8A-4147-A177-3AD203B41FA5}">
                      <a16:colId xmlns="" xmlns:a16="http://schemas.microsoft.com/office/drawing/2014/main" val="3024825902"/>
                    </a:ext>
                  </a:extLst>
                </a:gridCol>
                <a:gridCol w="870056">
                  <a:extLst>
                    <a:ext uri="{9D8B030D-6E8A-4147-A177-3AD203B41FA5}">
                      <a16:colId xmlns="" xmlns:a16="http://schemas.microsoft.com/office/drawing/2014/main" val="901196506"/>
                    </a:ext>
                  </a:extLst>
                </a:gridCol>
                <a:gridCol w="818362">
                  <a:extLst>
                    <a:ext uri="{9D8B030D-6E8A-4147-A177-3AD203B41FA5}">
                      <a16:colId xmlns="" xmlns:a16="http://schemas.microsoft.com/office/drawing/2014/main" val="3867369561"/>
                    </a:ext>
                  </a:extLst>
                </a:gridCol>
                <a:gridCol w="818362">
                  <a:extLst>
                    <a:ext uri="{9D8B030D-6E8A-4147-A177-3AD203B41FA5}">
                      <a16:colId xmlns="" xmlns:a16="http://schemas.microsoft.com/office/drawing/2014/main" val="1818818843"/>
                    </a:ext>
                  </a:extLst>
                </a:gridCol>
                <a:gridCol w="818362">
                  <a:extLst>
                    <a:ext uri="{9D8B030D-6E8A-4147-A177-3AD203B41FA5}">
                      <a16:colId xmlns="" xmlns:a16="http://schemas.microsoft.com/office/drawing/2014/main" val="674076393"/>
                    </a:ext>
                  </a:extLst>
                </a:gridCol>
                <a:gridCol w="818362">
                  <a:extLst>
                    <a:ext uri="{9D8B030D-6E8A-4147-A177-3AD203B41FA5}">
                      <a16:colId xmlns="" xmlns:a16="http://schemas.microsoft.com/office/drawing/2014/main" val="1318198564"/>
                    </a:ext>
                  </a:extLst>
                </a:gridCol>
                <a:gridCol w="818362">
                  <a:extLst>
                    <a:ext uri="{9D8B030D-6E8A-4147-A177-3AD203B41FA5}">
                      <a16:colId xmlns="" xmlns:a16="http://schemas.microsoft.com/office/drawing/2014/main" val="4001829154"/>
                    </a:ext>
                  </a:extLst>
                </a:gridCol>
                <a:gridCol w="818362">
                  <a:extLst>
                    <a:ext uri="{9D8B030D-6E8A-4147-A177-3AD203B41FA5}">
                      <a16:colId xmlns="" xmlns:a16="http://schemas.microsoft.com/office/drawing/2014/main" val="461834287"/>
                    </a:ext>
                  </a:extLst>
                </a:gridCol>
              </a:tblGrid>
              <a:tr h="223436">
                <a:tc rowSpan="2">
                  <a:txBody>
                    <a:bodyPr/>
                    <a:lstStyle/>
                    <a:p>
                      <a:pPr algn="ctr" fontAlgn="b"/>
                      <a:r>
                        <a:rPr lang="ru-RU" sz="1050" b="1" i="0" u="none" strike="noStrike" dirty="0" err="1">
                          <a:solidFill>
                            <a:srgbClr val="000000"/>
                          </a:solidFill>
                          <a:effectLst/>
                          <a:latin typeface="+mn-lt"/>
                        </a:rPr>
                        <a:t>Послуга</a:t>
                      </a:r>
                      <a:endParaRPr lang="en-US" sz="1050" b="1" i="0" u="none" strike="noStrike" dirty="0">
                        <a:solidFill>
                          <a:srgbClr val="000000"/>
                        </a:solidFill>
                        <a:effectLst/>
                        <a:latin typeface="+mn-lt"/>
                      </a:endParaRPr>
                    </a:p>
                  </a:txBody>
                  <a:tcPr marL="9525" marR="9525" marT="9525" marB="0" anchor="ctr">
                    <a:lnL w="12700" cmpd="sng">
                      <a:noFill/>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algn="ctr" fontAlgn="b"/>
                      <a:r>
                        <a:rPr lang="uk-UA" sz="1050" b="1" u="none" strike="noStrike" dirty="0" err="1">
                          <a:solidFill>
                            <a:schemeClr val="bg1"/>
                          </a:solidFill>
                          <a:effectLst/>
                        </a:rPr>
                        <a:t>Лосинівська</a:t>
                      </a:r>
                      <a:endParaRPr lang="uk-UA" sz="1050" b="1" u="none" strike="noStrike" dirty="0">
                        <a:solidFill>
                          <a:schemeClr val="bg1"/>
                        </a:solidFill>
                        <a:effectLst/>
                      </a:endParaRPr>
                    </a:p>
                  </a:txBody>
                  <a:tcPr marL="9525" marR="9525" marT="9525" marB="0" anchor="ctr">
                    <a:lnL w="12700" cap="flat" cmpd="sng" algn="ctr">
                      <a:noFill/>
                      <a:prstDash val="solid"/>
                      <a:round/>
                      <a:headEnd type="none" w="med" len="med"/>
                      <a:tailEnd type="none" w="med" len="med"/>
                    </a:lnL>
                    <a:lnR w="12700" cap="flat" cmpd="sng" algn="ctr">
                      <a:solidFill>
                        <a:schemeClr val="tx1"/>
                      </a:solidFill>
                      <a:prstDash val="sysDash"/>
                      <a:round/>
                      <a:headEnd type="none" w="med" len="med"/>
                      <a:tailEnd type="none" w="med" len="med"/>
                    </a:lnR>
                    <a:lnB w="12700" cap="flat" cmpd="sng" algn="ctr">
                      <a:solidFill>
                        <a:schemeClr val="tx1"/>
                      </a:solidFill>
                      <a:prstDash val="solid"/>
                      <a:round/>
                      <a:headEnd type="none" w="med" len="med"/>
                      <a:tailEnd type="none" w="med" len="med"/>
                    </a:lnB>
                    <a:solidFill>
                      <a:schemeClr val="accent6">
                        <a:lumMod val="75000"/>
                      </a:schemeClr>
                    </a:solid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uk-UA" sz="1050" b="1" u="none" strike="noStrike" dirty="0">
                        <a:solidFill>
                          <a:schemeClr val="bg1"/>
                        </a:solidFill>
                        <a:effectLst/>
                      </a:endParaRPr>
                    </a:p>
                  </a:txBody>
                  <a:tcPr marL="9525" marR="9525" marT="9525" marB="0" anchor="b">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solidFill>
                      <a:schemeClr val="accent6">
                        <a:lumMod val="75000"/>
                      </a:schemeClr>
                    </a:solidFill>
                  </a:tcPr>
                </a:tc>
                <a:tc gridSpan="4">
                  <a:txBody>
                    <a:bodyPr/>
                    <a:lstStyle/>
                    <a:p>
                      <a:pPr algn="ctr" fontAlgn="b"/>
                      <a:r>
                        <a:rPr lang="uk-UA" sz="1050" b="1" i="0" u="none" strike="noStrike" dirty="0">
                          <a:solidFill>
                            <a:schemeClr val="bg1"/>
                          </a:solidFill>
                          <a:effectLst/>
                          <a:latin typeface="+mn-lt"/>
                        </a:rPr>
                        <a:t>Когорта 4</a:t>
                      </a:r>
                      <a:endParaRPr lang="en-US" sz="1050" b="1" i="0" u="none" strike="noStrike" dirty="0">
                        <a:solidFill>
                          <a:schemeClr val="bg1"/>
                        </a:solidFill>
                        <a:effectLst/>
                        <a:latin typeface="+mn-lt"/>
                      </a:endParaRPr>
                    </a:p>
                  </a:txBody>
                  <a:tcPr marL="9525" marR="9525" marT="9525" marB="0" anchor="ctr">
                    <a:lnL w="12700" cap="flat" cmpd="sng" algn="ctr">
                      <a:solidFill>
                        <a:schemeClr val="tx1"/>
                      </a:solidFill>
                      <a:prstDash val="sysDash"/>
                      <a:round/>
                      <a:headEnd type="none" w="med" len="med"/>
                      <a:tailEnd type="none" w="med" len="med"/>
                    </a:lnL>
                    <a:lnR w="12700" cap="flat" cmpd="sng" algn="ctr">
                      <a:solidFill>
                        <a:schemeClr val="accent6"/>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6">
                        <a:lumMod val="75000"/>
                      </a:schemeClr>
                    </a:solidFill>
                  </a:tcPr>
                </a:tc>
                <a:tc hMerge="1">
                  <a:txBody>
                    <a:bodyPr/>
                    <a:lstStyle/>
                    <a:p>
                      <a:pPr algn="ctr" fontAlgn="b"/>
                      <a:endParaRPr lang="en-US" sz="1100" b="1" i="0" u="none" strike="noStrike">
                        <a:solidFill>
                          <a:schemeClr val="bg1"/>
                        </a:solidFill>
                        <a:effectLst/>
                        <a:latin typeface="+mn-lt"/>
                      </a:endParaRPr>
                    </a:p>
                  </a:txBody>
                  <a:tcPr marL="9525" marR="9525" marT="9525" marB="0" anchor="b">
                    <a:solidFill>
                      <a:schemeClr val="accent6">
                        <a:lumMod val="75000"/>
                      </a:schemeClr>
                    </a:solidFill>
                  </a:tcPr>
                </a:tc>
                <a:tc hMerge="1">
                  <a:txBody>
                    <a:bodyPr/>
                    <a:lstStyle/>
                    <a:p>
                      <a:pPr algn="ctr" fontAlgn="b"/>
                      <a:endParaRPr lang="en-US" sz="1100" b="1" i="0" u="none" strike="noStrike">
                        <a:solidFill>
                          <a:schemeClr val="bg1"/>
                        </a:solidFill>
                        <a:effectLst/>
                        <a:latin typeface="+mn-lt"/>
                      </a:endParaRPr>
                    </a:p>
                  </a:txBody>
                  <a:tcPr marL="9525" marR="9525" marT="9525" marB="0" anchor="b">
                    <a:solidFill>
                      <a:schemeClr val="accent6">
                        <a:lumMod val="75000"/>
                      </a:schemeClr>
                    </a:solidFill>
                  </a:tcPr>
                </a:tc>
                <a:tc hMerge="1">
                  <a:txBody>
                    <a:bodyPr/>
                    <a:lstStyle/>
                    <a:p>
                      <a:pPr algn="ctr" fontAlgn="b"/>
                      <a:endParaRPr lang="en-US" sz="1050" b="1" i="0" u="none" strike="noStrike" dirty="0">
                        <a:solidFill>
                          <a:schemeClr val="bg1"/>
                        </a:solidFill>
                        <a:effectLst/>
                        <a:latin typeface="+mn-lt"/>
                      </a:endParaRPr>
                    </a:p>
                  </a:txBody>
                  <a:tcPr marL="9525" marR="9525" marT="9525" marB="0" anchor="b">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solidFill>
                      <a:schemeClr val="accent6">
                        <a:lumMod val="75000"/>
                      </a:schemeClr>
                    </a:solidFill>
                  </a:tcPr>
                </a:tc>
                <a:extLst>
                  <a:ext uri="{0D108BD9-81ED-4DB2-BD59-A6C34878D82A}">
                    <a16:rowId xmlns="" xmlns:a16="http://schemas.microsoft.com/office/drawing/2014/main" val="2981481912"/>
                  </a:ext>
                </a:extLst>
              </a:tr>
              <a:tr h="434319">
                <a:tc vMerge="1">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050" b="1" u="none" strike="noStrike" dirty="0" err="1">
                          <a:solidFill>
                            <a:schemeClr val="bg1"/>
                          </a:solidFill>
                          <a:effectLst/>
                        </a:rPr>
                        <a:t>Найбільш</a:t>
                      </a:r>
                      <a:r>
                        <a:rPr lang="ru-RU" sz="1050" b="1" u="none" strike="noStrike" dirty="0">
                          <a:solidFill>
                            <a:schemeClr val="bg1"/>
                          </a:solidFill>
                          <a:effectLst/>
                        </a:rPr>
                        <a:t> </a:t>
                      </a:r>
                      <a:r>
                        <a:rPr lang="ru-RU" sz="1050" b="1" u="none" strike="noStrike" dirty="0" err="1">
                          <a:solidFill>
                            <a:schemeClr val="bg1"/>
                          </a:solidFill>
                          <a:effectLst/>
                        </a:rPr>
                        <a:t>важлива</a:t>
                      </a:r>
                      <a:endParaRPr lang="en-US" sz="1050" b="1" i="0" u="none" strike="noStrike" dirty="0">
                        <a:solidFill>
                          <a:schemeClr val="bg1"/>
                        </a:solidFill>
                        <a:effectLst/>
                        <a:latin typeface="+mn-lt"/>
                      </a:endParaRPr>
                    </a:p>
                  </a:txBody>
                  <a:tcPr marL="9525" marR="9525" marT="9525" marB="0" anchor="ctr">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fontAlgn="b"/>
                      <a:r>
                        <a:rPr lang="ru-RU" sz="1050" b="1" u="none" strike="noStrike" dirty="0">
                          <a:solidFill>
                            <a:schemeClr val="bg1"/>
                          </a:solidFill>
                          <a:effectLst/>
                        </a:rPr>
                        <a:t>Друга за </a:t>
                      </a:r>
                      <a:r>
                        <a:rPr lang="ru-RU" sz="1050" b="1" u="none" strike="noStrike" dirty="0" err="1">
                          <a:solidFill>
                            <a:schemeClr val="bg1"/>
                          </a:solidFill>
                          <a:effectLst/>
                        </a:rPr>
                        <a:t>важливістю</a:t>
                      </a:r>
                      <a:endParaRPr lang="en-US" sz="1050" b="1" i="0" u="none" strike="noStrike" dirty="0">
                        <a:solidFill>
                          <a:schemeClr val="bg1"/>
                        </a:solidFill>
                        <a:effectLst/>
                        <a:latin typeface="+mn-lt"/>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fontAlgn="b"/>
                      <a:r>
                        <a:rPr lang="ru-RU" sz="1050" b="1" u="none" strike="noStrike" dirty="0" err="1">
                          <a:solidFill>
                            <a:schemeClr val="bg1"/>
                          </a:solidFill>
                          <a:effectLst/>
                        </a:rPr>
                        <a:t>Третя</a:t>
                      </a:r>
                      <a:r>
                        <a:rPr lang="ru-RU" sz="1050" b="1" u="none" strike="noStrike" dirty="0">
                          <a:solidFill>
                            <a:schemeClr val="bg1"/>
                          </a:solidFill>
                          <a:effectLst/>
                        </a:rPr>
                        <a:t> за </a:t>
                      </a:r>
                      <a:r>
                        <a:rPr lang="ru-RU" sz="1050" b="1" u="none" strike="noStrike" dirty="0" err="1">
                          <a:solidFill>
                            <a:schemeClr val="bg1"/>
                          </a:solidFill>
                          <a:effectLst/>
                        </a:rPr>
                        <a:t>важливістю</a:t>
                      </a:r>
                      <a:endParaRPr lang="en-US" sz="1050" b="1" i="0" u="none" strike="noStrike" dirty="0">
                        <a:solidFill>
                          <a:schemeClr val="bg1"/>
                        </a:solidFill>
                        <a:effectLst/>
                        <a:latin typeface="+mn-lt"/>
                      </a:endParaRPr>
                    </a:p>
                  </a:txBody>
                  <a:tcPr marL="9525" marR="9525" marT="9525"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gn="ctr" fontAlgn="b"/>
                      <a:r>
                        <a:rPr lang="ru-RU" sz="1050" b="1" i="0" u="none" strike="noStrike" dirty="0" err="1">
                          <a:solidFill>
                            <a:schemeClr val="bg1"/>
                          </a:solidFill>
                          <a:effectLst/>
                          <a:latin typeface="+mn-lt"/>
                        </a:rPr>
                        <a:t>Всього</a:t>
                      </a:r>
                      <a:endParaRPr lang="en-US" sz="1050" b="1" i="0" u="none" strike="noStrike" dirty="0">
                        <a:solidFill>
                          <a:schemeClr val="bg1"/>
                        </a:solidFill>
                        <a:effectLst/>
                        <a:latin typeface="+mn-lt"/>
                      </a:endParaRPr>
                    </a:p>
                  </a:txBody>
                  <a:tcPr marL="9525" marR="9525" marT="9525" marB="0" anchor="ctr">
                    <a:lnL w="12700" cap="flat" cmpd="sng" algn="ctr">
                      <a:no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F9DFF"/>
                    </a:solidFill>
                  </a:tcPr>
                </a:tc>
                <a:tc>
                  <a:txBody>
                    <a:bodyPr/>
                    <a:lstStyle/>
                    <a:p>
                      <a:pPr algn="ctr" fontAlgn="b"/>
                      <a:r>
                        <a:rPr lang="ru-RU" sz="1050" b="1" u="none" strike="noStrike" dirty="0" err="1">
                          <a:solidFill>
                            <a:schemeClr val="bg1"/>
                          </a:solidFill>
                          <a:effectLst/>
                        </a:rPr>
                        <a:t>Найбільш</a:t>
                      </a:r>
                      <a:r>
                        <a:rPr lang="ru-RU" sz="1050" b="1" u="none" strike="noStrike" dirty="0">
                          <a:solidFill>
                            <a:schemeClr val="bg1"/>
                          </a:solidFill>
                          <a:effectLst/>
                        </a:rPr>
                        <a:t> </a:t>
                      </a:r>
                      <a:r>
                        <a:rPr lang="ru-RU" sz="1050" b="1" u="none" strike="noStrike" dirty="0" err="1">
                          <a:solidFill>
                            <a:schemeClr val="bg1"/>
                          </a:solidFill>
                          <a:effectLst/>
                        </a:rPr>
                        <a:t>важлива</a:t>
                      </a:r>
                      <a:endParaRPr lang="en-US" sz="1050" b="1" i="0" u="none" strike="noStrike" dirty="0">
                        <a:solidFill>
                          <a:schemeClr val="bg1"/>
                        </a:solidFill>
                        <a:effectLst/>
                        <a:latin typeface="+mn-lt"/>
                      </a:endParaRPr>
                    </a:p>
                  </a:txBody>
                  <a:tcPr marL="9525" marR="9525" marT="9525" marB="0" anchor="ctr">
                    <a:lnL w="12700" cap="flat" cmpd="sng" algn="ctr">
                      <a:solidFill>
                        <a:schemeClr val="tx1"/>
                      </a:solidFill>
                      <a:prstDash val="sysDash"/>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fontAlgn="b"/>
                      <a:r>
                        <a:rPr lang="ru-RU" sz="1050" b="1" u="none" strike="noStrike" dirty="0">
                          <a:solidFill>
                            <a:schemeClr val="bg1"/>
                          </a:solidFill>
                          <a:effectLst/>
                        </a:rPr>
                        <a:t>Друга за </a:t>
                      </a:r>
                      <a:r>
                        <a:rPr lang="ru-RU" sz="1050" b="1" u="none" strike="noStrike" dirty="0" err="1">
                          <a:solidFill>
                            <a:schemeClr val="bg1"/>
                          </a:solidFill>
                          <a:effectLst/>
                        </a:rPr>
                        <a:t>важливістю</a:t>
                      </a:r>
                      <a:endParaRPr lang="en-US" sz="1050" b="1" i="0" u="none" strike="noStrike" dirty="0">
                        <a:solidFill>
                          <a:schemeClr val="bg1"/>
                        </a:solidFill>
                        <a:effectLst/>
                        <a:latin typeface="+mn-lt"/>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fontAlgn="b"/>
                      <a:r>
                        <a:rPr lang="ru-RU" sz="1050" b="1" u="none" strike="noStrike" dirty="0" err="1">
                          <a:solidFill>
                            <a:schemeClr val="bg1"/>
                          </a:solidFill>
                          <a:effectLst/>
                        </a:rPr>
                        <a:t>Третя</a:t>
                      </a:r>
                      <a:r>
                        <a:rPr lang="ru-RU" sz="1050" b="1" u="none" strike="noStrike" dirty="0">
                          <a:solidFill>
                            <a:schemeClr val="bg1"/>
                          </a:solidFill>
                          <a:effectLst/>
                        </a:rPr>
                        <a:t> за </a:t>
                      </a:r>
                      <a:r>
                        <a:rPr lang="ru-RU" sz="1050" b="1" u="none" strike="noStrike" dirty="0" err="1">
                          <a:solidFill>
                            <a:schemeClr val="bg1"/>
                          </a:solidFill>
                          <a:effectLst/>
                        </a:rPr>
                        <a:t>важливістю</a:t>
                      </a:r>
                      <a:endParaRPr lang="en-US" sz="1050" b="1" i="0" u="none" strike="noStrike" dirty="0">
                        <a:solidFill>
                          <a:schemeClr val="bg1"/>
                        </a:solidFill>
                        <a:effectLst/>
                        <a:latin typeface="+mn-lt"/>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1050" b="1" i="0" u="none" strike="noStrike" dirty="0" err="1">
                          <a:solidFill>
                            <a:schemeClr val="bg1"/>
                          </a:solidFill>
                          <a:effectLst/>
                          <a:latin typeface="+mn-lt"/>
                        </a:rPr>
                        <a:t>Всього</a:t>
                      </a:r>
                      <a:endParaRPr lang="en-US" sz="1050" b="1" i="0" u="none" strike="noStrike" dirty="0">
                        <a:solidFill>
                          <a:schemeClr val="bg1"/>
                        </a:solidFill>
                        <a:effectLst/>
                        <a:latin typeface="+mn-lt"/>
                      </a:endParaRPr>
                    </a:p>
                  </a:txBody>
                  <a:tcPr marL="9525" marR="9525" marT="9525"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F9DFF"/>
                    </a:solidFill>
                  </a:tcPr>
                </a:tc>
                <a:extLst>
                  <a:ext uri="{0D108BD9-81ED-4DB2-BD59-A6C34878D82A}">
                    <a16:rowId xmlns="" xmlns:a16="http://schemas.microsoft.com/office/drawing/2014/main" val="1432016810"/>
                  </a:ext>
                </a:extLst>
              </a:tr>
              <a:tr h="223436">
                <a:tc>
                  <a:txBody>
                    <a:bodyPr/>
                    <a:lstStyle/>
                    <a:p>
                      <a:pPr algn="l" fontAlgn="t"/>
                      <a:r>
                        <a:rPr lang="uk-UA" sz="1050" b="1" i="0" u="none" strike="noStrike" dirty="0">
                          <a:solidFill>
                            <a:srgbClr val="000000"/>
                          </a:solidFill>
                          <a:effectLst/>
                          <a:latin typeface="+mn-lt"/>
                        </a:rPr>
                        <a:t>Послуги з первинної медичної допомоги  – фельдшерсько-акушерський пункти (ФАП), амбулаторії</a:t>
                      </a:r>
                    </a:p>
                  </a:txBody>
                  <a:tcPr marL="7620" marR="7620" marT="7620" marB="0">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uk-UA" sz="1100" b="0" i="0" u="none" strike="noStrike" dirty="0">
                          <a:solidFill>
                            <a:schemeClr val="bg1"/>
                          </a:solidFill>
                          <a:effectLst/>
                          <a:latin typeface="+mn-lt"/>
                        </a:rPr>
                        <a:t>27.8%</a:t>
                      </a:r>
                    </a:p>
                  </a:txBody>
                  <a:tcPr marL="7620" marR="7620" marT="7620" marB="0" anchor="ctr">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fontAlgn="b"/>
                      <a:r>
                        <a:rPr lang="uk-UA" sz="1100" b="0" i="0" u="none" strike="noStrike" dirty="0">
                          <a:solidFill>
                            <a:schemeClr val="bg1"/>
                          </a:solidFill>
                          <a:effectLst/>
                          <a:latin typeface="+mn-lt"/>
                        </a:rPr>
                        <a:t>12.4%</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fontAlgn="b"/>
                      <a:r>
                        <a:rPr lang="uk-UA" sz="1100" b="0" i="0" u="none" strike="noStrike" dirty="0">
                          <a:solidFill>
                            <a:schemeClr val="bg1"/>
                          </a:solidFill>
                          <a:effectLst/>
                          <a:latin typeface="+mn-lt"/>
                        </a:rPr>
                        <a:t>9.9%</a:t>
                      </a:r>
                    </a:p>
                  </a:txBody>
                  <a:tcPr marL="7620" marR="7620" marT="762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fontAlgn="b"/>
                      <a:r>
                        <a:rPr lang="uk-UA" sz="1100" b="0" i="0" u="none" strike="noStrike">
                          <a:solidFill>
                            <a:schemeClr val="bg1"/>
                          </a:solidFill>
                          <a:effectLst/>
                          <a:latin typeface="+mn-lt"/>
                        </a:rPr>
                        <a:t>50.0%</a:t>
                      </a:r>
                    </a:p>
                  </a:txBody>
                  <a:tcPr marL="7620" marR="7620" marT="7620" marB="0" anchor="ctr">
                    <a:lnL w="12700" cap="flat" cmpd="sng" algn="ctr">
                      <a:no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fontAlgn="b"/>
                      <a:r>
                        <a:rPr lang="uk-UA" sz="1100" b="0" i="0" u="none" strike="noStrike" dirty="0">
                          <a:solidFill>
                            <a:schemeClr val="bg1"/>
                          </a:solidFill>
                          <a:effectLst/>
                          <a:latin typeface="+mn-lt"/>
                        </a:rPr>
                        <a:t>16.8%</a:t>
                      </a:r>
                    </a:p>
                  </a:txBody>
                  <a:tcPr marL="7620" marR="7620" marT="7620" marB="0" anchor="ctr">
                    <a:lnL w="12700" cap="flat" cmpd="sng" algn="ctr">
                      <a:solidFill>
                        <a:schemeClr val="tx1"/>
                      </a:solidFill>
                      <a:prstDash val="sysDash"/>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2F469C"/>
                    </a:solidFill>
                  </a:tcPr>
                </a:tc>
                <a:tc>
                  <a:txBody>
                    <a:bodyPr/>
                    <a:lstStyle/>
                    <a:p>
                      <a:pPr algn="ctr" fontAlgn="b"/>
                      <a:r>
                        <a:rPr lang="uk-UA" sz="1100" b="0" i="0" u="none" strike="noStrike" dirty="0">
                          <a:solidFill>
                            <a:schemeClr val="bg1"/>
                          </a:solidFill>
                          <a:effectLst/>
                          <a:latin typeface="+mn-lt"/>
                        </a:rPr>
                        <a:t>13.4%</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2F469C"/>
                    </a:solidFill>
                  </a:tcPr>
                </a:tc>
                <a:tc>
                  <a:txBody>
                    <a:bodyPr/>
                    <a:lstStyle/>
                    <a:p>
                      <a:pPr algn="ctr" fontAlgn="b"/>
                      <a:r>
                        <a:rPr lang="uk-UA" sz="1100" b="0" i="0" u="none" strike="noStrike" dirty="0">
                          <a:solidFill>
                            <a:schemeClr val="bg1"/>
                          </a:solidFill>
                          <a:effectLst/>
                          <a:latin typeface="+mn-lt"/>
                        </a:rPr>
                        <a:t>10.0%</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2F469C"/>
                    </a:solidFill>
                  </a:tcPr>
                </a:tc>
                <a:tc>
                  <a:txBody>
                    <a:bodyPr/>
                    <a:lstStyle/>
                    <a:p>
                      <a:pPr algn="ctr" fontAlgn="b"/>
                      <a:r>
                        <a:rPr lang="uk-UA" sz="1100" b="0" i="0" u="none" strike="noStrike" dirty="0">
                          <a:solidFill>
                            <a:schemeClr val="bg1"/>
                          </a:solidFill>
                          <a:effectLst/>
                          <a:latin typeface="+mn-lt"/>
                        </a:rPr>
                        <a:t>40.2%</a:t>
                      </a:r>
                    </a:p>
                  </a:txBody>
                  <a:tcPr marL="7620" marR="7620" marT="762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2F469C"/>
                    </a:solidFill>
                  </a:tcPr>
                </a:tc>
                <a:extLst>
                  <a:ext uri="{0D108BD9-81ED-4DB2-BD59-A6C34878D82A}">
                    <a16:rowId xmlns="" xmlns:a16="http://schemas.microsoft.com/office/drawing/2014/main" val="476424211"/>
                  </a:ext>
                </a:extLst>
              </a:tr>
              <a:tr h="236629">
                <a:tc>
                  <a:txBody>
                    <a:bodyPr/>
                    <a:lstStyle/>
                    <a:p>
                      <a:pPr algn="l" fontAlgn="t"/>
                      <a:r>
                        <a:rPr lang="ru-RU" sz="1050" b="1" i="0" u="none" strike="noStrike" dirty="0" err="1">
                          <a:solidFill>
                            <a:srgbClr val="000000"/>
                          </a:solidFill>
                          <a:effectLst/>
                          <a:latin typeface="+mn-lt"/>
                        </a:rPr>
                        <a:t>Будівництво</a:t>
                      </a:r>
                      <a:r>
                        <a:rPr lang="ru-RU" sz="1050" b="1" i="0" u="none" strike="noStrike" dirty="0">
                          <a:solidFill>
                            <a:srgbClr val="000000"/>
                          </a:solidFill>
                          <a:effectLst/>
                          <a:latin typeface="+mn-lt"/>
                        </a:rPr>
                        <a:t>, ремонт та </a:t>
                      </a:r>
                      <a:r>
                        <a:rPr lang="ru-RU" sz="1050" b="1" i="0" u="none" strike="noStrike" dirty="0" err="1">
                          <a:solidFill>
                            <a:srgbClr val="000000"/>
                          </a:solidFill>
                          <a:effectLst/>
                          <a:latin typeface="+mn-lt"/>
                        </a:rPr>
                        <a:t>обслуговування</a:t>
                      </a:r>
                      <a:r>
                        <a:rPr lang="ru-RU" sz="1050" b="1" i="0" u="none" strike="noStrike" dirty="0">
                          <a:solidFill>
                            <a:srgbClr val="000000"/>
                          </a:solidFill>
                          <a:effectLst/>
                          <a:latin typeface="+mn-lt"/>
                        </a:rPr>
                        <a:t> </a:t>
                      </a:r>
                      <a:r>
                        <a:rPr lang="ru-RU" sz="1050" b="1" i="0" u="none" strike="noStrike" dirty="0" err="1">
                          <a:solidFill>
                            <a:srgbClr val="000000"/>
                          </a:solidFill>
                          <a:effectLst/>
                          <a:latin typeface="+mn-lt"/>
                        </a:rPr>
                        <a:t>доріг</a:t>
                      </a:r>
                      <a:r>
                        <a:rPr lang="ru-RU" sz="1050" b="1" i="0" u="none" strike="noStrike" dirty="0">
                          <a:solidFill>
                            <a:srgbClr val="000000"/>
                          </a:solidFill>
                          <a:effectLst/>
                          <a:latin typeface="+mn-lt"/>
                        </a:rPr>
                        <a:t> </a:t>
                      </a:r>
                    </a:p>
                  </a:txBody>
                  <a:tcPr marL="7620" marR="7620" marT="7620" marB="0">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uk-UA" sz="1100" b="0" i="0" u="none" strike="noStrike">
                          <a:solidFill>
                            <a:schemeClr val="bg1"/>
                          </a:solidFill>
                          <a:effectLst/>
                          <a:latin typeface="+mn-lt"/>
                        </a:rPr>
                        <a:t>15.8%</a:t>
                      </a:r>
                    </a:p>
                  </a:txBody>
                  <a:tcPr marL="7620" marR="7620" marT="7620" marB="0" anchor="ctr">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fontAlgn="b"/>
                      <a:r>
                        <a:rPr lang="uk-UA" sz="1100" b="0" i="0" u="none" strike="noStrike" dirty="0">
                          <a:solidFill>
                            <a:schemeClr val="bg1"/>
                          </a:solidFill>
                          <a:effectLst/>
                          <a:latin typeface="+mn-lt"/>
                        </a:rPr>
                        <a:t>19.6%</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fontAlgn="b"/>
                      <a:r>
                        <a:rPr lang="uk-UA" sz="1100" b="0" i="0" u="none" strike="noStrike" dirty="0">
                          <a:solidFill>
                            <a:schemeClr val="bg1"/>
                          </a:solidFill>
                          <a:effectLst/>
                          <a:latin typeface="+mn-lt"/>
                        </a:rPr>
                        <a:t>10.3%</a:t>
                      </a:r>
                    </a:p>
                  </a:txBody>
                  <a:tcPr marL="7620" marR="7620" marT="762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fontAlgn="b"/>
                      <a:r>
                        <a:rPr lang="uk-UA" sz="1100" b="0" i="0" u="none" strike="noStrike" dirty="0">
                          <a:solidFill>
                            <a:schemeClr val="bg1"/>
                          </a:solidFill>
                          <a:effectLst/>
                          <a:latin typeface="+mn-lt"/>
                        </a:rPr>
                        <a:t>45.7%</a:t>
                      </a:r>
                    </a:p>
                  </a:txBody>
                  <a:tcPr marL="7620" marR="7620" marT="7620" marB="0" anchor="ctr">
                    <a:lnL w="12700" cap="flat" cmpd="sng" algn="ctr">
                      <a:no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fontAlgn="b"/>
                      <a:r>
                        <a:rPr lang="uk-UA" sz="1100" b="0" i="0" u="none" strike="noStrike" dirty="0">
                          <a:solidFill>
                            <a:schemeClr val="bg1"/>
                          </a:solidFill>
                          <a:effectLst/>
                          <a:latin typeface="+mn-lt"/>
                        </a:rPr>
                        <a:t>30.2%</a:t>
                      </a:r>
                    </a:p>
                  </a:txBody>
                  <a:tcPr marL="7620" marR="7620" marT="7620" marB="0" anchor="ctr">
                    <a:lnL w="12700" cap="flat" cmpd="sng" algn="ctr">
                      <a:solidFill>
                        <a:schemeClr val="tx1"/>
                      </a:solidFill>
                      <a:prstDash val="sysDash"/>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D9C"/>
                    </a:solidFill>
                  </a:tcPr>
                </a:tc>
                <a:tc>
                  <a:txBody>
                    <a:bodyPr/>
                    <a:lstStyle/>
                    <a:p>
                      <a:pPr algn="ctr" fontAlgn="b"/>
                      <a:r>
                        <a:rPr lang="uk-UA" sz="1100" b="0" i="0" u="none" strike="noStrike" dirty="0">
                          <a:solidFill>
                            <a:schemeClr val="bg1"/>
                          </a:solidFill>
                          <a:effectLst/>
                          <a:latin typeface="+mn-lt"/>
                        </a:rPr>
                        <a:t>19.8%</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D9C"/>
                    </a:solidFill>
                  </a:tcPr>
                </a:tc>
                <a:tc>
                  <a:txBody>
                    <a:bodyPr/>
                    <a:lstStyle/>
                    <a:p>
                      <a:pPr algn="ctr" fontAlgn="b"/>
                      <a:r>
                        <a:rPr lang="uk-UA" sz="1100" b="0" i="0" u="none" strike="noStrike" dirty="0">
                          <a:solidFill>
                            <a:schemeClr val="bg1"/>
                          </a:solidFill>
                          <a:effectLst/>
                          <a:latin typeface="+mn-lt"/>
                        </a:rPr>
                        <a:t>11.7%</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D9C"/>
                    </a:solidFill>
                  </a:tcPr>
                </a:tc>
                <a:tc>
                  <a:txBody>
                    <a:bodyPr/>
                    <a:lstStyle/>
                    <a:p>
                      <a:pPr algn="ctr" fontAlgn="b"/>
                      <a:r>
                        <a:rPr lang="uk-UA" sz="1100" b="0" i="0" u="none" strike="noStrike" dirty="0">
                          <a:solidFill>
                            <a:schemeClr val="bg1"/>
                          </a:solidFill>
                          <a:effectLst/>
                          <a:latin typeface="+mn-lt"/>
                        </a:rPr>
                        <a:t>61.8%</a:t>
                      </a:r>
                    </a:p>
                  </a:txBody>
                  <a:tcPr marL="7620" marR="7620" marT="762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D9C"/>
                    </a:solidFill>
                  </a:tcPr>
                </a:tc>
                <a:extLst>
                  <a:ext uri="{0D108BD9-81ED-4DB2-BD59-A6C34878D82A}">
                    <a16:rowId xmlns="" xmlns:a16="http://schemas.microsoft.com/office/drawing/2014/main" val="10000"/>
                  </a:ext>
                </a:extLst>
              </a:tr>
              <a:tr h="260348">
                <a:tc>
                  <a:txBody>
                    <a:bodyPr/>
                    <a:lstStyle/>
                    <a:p>
                      <a:pPr algn="l" fontAlgn="t"/>
                      <a:r>
                        <a:rPr lang="uk-UA" sz="1050" b="1" i="0" u="none" strike="noStrike" dirty="0">
                          <a:solidFill>
                            <a:srgbClr val="000000"/>
                          </a:solidFill>
                          <a:effectLst/>
                          <a:latin typeface="+mn-lt"/>
                        </a:rPr>
                        <a:t>Громадський транспорт </a:t>
                      </a:r>
                    </a:p>
                  </a:txBody>
                  <a:tcPr marL="7620" marR="7620" marT="7620" marB="0">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uk-UA" sz="1100" b="0" i="0" u="none" strike="noStrike">
                          <a:solidFill>
                            <a:schemeClr val="bg1"/>
                          </a:solidFill>
                          <a:effectLst/>
                          <a:latin typeface="+mn-lt"/>
                        </a:rPr>
                        <a:t>8.9%</a:t>
                      </a:r>
                    </a:p>
                  </a:txBody>
                  <a:tcPr marL="7620" marR="7620" marT="7620" marB="0" anchor="ctr">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gn="ctr" fontAlgn="b"/>
                      <a:r>
                        <a:rPr lang="uk-UA" sz="1100" b="0" i="0" u="none" strike="noStrike">
                          <a:solidFill>
                            <a:schemeClr val="bg1"/>
                          </a:solidFill>
                          <a:effectLst/>
                          <a:latin typeface="+mn-lt"/>
                        </a:rPr>
                        <a:t>9.0%</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gn="ctr" fontAlgn="b"/>
                      <a:r>
                        <a:rPr lang="uk-UA" sz="1100" b="0" i="0" u="none" strike="noStrike">
                          <a:solidFill>
                            <a:schemeClr val="bg1"/>
                          </a:solidFill>
                          <a:effectLst/>
                          <a:latin typeface="+mn-lt"/>
                        </a:rPr>
                        <a:t>7.3%</a:t>
                      </a:r>
                    </a:p>
                  </a:txBody>
                  <a:tcPr marL="7620" marR="7620" marT="762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gn="ctr" fontAlgn="b"/>
                      <a:r>
                        <a:rPr lang="uk-UA" sz="1100" b="0" i="0" u="none" strike="noStrike" dirty="0">
                          <a:solidFill>
                            <a:schemeClr val="bg1"/>
                          </a:solidFill>
                          <a:effectLst/>
                          <a:latin typeface="+mn-lt"/>
                        </a:rPr>
                        <a:t>25.2%</a:t>
                      </a:r>
                    </a:p>
                  </a:txBody>
                  <a:tcPr marL="7620" marR="7620" marT="7620" marB="0" anchor="ctr">
                    <a:lnL w="12700" cap="flat" cmpd="sng" algn="ctr">
                      <a:no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gn="ctr" fontAlgn="b"/>
                      <a:r>
                        <a:rPr lang="uk-UA" sz="1100" b="0" i="0" u="none" strike="noStrike" dirty="0">
                          <a:solidFill>
                            <a:srgbClr val="000000"/>
                          </a:solidFill>
                          <a:effectLst/>
                          <a:latin typeface="+mn-lt"/>
                        </a:rPr>
                        <a:t>3.8%</a:t>
                      </a:r>
                    </a:p>
                  </a:txBody>
                  <a:tcPr marL="7620" marR="7620" marT="7620" marB="0" anchor="ctr">
                    <a:lnL w="12700" cap="flat" cmpd="sng" algn="ctr">
                      <a:solidFill>
                        <a:schemeClr val="tx1"/>
                      </a:solidFill>
                      <a:prstDash val="sysDash"/>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dirty="0">
                          <a:solidFill>
                            <a:srgbClr val="000000"/>
                          </a:solidFill>
                          <a:effectLst/>
                          <a:latin typeface="+mn-lt"/>
                        </a:rPr>
                        <a:t>5.2%</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dirty="0">
                          <a:solidFill>
                            <a:srgbClr val="000000"/>
                          </a:solidFill>
                          <a:effectLst/>
                          <a:latin typeface="+mn-lt"/>
                        </a:rPr>
                        <a:t>5.6%</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14.6%</a:t>
                      </a:r>
                    </a:p>
                  </a:txBody>
                  <a:tcPr marL="7620" marR="7620" marT="762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2349967134"/>
                  </a:ext>
                </a:extLst>
              </a:tr>
              <a:tr h="223436">
                <a:tc>
                  <a:txBody>
                    <a:bodyPr/>
                    <a:lstStyle/>
                    <a:p>
                      <a:pPr algn="l" fontAlgn="t"/>
                      <a:r>
                        <a:rPr lang="uk-UA" sz="1050" b="1" i="0" u="none" strike="noStrike">
                          <a:solidFill>
                            <a:srgbClr val="000000"/>
                          </a:solidFill>
                          <a:effectLst/>
                          <a:latin typeface="+mn-lt"/>
                        </a:rPr>
                        <a:t>Постачання питної води </a:t>
                      </a:r>
                    </a:p>
                  </a:txBody>
                  <a:tcPr marL="7620" marR="7620" marT="7620" marB="0">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uk-UA" sz="1100" b="0" i="0" u="none" strike="noStrike">
                          <a:solidFill>
                            <a:srgbClr val="000000"/>
                          </a:solidFill>
                          <a:effectLst/>
                          <a:latin typeface="+mn-lt"/>
                        </a:rPr>
                        <a:t>10.6%</a:t>
                      </a:r>
                    </a:p>
                  </a:txBody>
                  <a:tcPr marL="7620" marR="7620" marT="7620" marB="0" anchor="ctr">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6.6%</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7.0%</a:t>
                      </a:r>
                    </a:p>
                  </a:txBody>
                  <a:tcPr marL="7620" marR="7620" marT="762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24.1%</a:t>
                      </a:r>
                    </a:p>
                  </a:txBody>
                  <a:tcPr marL="7620" marR="7620" marT="7620" marB="0" anchor="ctr">
                    <a:lnL w="12700" cap="flat" cmpd="sng" algn="ctr">
                      <a:no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uk-UA" sz="1100" b="0" i="0" u="none" strike="noStrike" dirty="0">
                          <a:solidFill>
                            <a:srgbClr val="000000"/>
                          </a:solidFill>
                          <a:effectLst/>
                          <a:latin typeface="+mn-lt"/>
                        </a:rPr>
                        <a:t>4.6%</a:t>
                      </a:r>
                    </a:p>
                  </a:txBody>
                  <a:tcPr marL="7620" marR="7620" marT="7620" marB="0" anchor="ctr">
                    <a:lnL w="12700" cap="flat" cmpd="sng" algn="ctr">
                      <a:solidFill>
                        <a:schemeClr val="tx1"/>
                      </a:solidFill>
                      <a:prstDash val="sysDash"/>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dirty="0">
                          <a:solidFill>
                            <a:srgbClr val="000000"/>
                          </a:solidFill>
                          <a:effectLst/>
                          <a:latin typeface="+mn-lt"/>
                        </a:rPr>
                        <a:t>3.9%</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dirty="0">
                          <a:solidFill>
                            <a:srgbClr val="000000"/>
                          </a:solidFill>
                          <a:effectLst/>
                          <a:latin typeface="+mn-lt"/>
                        </a:rPr>
                        <a:t>3.4%</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11.9%</a:t>
                      </a:r>
                    </a:p>
                  </a:txBody>
                  <a:tcPr marL="7620" marR="7620" marT="762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223436">
                <a:tc>
                  <a:txBody>
                    <a:bodyPr/>
                    <a:lstStyle/>
                    <a:p>
                      <a:pPr algn="l" fontAlgn="t"/>
                      <a:r>
                        <a:rPr lang="uk-UA" sz="1050" b="1" i="0" u="none" strike="noStrike">
                          <a:solidFill>
                            <a:srgbClr val="000000"/>
                          </a:solidFill>
                          <a:effectLst/>
                          <a:latin typeface="+mn-lt"/>
                        </a:rPr>
                        <a:t>Освітлення вулиць </a:t>
                      </a:r>
                    </a:p>
                  </a:txBody>
                  <a:tcPr marL="7620" marR="7620" marT="7620" marB="0">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uk-UA" sz="1100" b="0" i="0" u="none" strike="noStrike">
                          <a:solidFill>
                            <a:srgbClr val="000000"/>
                          </a:solidFill>
                          <a:effectLst/>
                          <a:latin typeface="+mn-lt"/>
                        </a:rPr>
                        <a:t>9.1%</a:t>
                      </a:r>
                    </a:p>
                  </a:txBody>
                  <a:tcPr marL="7620" marR="7620" marT="7620" marB="0" anchor="ctr">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6.7%</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7.8%</a:t>
                      </a:r>
                    </a:p>
                  </a:txBody>
                  <a:tcPr marL="7620" marR="7620" marT="762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23.6%</a:t>
                      </a:r>
                    </a:p>
                  </a:txBody>
                  <a:tcPr marL="7620" marR="7620" marT="7620" marB="0" anchor="ctr">
                    <a:lnL w="12700" cap="flat" cmpd="sng" algn="ctr">
                      <a:no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uk-UA" sz="1100" b="0" i="0" u="none" strike="noStrike">
                          <a:solidFill>
                            <a:srgbClr val="000000"/>
                          </a:solidFill>
                          <a:effectLst/>
                          <a:latin typeface="+mn-lt"/>
                        </a:rPr>
                        <a:t>3.5%</a:t>
                      </a:r>
                    </a:p>
                  </a:txBody>
                  <a:tcPr marL="7620" marR="7620" marT="7620" marB="0" anchor="ctr">
                    <a:lnL w="12700" cap="flat" cmpd="sng" algn="ctr">
                      <a:solidFill>
                        <a:schemeClr val="tx1"/>
                      </a:solidFill>
                      <a:prstDash val="sysDash"/>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dirty="0">
                          <a:solidFill>
                            <a:srgbClr val="000000"/>
                          </a:solidFill>
                          <a:effectLst/>
                          <a:latin typeface="+mn-lt"/>
                        </a:rPr>
                        <a:t>5.4%</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dirty="0">
                          <a:solidFill>
                            <a:srgbClr val="000000"/>
                          </a:solidFill>
                          <a:effectLst/>
                          <a:latin typeface="+mn-lt"/>
                        </a:rPr>
                        <a:t>4.6%</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13.6%</a:t>
                      </a:r>
                    </a:p>
                  </a:txBody>
                  <a:tcPr marL="7620" marR="7620" marT="762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4"/>
                  </a:ext>
                </a:extLst>
              </a:tr>
              <a:tr h="223436">
                <a:tc>
                  <a:txBody>
                    <a:bodyPr/>
                    <a:lstStyle/>
                    <a:p>
                      <a:pPr algn="l" fontAlgn="t"/>
                      <a:r>
                        <a:rPr lang="uk-UA" sz="1050" b="1" i="0" u="none" strike="noStrike">
                          <a:solidFill>
                            <a:srgbClr val="000000"/>
                          </a:solidFill>
                          <a:effectLst/>
                          <a:latin typeface="+mn-lt"/>
                        </a:rPr>
                        <a:t>Збирання / переробка сміття </a:t>
                      </a:r>
                    </a:p>
                  </a:txBody>
                  <a:tcPr marL="7620" marR="7620" marT="7620" marB="0">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uk-UA" sz="1100" b="0" i="0" u="none" strike="noStrike">
                          <a:solidFill>
                            <a:srgbClr val="000000"/>
                          </a:solidFill>
                          <a:effectLst/>
                          <a:latin typeface="+mn-lt"/>
                        </a:rPr>
                        <a:t>4.4%</a:t>
                      </a:r>
                    </a:p>
                  </a:txBody>
                  <a:tcPr marL="7620" marR="7620" marT="7620" marB="0" anchor="ctr">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5.8%</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10.8%</a:t>
                      </a:r>
                    </a:p>
                  </a:txBody>
                  <a:tcPr marL="7620" marR="7620" marT="762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21.0%</a:t>
                      </a:r>
                    </a:p>
                  </a:txBody>
                  <a:tcPr marL="7620" marR="7620" marT="7620" marB="0" anchor="ctr">
                    <a:lnL w="12700" cap="flat" cmpd="sng" algn="ctr">
                      <a:no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uk-UA" sz="1100" b="0" i="0" u="none" strike="noStrike">
                          <a:solidFill>
                            <a:srgbClr val="000000"/>
                          </a:solidFill>
                          <a:effectLst/>
                          <a:latin typeface="+mn-lt"/>
                        </a:rPr>
                        <a:t>4.2%</a:t>
                      </a:r>
                    </a:p>
                  </a:txBody>
                  <a:tcPr marL="7620" marR="7620" marT="7620" marB="0" anchor="ctr">
                    <a:lnL w="12700" cap="flat" cmpd="sng" algn="ctr">
                      <a:solidFill>
                        <a:schemeClr val="tx1"/>
                      </a:solidFill>
                      <a:prstDash val="sysDash"/>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5.6%</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dirty="0">
                          <a:solidFill>
                            <a:srgbClr val="000000"/>
                          </a:solidFill>
                          <a:effectLst/>
                          <a:latin typeface="+mn-lt"/>
                        </a:rPr>
                        <a:t>5.2%</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dirty="0">
                          <a:solidFill>
                            <a:srgbClr val="000000"/>
                          </a:solidFill>
                          <a:effectLst/>
                          <a:latin typeface="+mn-lt"/>
                        </a:rPr>
                        <a:t>15.1%</a:t>
                      </a:r>
                    </a:p>
                  </a:txBody>
                  <a:tcPr marL="7620" marR="7620" marT="762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6"/>
                  </a:ext>
                </a:extLst>
              </a:tr>
              <a:tr h="223436">
                <a:tc>
                  <a:txBody>
                    <a:bodyPr/>
                    <a:lstStyle/>
                    <a:p>
                      <a:pPr algn="l" fontAlgn="t"/>
                      <a:r>
                        <a:rPr lang="uk-UA" sz="1050" b="1" i="0" u="none" strike="noStrike">
                          <a:solidFill>
                            <a:srgbClr val="000000"/>
                          </a:solidFill>
                          <a:effectLst/>
                          <a:latin typeface="+mn-lt"/>
                        </a:rPr>
                        <a:t>Оцінка вартості земельних ділянок</a:t>
                      </a:r>
                    </a:p>
                  </a:txBody>
                  <a:tcPr marL="7620" marR="7620" marT="7620" marB="0">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uk-UA" sz="1100" b="0" i="0" u="none" strike="noStrike">
                          <a:solidFill>
                            <a:srgbClr val="000000"/>
                          </a:solidFill>
                          <a:effectLst/>
                          <a:latin typeface="+mn-lt"/>
                        </a:rPr>
                        <a:t>5.4%</a:t>
                      </a:r>
                    </a:p>
                  </a:txBody>
                  <a:tcPr marL="7620" marR="7620" marT="7620" marB="0" anchor="ctr">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3.3%</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9.2%</a:t>
                      </a:r>
                    </a:p>
                  </a:txBody>
                  <a:tcPr marL="7620" marR="7620" marT="762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18.0%</a:t>
                      </a:r>
                    </a:p>
                  </a:txBody>
                  <a:tcPr marL="7620" marR="7620" marT="7620" marB="0" anchor="ctr">
                    <a:lnL w="12700" cap="flat" cmpd="sng" algn="ctr">
                      <a:no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uk-UA" sz="1100" b="0" i="0" u="none" strike="noStrike">
                          <a:solidFill>
                            <a:srgbClr val="000000"/>
                          </a:solidFill>
                          <a:effectLst/>
                          <a:latin typeface="+mn-lt"/>
                        </a:rPr>
                        <a:t>0.9%</a:t>
                      </a:r>
                    </a:p>
                  </a:txBody>
                  <a:tcPr marL="7620" marR="7620" marT="7620" marB="0" anchor="ctr">
                    <a:lnL w="12700" cap="flat" cmpd="sng" algn="ctr">
                      <a:solidFill>
                        <a:schemeClr val="tx1"/>
                      </a:solidFill>
                      <a:prstDash val="sysDash"/>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1.1%</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dirty="0">
                          <a:solidFill>
                            <a:srgbClr val="000000"/>
                          </a:solidFill>
                          <a:effectLst/>
                          <a:latin typeface="+mn-lt"/>
                        </a:rPr>
                        <a:t>1.4%</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dirty="0">
                          <a:solidFill>
                            <a:srgbClr val="000000"/>
                          </a:solidFill>
                          <a:effectLst/>
                          <a:latin typeface="+mn-lt"/>
                        </a:rPr>
                        <a:t>3.4%</a:t>
                      </a:r>
                    </a:p>
                  </a:txBody>
                  <a:tcPr marL="7620" marR="7620" marT="762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6629334"/>
                  </a:ext>
                </a:extLst>
              </a:tr>
              <a:tr h="223436">
                <a:tc>
                  <a:txBody>
                    <a:bodyPr/>
                    <a:lstStyle/>
                    <a:p>
                      <a:pPr algn="l" fontAlgn="t"/>
                      <a:r>
                        <a:rPr lang="uk-UA" sz="1050" b="1" i="0" u="none" strike="noStrike" dirty="0">
                          <a:solidFill>
                            <a:srgbClr val="000000"/>
                          </a:solidFill>
                          <a:effectLst/>
                          <a:latin typeface="+mn-lt"/>
                        </a:rPr>
                        <a:t>Послуги із соціального забезпечення</a:t>
                      </a:r>
                    </a:p>
                  </a:txBody>
                  <a:tcPr marL="7620" marR="7620" marT="7620" marB="0">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uk-UA" sz="1100" b="0" i="0" u="none" strike="noStrike">
                          <a:solidFill>
                            <a:srgbClr val="000000"/>
                          </a:solidFill>
                          <a:effectLst/>
                          <a:latin typeface="+mn-lt"/>
                        </a:rPr>
                        <a:t>2.5%</a:t>
                      </a:r>
                    </a:p>
                  </a:txBody>
                  <a:tcPr marL="7620" marR="7620" marT="7620" marB="0" anchor="ctr">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7.0%</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4.8%</a:t>
                      </a:r>
                    </a:p>
                  </a:txBody>
                  <a:tcPr marL="7620" marR="7620" marT="762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14.3%</a:t>
                      </a:r>
                    </a:p>
                  </a:txBody>
                  <a:tcPr marL="7620" marR="7620" marT="7620" marB="0" anchor="ctr">
                    <a:lnL w="12700" cap="flat" cmpd="sng" algn="ctr">
                      <a:no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uk-UA" sz="1100" b="0" i="0" u="none" strike="noStrike" dirty="0">
                          <a:solidFill>
                            <a:schemeClr val="bg1"/>
                          </a:solidFill>
                          <a:effectLst/>
                          <a:latin typeface="+mn-lt"/>
                        </a:rPr>
                        <a:t>6.7%</a:t>
                      </a:r>
                    </a:p>
                  </a:txBody>
                  <a:tcPr marL="7620" marR="7620" marT="7620" marB="0" anchor="ctr">
                    <a:lnL w="12700" cap="flat" cmpd="sng" algn="ctr">
                      <a:solidFill>
                        <a:schemeClr val="tx1"/>
                      </a:solidFill>
                      <a:prstDash val="sysDash"/>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4329B"/>
                    </a:solidFill>
                  </a:tcPr>
                </a:tc>
                <a:tc>
                  <a:txBody>
                    <a:bodyPr/>
                    <a:lstStyle/>
                    <a:p>
                      <a:pPr algn="ctr" fontAlgn="b"/>
                      <a:r>
                        <a:rPr lang="uk-UA" sz="1100" b="0" i="0" u="none" strike="noStrike" dirty="0">
                          <a:solidFill>
                            <a:schemeClr val="bg1"/>
                          </a:solidFill>
                          <a:effectLst/>
                          <a:latin typeface="+mn-lt"/>
                        </a:rPr>
                        <a:t>7.1%</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4329B"/>
                    </a:solidFill>
                  </a:tcPr>
                </a:tc>
                <a:tc>
                  <a:txBody>
                    <a:bodyPr/>
                    <a:lstStyle/>
                    <a:p>
                      <a:pPr algn="ctr" fontAlgn="b"/>
                      <a:r>
                        <a:rPr lang="uk-UA" sz="1100" b="0" i="0" u="none" strike="noStrike" dirty="0">
                          <a:solidFill>
                            <a:schemeClr val="bg1"/>
                          </a:solidFill>
                          <a:effectLst/>
                          <a:latin typeface="+mn-lt"/>
                        </a:rPr>
                        <a:t>7.9%</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4329B"/>
                    </a:solidFill>
                  </a:tcPr>
                </a:tc>
                <a:tc>
                  <a:txBody>
                    <a:bodyPr/>
                    <a:lstStyle/>
                    <a:p>
                      <a:pPr algn="ctr" fontAlgn="b"/>
                      <a:r>
                        <a:rPr lang="uk-UA" sz="1100" b="0" i="0" u="none" strike="noStrike" dirty="0">
                          <a:solidFill>
                            <a:schemeClr val="bg1"/>
                          </a:solidFill>
                          <a:effectLst/>
                          <a:latin typeface="+mn-lt"/>
                        </a:rPr>
                        <a:t>21.7%</a:t>
                      </a:r>
                    </a:p>
                  </a:txBody>
                  <a:tcPr marL="7620" marR="7620" marT="762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4329B"/>
                    </a:solidFill>
                  </a:tcPr>
                </a:tc>
                <a:extLst>
                  <a:ext uri="{0D108BD9-81ED-4DB2-BD59-A6C34878D82A}">
                    <a16:rowId xmlns="" xmlns:a16="http://schemas.microsoft.com/office/drawing/2014/main" val="10009"/>
                  </a:ext>
                </a:extLst>
              </a:tr>
              <a:tr h="243242">
                <a:tc>
                  <a:txBody>
                    <a:bodyPr/>
                    <a:lstStyle/>
                    <a:p>
                      <a:pPr algn="l" fontAlgn="t"/>
                      <a:r>
                        <a:rPr lang="uk-UA" sz="1050" b="1" i="0" u="none" strike="noStrike">
                          <a:solidFill>
                            <a:srgbClr val="000000"/>
                          </a:solidFill>
                          <a:effectLst/>
                          <a:latin typeface="+mn-lt"/>
                        </a:rPr>
                        <a:t>Шкільна освіта</a:t>
                      </a:r>
                    </a:p>
                  </a:txBody>
                  <a:tcPr marL="7620" marR="7620" marT="7620" marB="0">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uk-UA" sz="1100" b="0" i="0" u="none" strike="noStrike">
                          <a:solidFill>
                            <a:srgbClr val="000000"/>
                          </a:solidFill>
                          <a:effectLst/>
                          <a:latin typeface="+mn-lt"/>
                        </a:rPr>
                        <a:t>2.8%</a:t>
                      </a:r>
                    </a:p>
                  </a:txBody>
                  <a:tcPr marL="7620" marR="7620" marT="7620" marB="0" anchor="ctr">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3.8%</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2.9%</a:t>
                      </a:r>
                    </a:p>
                  </a:txBody>
                  <a:tcPr marL="7620" marR="7620" marT="762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9.5%</a:t>
                      </a:r>
                    </a:p>
                  </a:txBody>
                  <a:tcPr marL="7620" marR="7620" marT="7620" marB="0" anchor="ctr">
                    <a:lnL w="12700" cap="flat" cmpd="sng" algn="ctr">
                      <a:no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uk-UA" sz="1100" b="0" i="0" u="none" strike="noStrike">
                          <a:solidFill>
                            <a:srgbClr val="000000"/>
                          </a:solidFill>
                          <a:effectLst/>
                          <a:latin typeface="+mn-lt"/>
                        </a:rPr>
                        <a:t>3.2%</a:t>
                      </a:r>
                    </a:p>
                  </a:txBody>
                  <a:tcPr marL="7620" marR="7620" marT="7620" marB="0" anchor="ctr">
                    <a:lnL w="12700" cap="flat" cmpd="sng" algn="ctr">
                      <a:solidFill>
                        <a:schemeClr val="tx1"/>
                      </a:solidFill>
                      <a:prstDash val="sysDash"/>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4.0%</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3.9%</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00" b="0" i="0" u="none" strike="noStrike" dirty="0">
                          <a:solidFill>
                            <a:srgbClr val="000000"/>
                          </a:solidFill>
                          <a:effectLst/>
                          <a:latin typeface="+mn-lt"/>
                        </a:rPr>
                        <a:t>11.1%</a:t>
                      </a:r>
                    </a:p>
                  </a:txBody>
                  <a:tcPr marL="7620" marR="7620" marT="762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10"/>
                  </a:ext>
                </a:extLst>
              </a:tr>
              <a:tr h="223436">
                <a:tc>
                  <a:txBody>
                    <a:bodyPr/>
                    <a:lstStyle/>
                    <a:p>
                      <a:pPr algn="l" fontAlgn="t"/>
                      <a:r>
                        <a:rPr lang="ru-RU" sz="1050" b="1" i="0" u="none" strike="noStrike" dirty="0" err="1">
                          <a:solidFill>
                            <a:srgbClr val="000000"/>
                          </a:solidFill>
                          <a:effectLst/>
                          <a:latin typeface="+mn-lt"/>
                        </a:rPr>
                        <a:t>Прибирання</a:t>
                      </a:r>
                      <a:r>
                        <a:rPr lang="ru-RU" sz="1050" b="1" i="0" u="none" strike="noStrike" dirty="0">
                          <a:solidFill>
                            <a:srgbClr val="000000"/>
                          </a:solidFill>
                          <a:effectLst/>
                          <a:latin typeface="+mn-lt"/>
                        </a:rPr>
                        <a:t> </a:t>
                      </a:r>
                      <a:r>
                        <a:rPr lang="ru-RU" sz="1050" b="1" i="0" u="none" strike="noStrike" dirty="0" err="1">
                          <a:solidFill>
                            <a:srgbClr val="000000"/>
                          </a:solidFill>
                          <a:effectLst/>
                          <a:latin typeface="+mn-lt"/>
                        </a:rPr>
                        <a:t>вулиць</a:t>
                      </a:r>
                      <a:r>
                        <a:rPr lang="ru-RU" sz="1050" b="1" i="0" u="none" strike="noStrike" dirty="0">
                          <a:solidFill>
                            <a:srgbClr val="000000"/>
                          </a:solidFill>
                          <a:effectLst/>
                          <a:latin typeface="+mn-lt"/>
                        </a:rPr>
                        <a:t> та </a:t>
                      </a:r>
                      <a:r>
                        <a:rPr lang="ru-RU" sz="1050" b="1" i="0" u="none" strike="noStrike" dirty="0" err="1">
                          <a:solidFill>
                            <a:srgbClr val="000000"/>
                          </a:solidFill>
                          <a:effectLst/>
                          <a:latin typeface="+mn-lt"/>
                        </a:rPr>
                        <a:t>громадських</a:t>
                      </a:r>
                      <a:r>
                        <a:rPr lang="ru-RU" sz="1050" b="1" i="0" u="none" strike="noStrike" dirty="0">
                          <a:solidFill>
                            <a:srgbClr val="000000"/>
                          </a:solidFill>
                          <a:effectLst/>
                          <a:latin typeface="+mn-lt"/>
                        </a:rPr>
                        <a:t> </a:t>
                      </a:r>
                      <a:r>
                        <a:rPr lang="ru-RU" sz="1050" b="1" i="0" u="none" strike="noStrike" dirty="0" err="1">
                          <a:solidFill>
                            <a:srgbClr val="000000"/>
                          </a:solidFill>
                          <a:effectLst/>
                          <a:latin typeface="+mn-lt"/>
                        </a:rPr>
                        <a:t>місць</a:t>
                      </a:r>
                      <a:endParaRPr lang="ru-RU" sz="1050" b="1" i="0" u="none" strike="noStrike" dirty="0">
                        <a:solidFill>
                          <a:srgbClr val="000000"/>
                        </a:solidFill>
                        <a:effectLst/>
                        <a:latin typeface="+mn-lt"/>
                      </a:endParaRPr>
                    </a:p>
                  </a:txBody>
                  <a:tcPr marL="7620" marR="7620" marT="7620" marB="0">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uk-UA" sz="1100" b="0" i="0" u="none" strike="noStrike">
                          <a:solidFill>
                            <a:srgbClr val="000000"/>
                          </a:solidFill>
                          <a:effectLst/>
                          <a:latin typeface="+mn-lt"/>
                        </a:rPr>
                        <a:t>1.7%</a:t>
                      </a:r>
                    </a:p>
                  </a:txBody>
                  <a:tcPr marL="7620" marR="7620" marT="7620" marB="0" anchor="ctr">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2.6%</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3.9%</a:t>
                      </a:r>
                    </a:p>
                  </a:txBody>
                  <a:tcPr marL="7620" marR="7620" marT="762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8.3%</a:t>
                      </a:r>
                    </a:p>
                  </a:txBody>
                  <a:tcPr marL="7620" marR="7620" marT="7620" marB="0" anchor="ctr">
                    <a:lnL w="12700" cap="flat" cmpd="sng" algn="ctr">
                      <a:no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fontAlgn="b"/>
                      <a:r>
                        <a:rPr lang="uk-UA" sz="1100" b="0" i="0" u="none" strike="noStrike">
                          <a:solidFill>
                            <a:srgbClr val="000000"/>
                          </a:solidFill>
                          <a:effectLst/>
                          <a:latin typeface="+mn-lt"/>
                        </a:rPr>
                        <a:t>2.0%</a:t>
                      </a:r>
                    </a:p>
                  </a:txBody>
                  <a:tcPr marL="7620" marR="7620" marT="7620" marB="0" anchor="ctr">
                    <a:lnL w="12700" cap="flat" cmpd="sng" algn="ctr">
                      <a:solidFill>
                        <a:schemeClr val="tx1"/>
                      </a:solidFill>
                      <a:prstDash val="sysDash"/>
                      <a:round/>
                      <a:headEnd type="none" w="med" len="med"/>
                      <a:tailEnd type="none" w="med" len="med"/>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2.5%</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uk-UA" sz="1100" b="0" i="0" u="none" strike="noStrike">
                          <a:solidFill>
                            <a:srgbClr val="000000"/>
                          </a:solidFill>
                          <a:effectLst/>
                          <a:latin typeface="+mn-lt"/>
                        </a:rPr>
                        <a:t>3.4%</a:t>
                      </a:r>
                    </a:p>
                  </a:txBody>
                  <a:tcPr marL="7620" marR="7620" marT="7620" marB="0" anchor="ctr">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fontAlgn="b"/>
                      <a:r>
                        <a:rPr lang="uk-UA" sz="1100" b="0" i="0" u="none" strike="noStrike" dirty="0">
                          <a:solidFill>
                            <a:srgbClr val="000000"/>
                          </a:solidFill>
                          <a:effectLst/>
                          <a:latin typeface="+mn-lt"/>
                        </a:rPr>
                        <a:t>7.9%</a:t>
                      </a:r>
                    </a:p>
                  </a:txBody>
                  <a:tcPr marL="7620" marR="7620" marT="762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375120674"/>
                  </a:ext>
                </a:extLst>
              </a:tr>
            </a:tbl>
          </a:graphicData>
        </a:graphic>
      </p:graphicFrame>
    </p:spTree>
    <p:extLst>
      <p:ext uri="{BB962C8B-B14F-4D97-AF65-F5344CB8AC3E}">
        <p14:creationId xmlns:p14="http://schemas.microsoft.com/office/powerpoint/2010/main" val="31064754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Table 20">
            <a:extLst>
              <a:ext uri="{FF2B5EF4-FFF2-40B4-BE49-F238E27FC236}">
                <a16:creationId xmlns="" xmlns:a16="http://schemas.microsoft.com/office/drawing/2014/main" id="{78A1E50B-C517-463C-B18A-32060322DDAC}"/>
              </a:ext>
            </a:extLst>
          </p:cNvPr>
          <p:cNvGraphicFramePr>
            <a:graphicFrameLocks noGrp="1"/>
          </p:cNvGraphicFramePr>
          <p:nvPr>
            <p:extLst>
              <p:ext uri="{D42A27DB-BD31-4B8C-83A1-F6EECF244321}">
                <p14:modId xmlns:p14="http://schemas.microsoft.com/office/powerpoint/2010/main" val="314754016"/>
              </p:ext>
            </p:extLst>
          </p:nvPr>
        </p:nvGraphicFramePr>
        <p:xfrm>
          <a:off x="440810" y="2535288"/>
          <a:ext cx="9741823" cy="2144287"/>
        </p:xfrm>
        <a:graphic>
          <a:graphicData uri="http://schemas.openxmlformats.org/drawingml/2006/table">
            <a:tbl>
              <a:tblPr>
                <a:tableStyleId>{2D5ABB26-0587-4C30-8999-92F81FD0307C}</a:tableStyleId>
              </a:tblPr>
              <a:tblGrid>
                <a:gridCol w="9741823">
                  <a:extLst>
                    <a:ext uri="{9D8B030D-6E8A-4147-A177-3AD203B41FA5}">
                      <a16:colId xmlns="" xmlns:a16="http://schemas.microsoft.com/office/drawing/2014/main" val="2044499614"/>
                    </a:ext>
                  </a:extLst>
                </a:gridCol>
              </a:tblGrid>
              <a:tr h="1044952">
                <a:tc>
                  <a:txBody>
                    <a:bodyPr/>
                    <a:lstStyle/>
                    <a:p>
                      <a:pPr algn="l" fontAlgn="ctr"/>
                      <a:r>
                        <a:rPr lang="uk-UA" sz="1100" dirty="0" err="1"/>
                        <a:t>Лосинівська</a:t>
                      </a:r>
                      <a:r>
                        <a:rPr lang="uk-UA" sz="1100" dirty="0"/>
                        <a:t> селищна громада</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T w="12700" cap="flat" cmpd="sng" algn="ctr">
                      <a:noFill/>
                      <a:prstDash val="solid"/>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667099763"/>
                  </a:ext>
                </a:extLst>
              </a:tr>
              <a:tr h="1099335">
                <a:tc>
                  <a:txBody>
                    <a:bodyPr/>
                    <a:lstStyle/>
                    <a:p>
                      <a:pPr marL="0" marR="0" lvl="0" indent="0" algn="l" defTabSz="914400" rtl="0" eaLnBrk="1" fontAlgn="auto" latinLnBrk="0" hangingPunct="1">
                        <a:lnSpc>
                          <a:spcPct val="100000"/>
                        </a:lnSpc>
                        <a:spcBef>
                          <a:spcPts val="0"/>
                        </a:spcBef>
                        <a:spcAft>
                          <a:spcPts val="0"/>
                        </a:spcAft>
                        <a:buClrTx/>
                        <a:buSzTx/>
                        <a:buFontTx/>
                        <a:buNone/>
                        <a:tabLst>
                          <a:tab pos="6575425" algn="l"/>
                        </a:tabLst>
                        <a:defRPr/>
                      </a:pPr>
                      <a:r>
                        <a:rPr lang="ru-RU" sz="1100" b="0" dirty="0">
                          <a:latin typeface="+mn-lt"/>
                          <a:ea typeface="Calibri" panose="020F0502020204030204" pitchFamily="34" charset="0"/>
                          <a:cs typeface="Times New Roman" panose="02020603050405020304" pitchFamily="18" charset="0"/>
                        </a:rPr>
                        <a:t>Когорта 4</a:t>
                      </a:r>
                      <a:endParaRPr lang="en-US" sz="1100" b="0" dirty="0">
                        <a:latin typeface="+mn-lt"/>
                        <a:ea typeface="Calibri" panose="020F0502020204030204" pitchFamily="34" charset="0"/>
                        <a:cs typeface="Times New Roman" panose="02020603050405020304" pitchFamily="18"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481648870"/>
                  </a:ext>
                </a:extLst>
              </a:tr>
            </a:tbl>
          </a:graphicData>
        </a:graphic>
      </p:graphicFrame>
      <p:graphicFrame>
        <p:nvGraphicFramePr>
          <p:cNvPr id="2" name="Object 1" hidden="1">
            <a:extLst>
              <a:ext uri="{FF2B5EF4-FFF2-40B4-BE49-F238E27FC236}">
                <a16:creationId xmlns="" xmlns:a16="http://schemas.microsoft.com/office/drawing/2014/main" id="{AD3AADFC-027E-456B-B6F9-F18E00E7859D}"/>
              </a:ext>
            </a:extLst>
          </p:cNvPr>
          <p:cNvGraphicFramePr>
            <a:graphicFrameLocks noChangeAspect="1"/>
          </p:cNvGraphicFramePr>
          <p:nvPr>
            <p:custDataLst>
              <p:tags r:id="rId2"/>
            </p:custDataLst>
            <p:extLst>
              <p:ext uri="{D42A27DB-BD31-4B8C-83A1-F6EECF244321}">
                <p14:modId xmlns:p14="http://schemas.microsoft.com/office/powerpoint/2010/main" val="2605146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6019" name="think-cell Slide" r:id="rId7" imgW="359" imgH="358" progId="TCLayout.ActiveDocument.1">
                  <p:embed/>
                </p:oleObj>
              </mc:Choice>
              <mc:Fallback>
                <p:oleObj name="think-cell Slide" r:id="rId7" imgW="359" imgH="358" progId="TCLayout.ActiveDocument.1">
                  <p:embed/>
                  <p:pic>
                    <p:nvPicPr>
                      <p:cNvPr id="2" name="Object 1" hidden="1">
                        <a:extLst>
                          <a:ext uri="{FF2B5EF4-FFF2-40B4-BE49-F238E27FC236}">
                            <a16:creationId xmlns="" xmlns:a16="http://schemas.microsoft.com/office/drawing/2014/main" id="{AD3AADFC-027E-456B-B6F9-F18E00E7859D}"/>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6" name="Espace réservé du texte 1">
            <a:extLst>
              <a:ext uri="{FF2B5EF4-FFF2-40B4-BE49-F238E27FC236}">
                <a16:creationId xmlns="" xmlns:a16="http://schemas.microsoft.com/office/drawing/2014/main" id="{466D4144-4EBA-46F4-9248-35D80B42CCFA}"/>
              </a:ext>
            </a:extLst>
          </p:cNvPr>
          <p:cNvSpPr txBox="1">
            <a:spLocks/>
          </p:cNvSpPr>
          <p:nvPr/>
        </p:nvSpPr>
        <p:spPr>
          <a:xfrm>
            <a:off x="243752" y="5946629"/>
            <a:ext cx="11463417" cy="756244"/>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9"/>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uk-UA" sz="1050" i="1" dirty="0">
                <a:solidFill>
                  <a:schemeClr val="bg1">
                    <a:lumMod val="50000"/>
                  </a:schemeClr>
                </a:solidFill>
                <a:latin typeface="Arial" panose="020B0604020202020204" pitchFamily="34" charset="0"/>
              </a:rPr>
              <a:t>Джерело </a:t>
            </a:r>
            <a:r>
              <a:rPr lang="en-US" sz="1050" i="1" dirty="0">
                <a:solidFill>
                  <a:schemeClr val="bg1">
                    <a:lumMod val="50000"/>
                  </a:schemeClr>
                </a:solidFill>
                <a:latin typeface="Arial" panose="020B0604020202020204" pitchFamily="34" charset="0"/>
              </a:rPr>
              <a:t>: Q1.</a:t>
            </a:r>
            <a:r>
              <a:rPr lang="uk-UA" sz="1050" i="1" dirty="0">
                <a:solidFill>
                  <a:schemeClr val="bg1">
                    <a:lumMod val="50000"/>
                  </a:schemeClr>
                </a:solidFill>
                <a:latin typeface="Arial" panose="020B0604020202020204" pitchFamily="34" charset="0"/>
              </a:rPr>
              <a:t>9</a:t>
            </a:r>
            <a:r>
              <a:rPr lang="en-US" sz="1050" i="1" dirty="0">
                <a:solidFill>
                  <a:schemeClr val="bg1">
                    <a:lumMod val="50000"/>
                  </a:schemeClr>
                </a:solidFill>
                <a:latin typeface="Arial" panose="020B0604020202020204" pitchFamily="34" charset="0"/>
              </a:rPr>
              <a:t> </a:t>
            </a:r>
            <a:r>
              <a:rPr lang="uk-UA" sz="1050" i="1" dirty="0">
                <a:solidFill>
                  <a:schemeClr val="bg1">
                    <a:lumMod val="50000"/>
                  </a:schemeClr>
                </a:solidFill>
                <a:latin typeface="Arial" panose="020B0604020202020204" pitchFamily="34" charset="0"/>
              </a:rPr>
              <a:t>«Чи знаєте Ви, як отримати інформацію про послуги, за які відповідають місцеві органи влади (щодо переліку та обсягу послуг, які мають надаватись, планів місцевої влади щодо надання певних послуг, графіків, тарифів, телефонів відповідальних служб тощо)?»</a:t>
            </a:r>
            <a:endParaRPr lang="en-US" sz="1050" i="1" dirty="0">
              <a:solidFill>
                <a:schemeClr val="bg1">
                  <a:lumMod val="50000"/>
                </a:schemeClr>
              </a:solidFill>
              <a:latin typeface="Arial" panose="020B0604020202020204" pitchFamily="34" charset="0"/>
            </a:endParaRPr>
          </a:p>
          <a:p>
            <a:pPr>
              <a:spcBef>
                <a:spcPts val="0"/>
              </a:spcBef>
            </a:pPr>
            <a:r>
              <a:rPr lang="en-US" sz="1050" i="1" dirty="0">
                <a:solidFill>
                  <a:schemeClr val="bg1">
                    <a:lumMod val="50000"/>
                  </a:schemeClr>
                </a:solidFill>
                <a:latin typeface="Arial" panose="020B0604020202020204" pitchFamily="34" charset="0"/>
              </a:rPr>
              <a:t>Q1.</a:t>
            </a:r>
            <a:r>
              <a:rPr lang="uk-UA" sz="1050" i="1" dirty="0">
                <a:solidFill>
                  <a:schemeClr val="bg1">
                    <a:lumMod val="50000"/>
                  </a:schemeClr>
                </a:solidFill>
                <a:latin typeface="Arial" panose="020B0604020202020204" pitchFamily="34" charset="0"/>
              </a:rPr>
              <a:t>1</a:t>
            </a:r>
            <a:r>
              <a:rPr lang="en-US" sz="1050" i="1" dirty="0">
                <a:solidFill>
                  <a:schemeClr val="bg1">
                    <a:lumMod val="50000"/>
                  </a:schemeClr>
                </a:solidFill>
                <a:latin typeface="Arial" panose="020B0604020202020204" pitchFamily="34" charset="0"/>
              </a:rPr>
              <a:t>2 </a:t>
            </a:r>
            <a:r>
              <a:rPr lang="uk-UA" sz="1050" i="1" dirty="0">
                <a:solidFill>
                  <a:schemeClr val="bg1">
                    <a:lumMod val="50000"/>
                  </a:schemeClr>
                </a:solidFill>
                <a:latin typeface="Arial" panose="020B0604020202020204" pitchFamily="34" charset="0"/>
              </a:rPr>
              <a:t>«</a:t>
            </a:r>
            <a:r>
              <a:rPr lang="ru-RU" sz="1050" i="1" dirty="0" err="1">
                <a:solidFill>
                  <a:schemeClr val="bg1">
                    <a:lumMod val="50000"/>
                  </a:schemeClr>
                </a:solidFill>
                <a:latin typeface="Arial" panose="020B0604020202020204" pitchFamily="34" charset="0"/>
              </a:rPr>
              <a:t>Чи</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знаєте</a:t>
            </a:r>
            <a:r>
              <a:rPr lang="ru-RU" sz="1050" i="1" dirty="0">
                <a:solidFill>
                  <a:schemeClr val="bg1">
                    <a:lumMod val="50000"/>
                  </a:schemeClr>
                </a:solidFill>
                <a:latin typeface="Arial" panose="020B0604020202020204" pitchFamily="34" charset="0"/>
              </a:rPr>
              <a:t> Ви </a:t>
            </a:r>
            <a:r>
              <a:rPr lang="ru-RU" sz="1050" i="1" dirty="0" err="1">
                <a:solidFill>
                  <a:schemeClr val="bg1">
                    <a:lumMod val="50000"/>
                  </a:schemeClr>
                </a:solidFill>
                <a:latin typeface="Arial" panose="020B0604020202020204" pitchFamily="34" charset="0"/>
              </a:rPr>
              <a:t>способи</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якими</a:t>
            </a:r>
            <a:r>
              <a:rPr lang="ru-RU" sz="1050" i="1" dirty="0">
                <a:solidFill>
                  <a:schemeClr val="bg1">
                    <a:lumMod val="50000"/>
                  </a:schemeClr>
                </a:solidFill>
                <a:latin typeface="Arial" panose="020B0604020202020204" pitchFamily="34" charset="0"/>
              </a:rPr>
              <a:t> можете </a:t>
            </a:r>
            <a:r>
              <a:rPr lang="ru-RU" sz="1050" i="1" dirty="0" err="1">
                <a:solidFill>
                  <a:schemeClr val="bg1">
                    <a:lumMod val="50000"/>
                  </a:schemeClr>
                </a:solidFill>
                <a:latin typeface="Arial" panose="020B0604020202020204" pitchFamily="34" charset="0"/>
              </a:rPr>
              <a:t>повідомити</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владу</a:t>
            </a:r>
            <a:r>
              <a:rPr lang="ru-RU" sz="1050" i="1" dirty="0">
                <a:solidFill>
                  <a:schemeClr val="bg1">
                    <a:lumMod val="50000"/>
                  </a:schemeClr>
                </a:solidFill>
                <a:latin typeface="Arial" panose="020B0604020202020204" pitchFamily="34" charset="0"/>
              </a:rPr>
              <a:t> ОТГ про </a:t>
            </a:r>
            <a:r>
              <a:rPr lang="ru-RU" sz="1050" i="1" dirty="0" err="1">
                <a:solidFill>
                  <a:schemeClr val="bg1">
                    <a:lumMod val="50000"/>
                  </a:schemeClr>
                </a:solidFill>
                <a:latin typeface="Arial" panose="020B0604020202020204" pitchFamily="34" charset="0"/>
              </a:rPr>
              <a:t>якість</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послуг</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які</a:t>
            </a:r>
            <a:r>
              <a:rPr lang="ru-RU" sz="1050" i="1" dirty="0">
                <a:solidFill>
                  <a:schemeClr val="bg1">
                    <a:lumMod val="50000"/>
                  </a:schemeClr>
                </a:solidFill>
                <a:latin typeface="Arial" panose="020B0604020202020204" pitchFamily="34" charset="0"/>
              </a:rPr>
              <a:t> вона </a:t>
            </a:r>
            <a:r>
              <a:rPr lang="ru-RU" sz="1050" i="1" dirty="0" err="1">
                <a:solidFill>
                  <a:schemeClr val="bg1">
                    <a:lumMod val="50000"/>
                  </a:schemeClr>
                </a:solidFill>
                <a:latin typeface="Arial" panose="020B0604020202020204" pitchFamily="34" charset="0"/>
              </a:rPr>
              <a:t>надає</a:t>
            </a:r>
            <a:r>
              <a:rPr lang="ru-RU" sz="1050" i="1" dirty="0">
                <a:solidFill>
                  <a:schemeClr val="bg1">
                    <a:lumMod val="50000"/>
                  </a:schemeClr>
                </a:solidFill>
                <a:latin typeface="Arial" panose="020B0604020202020204" pitchFamily="34" charset="0"/>
              </a:rPr>
              <a:t>?»</a:t>
            </a:r>
            <a:endParaRPr lang="en-US" sz="1050" i="1" dirty="0">
              <a:solidFill>
                <a:schemeClr val="bg1">
                  <a:lumMod val="50000"/>
                </a:schemeClr>
              </a:solidFill>
              <a:latin typeface="Arial" panose="020B0604020202020204" pitchFamily="34" charset="0"/>
            </a:endParaRPr>
          </a:p>
        </p:txBody>
      </p:sp>
      <p:graphicFrame>
        <p:nvGraphicFramePr>
          <p:cNvPr id="10" name="Таблица 8">
            <a:extLst>
              <a:ext uri="{FF2B5EF4-FFF2-40B4-BE49-F238E27FC236}">
                <a16:creationId xmlns="" xmlns:a16="http://schemas.microsoft.com/office/drawing/2014/main" id="{F66D551A-8C16-4ABC-8123-1354D2AA83FD}"/>
              </a:ext>
            </a:extLst>
          </p:cNvPr>
          <p:cNvGraphicFramePr>
            <a:graphicFrameLocks noGrp="1"/>
          </p:cNvGraphicFramePr>
          <p:nvPr>
            <p:extLst>
              <p:ext uri="{D42A27DB-BD31-4B8C-83A1-F6EECF244321}">
                <p14:modId xmlns:p14="http://schemas.microsoft.com/office/powerpoint/2010/main" val="2154357368"/>
              </p:ext>
            </p:extLst>
          </p:nvPr>
        </p:nvGraphicFramePr>
        <p:xfrm>
          <a:off x="3167893" y="4503892"/>
          <a:ext cx="2929134" cy="568495"/>
        </p:xfrm>
        <a:graphic>
          <a:graphicData uri="http://schemas.openxmlformats.org/drawingml/2006/table">
            <a:tbl>
              <a:tblPr>
                <a:tableStyleId>{C083E6E3-FA7D-4D7B-A595-EF9225AFEA82}</a:tableStyleId>
              </a:tblPr>
              <a:tblGrid>
                <a:gridCol w="2929134">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en-US" sz="1000" b="0" i="0" u="none" strike="noStrike">
                          <a:solidFill>
                            <a:schemeClr val="tx1"/>
                          </a:solidFill>
                          <a:effectLst/>
                          <a:latin typeface="Arial" panose="020B0604020202020204" pitchFamily="34" charset="0"/>
                          <a:cs typeface="Arial" panose="020B0604020202020204" pitchFamily="34" charset="0"/>
                        </a:rPr>
                        <a:t>*</a:t>
                      </a:r>
                      <a:r>
                        <a:rPr lang="en-US" sz="1000" b="0" i="0" u="none" strike="noStrike">
                          <a:solidFill>
                            <a:schemeClr val="tx1"/>
                          </a:solidFill>
                          <a:effectLst/>
                          <a:latin typeface="+mn-lt"/>
                          <a:cs typeface="Arial" panose="020B0604020202020204" pitchFamily="34" charset="0"/>
                        </a:rPr>
                        <a:t> </a:t>
                      </a:r>
                      <a:r>
                        <a:rPr lang="uk-UA" sz="1000" b="0" i="0" u="none" strike="noStrike">
                          <a:solidFill>
                            <a:schemeClr val="tx1"/>
                          </a:solidFill>
                          <a:effectLst/>
                          <a:latin typeface="+mn-lt"/>
                          <a:cs typeface="Arial" panose="020B0604020202020204" pitchFamily="34" charset="0"/>
                        </a:rPr>
                        <a:t>% відповідей «Так»</a:t>
                      </a:r>
                      <a:endParaRPr lang="en-US" sz="1000" b="0" i="0" u="none" strike="noStrike">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0">
                <a:tc>
                  <a:txBody>
                    <a:bodyPr/>
                    <a:lstStyle/>
                    <a:p>
                      <a:pPr algn="l" fontAlgn="b"/>
                      <a:endParaRPr lang="en-US" sz="1000" b="0" i="0" u="none" strike="noStrike">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sp>
        <p:nvSpPr>
          <p:cNvPr id="12" name="TextBox 11">
            <a:extLst>
              <a:ext uri="{FF2B5EF4-FFF2-40B4-BE49-F238E27FC236}">
                <a16:creationId xmlns="" xmlns:a16="http://schemas.microsoft.com/office/drawing/2014/main" id="{9BC3DC77-007C-4820-83F8-63619C828D02}"/>
              </a:ext>
            </a:extLst>
          </p:cNvPr>
          <p:cNvSpPr txBox="1"/>
          <p:nvPr/>
        </p:nvSpPr>
        <p:spPr>
          <a:xfrm>
            <a:off x="2387763" y="2111044"/>
            <a:ext cx="3537373" cy="461665"/>
          </a:xfrm>
          <a:prstGeom prst="rect">
            <a:avLst/>
          </a:prstGeom>
          <a:noFill/>
          <a:ln>
            <a:noFill/>
          </a:ln>
        </p:spPr>
        <p:txBody>
          <a:bodyPr wrap="square" rtlCol="0">
            <a:spAutoFit/>
          </a:bodyPr>
          <a:lstStyle/>
          <a:p>
            <a:pPr algn="ctr"/>
            <a:r>
              <a:rPr lang="ru-RU" sz="1200" b="1" err="1"/>
              <a:t>Обізнаність</a:t>
            </a:r>
            <a:r>
              <a:rPr lang="ru-RU" sz="1200" b="1"/>
              <a:t> </a:t>
            </a:r>
            <a:r>
              <a:rPr lang="ru-RU" sz="1200" b="1" err="1"/>
              <a:t>щодо</a:t>
            </a:r>
            <a:r>
              <a:rPr lang="ru-RU" sz="1200" b="1"/>
              <a:t> того, як </a:t>
            </a:r>
            <a:r>
              <a:rPr lang="ru-RU" sz="1200" b="1" err="1"/>
              <a:t>отримати</a:t>
            </a:r>
            <a:r>
              <a:rPr lang="ru-RU" sz="1200" b="1"/>
              <a:t> </a:t>
            </a:r>
            <a:r>
              <a:rPr lang="ru-RU" sz="1200" b="1" err="1"/>
              <a:t>інформацію</a:t>
            </a:r>
            <a:r>
              <a:rPr lang="ru-RU" sz="1200" b="1"/>
              <a:t> про </a:t>
            </a:r>
            <a:r>
              <a:rPr lang="ru-RU" sz="1200" b="1" err="1"/>
              <a:t>послуги</a:t>
            </a:r>
            <a:r>
              <a:rPr lang="ru-RU" sz="1200" b="1"/>
              <a:t>*</a:t>
            </a:r>
          </a:p>
        </p:txBody>
      </p:sp>
      <p:pic>
        <p:nvPicPr>
          <p:cNvPr id="16" name="Picture 15" descr="LOGO_FINAL.jpg">
            <a:extLst>
              <a:ext uri="{FF2B5EF4-FFF2-40B4-BE49-F238E27FC236}">
                <a16:creationId xmlns="" xmlns:a16="http://schemas.microsoft.com/office/drawing/2014/main" id="{0BBC36A5-26EC-4589-905B-900C4EB4721A}"/>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7" name="Graphique 8">
            <a:extLst>
              <a:ext uri="{FF2B5EF4-FFF2-40B4-BE49-F238E27FC236}">
                <a16:creationId xmlns="" xmlns:a16="http://schemas.microsoft.com/office/drawing/2014/main" id="{07F34FFB-C4A3-4200-8D11-25CDC5ADD2BE}"/>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pic>
        <p:nvPicPr>
          <p:cNvPr id="26" name="Picture 25" descr="C:\Users\yyesmukhanova\AppData\Local\Microsoft\Windows\INetCache\Content.Word\Horizontal_RGB_294.png">
            <a:extLst>
              <a:ext uri="{FF2B5EF4-FFF2-40B4-BE49-F238E27FC236}">
                <a16:creationId xmlns="" xmlns:a16="http://schemas.microsoft.com/office/drawing/2014/main" id="{67B7C1F1-8797-4887-93C1-DC2834BA8491}"/>
              </a:ext>
            </a:extLst>
          </p:cNvPr>
          <p:cNvPicPr/>
          <p:nvPr/>
        </p:nvPicPr>
        <p:blipFill rotWithShape="1">
          <a:blip r:embed="rId12"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sp>
        <p:nvSpPr>
          <p:cNvPr id="32" name="Espace réservé du texte 2">
            <a:extLst>
              <a:ext uri="{FF2B5EF4-FFF2-40B4-BE49-F238E27FC236}">
                <a16:creationId xmlns="" xmlns:a16="http://schemas.microsoft.com/office/drawing/2014/main" id="{A656F995-CF97-4206-B49F-1915FB6D6441}"/>
              </a:ext>
            </a:extLst>
          </p:cNvPr>
          <p:cNvSpPr>
            <a:spLocks noGrp="1"/>
          </p:cNvSpPr>
          <p:nvPr>
            <p:custDataLst>
              <p:tags r:id="rId3"/>
            </p:custDataLst>
          </p:nvPr>
        </p:nvSpPr>
        <p:spPr bwMode="auto">
          <a:xfrm>
            <a:off x="440811" y="2176813"/>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9"/>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endParaRPr lang="en-US" sz="1200" b="1">
              <a:sym typeface="+mn-lt"/>
            </a:endParaRPr>
          </a:p>
        </p:txBody>
      </p:sp>
      <p:sp>
        <p:nvSpPr>
          <p:cNvPr id="40" name="TextBox 39">
            <a:extLst>
              <a:ext uri="{FF2B5EF4-FFF2-40B4-BE49-F238E27FC236}">
                <a16:creationId xmlns="" xmlns:a16="http://schemas.microsoft.com/office/drawing/2014/main" id="{A49E3FDB-C943-4D50-9220-4174528A35B9}"/>
              </a:ext>
            </a:extLst>
          </p:cNvPr>
          <p:cNvSpPr txBox="1"/>
          <p:nvPr/>
        </p:nvSpPr>
        <p:spPr>
          <a:xfrm>
            <a:off x="6596949" y="2230586"/>
            <a:ext cx="2768723" cy="461665"/>
          </a:xfrm>
          <a:prstGeom prst="rect">
            <a:avLst/>
          </a:prstGeom>
          <a:noFill/>
          <a:ln>
            <a:noFill/>
          </a:ln>
        </p:spPr>
        <p:txBody>
          <a:bodyPr wrap="square" rtlCol="0">
            <a:spAutoFit/>
          </a:bodyPr>
          <a:lstStyle/>
          <a:p>
            <a:pPr algn="ctr"/>
            <a:r>
              <a:rPr lang="uk-UA" sz="1200" b="1"/>
              <a:t>Обізнаність про способи зворотного зв’язку щодо послуг*</a:t>
            </a:r>
            <a:endParaRPr lang="ru-RU" sz="1200" b="1"/>
          </a:p>
        </p:txBody>
      </p:sp>
      <p:graphicFrame>
        <p:nvGraphicFramePr>
          <p:cNvPr id="44" name="Таблица 8">
            <a:extLst>
              <a:ext uri="{FF2B5EF4-FFF2-40B4-BE49-F238E27FC236}">
                <a16:creationId xmlns="" xmlns:a16="http://schemas.microsoft.com/office/drawing/2014/main" id="{EC12C29F-D156-4F65-8DBC-70563E70B11B}"/>
              </a:ext>
            </a:extLst>
          </p:cNvPr>
          <p:cNvGraphicFramePr>
            <a:graphicFrameLocks noGrp="1"/>
          </p:cNvGraphicFramePr>
          <p:nvPr>
            <p:extLst>
              <p:ext uri="{D42A27DB-BD31-4B8C-83A1-F6EECF244321}">
                <p14:modId xmlns:p14="http://schemas.microsoft.com/office/powerpoint/2010/main" val="3613906655"/>
              </p:ext>
            </p:extLst>
          </p:nvPr>
        </p:nvGraphicFramePr>
        <p:xfrm>
          <a:off x="6942782" y="4503892"/>
          <a:ext cx="2929134" cy="568495"/>
        </p:xfrm>
        <a:graphic>
          <a:graphicData uri="http://schemas.openxmlformats.org/drawingml/2006/table">
            <a:tbl>
              <a:tblPr>
                <a:tableStyleId>{C083E6E3-FA7D-4D7B-A595-EF9225AFEA82}</a:tableStyleId>
              </a:tblPr>
              <a:tblGrid>
                <a:gridCol w="2929134">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en-US" sz="1000" b="0" i="0" u="none" strike="noStrike">
                          <a:solidFill>
                            <a:schemeClr val="tx1"/>
                          </a:solidFill>
                          <a:effectLst/>
                          <a:latin typeface="Arial" panose="020B0604020202020204" pitchFamily="34" charset="0"/>
                          <a:cs typeface="Arial" panose="020B0604020202020204" pitchFamily="34" charset="0"/>
                        </a:rPr>
                        <a:t>*</a:t>
                      </a:r>
                      <a:r>
                        <a:rPr lang="en-US" sz="1000" b="0" i="0" u="none" strike="noStrike">
                          <a:solidFill>
                            <a:schemeClr val="tx1"/>
                          </a:solidFill>
                          <a:effectLst/>
                          <a:latin typeface="+mn-lt"/>
                          <a:cs typeface="Arial" panose="020B0604020202020204" pitchFamily="34" charset="0"/>
                        </a:rPr>
                        <a:t> </a:t>
                      </a:r>
                      <a:r>
                        <a:rPr lang="uk-UA" sz="1000" b="0" i="0" u="none" strike="noStrike">
                          <a:solidFill>
                            <a:schemeClr val="tx1"/>
                          </a:solidFill>
                          <a:effectLst/>
                          <a:latin typeface="+mn-lt"/>
                          <a:cs typeface="Arial" panose="020B0604020202020204" pitchFamily="34" charset="0"/>
                        </a:rPr>
                        <a:t>% відповідей «Так»</a:t>
                      </a:r>
                      <a:endParaRPr lang="en-US" sz="1000" b="0" i="0" u="none" strike="noStrike">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0">
                <a:tc>
                  <a:txBody>
                    <a:bodyPr/>
                    <a:lstStyle/>
                    <a:p>
                      <a:pPr algn="l" fontAlgn="b"/>
                      <a:endParaRPr lang="en-US" sz="1000" b="0" i="0" u="none" strike="noStrike">
                        <a:solidFill>
                          <a:schemeClr val="tx1"/>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sp>
        <p:nvSpPr>
          <p:cNvPr id="35" name="Espace réservé du texte 2">
            <a:extLst>
              <a:ext uri="{FF2B5EF4-FFF2-40B4-BE49-F238E27FC236}">
                <a16:creationId xmlns="" xmlns:a16="http://schemas.microsoft.com/office/drawing/2014/main" id="{6DAFBF9E-32A2-4620-A367-1563050D41D8}"/>
              </a:ext>
            </a:extLst>
          </p:cNvPr>
          <p:cNvSpPr>
            <a:spLocks noGrp="1"/>
          </p:cNvSpPr>
          <p:nvPr>
            <p:custDataLst>
              <p:tags r:id="rId4"/>
            </p:custDataLst>
          </p:nvPr>
        </p:nvSpPr>
        <p:spPr bwMode="auto">
          <a:xfrm>
            <a:off x="457259" y="1434775"/>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9"/>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50" dirty="0">
                <a:sym typeface="+mn-lt"/>
              </a:rPr>
              <a:t>Період: базове опитування, 2021</a:t>
            </a:r>
            <a:endParaRPr lang="en-US" sz="1050" dirty="0">
              <a:sym typeface="+mn-lt"/>
            </a:endParaRPr>
          </a:p>
        </p:txBody>
      </p:sp>
      <p:sp>
        <p:nvSpPr>
          <p:cNvPr id="36" name="TextBox 35">
            <a:extLst>
              <a:ext uri="{FF2B5EF4-FFF2-40B4-BE49-F238E27FC236}">
                <a16:creationId xmlns="" xmlns:a16="http://schemas.microsoft.com/office/drawing/2014/main" id="{85671382-DC29-4EF5-8E7B-022A898EBAEC}"/>
              </a:ext>
            </a:extLst>
          </p:cNvPr>
          <p:cNvSpPr txBox="1"/>
          <p:nvPr/>
        </p:nvSpPr>
        <p:spPr>
          <a:xfrm>
            <a:off x="353443" y="1037837"/>
            <a:ext cx="10966144" cy="369332"/>
          </a:xfrm>
          <a:prstGeom prst="rect">
            <a:avLst/>
          </a:prstGeom>
          <a:noFill/>
        </p:spPr>
        <p:txBody>
          <a:bodyPr wrap="none" rtlCol="0">
            <a:spAutoFit/>
          </a:bodyPr>
          <a:lstStyle/>
          <a:p>
            <a:r>
              <a:rPr lang="ru-RU" err="1">
                <a:solidFill>
                  <a:schemeClr val="bg2"/>
                </a:solidFill>
              </a:rPr>
              <a:t>Загальна</a:t>
            </a:r>
            <a:r>
              <a:rPr lang="ru-RU">
                <a:solidFill>
                  <a:schemeClr val="bg2"/>
                </a:solidFill>
              </a:rPr>
              <a:t> </a:t>
            </a:r>
            <a:r>
              <a:rPr lang="ru-RU" err="1">
                <a:solidFill>
                  <a:schemeClr val="bg2"/>
                </a:solidFill>
              </a:rPr>
              <a:t>обізнаність</a:t>
            </a:r>
            <a:r>
              <a:rPr lang="ru-RU">
                <a:solidFill>
                  <a:schemeClr val="bg2"/>
                </a:solidFill>
              </a:rPr>
              <a:t> </a:t>
            </a:r>
            <a:r>
              <a:rPr lang="ru-RU" err="1">
                <a:solidFill>
                  <a:schemeClr val="bg2"/>
                </a:solidFill>
              </a:rPr>
              <a:t>щодо</a:t>
            </a:r>
            <a:r>
              <a:rPr lang="ru-RU">
                <a:solidFill>
                  <a:schemeClr val="bg2"/>
                </a:solidFill>
              </a:rPr>
              <a:t> доступу до </a:t>
            </a:r>
            <a:r>
              <a:rPr lang="ru-RU" err="1">
                <a:solidFill>
                  <a:schemeClr val="bg2"/>
                </a:solidFill>
              </a:rPr>
              <a:t>інформації</a:t>
            </a:r>
            <a:r>
              <a:rPr lang="ru-RU">
                <a:solidFill>
                  <a:schemeClr val="bg2"/>
                </a:solidFill>
              </a:rPr>
              <a:t> про </a:t>
            </a:r>
            <a:r>
              <a:rPr lang="ru-RU" err="1">
                <a:solidFill>
                  <a:schemeClr val="bg2"/>
                </a:solidFill>
              </a:rPr>
              <a:t>послуги</a:t>
            </a:r>
            <a:r>
              <a:rPr lang="ru-RU">
                <a:solidFill>
                  <a:schemeClr val="bg2"/>
                </a:solidFill>
              </a:rPr>
              <a:t> та як </a:t>
            </a:r>
            <a:r>
              <a:rPr lang="ru-RU" err="1">
                <a:solidFill>
                  <a:schemeClr val="bg2"/>
                </a:solidFill>
              </a:rPr>
              <a:t>дати</a:t>
            </a:r>
            <a:r>
              <a:rPr lang="ru-RU">
                <a:solidFill>
                  <a:schemeClr val="bg2"/>
                </a:solidFill>
              </a:rPr>
              <a:t> </a:t>
            </a:r>
            <a:r>
              <a:rPr lang="ru-RU" err="1">
                <a:solidFill>
                  <a:schemeClr val="bg2"/>
                </a:solidFill>
              </a:rPr>
              <a:t>зворотній</a:t>
            </a:r>
            <a:r>
              <a:rPr lang="ru-RU">
                <a:solidFill>
                  <a:schemeClr val="bg2"/>
                </a:solidFill>
              </a:rPr>
              <a:t> </a:t>
            </a:r>
            <a:r>
              <a:rPr lang="ru-RU" err="1">
                <a:solidFill>
                  <a:schemeClr val="bg2"/>
                </a:solidFill>
              </a:rPr>
              <a:t>зв’язок</a:t>
            </a:r>
            <a:r>
              <a:rPr lang="ru-RU">
                <a:solidFill>
                  <a:schemeClr val="bg2"/>
                </a:solidFill>
              </a:rPr>
              <a:t> </a:t>
            </a:r>
            <a:r>
              <a:rPr lang="ru-RU" err="1">
                <a:solidFill>
                  <a:schemeClr val="bg2"/>
                </a:solidFill>
              </a:rPr>
              <a:t>щодо</a:t>
            </a:r>
            <a:r>
              <a:rPr lang="ru-RU">
                <a:solidFill>
                  <a:schemeClr val="bg2"/>
                </a:solidFill>
              </a:rPr>
              <a:t> них</a:t>
            </a:r>
          </a:p>
        </p:txBody>
      </p:sp>
      <p:cxnSp>
        <p:nvCxnSpPr>
          <p:cNvPr id="37" name="Прямая соединительная линия 4">
            <a:extLst>
              <a:ext uri="{FF2B5EF4-FFF2-40B4-BE49-F238E27FC236}">
                <a16:creationId xmlns="" xmlns:a16="http://schemas.microsoft.com/office/drawing/2014/main" id="{04B9E4D8-2A7B-4BBD-AC34-6198700785FD}"/>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39" name="Рисунок 3">
            <a:extLst>
              <a:ext uri="{FF2B5EF4-FFF2-40B4-BE49-F238E27FC236}">
                <a16:creationId xmlns="" xmlns:a16="http://schemas.microsoft.com/office/drawing/2014/main" id="{A7354457-C822-421C-95FD-86CAF9020C47}"/>
              </a:ext>
            </a:extLst>
          </p:cNvPr>
          <p:cNvPicPr>
            <a:picLocks noChangeAspect="1"/>
          </p:cNvPicPr>
          <p:nvPr/>
        </p:nvPicPr>
        <p:blipFill>
          <a:blip r:embed="rId13" cstate="print">
            <a:alphaModFix/>
            <a:duotone>
              <a:prstClr val="black"/>
              <a:srgbClr val="009D9C">
                <a:tint val="45000"/>
                <a:satMod val="400000"/>
              </a:srgbClr>
            </a:duotone>
            <a:extLst>
              <a:ext uri="{BEBA8EAE-BF5A-486C-A8C5-ECC9F3942E4B}">
                <a14:imgProps xmlns:a14="http://schemas.microsoft.com/office/drawing/2010/main">
                  <a14:imgLayer r:embed="rId14">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graphicFrame>
        <p:nvGraphicFramePr>
          <p:cNvPr id="30" name="Диаграмма 1">
            <a:extLst>
              <a:ext uri="{FF2B5EF4-FFF2-40B4-BE49-F238E27FC236}">
                <a16:creationId xmlns="" xmlns:a16="http://schemas.microsoft.com/office/drawing/2014/main" id="{8FB578F5-70B9-4289-8D65-BCF749105E03}"/>
              </a:ext>
            </a:extLst>
          </p:cNvPr>
          <p:cNvGraphicFramePr/>
          <p:nvPr>
            <p:extLst>
              <p:ext uri="{D42A27DB-BD31-4B8C-83A1-F6EECF244321}">
                <p14:modId xmlns:p14="http://schemas.microsoft.com/office/powerpoint/2010/main" val="1311135432"/>
              </p:ext>
            </p:extLst>
          </p:nvPr>
        </p:nvGraphicFramePr>
        <p:xfrm>
          <a:off x="-19119" y="2772440"/>
          <a:ext cx="5432897" cy="1686439"/>
        </p:xfrm>
        <a:graphic>
          <a:graphicData uri="http://schemas.openxmlformats.org/drawingml/2006/chart">
            <c:chart xmlns:c="http://schemas.openxmlformats.org/drawingml/2006/chart" xmlns:r="http://schemas.openxmlformats.org/officeDocument/2006/relationships" r:id="rId15"/>
          </a:graphicData>
        </a:graphic>
      </p:graphicFrame>
      <p:graphicFrame>
        <p:nvGraphicFramePr>
          <p:cNvPr id="31" name="Диаграмма 1">
            <a:extLst>
              <a:ext uri="{FF2B5EF4-FFF2-40B4-BE49-F238E27FC236}">
                <a16:creationId xmlns="" xmlns:a16="http://schemas.microsoft.com/office/drawing/2014/main" id="{82BE0341-D342-4DEA-AFA2-B7DD6133B54B}"/>
              </a:ext>
            </a:extLst>
          </p:cNvPr>
          <p:cNvGraphicFramePr/>
          <p:nvPr>
            <p:extLst>
              <p:ext uri="{D42A27DB-BD31-4B8C-83A1-F6EECF244321}">
                <p14:modId xmlns:p14="http://schemas.microsoft.com/office/powerpoint/2010/main" val="2039589205"/>
              </p:ext>
            </p:extLst>
          </p:nvPr>
        </p:nvGraphicFramePr>
        <p:xfrm>
          <a:off x="5029464" y="2784238"/>
          <a:ext cx="5432897" cy="1686439"/>
        </p:xfrm>
        <a:graphic>
          <a:graphicData uri="http://schemas.openxmlformats.org/drawingml/2006/chart">
            <c:chart xmlns:c="http://schemas.openxmlformats.org/drawingml/2006/chart" xmlns:r="http://schemas.openxmlformats.org/officeDocument/2006/relationships" r:id="rId16"/>
          </a:graphicData>
        </a:graphic>
      </p:graphicFrame>
      <p:grpSp>
        <p:nvGrpSpPr>
          <p:cNvPr id="19" name="Group 18">
            <a:extLst>
              <a:ext uri="{FF2B5EF4-FFF2-40B4-BE49-F238E27FC236}">
                <a16:creationId xmlns="" xmlns:a16="http://schemas.microsoft.com/office/drawing/2014/main" id="{50BE0E36-5C9B-45EC-88E0-3856E46E2662}"/>
              </a:ext>
            </a:extLst>
          </p:cNvPr>
          <p:cNvGrpSpPr/>
          <p:nvPr/>
        </p:nvGrpSpPr>
        <p:grpSpPr>
          <a:xfrm>
            <a:off x="9362754" y="6412191"/>
            <a:ext cx="3057483" cy="400111"/>
            <a:chOff x="8729708" y="6238203"/>
            <a:chExt cx="3057483" cy="400111"/>
          </a:xfrm>
        </p:grpSpPr>
        <p:sp>
          <p:nvSpPr>
            <p:cNvPr id="20" name="Rectangle 27">
              <a:extLst>
                <a:ext uri="{FF2B5EF4-FFF2-40B4-BE49-F238E27FC236}">
                  <a16:creationId xmlns="" xmlns:a16="http://schemas.microsoft.com/office/drawing/2014/main" id="{F32A7D27-7014-44EF-BD8A-932AE6052207}"/>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22" name="TextBox 21">
              <a:extLst>
                <a:ext uri="{FF2B5EF4-FFF2-40B4-BE49-F238E27FC236}">
                  <a16:creationId xmlns="" xmlns:a16="http://schemas.microsoft.com/office/drawing/2014/main" id="{20DD971C-B0E1-4E83-AC15-FB52F2CF218A}"/>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23" name="Rectangle 22">
              <a:extLst>
                <a:ext uri="{FF2B5EF4-FFF2-40B4-BE49-F238E27FC236}">
                  <a16:creationId xmlns="" xmlns:a16="http://schemas.microsoft.com/office/drawing/2014/main" id="{6C8ACF42-2B7C-4C94-BE16-5B0051907636}"/>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12855911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38607" y="676794"/>
            <a:ext cx="7394532" cy="956958"/>
          </a:xfrm>
        </p:spPr>
        <p:txBody>
          <a:bodyPr/>
          <a:lstStyle/>
          <a:p>
            <a:r>
              <a:rPr lang="uk-UA">
                <a:solidFill>
                  <a:srgbClr val="0070C0"/>
                </a:solidFill>
                <a:latin typeface="Arial" panose="020B0604020202020204" pitchFamily="34" charset="0"/>
                <a:cs typeface="Arial" panose="020B0604020202020204" pitchFamily="34" charset="0"/>
              </a:rPr>
              <a:t> </a:t>
            </a:r>
            <a:endParaRPr lang="en-US">
              <a:solidFill>
                <a:srgbClr val="0070C0"/>
              </a:solidFill>
              <a:latin typeface="Arial" panose="020B0604020202020204" pitchFamily="34" charset="0"/>
              <a:cs typeface="Arial" panose="020B0604020202020204" pitchFamily="34" charset="0"/>
            </a:endParaRPr>
          </a:p>
        </p:txBody>
      </p:sp>
      <p:sp>
        <p:nvSpPr>
          <p:cNvPr id="3" name="Подзаголовок 2"/>
          <p:cNvSpPr>
            <a:spLocks noGrp="1"/>
          </p:cNvSpPr>
          <p:nvPr>
            <p:ph type="subTitle" idx="1"/>
          </p:nvPr>
        </p:nvSpPr>
        <p:spPr>
          <a:xfrm>
            <a:off x="572655" y="2692400"/>
            <a:ext cx="11176000" cy="1655762"/>
          </a:xfrm>
        </p:spPr>
        <p:txBody>
          <a:bodyPr>
            <a:noAutofit/>
          </a:bodyPr>
          <a:lstStyle/>
          <a:p>
            <a:pPr algn="l"/>
            <a:r>
              <a:rPr lang="uk-UA" sz="5400" b="1">
                <a:solidFill>
                  <a:schemeClr val="tx2"/>
                </a:solidFill>
                <a:latin typeface="Arial" panose="020B0604020202020204" pitchFamily="34" charset="0"/>
                <a:cs typeface="Arial" panose="020B0604020202020204" pitchFamily="34" charset="0"/>
              </a:rPr>
              <a:t>Джерела інформації</a:t>
            </a:r>
            <a:endParaRPr lang="it-IT" sz="5400" b="1">
              <a:solidFill>
                <a:schemeClr val="tx2"/>
              </a:solidFill>
              <a:latin typeface="Arial" panose="020B0604020202020204" pitchFamily="34" charset="0"/>
              <a:cs typeface="Arial" panose="020B0604020202020204" pitchFamily="34" charset="0"/>
            </a:endParaRPr>
          </a:p>
        </p:txBody>
      </p:sp>
      <p:pic>
        <p:nvPicPr>
          <p:cNvPr id="9" name="Рисунок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20217" y="5724051"/>
            <a:ext cx="2771783" cy="654787"/>
          </a:xfrm>
          <a:prstGeom prst="rect">
            <a:avLst/>
          </a:prstGeom>
        </p:spPr>
      </p:pic>
      <p:sp>
        <p:nvSpPr>
          <p:cNvPr id="5" name="Rectangle 4">
            <a:extLst>
              <a:ext uri="{FF2B5EF4-FFF2-40B4-BE49-F238E27FC236}">
                <a16:creationId xmlns="" xmlns:a16="http://schemas.microsoft.com/office/drawing/2014/main" id="{AD2BAAD8-C904-4507-80DE-B111712A6BBB}"/>
              </a:ext>
            </a:extLst>
          </p:cNvPr>
          <p:cNvSpPr/>
          <p:nvPr/>
        </p:nvSpPr>
        <p:spPr>
          <a:xfrm>
            <a:off x="92364" y="6456219"/>
            <a:ext cx="12099636" cy="383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_FINAL.jpg">
            <a:extLst>
              <a:ext uri="{FF2B5EF4-FFF2-40B4-BE49-F238E27FC236}">
                <a16:creationId xmlns="" xmlns:a16="http://schemas.microsoft.com/office/drawing/2014/main" id="{A53DA18C-7BFF-4577-B4B3-8CDB1A40EBFB}"/>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69656" y="448593"/>
            <a:ext cx="2171855" cy="707632"/>
          </a:xfrm>
          <a:prstGeom prst="rect">
            <a:avLst/>
          </a:prstGeom>
          <a:noFill/>
        </p:spPr>
      </p:pic>
      <p:pic>
        <p:nvPicPr>
          <p:cNvPr id="14" name="Picture 13" descr="C:\Users\yyesmukhanova\AppData\Local\Microsoft\Windows\INetCache\Content.Word\Horizontal_RGB_294.png">
            <a:extLst>
              <a:ext uri="{FF2B5EF4-FFF2-40B4-BE49-F238E27FC236}">
                <a16:creationId xmlns="" xmlns:a16="http://schemas.microsoft.com/office/drawing/2014/main" id="{1335DFD0-644B-44A1-8791-5D09622EE6D4}"/>
              </a:ext>
            </a:extLst>
          </p:cNvPr>
          <p:cNvPicPr/>
          <p:nvPr/>
        </p:nvPicPr>
        <p:blipFill rotWithShape="1">
          <a:blip r:embed="rId4" cstate="print">
            <a:extLst>
              <a:ext uri="{28A0092B-C50C-407E-A947-70E740481C1C}">
                <a14:useLocalDpi xmlns:a14="http://schemas.microsoft.com/office/drawing/2010/main" val="0"/>
              </a:ext>
            </a:extLst>
          </a:blip>
          <a:srcRect l="8975" t="7236" r="9230" b="14325"/>
          <a:stretch/>
        </p:blipFill>
        <p:spPr bwMode="auto">
          <a:xfrm>
            <a:off x="2592489" y="360221"/>
            <a:ext cx="2537511" cy="940694"/>
          </a:xfrm>
          <a:prstGeom prst="rect">
            <a:avLst/>
          </a:prstGeom>
          <a:noFill/>
          <a:ln>
            <a:noFill/>
          </a:ln>
          <a:extLst>
            <a:ext uri="{53640926-AAD7-44D8-BBD7-CCE9431645EC}">
              <a14:shadowObscured xmlns:a14="http://schemas.microsoft.com/office/drawing/2010/main"/>
            </a:ext>
          </a:extLst>
        </p:spPr>
      </p:pic>
      <p:pic>
        <p:nvPicPr>
          <p:cNvPr id="15" name="Graphique 8">
            <a:extLst>
              <a:ext uri="{FF2B5EF4-FFF2-40B4-BE49-F238E27FC236}">
                <a16:creationId xmlns="" xmlns:a16="http://schemas.microsoft.com/office/drawing/2014/main" id="{91E04A3F-3B4F-4056-B7D8-5CE5790F6BB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991350" y="530158"/>
            <a:ext cx="714250" cy="654228"/>
          </a:xfrm>
          <a:prstGeom prst="rect">
            <a:avLst/>
          </a:prstGeom>
        </p:spPr>
      </p:pic>
      <p:pic>
        <p:nvPicPr>
          <p:cNvPr id="11" name="Рисунок 3">
            <a:extLst>
              <a:ext uri="{FF2B5EF4-FFF2-40B4-BE49-F238E27FC236}">
                <a16:creationId xmlns="" xmlns:a16="http://schemas.microsoft.com/office/drawing/2014/main" id="{006FAFF4-A7CA-44F2-BC73-F616AEFB51F7}"/>
              </a:ext>
            </a:extLst>
          </p:cNvPr>
          <p:cNvPicPr>
            <a:picLocks noChangeAspect="1"/>
          </p:cNvPicPr>
          <p:nvPr/>
        </p:nvPicPr>
        <p:blipFill>
          <a:blip r:embed="rId6" cstate="print">
            <a:alphaModFix/>
            <a:duotone>
              <a:prstClr val="black"/>
              <a:srgbClr val="009D9C">
                <a:tint val="45000"/>
                <a:satMod val="400000"/>
              </a:srgbClr>
            </a:duotone>
            <a:extLst>
              <a:ext uri="{BEBA8EAE-BF5A-486C-A8C5-ECC9F3942E4B}">
                <a14:imgProps xmlns:a14="http://schemas.microsoft.com/office/drawing/2010/main">
                  <a14:imgLayer r:embed="rId7">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0"/>
            <a:ext cx="2292263" cy="1633752"/>
          </a:xfrm>
          <a:prstGeom prst="rect">
            <a:avLst/>
          </a:prstGeom>
        </p:spPr>
      </p:pic>
      <p:cxnSp>
        <p:nvCxnSpPr>
          <p:cNvPr id="12" name="Прямая соединительная линия 5">
            <a:extLst>
              <a:ext uri="{FF2B5EF4-FFF2-40B4-BE49-F238E27FC236}">
                <a16:creationId xmlns="" xmlns:a16="http://schemas.microsoft.com/office/drawing/2014/main" id="{21AC8B06-FA04-4049-908A-3A6EFF0E883E}"/>
              </a:ext>
            </a:extLst>
          </p:cNvPr>
          <p:cNvCxnSpPr>
            <a:cxnSpLocks/>
          </p:cNvCxnSpPr>
          <p:nvPr/>
        </p:nvCxnSpPr>
        <p:spPr>
          <a:xfrm>
            <a:off x="0" y="1633752"/>
            <a:ext cx="10510982" cy="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53804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 xmlns:a16="http://schemas.microsoft.com/office/drawing/2014/main" id="{F61DDD80-C63A-4CA2-B7BC-CCDB7980EA6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7043" name="think-cell Slide" r:id="rId7" imgW="344" imgH="344" progId="TCLayout.ActiveDocument.1">
                  <p:embed/>
                </p:oleObj>
              </mc:Choice>
              <mc:Fallback>
                <p:oleObj name="think-cell Slide" r:id="rId7" imgW="344" imgH="344" progId="TCLayout.ActiveDocument.1">
                  <p:embed/>
                  <p:pic>
                    <p:nvPicPr>
                      <p:cNvPr id="3" name="Object 2" hidden="1">
                        <a:extLst>
                          <a:ext uri="{FF2B5EF4-FFF2-40B4-BE49-F238E27FC236}">
                            <a16:creationId xmlns="" xmlns:a16="http://schemas.microsoft.com/office/drawing/2014/main" id="{F61DDD80-C63A-4CA2-B7BC-CCDB7980EA6E}"/>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0276A7E2-E773-47D4-991C-59CE716DF679}"/>
              </a:ext>
            </a:extLst>
          </p:cNvPr>
          <p:cNvSpPr/>
          <p:nvPr>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ru-RU" sz="2800">
              <a:latin typeface="Arial" panose="020B0604020202020204" pitchFamily="34" charset="0"/>
              <a:ea typeface="+mj-ea"/>
              <a:cs typeface="+mj-cs"/>
              <a:sym typeface="Arial" panose="020B0604020202020204" pitchFamily="34" charset="0"/>
            </a:endParaRPr>
          </a:p>
        </p:txBody>
      </p:sp>
      <p:graphicFrame>
        <p:nvGraphicFramePr>
          <p:cNvPr id="15" name="Таблица 6">
            <a:extLst>
              <a:ext uri="{FF2B5EF4-FFF2-40B4-BE49-F238E27FC236}">
                <a16:creationId xmlns="" xmlns:a16="http://schemas.microsoft.com/office/drawing/2014/main" id="{E1E9C483-1B82-4735-B35E-69A3D049BCDB}"/>
              </a:ext>
            </a:extLst>
          </p:cNvPr>
          <p:cNvGraphicFramePr>
            <a:graphicFrameLocks noGrp="1"/>
          </p:cNvGraphicFramePr>
          <p:nvPr>
            <p:extLst>
              <p:ext uri="{D42A27DB-BD31-4B8C-83A1-F6EECF244321}">
                <p14:modId xmlns:p14="http://schemas.microsoft.com/office/powerpoint/2010/main" val="2871546946"/>
              </p:ext>
            </p:extLst>
          </p:nvPr>
        </p:nvGraphicFramePr>
        <p:xfrm>
          <a:off x="577201" y="2169901"/>
          <a:ext cx="11188701" cy="3838413"/>
        </p:xfrm>
        <a:graphic>
          <a:graphicData uri="http://schemas.openxmlformats.org/drawingml/2006/table">
            <a:tbl>
              <a:tblPr>
                <a:tableStyleId>{2D5ABB26-0587-4C30-8999-92F81FD0307C}</a:tableStyleId>
              </a:tblPr>
              <a:tblGrid>
                <a:gridCol w="11188701">
                  <a:extLst>
                    <a:ext uri="{9D8B030D-6E8A-4147-A177-3AD203B41FA5}">
                      <a16:colId xmlns="" xmlns:a16="http://schemas.microsoft.com/office/drawing/2014/main" val="20000"/>
                    </a:ext>
                  </a:extLst>
                </a:gridCol>
              </a:tblGrid>
              <a:tr h="424971">
                <a:tc>
                  <a:txBody>
                    <a:bodyPr/>
                    <a:lstStyle/>
                    <a:p>
                      <a:pPr algn="l" fontAlgn="b"/>
                      <a:r>
                        <a:rPr lang="ru-RU" sz="1050" b="0" i="0" u="none" strike="noStrike" dirty="0">
                          <a:solidFill>
                            <a:srgbClr val="000000"/>
                          </a:solidFill>
                          <a:effectLst/>
                          <a:latin typeface="+mn-lt"/>
                        </a:rPr>
                        <a:t>Веб-</a:t>
                      </a:r>
                      <a:r>
                        <a:rPr lang="ru-RU" sz="1050" b="0" i="0" u="none" strike="noStrike" dirty="0" err="1">
                          <a:solidFill>
                            <a:srgbClr val="000000"/>
                          </a:solidFill>
                          <a:effectLst/>
                          <a:latin typeface="+mn-lt"/>
                        </a:rPr>
                        <a:t>сайти</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органів</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місцевого</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самоврядування</a:t>
                      </a:r>
                      <a:endParaRPr lang="en-US" sz="1050" b="0" i="0" u="none" strike="noStrike" dirty="0">
                        <a:solidFill>
                          <a:srgbClr val="000000"/>
                        </a:solidFill>
                        <a:effectLst/>
                        <a:latin typeface="+mn-lt"/>
                      </a:endParaRPr>
                    </a:p>
                  </a:txBody>
                  <a:tcPr marL="9525" marR="9525" marT="9525" marB="0" anchor="ctr">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0"/>
                  </a:ext>
                </a:extLst>
              </a:tr>
              <a:tr h="438645">
                <a:tc>
                  <a:txBody>
                    <a:bodyPr/>
                    <a:lstStyle/>
                    <a:p>
                      <a:pPr algn="l" fontAlgn="b"/>
                      <a:r>
                        <a:rPr lang="ru-RU" sz="1050" b="0" i="0" u="none" strike="noStrike" dirty="0" err="1">
                          <a:solidFill>
                            <a:srgbClr val="000000"/>
                          </a:solidFill>
                          <a:effectLst/>
                          <a:latin typeface="+mn-lt"/>
                        </a:rPr>
                        <a:t>Дошка</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оголошень</a:t>
                      </a:r>
                      <a:endParaRPr lang="en-US" sz="1050" b="0" i="0" u="none" strike="noStrike" dirty="0">
                        <a:solidFill>
                          <a:srgbClr val="000000"/>
                        </a:solidFill>
                        <a:effectLst/>
                        <a:latin typeface="+mn-lt"/>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1"/>
                  </a:ext>
                </a:extLst>
              </a:tr>
              <a:tr h="424971">
                <a:tc>
                  <a:txBody>
                    <a:bodyPr/>
                    <a:lstStyle/>
                    <a:p>
                      <a:pPr algn="l" fontAlgn="b"/>
                      <a:r>
                        <a:rPr lang="ru-RU" sz="1050" b="0" i="0" u="none" strike="noStrike" err="1">
                          <a:solidFill>
                            <a:srgbClr val="000000"/>
                          </a:solidFill>
                          <a:effectLst/>
                          <a:latin typeface="+mn-lt"/>
                        </a:rPr>
                        <a:t>Телефонні</a:t>
                      </a:r>
                      <a:r>
                        <a:rPr lang="ru-RU" sz="1050" b="0" i="0" u="none" strike="noStrike">
                          <a:solidFill>
                            <a:srgbClr val="000000"/>
                          </a:solidFill>
                          <a:effectLst/>
                          <a:latin typeface="+mn-lt"/>
                        </a:rPr>
                        <a:t> </a:t>
                      </a:r>
                      <a:r>
                        <a:rPr lang="ru-RU" sz="1050" b="0" i="0" u="none" strike="noStrike" err="1">
                          <a:solidFill>
                            <a:srgbClr val="000000"/>
                          </a:solidFill>
                          <a:effectLst/>
                          <a:latin typeface="+mn-lt"/>
                        </a:rPr>
                        <a:t>дзвінки</a:t>
                      </a:r>
                      <a:r>
                        <a:rPr lang="ru-RU" sz="1050" b="0" i="0" u="none" strike="noStrike">
                          <a:solidFill>
                            <a:srgbClr val="000000"/>
                          </a:solidFill>
                          <a:effectLst/>
                          <a:latin typeface="+mn-lt"/>
                        </a:rPr>
                        <a:t> до </a:t>
                      </a:r>
                      <a:r>
                        <a:rPr lang="ru-RU" sz="1050" b="0" i="0" u="none" strike="noStrike" err="1">
                          <a:solidFill>
                            <a:srgbClr val="000000"/>
                          </a:solidFill>
                          <a:effectLst/>
                          <a:latin typeface="+mn-lt"/>
                        </a:rPr>
                        <a:t>органів</a:t>
                      </a:r>
                      <a:r>
                        <a:rPr lang="ru-RU" sz="1050" b="0" i="0" u="none" strike="noStrike">
                          <a:solidFill>
                            <a:srgbClr val="000000"/>
                          </a:solidFill>
                          <a:effectLst/>
                          <a:latin typeface="+mn-lt"/>
                        </a:rPr>
                        <a:t> </a:t>
                      </a:r>
                      <a:r>
                        <a:rPr lang="ru-RU" sz="1050" b="0" i="0" u="none" strike="noStrike" err="1">
                          <a:solidFill>
                            <a:srgbClr val="000000"/>
                          </a:solidFill>
                          <a:effectLst/>
                          <a:latin typeface="+mn-lt"/>
                        </a:rPr>
                        <a:t>влади</a:t>
                      </a:r>
                      <a:r>
                        <a:rPr lang="ru-RU" sz="1050" b="0" i="0" u="none" strike="noStrike">
                          <a:solidFill>
                            <a:srgbClr val="000000"/>
                          </a:solidFill>
                          <a:effectLst/>
                          <a:latin typeface="+mn-lt"/>
                        </a:rPr>
                        <a:t> / </a:t>
                      </a:r>
                    </a:p>
                    <a:p>
                      <a:pPr algn="l" fontAlgn="b"/>
                      <a:r>
                        <a:rPr lang="ru-RU" sz="1050" b="0" i="0" u="none" strike="noStrike">
                          <a:solidFill>
                            <a:srgbClr val="000000"/>
                          </a:solidFill>
                          <a:effectLst/>
                          <a:latin typeface="+mn-lt"/>
                        </a:rPr>
                        <a:t>до </a:t>
                      </a:r>
                      <a:r>
                        <a:rPr lang="ru-RU" sz="1050" b="0" i="0" u="none" strike="noStrike" err="1">
                          <a:solidFill>
                            <a:srgbClr val="000000"/>
                          </a:solidFill>
                          <a:effectLst/>
                          <a:latin typeface="+mn-lt"/>
                        </a:rPr>
                        <a:t>відповідальних</a:t>
                      </a:r>
                      <a:r>
                        <a:rPr lang="ru-RU" sz="1050" b="0" i="0" u="none" strike="noStrike">
                          <a:solidFill>
                            <a:srgbClr val="000000"/>
                          </a:solidFill>
                          <a:effectLst/>
                          <a:latin typeface="+mn-lt"/>
                        </a:rPr>
                        <a:t> </a:t>
                      </a:r>
                      <a:r>
                        <a:rPr lang="ru-RU" sz="1050" b="0" i="0" u="none" strike="noStrike" err="1">
                          <a:solidFill>
                            <a:srgbClr val="000000"/>
                          </a:solidFill>
                          <a:effectLst/>
                          <a:latin typeface="+mn-lt"/>
                        </a:rPr>
                        <a:t>осіб</a:t>
                      </a:r>
                      <a:endParaRPr lang="en-US" sz="1050" b="0" i="0" u="none" strike="noStrike">
                        <a:solidFill>
                          <a:srgbClr val="000000"/>
                        </a:solidFill>
                        <a:effectLst/>
                        <a:latin typeface="+mn-lt"/>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2"/>
                  </a:ext>
                </a:extLst>
              </a:tr>
              <a:tr h="424971">
                <a:tc>
                  <a:txBody>
                    <a:bodyPr/>
                    <a:lstStyle/>
                    <a:p>
                      <a:pPr algn="l" fontAlgn="b"/>
                      <a:r>
                        <a:rPr lang="ru-RU" sz="1050" b="0" i="0" u="none" strike="noStrike" dirty="0" err="1">
                          <a:solidFill>
                            <a:srgbClr val="000000"/>
                          </a:solidFill>
                          <a:effectLst/>
                          <a:latin typeface="+mn-lt"/>
                        </a:rPr>
                        <a:t>Місцеве</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телебачення</a:t>
                      </a:r>
                      <a:endParaRPr lang="en-US" sz="1050" b="0" i="0" u="none" strike="noStrike" dirty="0">
                        <a:solidFill>
                          <a:srgbClr val="000000"/>
                        </a:solidFill>
                        <a:effectLst/>
                        <a:latin typeface="+mn-lt"/>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3"/>
                  </a:ext>
                </a:extLst>
              </a:tr>
              <a:tr h="424971">
                <a:tc>
                  <a:txBody>
                    <a:bodyPr/>
                    <a:lstStyle/>
                    <a:p>
                      <a:pPr algn="l" fontAlgn="b"/>
                      <a:r>
                        <a:rPr lang="ru-RU" sz="1050" b="0" i="0" u="none" strike="noStrike" err="1">
                          <a:solidFill>
                            <a:srgbClr val="000000"/>
                          </a:solidFill>
                          <a:effectLst/>
                          <a:latin typeface="+mn-lt"/>
                        </a:rPr>
                        <a:t>Місцева</a:t>
                      </a:r>
                      <a:r>
                        <a:rPr lang="ru-RU" sz="1050" b="0" i="0" u="none" strike="noStrike">
                          <a:solidFill>
                            <a:srgbClr val="000000"/>
                          </a:solidFill>
                          <a:effectLst/>
                          <a:latin typeface="+mn-lt"/>
                        </a:rPr>
                        <a:t> </a:t>
                      </a:r>
                      <a:r>
                        <a:rPr lang="ru-RU" sz="1050" b="0" i="0" u="none" strike="noStrike" err="1">
                          <a:solidFill>
                            <a:srgbClr val="000000"/>
                          </a:solidFill>
                          <a:effectLst/>
                          <a:latin typeface="+mn-lt"/>
                        </a:rPr>
                        <a:t>преса</a:t>
                      </a:r>
                      <a:r>
                        <a:rPr lang="ru-RU" sz="1050" b="0" i="0" u="none" strike="noStrike">
                          <a:solidFill>
                            <a:srgbClr val="000000"/>
                          </a:solidFill>
                          <a:effectLst/>
                          <a:latin typeface="+mn-lt"/>
                        </a:rPr>
                        <a:t> (</a:t>
                      </a:r>
                      <a:r>
                        <a:rPr lang="ru-RU" sz="1050" b="0" i="0" u="none" strike="noStrike" err="1">
                          <a:solidFill>
                            <a:srgbClr val="000000"/>
                          </a:solidFill>
                          <a:effectLst/>
                          <a:latin typeface="+mn-lt"/>
                        </a:rPr>
                        <a:t>газети</a:t>
                      </a:r>
                      <a:r>
                        <a:rPr lang="ru-RU" sz="1050" b="0" i="0" u="none" strike="noStrike">
                          <a:solidFill>
                            <a:srgbClr val="000000"/>
                          </a:solidFill>
                          <a:effectLst/>
                          <a:latin typeface="+mn-lt"/>
                        </a:rPr>
                        <a:t>, </a:t>
                      </a:r>
                      <a:r>
                        <a:rPr lang="ru-RU" sz="1050" b="0" i="0" u="none" strike="noStrike" err="1">
                          <a:solidFill>
                            <a:srgbClr val="000000"/>
                          </a:solidFill>
                          <a:effectLst/>
                          <a:latin typeface="+mn-lt"/>
                        </a:rPr>
                        <a:t>журнали</a:t>
                      </a:r>
                      <a:r>
                        <a:rPr lang="ru-RU" sz="1050" b="0" i="0" u="none" strike="noStrike">
                          <a:solidFill>
                            <a:srgbClr val="000000"/>
                          </a:solidFill>
                          <a:effectLst/>
                          <a:latin typeface="+mn-lt"/>
                        </a:rPr>
                        <a:t>) </a:t>
                      </a:r>
                      <a:endParaRPr lang="en-US" sz="1050" b="0" i="0" u="none" strike="noStrike">
                        <a:solidFill>
                          <a:srgbClr val="000000"/>
                        </a:solidFill>
                        <a:effectLst/>
                        <a:latin typeface="+mn-lt"/>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4"/>
                  </a:ext>
                </a:extLst>
              </a:tr>
              <a:tr h="424971">
                <a:tc>
                  <a:txBody>
                    <a:bodyPr/>
                    <a:lstStyle/>
                    <a:p>
                      <a:pPr algn="l" fontAlgn="b"/>
                      <a:r>
                        <a:rPr lang="ru-RU" sz="1050" b="0" i="0" u="none" strike="noStrike" dirty="0" err="1">
                          <a:solidFill>
                            <a:srgbClr val="000000"/>
                          </a:solidFill>
                          <a:effectLst/>
                          <a:latin typeface="+mn-lt"/>
                        </a:rPr>
                        <a:t>Розповіді</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знайомих</a:t>
                      </a:r>
                      <a:r>
                        <a:rPr lang="ru-RU" sz="1050" b="0" i="0" u="none" strike="noStrike" dirty="0">
                          <a:solidFill>
                            <a:srgbClr val="000000"/>
                          </a:solidFill>
                          <a:effectLst/>
                          <a:latin typeface="+mn-lt"/>
                        </a:rPr>
                        <a:t> людей </a:t>
                      </a:r>
                      <a:endParaRPr lang="en-US" sz="1050" b="0" i="0" u="none" strike="noStrike" dirty="0">
                        <a:solidFill>
                          <a:srgbClr val="000000"/>
                        </a:solidFill>
                        <a:effectLst/>
                        <a:latin typeface="+mn-lt"/>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5"/>
                  </a:ext>
                </a:extLst>
              </a:tr>
              <a:tr h="424971">
                <a:tc>
                  <a:txBody>
                    <a:bodyPr/>
                    <a:lstStyle/>
                    <a:p>
                      <a:pPr algn="l" fontAlgn="b"/>
                      <a:r>
                        <a:rPr lang="ru-RU" sz="1050" b="0" i="0" u="none" strike="noStrike" dirty="0" err="1">
                          <a:solidFill>
                            <a:srgbClr val="000000"/>
                          </a:solidFill>
                          <a:effectLst/>
                          <a:latin typeface="+mn-lt"/>
                        </a:rPr>
                        <a:t>Сайти</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соціальних</a:t>
                      </a:r>
                      <a:r>
                        <a:rPr lang="ru-RU" sz="1050" b="0" i="0" u="none" strike="noStrike" dirty="0">
                          <a:solidFill>
                            <a:srgbClr val="000000"/>
                          </a:solidFill>
                          <a:effectLst/>
                          <a:latin typeface="+mn-lt"/>
                        </a:rPr>
                        <a:t> мереж </a:t>
                      </a: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6"/>
                  </a:ext>
                </a:extLst>
              </a:tr>
              <a:tr h="424971">
                <a:tc>
                  <a:txBody>
                    <a:bodyPr/>
                    <a:lstStyle/>
                    <a:p>
                      <a:pPr algn="l" fontAlgn="b"/>
                      <a:r>
                        <a:rPr lang="ru-RU" sz="1050" b="0" i="0" u="none" strike="noStrike" dirty="0" err="1">
                          <a:solidFill>
                            <a:srgbClr val="000000"/>
                          </a:solidFill>
                          <a:effectLst/>
                          <a:latin typeface="+mn-lt"/>
                        </a:rPr>
                        <a:t>Особисті</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зустрічі</a:t>
                      </a:r>
                      <a:r>
                        <a:rPr lang="ru-RU" sz="1050" b="0" i="0" u="none" strike="noStrike" dirty="0">
                          <a:solidFill>
                            <a:srgbClr val="000000"/>
                          </a:solidFill>
                          <a:effectLst/>
                          <a:latin typeface="+mn-lt"/>
                        </a:rPr>
                        <a:t> з </a:t>
                      </a:r>
                      <a:r>
                        <a:rPr lang="ru-RU" sz="1050" b="0" i="0" u="none" strike="noStrike" dirty="0" err="1">
                          <a:solidFill>
                            <a:srgbClr val="000000"/>
                          </a:solidFill>
                          <a:effectLst/>
                          <a:latin typeface="+mn-lt"/>
                        </a:rPr>
                        <a:t>представниками</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місцевої</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влади</a:t>
                      </a:r>
                      <a:r>
                        <a:rPr lang="ru-RU" sz="1050" b="0" i="0" u="none" strike="noStrike" dirty="0">
                          <a:solidFill>
                            <a:srgbClr val="000000"/>
                          </a:solidFill>
                          <a:effectLst/>
                          <a:latin typeface="+mn-lt"/>
                        </a:rPr>
                        <a:t> </a:t>
                      </a: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50789213"/>
                  </a:ext>
                </a:extLst>
              </a:tr>
              <a:tr h="424971">
                <a:tc>
                  <a:txBody>
                    <a:bodyPr/>
                    <a:lstStyle/>
                    <a:p>
                      <a:pPr algn="l" fontAlgn="b"/>
                      <a:r>
                        <a:rPr lang="ru-RU" sz="1050" b="0" i="0" u="none" strike="noStrike" dirty="0">
                          <a:solidFill>
                            <a:srgbClr val="000000"/>
                          </a:solidFill>
                          <a:effectLst/>
                          <a:latin typeface="+mn-lt"/>
                        </a:rPr>
                        <a:t>М</a:t>
                      </a:r>
                      <a:r>
                        <a:rPr lang="uk-UA" sz="1050" b="0" i="0" u="none" strike="noStrike" dirty="0" err="1">
                          <a:solidFill>
                            <a:srgbClr val="000000"/>
                          </a:solidFill>
                          <a:effectLst/>
                          <a:latin typeface="+mn-lt"/>
                        </a:rPr>
                        <a:t>ісцеві</a:t>
                      </a:r>
                      <a:r>
                        <a:rPr lang="uk-UA" sz="1050" b="0" i="0" u="none" strike="noStrike" dirty="0">
                          <a:solidFill>
                            <a:srgbClr val="000000"/>
                          </a:solidFill>
                          <a:effectLst/>
                          <a:latin typeface="+mn-lt"/>
                        </a:rPr>
                        <a:t> інтернет-видання</a:t>
                      </a:r>
                      <a:endParaRPr lang="ru-RU" sz="1050" b="0" i="0" u="none" strike="noStrike" dirty="0">
                        <a:solidFill>
                          <a:srgbClr val="000000"/>
                        </a:solidFill>
                        <a:effectLst/>
                        <a:latin typeface="+mn-lt"/>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880465063"/>
                  </a:ext>
                </a:extLst>
              </a:tr>
            </a:tbl>
          </a:graphicData>
        </a:graphic>
      </p:graphicFrame>
      <p:pic>
        <p:nvPicPr>
          <p:cNvPr id="35" name="Picture 34" descr="LOGO_FINAL.jpg">
            <a:extLst>
              <a:ext uri="{FF2B5EF4-FFF2-40B4-BE49-F238E27FC236}">
                <a16:creationId xmlns="" xmlns:a16="http://schemas.microsoft.com/office/drawing/2014/main" id="{02138205-9041-4ADF-B4DD-979BEE6221DC}"/>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47" name="Graphique 8">
            <a:extLst>
              <a:ext uri="{FF2B5EF4-FFF2-40B4-BE49-F238E27FC236}">
                <a16:creationId xmlns="" xmlns:a16="http://schemas.microsoft.com/office/drawing/2014/main" id="{42E16EEA-EBB6-4CFE-B90D-FCB014B0D510}"/>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pic>
        <p:nvPicPr>
          <p:cNvPr id="48" name="Picture 47" descr="C:\Users\yyesmukhanova\AppData\Local\Microsoft\Windows\INetCache\Content.Word\Horizontal_RGB_294.png">
            <a:extLst>
              <a:ext uri="{FF2B5EF4-FFF2-40B4-BE49-F238E27FC236}">
                <a16:creationId xmlns="" xmlns:a16="http://schemas.microsoft.com/office/drawing/2014/main" id="{D74C60B2-773C-4E42-9CD5-BB710D9A4399}"/>
              </a:ext>
            </a:extLst>
          </p:cNvPr>
          <p:cNvPicPr/>
          <p:nvPr/>
        </p:nvPicPr>
        <p:blipFill rotWithShape="1">
          <a:blip r:embed="rId11"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sp>
        <p:nvSpPr>
          <p:cNvPr id="28" name="Espace réservé du texte 1">
            <a:extLst>
              <a:ext uri="{FF2B5EF4-FFF2-40B4-BE49-F238E27FC236}">
                <a16:creationId xmlns="" xmlns:a16="http://schemas.microsoft.com/office/drawing/2014/main" id="{A7E02A32-0035-48C6-86E6-4EE61B39EF30}"/>
              </a:ext>
            </a:extLst>
          </p:cNvPr>
          <p:cNvSpPr txBox="1">
            <a:spLocks/>
          </p:cNvSpPr>
          <p:nvPr/>
        </p:nvSpPr>
        <p:spPr>
          <a:xfrm>
            <a:off x="311146" y="6189618"/>
            <a:ext cx="7421498" cy="273541"/>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12"/>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uk-UA" sz="1050" i="1" dirty="0">
                <a:solidFill>
                  <a:schemeClr val="bg1">
                    <a:lumMod val="50000"/>
                  </a:schemeClr>
                </a:solidFill>
                <a:latin typeface="Arial" panose="020B0604020202020204" pitchFamily="34" charset="0"/>
              </a:rPr>
              <a:t>Джерело</a:t>
            </a:r>
            <a:r>
              <a:rPr lang="en-US" sz="1050" i="1" dirty="0">
                <a:solidFill>
                  <a:schemeClr val="bg1">
                    <a:lumMod val="50000"/>
                  </a:schemeClr>
                </a:solidFill>
                <a:latin typeface="Arial" panose="020B0604020202020204" pitchFamily="34" charset="0"/>
              </a:rPr>
              <a:t>: Q</a:t>
            </a:r>
            <a:r>
              <a:rPr lang="uk-UA" sz="1050" i="1" dirty="0">
                <a:solidFill>
                  <a:schemeClr val="bg1">
                    <a:lumMod val="50000"/>
                  </a:schemeClr>
                </a:solidFill>
                <a:latin typeface="Arial" panose="020B0604020202020204" pitchFamily="34" charset="0"/>
              </a:rPr>
              <a:t>1</a:t>
            </a:r>
            <a:r>
              <a:rPr lang="en-US" sz="1050" i="1" dirty="0">
                <a:solidFill>
                  <a:schemeClr val="bg1">
                    <a:lumMod val="50000"/>
                  </a:schemeClr>
                </a:solidFill>
                <a:latin typeface="Arial" panose="020B0604020202020204" pitchFamily="34" charset="0"/>
              </a:rPr>
              <a:t>.</a:t>
            </a:r>
            <a:r>
              <a:rPr lang="uk-UA" sz="1050" i="1" dirty="0">
                <a:solidFill>
                  <a:schemeClr val="bg1">
                    <a:lumMod val="50000"/>
                  </a:schemeClr>
                </a:solidFill>
                <a:latin typeface="Arial" panose="020B0604020202020204" pitchFamily="34" charset="0"/>
              </a:rPr>
              <a:t>3</a:t>
            </a:r>
            <a:r>
              <a:rPr lang="en-US" sz="1050" i="1" dirty="0">
                <a:solidFill>
                  <a:schemeClr val="bg1">
                    <a:lumMod val="50000"/>
                  </a:schemeClr>
                </a:solidFill>
                <a:latin typeface="Arial" panose="020B0604020202020204" pitchFamily="34" charset="0"/>
              </a:rPr>
              <a:t> </a:t>
            </a:r>
            <a:r>
              <a:rPr lang="uk-UA" sz="1050" i="1" dirty="0">
                <a:solidFill>
                  <a:schemeClr val="bg1">
                    <a:lumMod val="50000"/>
                  </a:schemeClr>
                </a:solidFill>
                <a:latin typeface="Arial" panose="020B0604020202020204" pitchFamily="34" charset="0"/>
              </a:rPr>
              <a:t>«</a:t>
            </a:r>
            <a:r>
              <a:rPr lang="ru-RU" sz="1050" i="1" dirty="0">
                <a:solidFill>
                  <a:schemeClr val="bg1">
                    <a:lumMod val="50000"/>
                  </a:schemeClr>
                </a:solidFill>
                <a:latin typeface="Arial" panose="020B0604020202020204" pitchFamily="34" charset="0"/>
              </a:rPr>
              <a:t>З </a:t>
            </a:r>
            <a:r>
              <a:rPr lang="ru-RU" sz="1050" i="1" dirty="0" err="1">
                <a:solidFill>
                  <a:schemeClr val="bg1">
                    <a:lumMod val="50000"/>
                  </a:schemeClr>
                </a:solidFill>
                <a:latin typeface="Arial" panose="020B0604020202020204" pitchFamily="34" charset="0"/>
              </a:rPr>
              <a:t>яких</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джерел</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інформації</a:t>
            </a:r>
            <a:r>
              <a:rPr lang="ru-RU" sz="1050" i="1" dirty="0">
                <a:solidFill>
                  <a:schemeClr val="bg1">
                    <a:lumMod val="50000"/>
                  </a:schemeClr>
                </a:solidFill>
                <a:latin typeface="Arial" panose="020B0604020202020204" pitchFamily="34" charset="0"/>
              </a:rPr>
              <a:t> Ви в основному </a:t>
            </a:r>
            <a:r>
              <a:rPr lang="ru-RU" sz="1050" i="1" dirty="0" err="1">
                <a:solidFill>
                  <a:schemeClr val="bg1">
                    <a:lumMod val="50000"/>
                  </a:schemeClr>
                </a:solidFill>
                <a:latin typeface="Arial" panose="020B0604020202020204" pitchFamily="34" charset="0"/>
              </a:rPr>
              <a:t>дізнаєтесь</a:t>
            </a:r>
            <a:r>
              <a:rPr lang="ru-RU" sz="1050" i="1" dirty="0">
                <a:solidFill>
                  <a:schemeClr val="bg1">
                    <a:lumMod val="50000"/>
                  </a:schemeClr>
                </a:solidFill>
                <a:latin typeface="Arial" panose="020B0604020202020204" pitchFamily="34" charset="0"/>
              </a:rPr>
              <a:t> про </a:t>
            </a:r>
            <a:r>
              <a:rPr lang="ru-RU" sz="1050" i="1" dirty="0" err="1">
                <a:solidFill>
                  <a:schemeClr val="bg1">
                    <a:lumMod val="50000"/>
                  </a:schemeClr>
                </a:solidFill>
                <a:latin typeface="Arial" panose="020B0604020202020204" pitchFamily="34" charset="0"/>
              </a:rPr>
              <a:t>діяльність</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органів</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місцевого</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самоврядування</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Вашої</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об’єданої</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громади</a:t>
            </a:r>
            <a:r>
              <a:rPr lang="ru-RU" sz="1050" i="1" dirty="0">
                <a:solidFill>
                  <a:schemeClr val="bg1">
                    <a:lumMod val="50000"/>
                  </a:schemeClr>
                </a:solidFill>
                <a:latin typeface="Arial" panose="020B0604020202020204" pitchFamily="34" charset="0"/>
              </a:rPr>
              <a:t>?»</a:t>
            </a:r>
            <a:endParaRPr lang="en-US" sz="1050" i="1" dirty="0">
              <a:solidFill>
                <a:schemeClr val="bg1">
                  <a:lumMod val="50000"/>
                </a:schemeClr>
              </a:solidFill>
              <a:latin typeface="Arial" panose="020B0604020202020204" pitchFamily="34" charset="0"/>
            </a:endParaRPr>
          </a:p>
          <a:p>
            <a:pPr>
              <a:spcBef>
                <a:spcPts val="0"/>
              </a:spcBef>
            </a:pPr>
            <a:endParaRPr lang="en-US" sz="1050" i="1" dirty="0">
              <a:solidFill>
                <a:schemeClr val="bg1">
                  <a:lumMod val="50000"/>
                </a:schemeClr>
              </a:solidFill>
              <a:latin typeface="Arial" panose="020B0604020202020204" pitchFamily="34" charset="0"/>
            </a:endParaRPr>
          </a:p>
        </p:txBody>
      </p:sp>
      <p:sp>
        <p:nvSpPr>
          <p:cNvPr id="37" name="TextBox 36">
            <a:extLst>
              <a:ext uri="{FF2B5EF4-FFF2-40B4-BE49-F238E27FC236}">
                <a16:creationId xmlns="" xmlns:a16="http://schemas.microsoft.com/office/drawing/2014/main" id="{247C05F7-CD14-4D99-8218-FCB5BB1B765A}"/>
              </a:ext>
            </a:extLst>
          </p:cNvPr>
          <p:cNvSpPr txBox="1"/>
          <p:nvPr/>
        </p:nvSpPr>
        <p:spPr>
          <a:xfrm>
            <a:off x="4894652" y="1892347"/>
            <a:ext cx="1504798" cy="253916"/>
          </a:xfrm>
          <a:prstGeom prst="rect">
            <a:avLst/>
          </a:prstGeom>
          <a:noFill/>
        </p:spPr>
        <p:txBody>
          <a:bodyPr wrap="square" rtlCol="0">
            <a:spAutoFit/>
          </a:bodyPr>
          <a:lstStyle/>
          <a:p>
            <a:r>
              <a:rPr lang="ru-RU" sz="1050" b="1" dirty="0" err="1"/>
              <a:t>Лосинівська</a:t>
            </a:r>
            <a:endParaRPr lang="en-US" sz="1050" b="1" dirty="0"/>
          </a:p>
        </p:txBody>
      </p:sp>
      <p:sp>
        <p:nvSpPr>
          <p:cNvPr id="44" name="TextBox 43">
            <a:extLst>
              <a:ext uri="{FF2B5EF4-FFF2-40B4-BE49-F238E27FC236}">
                <a16:creationId xmlns="" xmlns:a16="http://schemas.microsoft.com/office/drawing/2014/main" id="{51C0B267-49D1-4DEF-AF4E-B7E79E26C1B3}"/>
              </a:ext>
            </a:extLst>
          </p:cNvPr>
          <p:cNvSpPr txBox="1"/>
          <p:nvPr/>
        </p:nvSpPr>
        <p:spPr>
          <a:xfrm>
            <a:off x="7583112" y="1895007"/>
            <a:ext cx="915467" cy="253916"/>
          </a:xfrm>
          <a:prstGeom prst="rect">
            <a:avLst/>
          </a:prstGeom>
          <a:noFill/>
        </p:spPr>
        <p:txBody>
          <a:bodyPr wrap="square" rtlCol="0">
            <a:spAutoFit/>
          </a:bodyPr>
          <a:lstStyle/>
          <a:p>
            <a:r>
              <a:rPr lang="uk-UA" sz="1050" b="1" dirty="0"/>
              <a:t>Когорта 4</a:t>
            </a:r>
            <a:endParaRPr lang="en-US" sz="1050" b="1" dirty="0"/>
          </a:p>
        </p:txBody>
      </p:sp>
      <p:sp>
        <p:nvSpPr>
          <p:cNvPr id="55" name="Espace réservé du texte 2">
            <a:extLst>
              <a:ext uri="{FF2B5EF4-FFF2-40B4-BE49-F238E27FC236}">
                <a16:creationId xmlns="" xmlns:a16="http://schemas.microsoft.com/office/drawing/2014/main" id="{5B52A37B-53A8-40D0-8FC4-2E3D587850C5}"/>
              </a:ext>
            </a:extLst>
          </p:cNvPr>
          <p:cNvSpPr>
            <a:spLocks noGrp="1"/>
          </p:cNvSpPr>
          <p:nvPr>
            <p:custDataLst>
              <p:tags r:id="rId4"/>
            </p:custDataLst>
          </p:nvPr>
        </p:nvSpPr>
        <p:spPr bwMode="auto">
          <a:xfrm>
            <a:off x="542291" y="1434775"/>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12"/>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50" dirty="0">
                <a:sym typeface="+mn-lt"/>
              </a:rPr>
              <a:t>Період: базове опитування, 2021</a:t>
            </a:r>
            <a:endParaRPr lang="en-US" sz="1050" dirty="0">
              <a:sym typeface="+mn-lt"/>
            </a:endParaRPr>
          </a:p>
        </p:txBody>
      </p:sp>
      <p:sp>
        <p:nvSpPr>
          <p:cNvPr id="56" name="TextBox 55">
            <a:extLst>
              <a:ext uri="{FF2B5EF4-FFF2-40B4-BE49-F238E27FC236}">
                <a16:creationId xmlns="" xmlns:a16="http://schemas.microsoft.com/office/drawing/2014/main" id="{0DAA8418-0ECE-4536-AF0A-562335F3FB42}"/>
              </a:ext>
            </a:extLst>
          </p:cNvPr>
          <p:cNvSpPr txBox="1"/>
          <p:nvPr/>
        </p:nvSpPr>
        <p:spPr>
          <a:xfrm>
            <a:off x="438475" y="1037837"/>
            <a:ext cx="6519221" cy="369332"/>
          </a:xfrm>
          <a:prstGeom prst="rect">
            <a:avLst/>
          </a:prstGeom>
          <a:noFill/>
        </p:spPr>
        <p:txBody>
          <a:bodyPr wrap="none" rtlCol="0">
            <a:spAutoFit/>
          </a:bodyPr>
          <a:lstStyle/>
          <a:p>
            <a:r>
              <a:rPr lang="uk-UA" dirty="0">
                <a:solidFill>
                  <a:schemeClr val="bg2"/>
                </a:solidFill>
              </a:rPr>
              <a:t>Основні джерела інформації про діяльність місцевої влади</a:t>
            </a:r>
            <a:endParaRPr lang="en-US" dirty="0">
              <a:solidFill>
                <a:schemeClr val="bg2"/>
              </a:solidFill>
            </a:endParaRPr>
          </a:p>
        </p:txBody>
      </p:sp>
      <p:cxnSp>
        <p:nvCxnSpPr>
          <p:cNvPr id="50" name="Прямая соединительная линия 4">
            <a:extLst>
              <a:ext uri="{FF2B5EF4-FFF2-40B4-BE49-F238E27FC236}">
                <a16:creationId xmlns="" xmlns:a16="http://schemas.microsoft.com/office/drawing/2014/main" id="{83D4060C-2EB7-473D-A2E0-6E9C4DD9185A}"/>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57" name="Рисунок 3">
            <a:extLst>
              <a:ext uri="{FF2B5EF4-FFF2-40B4-BE49-F238E27FC236}">
                <a16:creationId xmlns="" xmlns:a16="http://schemas.microsoft.com/office/drawing/2014/main" id="{6D46362F-84A7-4818-ADD6-5B6F923A0FB1}"/>
              </a:ext>
            </a:extLst>
          </p:cNvPr>
          <p:cNvPicPr>
            <a:picLocks noChangeAspect="1"/>
          </p:cNvPicPr>
          <p:nvPr/>
        </p:nvPicPr>
        <p:blipFill>
          <a:blip r:embed="rId13" cstate="print">
            <a:alphaModFix/>
            <a:duotone>
              <a:prstClr val="black"/>
              <a:srgbClr val="009D9C">
                <a:tint val="45000"/>
                <a:satMod val="400000"/>
              </a:srgbClr>
            </a:duotone>
            <a:extLst>
              <a:ext uri="{BEBA8EAE-BF5A-486C-A8C5-ECC9F3942E4B}">
                <a14:imgProps xmlns:a14="http://schemas.microsoft.com/office/drawing/2010/main">
                  <a14:imgLayer r:embed="rId14">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graphicFrame>
        <p:nvGraphicFramePr>
          <p:cNvPr id="45" name="Диаграмма 1">
            <a:extLst>
              <a:ext uri="{FF2B5EF4-FFF2-40B4-BE49-F238E27FC236}">
                <a16:creationId xmlns="" xmlns:a16="http://schemas.microsoft.com/office/drawing/2014/main" id="{5096BC97-766A-4756-9EAF-EDBDFA6C6927}"/>
              </a:ext>
            </a:extLst>
          </p:cNvPr>
          <p:cNvGraphicFramePr/>
          <p:nvPr>
            <p:extLst>
              <p:ext uri="{D42A27DB-BD31-4B8C-83A1-F6EECF244321}">
                <p14:modId xmlns:p14="http://schemas.microsoft.com/office/powerpoint/2010/main" val="1805466075"/>
              </p:ext>
            </p:extLst>
          </p:nvPr>
        </p:nvGraphicFramePr>
        <p:xfrm>
          <a:off x="4855334" y="2095498"/>
          <a:ext cx="2400230" cy="3913557"/>
        </p:xfrm>
        <a:graphic>
          <a:graphicData uri="http://schemas.openxmlformats.org/drawingml/2006/chart">
            <c:chart xmlns:c="http://schemas.openxmlformats.org/drawingml/2006/chart" xmlns:r="http://schemas.openxmlformats.org/officeDocument/2006/relationships" r:id="rId15"/>
          </a:graphicData>
        </a:graphic>
      </p:graphicFrame>
      <p:grpSp>
        <p:nvGrpSpPr>
          <p:cNvPr id="20" name="Group 19">
            <a:extLst>
              <a:ext uri="{FF2B5EF4-FFF2-40B4-BE49-F238E27FC236}">
                <a16:creationId xmlns="" xmlns:a16="http://schemas.microsoft.com/office/drawing/2014/main" id="{FDF61BFC-B179-4B58-895A-F13364EFAA6F}"/>
              </a:ext>
            </a:extLst>
          </p:cNvPr>
          <p:cNvGrpSpPr/>
          <p:nvPr/>
        </p:nvGrpSpPr>
        <p:grpSpPr>
          <a:xfrm>
            <a:off x="9362754" y="6412191"/>
            <a:ext cx="3057483" cy="400111"/>
            <a:chOff x="8729708" y="6238203"/>
            <a:chExt cx="3057483" cy="400111"/>
          </a:xfrm>
        </p:grpSpPr>
        <p:sp>
          <p:nvSpPr>
            <p:cNvPr id="21" name="Rectangle 27">
              <a:extLst>
                <a:ext uri="{FF2B5EF4-FFF2-40B4-BE49-F238E27FC236}">
                  <a16:creationId xmlns="" xmlns:a16="http://schemas.microsoft.com/office/drawing/2014/main" id="{9C4B3CCC-6BA3-4E7B-81BC-25BCB5C2EDC0}"/>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22" name="TextBox 21">
              <a:extLst>
                <a:ext uri="{FF2B5EF4-FFF2-40B4-BE49-F238E27FC236}">
                  <a16:creationId xmlns="" xmlns:a16="http://schemas.microsoft.com/office/drawing/2014/main" id="{F065D010-8E10-4D37-8E78-DEC8E9124C0E}"/>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23" name="Rectangle 22">
              <a:extLst>
                <a:ext uri="{FF2B5EF4-FFF2-40B4-BE49-F238E27FC236}">
                  <a16:creationId xmlns="" xmlns:a16="http://schemas.microsoft.com/office/drawing/2014/main" id="{0FB32FBA-60B5-41D7-AC50-FB17EE03B848}"/>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graphicFrame>
        <p:nvGraphicFramePr>
          <p:cNvPr id="25" name="Диаграмма 1">
            <a:extLst>
              <a:ext uri="{FF2B5EF4-FFF2-40B4-BE49-F238E27FC236}">
                <a16:creationId xmlns="" xmlns:a16="http://schemas.microsoft.com/office/drawing/2014/main" id="{A124F6D9-D78B-411A-BDD6-968003497BF6}"/>
              </a:ext>
            </a:extLst>
          </p:cNvPr>
          <p:cNvGraphicFramePr/>
          <p:nvPr>
            <p:extLst>
              <p:ext uri="{D42A27DB-BD31-4B8C-83A1-F6EECF244321}">
                <p14:modId xmlns:p14="http://schemas.microsoft.com/office/powerpoint/2010/main" val="1344479314"/>
              </p:ext>
            </p:extLst>
          </p:nvPr>
        </p:nvGraphicFramePr>
        <p:xfrm>
          <a:off x="7576486" y="2095498"/>
          <a:ext cx="2400230" cy="3913557"/>
        </p:xfrm>
        <a:graphic>
          <a:graphicData uri="http://schemas.openxmlformats.org/drawingml/2006/chart">
            <c:chart xmlns:c="http://schemas.openxmlformats.org/drawingml/2006/chart" xmlns:r="http://schemas.openxmlformats.org/officeDocument/2006/relationships" r:id="rId16"/>
          </a:graphicData>
        </a:graphic>
      </p:graphicFrame>
    </p:spTree>
    <p:extLst>
      <p:ext uri="{BB962C8B-B14F-4D97-AF65-F5344CB8AC3E}">
        <p14:creationId xmlns:p14="http://schemas.microsoft.com/office/powerpoint/2010/main" val="20013400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 xmlns:a16="http://schemas.microsoft.com/office/drawing/2014/main" id="{9C882D2E-E664-4B7A-8261-EE6ED505AC0F}"/>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6803" name="think-cell Slide" r:id="rId4" imgW="470" imgH="469" progId="TCLayout.ActiveDocument.1">
                  <p:embed/>
                </p:oleObj>
              </mc:Choice>
              <mc:Fallback>
                <p:oleObj name="think-cell Slide" r:id="rId4" imgW="470" imgH="469" progId="TCLayout.ActiveDocument.1">
                  <p:embed/>
                  <p:pic>
                    <p:nvPicPr>
                      <p:cNvPr id="7" name="Object 6" hidden="1">
                        <a:extLst>
                          <a:ext uri="{FF2B5EF4-FFF2-40B4-BE49-F238E27FC236}">
                            <a16:creationId xmlns="" xmlns:a16="http://schemas.microsoft.com/office/drawing/2014/main" id="{9C882D2E-E664-4B7A-8261-EE6ED505AC0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Content Placeholder 1">
            <a:extLst>
              <a:ext uri="{FF2B5EF4-FFF2-40B4-BE49-F238E27FC236}">
                <a16:creationId xmlns="" xmlns:a16="http://schemas.microsoft.com/office/drawing/2014/main" id="{DA8DF954-321B-4E18-8360-E945FDB9C01E}"/>
              </a:ext>
            </a:extLst>
          </p:cNvPr>
          <p:cNvSpPr>
            <a:spLocks noGrp="1"/>
          </p:cNvSpPr>
          <p:nvPr>
            <p:ph idx="1"/>
          </p:nvPr>
        </p:nvSpPr>
        <p:spPr>
          <a:xfrm>
            <a:off x="410474" y="2270067"/>
            <a:ext cx="11463416" cy="4916611"/>
          </a:xfrm>
        </p:spPr>
        <p:txBody>
          <a:bodyPr/>
          <a:lstStyle/>
          <a:p>
            <a:pPr marL="0" indent="0">
              <a:spcBef>
                <a:spcPts val="600"/>
              </a:spcBef>
              <a:buNone/>
            </a:pPr>
            <a:r>
              <a:rPr lang="uk-UA" sz="1400" dirty="0"/>
              <a:t>Методологія</a:t>
            </a:r>
          </a:p>
          <a:p>
            <a:pPr marL="0" indent="0">
              <a:spcBef>
                <a:spcPts val="600"/>
              </a:spcBef>
              <a:buNone/>
            </a:pPr>
            <a:r>
              <a:rPr lang="ru-RU" sz="1400" dirty="0" err="1"/>
              <a:t>Ключові</a:t>
            </a:r>
            <a:r>
              <a:rPr lang="ru-RU" sz="1400" dirty="0"/>
              <a:t> </a:t>
            </a:r>
            <a:r>
              <a:rPr lang="ru-RU" sz="1400" dirty="0" err="1"/>
              <a:t>індикатори</a:t>
            </a:r>
            <a:r>
              <a:rPr lang="ru-RU" sz="1400" dirty="0"/>
              <a:t> та </a:t>
            </a:r>
            <a:r>
              <a:rPr lang="ru-RU" sz="1400" dirty="0" err="1"/>
              <a:t>загальна</a:t>
            </a:r>
            <a:r>
              <a:rPr lang="ru-RU" sz="1400" dirty="0"/>
              <a:t> </a:t>
            </a:r>
            <a:r>
              <a:rPr lang="ru-RU" sz="1400" dirty="0" err="1"/>
              <a:t>оцінка</a:t>
            </a:r>
            <a:r>
              <a:rPr lang="ru-RU" sz="1400" dirty="0"/>
              <a:t> стану справ у </a:t>
            </a:r>
            <a:r>
              <a:rPr lang="ru-RU" sz="1400" dirty="0" err="1"/>
              <a:t>громаді</a:t>
            </a:r>
            <a:endParaRPr lang="ru-RU" sz="1400" dirty="0"/>
          </a:p>
          <a:p>
            <a:pPr marL="0" indent="0">
              <a:spcBef>
                <a:spcPts val="600"/>
              </a:spcBef>
              <a:buNone/>
            </a:pPr>
            <a:r>
              <a:rPr lang="ru-RU" sz="1400" dirty="0" err="1"/>
              <a:t>Знання</a:t>
            </a:r>
            <a:r>
              <a:rPr lang="ru-RU" sz="1400" dirty="0"/>
              <a:t>, </a:t>
            </a:r>
            <a:r>
              <a:rPr lang="ru-RU" sz="1400" dirty="0" err="1"/>
              <a:t>задоволеність</a:t>
            </a:r>
            <a:r>
              <a:rPr lang="ru-RU" sz="1400" dirty="0"/>
              <a:t> та доступ до </a:t>
            </a:r>
            <a:r>
              <a:rPr lang="ru-RU" sz="1400" dirty="0" err="1"/>
              <a:t>інформації</a:t>
            </a:r>
            <a:r>
              <a:rPr lang="ru-RU" sz="1400" dirty="0"/>
              <a:t> про м</a:t>
            </a:r>
            <a:r>
              <a:rPr lang="uk-UA" sz="1400" dirty="0" err="1"/>
              <a:t>ісцеві</a:t>
            </a:r>
            <a:r>
              <a:rPr lang="ru-RU" sz="1400" dirty="0"/>
              <a:t> </a:t>
            </a:r>
            <a:r>
              <a:rPr lang="ru-RU" sz="1400" dirty="0" err="1"/>
              <a:t>послуги</a:t>
            </a:r>
            <a:endParaRPr lang="ru-RU" sz="1400" dirty="0"/>
          </a:p>
          <a:p>
            <a:pPr marL="0" indent="0">
              <a:spcBef>
                <a:spcPts val="600"/>
              </a:spcBef>
              <a:buNone/>
            </a:pPr>
            <a:r>
              <a:rPr lang="ru-RU" sz="1400" dirty="0" err="1"/>
              <a:t>Джерела</a:t>
            </a:r>
            <a:r>
              <a:rPr lang="ru-RU" sz="1400" dirty="0"/>
              <a:t> </a:t>
            </a:r>
            <a:r>
              <a:rPr lang="ru-RU" sz="1400" dirty="0" err="1"/>
              <a:t>інформації</a:t>
            </a:r>
            <a:endParaRPr lang="ru-RU" sz="1400" dirty="0"/>
          </a:p>
          <a:p>
            <a:pPr marL="0" indent="0">
              <a:spcBef>
                <a:spcPts val="600"/>
              </a:spcBef>
              <a:buNone/>
            </a:pPr>
            <a:r>
              <a:rPr lang="ru-RU" sz="1400" dirty="0" err="1"/>
              <a:t>Підтримка</a:t>
            </a:r>
            <a:r>
              <a:rPr lang="ru-RU" sz="1400" dirty="0"/>
              <a:t> </a:t>
            </a:r>
            <a:r>
              <a:rPr lang="ru-RU" sz="1400" dirty="0" err="1"/>
              <a:t>реформи</a:t>
            </a:r>
            <a:r>
              <a:rPr lang="ru-RU" sz="1400" dirty="0"/>
              <a:t> </a:t>
            </a:r>
            <a:r>
              <a:rPr lang="ru-RU" sz="1400" dirty="0" err="1"/>
              <a:t>децентралізації</a:t>
            </a:r>
            <a:endParaRPr lang="ru-RU" sz="1400" dirty="0"/>
          </a:p>
          <a:p>
            <a:pPr marL="0" indent="0">
              <a:spcBef>
                <a:spcPts val="600"/>
              </a:spcBef>
              <a:buNone/>
            </a:pPr>
            <a:r>
              <a:rPr lang="ru-RU" sz="1400" dirty="0" err="1"/>
              <a:t>Впевненість</a:t>
            </a:r>
            <a:r>
              <a:rPr lang="ru-RU" sz="1400" dirty="0"/>
              <a:t> і </a:t>
            </a:r>
            <a:r>
              <a:rPr lang="ru-RU" sz="1400" dirty="0" err="1"/>
              <a:t>довіра</a:t>
            </a:r>
            <a:r>
              <a:rPr lang="ru-RU" sz="1400" dirty="0"/>
              <a:t> до </a:t>
            </a:r>
            <a:r>
              <a:rPr lang="ru-RU" sz="1400" dirty="0" err="1"/>
              <a:t>органів</a:t>
            </a:r>
            <a:r>
              <a:rPr lang="ru-RU" sz="1400" dirty="0"/>
              <a:t> </a:t>
            </a:r>
            <a:r>
              <a:rPr lang="ru-RU" sz="1400" dirty="0" err="1"/>
              <a:t>місцевого</a:t>
            </a:r>
            <a:r>
              <a:rPr lang="ru-RU" sz="1400" dirty="0"/>
              <a:t> </a:t>
            </a:r>
            <a:r>
              <a:rPr lang="ru-RU" sz="1400" dirty="0" err="1"/>
              <a:t>самоврядування</a:t>
            </a:r>
            <a:r>
              <a:rPr lang="ru-RU" sz="1400" dirty="0"/>
              <a:t> </a:t>
            </a:r>
          </a:p>
          <a:p>
            <a:pPr>
              <a:spcBef>
                <a:spcPts val="600"/>
              </a:spcBef>
              <a:buFont typeface="Arial" panose="020B0604020202020204" pitchFamily="34" charset="0"/>
              <a:buChar char="•"/>
            </a:pPr>
            <a:r>
              <a:rPr lang="ru-RU" sz="1400" dirty="0" err="1"/>
              <a:t>Довіра</a:t>
            </a:r>
            <a:r>
              <a:rPr lang="ru-RU" sz="1400" dirty="0"/>
              <a:t> до </a:t>
            </a:r>
            <a:r>
              <a:rPr lang="ru-RU" sz="1400" dirty="0" err="1"/>
              <a:t>місцевих</a:t>
            </a:r>
            <a:r>
              <a:rPr lang="ru-RU" sz="1400" dirty="0"/>
              <a:t> </a:t>
            </a:r>
            <a:r>
              <a:rPr lang="ru-RU" sz="1400" dirty="0" err="1"/>
              <a:t>інституцій</a:t>
            </a:r>
            <a:endParaRPr lang="ru-RU" sz="1400" dirty="0"/>
          </a:p>
          <a:p>
            <a:pPr>
              <a:spcBef>
                <a:spcPts val="600"/>
              </a:spcBef>
              <a:buFont typeface="Arial" panose="020B0604020202020204" pitchFamily="34" charset="0"/>
              <a:buChar char="•"/>
            </a:pPr>
            <a:r>
              <a:rPr lang="ru-RU" sz="1400" dirty="0" err="1"/>
              <a:t>Залученість</a:t>
            </a:r>
            <a:r>
              <a:rPr lang="ru-RU" sz="1400" dirty="0"/>
              <a:t> </a:t>
            </a:r>
            <a:r>
              <a:rPr lang="ru-RU" sz="1400" dirty="0" err="1"/>
              <a:t>жителів</a:t>
            </a:r>
            <a:r>
              <a:rPr lang="ru-RU" sz="1400" dirty="0"/>
              <a:t> до </a:t>
            </a:r>
            <a:r>
              <a:rPr lang="ru-RU" sz="1400" dirty="0" err="1"/>
              <a:t>прийняття</a:t>
            </a:r>
            <a:r>
              <a:rPr lang="ru-RU" sz="1400" dirty="0"/>
              <a:t> </a:t>
            </a:r>
            <a:r>
              <a:rPr lang="ru-RU" sz="1400" dirty="0" err="1"/>
              <a:t>рішень</a:t>
            </a:r>
            <a:endParaRPr lang="ru-RU" sz="1400" dirty="0"/>
          </a:p>
          <a:p>
            <a:pPr>
              <a:spcBef>
                <a:spcPts val="600"/>
              </a:spcBef>
              <a:buFont typeface="Arial" panose="020B0604020202020204" pitchFamily="34" charset="0"/>
              <a:buChar char="•"/>
            </a:pPr>
            <a:r>
              <a:rPr lang="ru-RU" sz="1400" dirty="0" err="1"/>
              <a:t>Бюджетний</a:t>
            </a:r>
            <a:r>
              <a:rPr lang="ru-RU" sz="1400" dirty="0"/>
              <a:t> </a:t>
            </a:r>
            <a:r>
              <a:rPr lang="ru-RU" sz="1400" dirty="0" err="1"/>
              <a:t>процес</a:t>
            </a:r>
            <a:endParaRPr lang="ru-RU" sz="1400" dirty="0"/>
          </a:p>
          <a:p>
            <a:pPr marL="0" indent="0">
              <a:spcBef>
                <a:spcPts val="600"/>
              </a:spcBef>
              <a:buNone/>
            </a:pPr>
            <a:r>
              <a:rPr lang="ru-RU" sz="1400" dirty="0" err="1"/>
              <a:t>Поширеність</a:t>
            </a:r>
            <a:r>
              <a:rPr lang="ru-RU" sz="1400" dirty="0"/>
              <a:t> </a:t>
            </a:r>
            <a:r>
              <a:rPr lang="ru-RU" sz="1400" dirty="0" err="1"/>
              <a:t>корупції</a:t>
            </a:r>
            <a:endParaRPr lang="en-US" sz="1400" dirty="0"/>
          </a:p>
          <a:p>
            <a:pPr marL="0" indent="0">
              <a:spcBef>
                <a:spcPts val="600"/>
              </a:spcBef>
              <a:buNone/>
            </a:pPr>
            <a:r>
              <a:rPr lang="ru-RU" sz="1400" dirty="0" err="1"/>
              <a:t>Кореляц</a:t>
            </a:r>
            <a:r>
              <a:rPr lang="uk-UA" sz="1400" dirty="0" err="1"/>
              <a:t>ії</a:t>
            </a:r>
            <a:endParaRPr lang="ru-RU" sz="1400" dirty="0"/>
          </a:p>
          <a:p>
            <a:pPr marL="0" indent="0">
              <a:spcBef>
                <a:spcPts val="600"/>
              </a:spcBef>
              <a:buNone/>
            </a:pPr>
            <a:endParaRPr lang="ru-RU" sz="1400" dirty="0"/>
          </a:p>
          <a:p>
            <a:pPr marL="0" indent="0">
              <a:spcBef>
                <a:spcPts val="600"/>
              </a:spcBef>
              <a:buNone/>
            </a:pPr>
            <a:endParaRPr lang="ru-RU" sz="1400" dirty="0"/>
          </a:p>
          <a:p>
            <a:pPr>
              <a:spcBef>
                <a:spcPts val="600"/>
              </a:spcBef>
              <a:buFont typeface="Arial" panose="020B0604020202020204" pitchFamily="34" charset="0"/>
              <a:buChar char="•"/>
            </a:pPr>
            <a:endParaRPr lang="ru-RU" sz="1400" dirty="0"/>
          </a:p>
          <a:p>
            <a:pPr>
              <a:spcBef>
                <a:spcPts val="600"/>
              </a:spcBef>
              <a:buFont typeface="Arial" panose="020B0604020202020204" pitchFamily="34" charset="0"/>
              <a:buChar char="•"/>
            </a:pPr>
            <a:endParaRPr lang="ru-RU" sz="1400" dirty="0"/>
          </a:p>
          <a:p>
            <a:endParaRPr lang="en-US" sz="1400" dirty="0"/>
          </a:p>
        </p:txBody>
      </p:sp>
      <p:sp>
        <p:nvSpPr>
          <p:cNvPr id="5" name="Title 4">
            <a:extLst>
              <a:ext uri="{FF2B5EF4-FFF2-40B4-BE49-F238E27FC236}">
                <a16:creationId xmlns="" xmlns:a16="http://schemas.microsoft.com/office/drawing/2014/main" id="{8352BCC2-5579-45E0-9E8F-E6F704ABE7FE}"/>
              </a:ext>
            </a:extLst>
          </p:cNvPr>
          <p:cNvSpPr>
            <a:spLocks noGrp="1"/>
          </p:cNvSpPr>
          <p:nvPr>
            <p:ph type="title"/>
          </p:nvPr>
        </p:nvSpPr>
        <p:spPr>
          <a:xfrm>
            <a:off x="300136" y="1792540"/>
            <a:ext cx="11382428" cy="480131"/>
          </a:xfrm>
        </p:spPr>
        <p:txBody>
          <a:bodyPr/>
          <a:lstStyle/>
          <a:p>
            <a:r>
              <a:rPr lang="uk-UA"/>
              <a:t>ЗМІСТ</a:t>
            </a:r>
            <a:endParaRPr lang="en-US"/>
          </a:p>
        </p:txBody>
      </p:sp>
      <p:pic>
        <p:nvPicPr>
          <p:cNvPr id="14" name="Picture 13" descr="LOGO_FINAL.jpg">
            <a:extLst>
              <a:ext uri="{FF2B5EF4-FFF2-40B4-BE49-F238E27FC236}">
                <a16:creationId xmlns="" xmlns:a16="http://schemas.microsoft.com/office/drawing/2014/main" id="{C70A1F3E-6B7C-421E-9C5F-5ED0F3451060}"/>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69656" y="448593"/>
            <a:ext cx="2171855" cy="707632"/>
          </a:xfrm>
          <a:prstGeom prst="rect">
            <a:avLst/>
          </a:prstGeom>
          <a:noFill/>
        </p:spPr>
      </p:pic>
      <p:pic>
        <p:nvPicPr>
          <p:cNvPr id="15" name="Picture 14" descr="C:\Users\yyesmukhanova\AppData\Local\Microsoft\Windows\INetCache\Content.Word\Horizontal_RGB_294.png">
            <a:extLst>
              <a:ext uri="{FF2B5EF4-FFF2-40B4-BE49-F238E27FC236}">
                <a16:creationId xmlns="" xmlns:a16="http://schemas.microsoft.com/office/drawing/2014/main" id="{B65B4992-B312-4E9E-A9C0-BF2C7F49576A}"/>
              </a:ext>
            </a:extLst>
          </p:cNvPr>
          <p:cNvPicPr/>
          <p:nvPr/>
        </p:nvPicPr>
        <p:blipFill rotWithShape="1">
          <a:blip r:embed="rId7" cstate="print">
            <a:extLst>
              <a:ext uri="{28A0092B-C50C-407E-A947-70E740481C1C}">
                <a14:useLocalDpi xmlns:a14="http://schemas.microsoft.com/office/drawing/2010/main" val="0"/>
              </a:ext>
            </a:extLst>
          </a:blip>
          <a:srcRect l="8975" t="7236" r="9230" b="14325"/>
          <a:stretch/>
        </p:blipFill>
        <p:spPr bwMode="auto">
          <a:xfrm>
            <a:off x="2592489" y="360221"/>
            <a:ext cx="2537511" cy="940694"/>
          </a:xfrm>
          <a:prstGeom prst="rect">
            <a:avLst/>
          </a:prstGeom>
          <a:noFill/>
          <a:ln>
            <a:noFill/>
          </a:ln>
          <a:extLst>
            <a:ext uri="{53640926-AAD7-44D8-BBD7-CCE9431645EC}">
              <a14:shadowObscured xmlns:a14="http://schemas.microsoft.com/office/drawing/2010/main"/>
            </a:ext>
          </a:extLst>
        </p:spPr>
      </p:pic>
      <p:pic>
        <p:nvPicPr>
          <p:cNvPr id="16" name="Graphique 8">
            <a:extLst>
              <a:ext uri="{FF2B5EF4-FFF2-40B4-BE49-F238E27FC236}">
                <a16:creationId xmlns="" xmlns:a16="http://schemas.microsoft.com/office/drawing/2014/main" id="{9D57C647-9E42-4B12-8B7A-3FBDDC46CBFF}"/>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p:blipFill>
        <p:spPr>
          <a:xfrm>
            <a:off x="5991350" y="530158"/>
            <a:ext cx="714250" cy="654228"/>
          </a:xfrm>
          <a:prstGeom prst="rect">
            <a:avLst/>
          </a:prstGeom>
        </p:spPr>
      </p:pic>
      <p:pic>
        <p:nvPicPr>
          <p:cNvPr id="10" name="Рисунок 3">
            <a:extLst>
              <a:ext uri="{FF2B5EF4-FFF2-40B4-BE49-F238E27FC236}">
                <a16:creationId xmlns="" xmlns:a16="http://schemas.microsoft.com/office/drawing/2014/main" id="{796068C0-7423-490F-B8CC-241CA170130B}"/>
              </a:ext>
            </a:extLst>
          </p:cNvPr>
          <p:cNvPicPr>
            <a:picLocks noChangeAspect="1"/>
          </p:cNvPicPr>
          <p:nvPr/>
        </p:nvPicPr>
        <p:blipFill>
          <a:blip r:embed="rId9" cstate="print">
            <a:alphaModFix/>
            <a:duotone>
              <a:prstClr val="black"/>
              <a:srgbClr val="009D9C">
                <a:tint val="45000"/>
                <a:satMod val="400000"/>
              </a:srgbClr>
            </a:duotone>
            <a:extLst>
              <a:ext uri="{BEBA8EAE-BF5A-486C-A8C5-ECC9F3942E4B}">
                <a14:imgProps xmlns:a14="http://schemas.microsoft.com/office/drawing/2010/main">
                  <a14:imgLayer r:embed="rId10">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0"/>
            <a:ext cx="2292263" cy="1633752"/>
          </a:xfrm>
          <a:prstGeom prst="rect">
            <a:avLst/>
          </a:prstGeom>
        </p:spPr>
      </p:pic>
      <p:cxnSp>
        <p:nvCxnSpPr>
          <p:cNvPr id="11" name="Прямая соединительная линия 5">
            <a:extLst>
              <a:ext uri="{FF2B5EF4-FFF2-40B4-BE49-F238E27FC236}">
                <a16:creationId xmlns="" xmlns:a16="http://schemas.microsoft.com/office/drawing/2014/main" id="{595A988A-7DA0-4FE5-AD17-7063DDD87818}"/>
              </a:ext>
            </a:extLst>
          </p:cNvPr>
          <p:cNvCxnSpPr>
            <a:cxnSpLocks/>
          </p:cNvCxnSpPr>
          <p:nvPr/>
        </p:nvCxnSpPr>
        <p:spPr>
          <a:xfrm>
            <a:off x="0" y="1633752"/>
            <a:ext cx="10510982" cy="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4045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 xmlns:a16="http://schemas.microsoft.com/office/drawing/2014/main" id="{F61DDD80-C63A-4CA2-B7BC-CCDB7980EA6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8067" name="think-cell Slide" r:id="rId7" imgW="344" imgH="344" progId="TCLayout.ActiveDocument.1">
                  <p:embed/>
                </p:oleObj>
              </mc:Choice>
              <mc:Fallback>
                <p:oleObj name="think-cell Slide" r:id="rId7" imgW="344" imgH="344" progId="TCLayout.ActiveDocument.1">
                  <p:embed/>
                  <p:pic>
                    <p:nvPicPr>
                      <p:cNvPr id="3" name="Object 2" hidden="1">
                        <a:extLst>
                          <a:ext uri="{FF2B5EF4-FFF2-40B4-BE49-F238E27FC236}">
                            <a16:creationId xmlns="" xmlns:a16="http://schemas.microsoft.com/office/drawing/2014/main" id="{F61DDD80-C63A-4CA2-B7BC-CCDB7980EA6E}"/>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0276A7E2-E773-47D4-991C-59CE716DF679}"/>
              </a:ext>
            </a:extLst>
          </p:cNvPr>
          <p:cNvSpPr/>
          <p:nvPr>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ru-RU" sz="2800">
              <a:latin typeface="Arial" panose="020B0604020202020204" pitchFamily="34" charset="0"/>
              <a:ea typeface="+mj-ea"/>
              <a:cs typeface="+mj-cs"/>
              <a:sym typeface="Arial" panose="020B0604020202020204" pitchFamily="34" charset="0"/>
            </a:endParaRPr>
          </a:p>
        </p:txBody>
      </p:sp>
      <p:graphicFrame>
        <p:nvGraphicFramePr>
          <p:cNvPr id="15" name="Таблица 6">
            <a:extLst>
              <a:ext uri="{FF2B5EF4-FFF2-40B4-BE49-F238E27FC236}">
                <a16:creationId xmlns="" xmlns:a16="http://schemas.microsoft.com/office/drawing/2014/main" id="{E1E9C483-1B82-4735-B35E-69A3D049BCDB}"/>
              </a:ext>
            </a:extLst>
          </p:cNvPr>
          <p:cNvGraphicFramePr>
            <a:graphicFrameLocks noGrp="1"/>
          </p:cNvGraphicFramePr>
          <p:nvPr>
            <p:extLst>
              <p:ext uri="{D42A27DB-BD31-4B8C-83A1-F6EECF244321}">
                <p14:modId xmlns:p14="http://schemas.microsoft.com/office/powerpoint/2010/main" val="1252340477"/>
              </p:ext>
            </p:extLst>
          </p:nvPr>
        </p:nvGraphicFramePr>
        <p:xfrm>
          <a:off x="577201" y="2697501"/>
          <a:ext cx="11188701" cy="2953161"/>
        </p:xfrm>
        <a:graphic>
          <a:graphicData uri="http://schemas.openxmlformats.org/drawingml/2006/table">
            <a:tbl>
              <a:tblPr>
                <a:tableStyleId>{2D5ABB26-0587-4C30-8999-92F81FD0307C}</a:tableStyleId>
              </a:tblPr>
              <a:tblGrid>
                <a:gridCol w="11188701">
                  <a:extLst>
                    <a:ext uri="{9D8B030D-6E8A-4147-A177-3AD203B41FA5}">
                      <a16:colId xmlns="" xmlns:a16="http://schemas.microsoft.com/office/drawing/2014/main" val="20000"/>
                    </a:ext>
                  </a:extLst>
                </a:gridCol>
              </a:tblGrid>
              <a:tr h="489568">
                <a:tc>
                  <a:txBody>
                    <a:bodyPr/>
                    <a:lstStyle/>
                    <a:p>
                      <a:pPr algn="l" fontAlgn="t"/>
                      <a:r>
                        <a:rPr lang="ru-RU" sz="1050" b="0" i="0" u="none" strike="noStrike" dirty="0" err="1">
                          <a:solidFill>
                            <a:srgbClr val="000000"/>
                          </a:solidFill>
                          <a:effectLst/>
                          <a:latin typeface="+mn-lt"/>
                        </a:rPr>
                        <a:t>Особиста</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зустріч</a:t>
                      </a:r>
                      <a:r>
                        <a:rPr lang="ru-RU" sz="1050" b="0" i="0" u="none" strike="noStrike" dirty="0">
                          <a:solidFill>
                            <a:srgbClr val="000000"/>
                          </a:solidFill>
                          <a:effectLst/>
                          <a:latin typeface="+mn-lt"/>
                        </a:rPr>
                        <a:t> з </a:t>
                      </a:r>
                      <a:r>
                        <a:rPr lang="ru-RU" sz="1050" b="0" i="0" u="none" strike="noStrike" dirty="0" err="1">
                          <a:solidFill>
                            <a:srgbClr val="000000"/>
                          </a:solidFill>
                          <a:effectLst/>
                          <a:latin typeface="+mn-lt"/>
                        </a:rPr>
                        <a:t>представниками</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органів</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місцевого</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самоврядування</a:t>
                      </a:r>
                      <a:endParaRPr lang="ru-RU" sz="1050" b="0" i="0" u="none" strike="noStrike" dirty="0">
                        <a:solidFill>
                          <a:srgbClr val="000000"/>
                        </a:solidFill>
                        <a:effectLst/>
                        <a:latin typeface="+mn-lt"/>
                      </a:endParaRPr>
                    </a:p>
                  </a:txBody>
                  <a:tcPr marL="9525" marR="9525" marT="9525" marB="0" anchor="ctr">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0"/>
                  </a:ext>
                </a:extLst>
              </a:tr>
              <a:tr h="505321">
                <a:tc>
                  <a:txBody>
                    <a:bodyPr/>
                    <a:lstStyle/>
                    <a:p>
                      <a:pPr algn="l" fontAlgn="t"/>
                      <a:r>
                        <a:rPr lang="ru-RU" sz="1050" b="0" i="0" u="none" strike="noStrike" dirty="0" err="1">
                          <a:solidFill>
                            <a:srgbClr val="000000"/>
                          </a:solidFill>
                          <a:effectLst/>
                          <a:latin typeface="+mn-lt"/>
                        </a:rPr>
                        <a:t>Письмове</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звернення</a:t>
                      </a:r>
                      <a:r>
                        <a:rPr lang="ru-RU" sz="1050" b="0" i="0" u="none" strike="noStrike" dirty="0">
                          <a:solidFill>
                            <a:srgbClr val="000000"/>
                          </a:solidFill>
                          <a:effectLst/>
                          <a:latin typeface="+mn-lt"/>
                        </a:rPr>
                        <a:t> до </a:t>
                      </a:r>
                      <a:r>
                        <a:rPr lang="ru-RU" sz="1050" b="0" i="0" u="none" strike="noStrike" dirty="0" err="1">
                          <a:solidFill>
                            <a:srgbClr val="000000"/>
                          </a:solidFill>
                          <a:effectLst/>
                          <a:latin typeface="+mn-lt"/>
                        </a:rPr>
                        <a:t>органів</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місцевого</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самоврядування</a:t>
                      </a:r>
                      <a:endParaRPr lang="ru-RU" sz="1050" b="0" i="0" u="none" strike="noStrike" dirty="0">
                        <a:solidFill>
                          <a:srgbClr val="000000"/>
                        </a:solidFill>
                        <a:effectLst/>
                        <a:latin typeface="+mn-lt"/>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1"/>
                  </a:ext>
                </a:extLst>
              </a:tr>
              <a:tr h="489568">
                <a:tc>
                  <a:txBody>
                    <a:bodyPr/>
                    <a:lstStyle/>
                    <a:p>
                      <a:pPr algn="l" fontAlgn="t"/>
                      <a:r>
                        <a:rPr lang="ru-RU" sz="1050" b="0" i="0" u="none" strike="noStrike" dirty="0" err="1">
                          <a:solidFill>
                            <a:srgbClr val="000000"/>
                          </a:solidFill>
                          <a:effectLst/>
                          <a:latin typeface="+mn-lt"/>
                        </a:rPr>
                        <a:t>Зверення</a:t>
                      </a:r>
                      <a:r>
                        <a:rPr lang="ru-RU" sz="1050" b="0" i="0" u="none" strike="noStrike" dirty="0">
                          <a:solidFill>
                            <a:srgbClr val="000000"/>
                          </a:solidFill>
                          <a:effectLst/>
                          <a:latin typeface="+mn-lt"/>
                        </a:rPr>
                        <a:t> до старости</a:t>
                      </a: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2"/>
                  </a:ext>
                </a:extLst>
              </a:tr>
              <a:tr h="489568">
                <a:tc>
                  <a:txBody>
                    <a:bodyPr/>
                    <a:lstStyle/>
                    <a:p>
                      <a:pPr algn="l" fontAlgn="t"/>
                      <a:r>
                        <a:rPr lang="ru-RU" sz="1050" b="0" i="0" u="none" strike="noStrike" dirty="0" err="1">
                          <a:solidFill>
                            <a:srgbClr val="000000"/>
                          </a:solidFill>
                          <a:effectLst/>
                          <a:latin typeface="+mn-lt"/>
                        </a:rPr>
                        <a:t>Підняття</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питання</a:t>
                      </a:r>
                      <a:r>
                        <a:rPr lang="ru-RU" sz="1050" b="0" i="0" u="none" strike="noStrike" dirty="0">
                          <a:solidFill>
                            <a:srgbClr val="000000"/>
                          </a:solidFill>
                          <a:effectLst/>
                          <a:latin typeface="+mn-lt"/>
                        </a:rPr>
                        <a:t> на </a:t>
                      </a:r>
                      <a:r>
                        <a:rPr lang="ru-RU" sz="1050" b="0" i="0" u="none" strike="noStrike" dirty="0" err="1">
                          <a:solidFill>
                            <a:srgbClr val="000000"/>
                          </a:solidFill>
                          <a:effectLst/>
                          <a:latin typeface="+mn-lt"/>
                        </a:rPr>
                        <a:t>зборах</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громади</a:t>
                      </a:r>
                      <a:endParaRPr lang="ru-RU" sz="1050" b="0" i="0" u="none" strike="noStrike" dirty="0">
                        <a:solidFill>
                          <a:srgbClr val="000000"/>
                        </a:solidFill>
                        <a:effectLst/>
                        <a:latin typeface="+mn-lt"/>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3"/>
                  </a:ext>
                </a:extLst>
              </a:tr>
              <a:tr h="489568">
                <a:tc>
                  <a:txBody>
                    <a:bodyPr/>
                    <a:lstStyle/>
                    <a:p>
                      <a:pPr algn="l" fontAlgn="t"/>
                      <a:r>
                        <a:rPr lang="ru-RU" sz="1050" b="0" i="0" u="none" strike="noStrike" dirty="0" err="1">
                          <a:solidFill>
                            <a:srgbClr val="000000"/>
                          </a:solidFill>
                          <a:effectLst/>
                          <a:latin typeface="+mn-lt"/>
                        </a:rPr>
                        <a:t>Залишити</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відгук</a:t>
                      </a:r>
                      <a:r>
                        <a:rPr lang="ru-RU" sz="1050" b="0" i="0" u="none" strike="noStrike" dirty="0">
                          <a:solidFill>
                            <a:srgbClr val="000000"/>
                          </a:solidFill>
                          <a:effectLst/>
                          <a:latin typeface="+mn-lt"/>
                        </a:rPr>
                        <a:t> на </a:t>
                      </a:r>
                      <a:r>
                        <a:rPr lang="ru-RU" sz="1050" b="0" i="0" u="none" strike="noStrike" dirty="0" err="1">
                          <a:solidFill>
                            <a:srgbClr val="000000"/>
                          </a:solidFill>
                          <a:effectLst/>
                          <a:latin typeface="+mn-lt"/>
                        </a:rPr>
                        <a:t>сайті</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громади</a:t>
                      </a:r>
                      <a:r>
                        <a:rPr lang="ru-RU" sz="1050" b="0" i="0" u="none" strike="noStrike" dirty="0">
                          <a:solidFill>
                            <a:srgbClr val="000000"/>
                          </a:solidFill>
                          <a:effectLst/>
                          <a:latin typeface="+mn-lt"/>
                        </a:rPr>
                        <a:t> (он-</a:t>
                      </a:r>
                      <a:r>
                        <a:rPr lang="ru-RU" sz="1050" b="0" i="0" u="none" strike="noStrike" dirty="0" err="1">
                          <a:solidFill>
                            <a:srgbClr val="000000"/>
                          </a:solidFill>
                          <a:effectLst/>
                          <a:latin typeface="+mn-lt"/>
                        </a:rPr>
                        <a:t>лайн</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сервіс</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щодо</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послуг</a:t>
                      </a:r>
                      <a:r>
                        <a:rPr lang="ru-RU" sz="1050" b="0" i="0" u="none" strike="noStrike" dirty="0">
                          <a:solidFill>
                            <a:srgbClr val="000000"/>
                          </a:solidFill>
                          <a:effectLst/>
                          <a:latin typeface="+mn-lt"/>
                        </a:rPr>
                        <a:t>)</a:t>
                      </a: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4"/>
                  </a:ext>
                </a:extLst>
              </a:tr>
              <a:tr h="489568">
                <a:tc>
                  <a:txBody>
                    <a:bodyPr/>
                    <a:lstStyle/>
                    <a:p>
                      <a:pPr algn="l" fontAlgn="t"/>
                      <a:r>
                        <a:rPr lang="ru-RU" sz="1050" b="0" i="0" u="none" strike="noStrike" dirty="0" err="1">
                          <a:solidFill>
                            <a:srgbClr val="000000"/>
                          </a:solidFill>
                          <a:effectLst/>
                          <a:latin typeface="+mn-lt"/>
                        </a:rPr>
                        <a:t>Залишити</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відгук</a:t>
                      </a:r>
                      <a:r>
                        <a:rPr lang="ru-RU" sz="1050" b="0" i="0" u="none" strike="noStrike" dirty="0">
                          <a:solidFill>
                            <a:srgbClr val="000000"/>
                          </a:solidFill>
                          <a:effectLst/>
                          <a:latin typeface="+mn-lt"/>
                        </a:rPr>
                        <a:t> на </a:t>
                      </a:r>
                      <a:r>
                        <a:rPr lang="ru-RU" sz="1050" b="0" i="0" u="none" strike="noStrike" dirty="0" err="1">
                          <a:solidFill>
                            <a:srgbClr val="000000"/>
                          </a:solidFill>
                          <a:effectLst/>
                          <a:latin typeface="+mn-lt"/>
                        </a:rPr>
                        <a:t>сторінці</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громади</a:t>
                      </a:r>
                      <a:r>
                        <a:rPr lang="ru-RU" sz="1050" b="0" i="0" u="none" strike="noStrike" dirty="0">
                          <a:solidFill>
                            <a:srgbClr val="000000"/>
                          </a:solidFill>
                          <a:effectLst/>
                          <a:latin typeface="+mn-lt"/>
                        </a:rPr>
                        <a:t> в </a:t>
                      </a:r>
                      <a:r>
                        <a:rPr lang="ru-RU" sz="1050" b="0" i="0" u="none" strike="noStrike" dirty="0" err="1">
                          <a:solidFill>
                            <a:srgbClr val="000000"/>
                          </a:solidFill>
                          <a:effectLst/>
                          <a:latin typeface="+mn-lt"/>
                        </a:rPr>
                        <a:t>мережі</a:t>
                      </a:r>
                      <a:r>
                        <a:rPr lang="ru-RU" sz="1050" b="0" i="0" u="none" strike="noStrike" dirty="0">
                          <a:solidFill>
                            <a:srgbClr val="000000"/>
                          </a:solidFill>
                          <a:effectLst/>
                          <a:latin typeface="+mn-lt"/>
                        </a:rPr>
                        <a:t> </a:t>
                      </a:r>
                      <a:r>
                        <a:rPr lang="ru-RU" sz="1050" b="0" i="0" u="none" strike="noStrike" dirty="0" err="1">
                          <a:solidFill>
                            <a:srgbClr val="000000"/>
                          </a:solidFill>
                          <a:effectLst/>
                          <a:latin typeface="+mn-lt"/>
                        </a:rPr>
                        <a:t>Фейсбук</a:t>
                      </a:r>
                      <a:r>
                        <a:rPr lang="ru-RU" sz="1050" b="0" i="0" u="none" strike="noStrike" dirty="0">
                          <a:solidFill>
                            <a:srgbClr val="000000"/>
                          </a:solidFill>
                          <a:effectLst/>
                          <a:latin typeface="+mn-lt"/>
                        </a:rPr>
                        <a:t> </a:t>
                      </a: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5"/>
                  </a:ext>
                </a:extLst>
              </a:tr>
            </a:tbl>
          </a:graphicData>
        </a:graphic>
      </p:graphicFrame>
      <p:pic>
        <p:nvPicPr>
          <p:cNvPr id="35" name="Picture 34" descr="LOGO_FINAL.jpg">
            <a:extLst>
              <a:ext uri="{FF2B5EF4-FFF2-40B4-BE49-F238E27FC236}">
                <a16:creationId xmlns="" xmlns:a16="http://schemas.microsoft.com/office/drawing/2014/main" id="{02138205-9041-4ADF-B4DD-979BEE6221DC}"/>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47" name="Graphique 8">
            <a:extLst>
              <a:ext uri="{FF2B5EF4-FFF2-40B4-BE49-F238E27FC236}">
                <a16:creationId xmlns="" xmlns:a16="http://schemas.microsoft.com/office/drawing/2014/main" id="{42E16EEA-EBB6-4CFE-B90D-FCB014B0D510}"/>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pic>
        <p:nvPicPr>
          <p:cNvPr id="48" name="Picture 47" descr="C:\Users\yyesmukhanova\AppData\Local\Microsoft\Windows\INetCache\Content.Word\Horizontal_RGB_294.png">
            <a:extLst>
              <a:ext uri="{FF2B5EF4-FFF2-40B4-BE49-F238E27FC236}">
                <a16:creationId xmlns="" xmlns:a16="http://schemas.microsoft.com/office/drawing/2014/main" id="{D74C60B2-773C-4E42-9CD5-BB710D9A4399}"/>
              </a:ext>
            </a:extLst>
          </p:cNvPr>
          <p:cNvPicPr/>
          <p:nvPr/>
        </p:nvPicPr>
        <p:blipFill rotWithShape="1">
          <a:blip r:embed="rId11"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sp>
        <p:nvSpPr>
          <p:cNvPr id="51" name="Rectangle 50">
            <a:extLst>
              <a:ext uri="{FF2B5EF4-FFF2-40B4-BE49-F238E27FC236}">
                <a16:creationId xmlns="" xmlns:a16="http://schemas.microsoft.com/office/drawing/2014/main" id="{4D97204A-8E23-4F86-B360-A05D37552ED4}"/>
              </a:ext>
            </a:extLst>
          </p:cNvPr>
          <p:cNvSpPr/>
          <p:nvPr/>
        </p:nvSpPr>
        <p:spPr>
          <a:xfrm>
            <a:off x="603742" y="1971446"/>
            <a:ext cx="146270" cy="14627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0" tIns="45720" rIns="91440" bIns="45720" numCol="1" spcCol="0" rtlCol="0" fromWordArt="0" anchor="ctr" anchorCtr="0" forceAA="0" compatLnSpc="1">
            <a:prstTxWarp prst="textNoShape">
              <a:avLst/>
            </a:prstTxWarp>
            <a:noAutofit/>
          </a:bodyPr>
          <a:lstStyle/>
          <a:p>
            <a:r>
              <a:rPr lang="uk-UA" sz="1100" i="1" dirty="0">
                <a:solidFill>
                  <a:schemeClr val="bg1">
                    <a:lumMod val="50000"/>
                  </a:schemeClr>
                </a:solidFill>
              </a:rPr>
              <a:t>Знання про способи інформування влади</a:t>
            </a:r>
          </a:p>
          <a:p>
            <a:r>
              <a:rPr lang="uk-UA" sz="1100" i="1" dirty="0">
                <a:solidFill>
                  <a:schemeClr val="bg1">
                    <a:lumMod val="50000"/>
                  </a:schemeClr>
                </a:solidFill>
              </a:rPr>
              <a:t>про якість послуг</a:t>
            </a:r>
            <a:endParaRPr lang="en-GB" sz="1100" dirty="0">
              <a:solidFill>
                <a:schemeClr val="tx1"/>
              </a:solidFill>
            </a:endParaRPr>
          </a:p>
        </p:txBody>
      </p:sp>
      <p:sp>
        <p:nvSpPr>
          <p:cNvPr id="52" name="Rectangle 51">
            <a:extLst>
              <a:ext uri="{FF2B5EF4-FFF2-40B4-BE49-F238E27FC236}">
                <a16:creationId xmlns="" xmlns:a16="http://schemas.microsoft.com/office/drawing/2014/main" id="{DD30FDB9-B3E5-408D-93D9-DA8A15E0D502}"/>
              </a:ext>
            </a:extLst>
          </p:cNvPr>
          <p:cNvSpPr/>
          <p:nvPr/>
        </p:nvSpPr>
        <p:spPr>
          <a:xfrm>
            <a:off x="4039670" y="1978701"/>
            <a:ext cx="146270" cy="14627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0" tIns="45720" rIns="91440" bIns="45720" numCol="1" spcCol="0" rtlCol="0" fromWordArt="0" anchor="ctr" anchorCtr="0" forceAA="0" compatLnSpc="1">
            <a:prstTxWarp prst="textNoShape">
              <a:avLst/>
            </a:prstTxWarp>
            <a:noAutofit/>
          </a:bodyPr>
          <a:lstStyle/>
          <a:p>
            <a:r>
              <a:rPr lang="uk-UA" sz="1100" i="1" dirty="0">
                <a:solidFill>
                  <a:schemeClr val="bg1">
                    <a:lumMod val="50000"/>
                  </a:schemeClr>
                </a:solidFill>
              </a:rPr>
              <a:t>Використання способів інформування влади</a:t>
            </a:r>
          </a:p>
          <a:p>
            <a:r>
              <a:rPr lang="uk-UA" sz="1100" i="1" dirty="0">
                <a:solidFill>
                  <a:schemeClr val="bg1">
                    <a:lumMod val="50000"/>
                  </a:schemeClr>
                </a:solidFill>
              </a:rPr>
              <a:t>про якість послуг</a:t>
            </a:r>
            <a:endParaRPr lang="en-GB" sz="1100" dirty="0">
              <a:solidFill>
                <a:schemeClr val="tx1"/>
              </a:solidFill>
            </a:endParaRPr>
          </a:p>
        </p:txBody>
      </p:sp>
      <p:sp>
        <p:nvSpPr>
          <p:cNvPr id="28" name="Espace réservé du texte 1">
            <a:extLst>
              <a:ext uri="{FF2B5EF4-FFF2-40B4-BE49-F238E27FC236}">
                <a16:creationId xmlns="" xmlns:a16="http://schemas.microsoft.com/office/drawing/2014/main" id="{A7E02A32-0035-48C6-86E6-4EE61B39EF30}"/>
              </a:ext>
            </a:extLst>
          </p:cNvPr>
          <p:cNvSpPr txBox="1">
            <a:spLocks/>
          </p:cNvSpPr>
          <p:nvPr/>
        </p:nvSpPr>
        <p:spPr>
          <a:xfrm>
            <a:off x="311145" y="5903868"/>
            <a:ext cx="11463417" cy="273541"/>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12"/>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uk-UA" sz="1050" i="1" dirty="0">
                <a:solidFill>
                  <a:schemeClr val="bg1">
                    <a:lumMod val="50000"/>
                  </a:schemeClr>
                </a:solidFill>
                <a:latin typeface="Arial" panose="020B0604020202020204" pitchFamily="34" charset="0"/>
              </a:rPr>
              <a:t>Джерело</a:t>
            </a:r>
            <a:r>
              <a:rPr lang="en-US" sz="1050" i="1" dirty="0">
                <a:solidFill>
                  <a:schemeClr val="bg1">
                    <a:lumMod val="50000"/>
                  </a:schemeClr>
                </a:solidFill>
                <a:latin typeface="Arial" panose="020B0604020202020204" pitchFamily="34" charset="0"/>
              </a:rPr>
              <a:t>: Q</a:t>
            </a:r>
            <a:r>
              <a:rPr lang="uk-UA" sz="1050" i="1" dirty="0">
                <a:solidFill>
                  <a:schemeClr val="bg1">
                    <a:lumMod val="50000"/>
                  </a:schemeClr>
                </a:solidFill>
                <a:latin typeface="Arial" panose="020B0604020202020204" pitchFamily="34" charset="0"/>
              </a:rPr>
              <a:t>1</a:t>
            </a:r>
            <a:r>
              <a:rPr lang="en-US" sz="1050" i="1" dirty="0">
                <a:solidFill>
                  <a:schemeClr val="bg1">
                    <a:lumMod val="50000"/>
                  </a:schemeClr>
                </a:solidFill>
                <a:latin typeface="Arial" panose="020B0604020202020204" pitchFamily="34" charset="0"/>
              </a:rPr>
              <a:t>.</a:t>
            </a:r>
            <a:r>
              <a:rPr lang="ru-RU" sz="1050" i="1" dirty="0">
                <a:solidFill>
                  <a:schemeClr val="bg1">
                    <a:lumMod val="50000"/>
                  </a:schemeClr>
                </a:solidFill>
                <a:latin typeface="Arial" panose="020B0604020202020204" pitchFamily="34" charset="0"/>
              </a:rPr>
              <a:t>1</a:t>
            </a:r>
            <a:r>
              <a:rPr lang="uk-UA" sz="1050" i="1" dirty="0">
                <a:solidFill>
                  <a:schemeClr val="bg1">
                    <a:lumMod val="50000"/>
                  </a:schemeClr>
                </a:solidFill>
                <a:latin typeface="Arial" panose="020B0604020202020204" pitchFamily="34" charset="0"/>
              </a:rPr>
              <a:t>3</a:t>
            </a:r>
            <a:r>
              <a:rPr lang="en-US" sz="1050" i="1" dirty="0">
                <a:solidFill>
                  <a:schemeClr val="bg1">
                    <a:lumMod val="50000"/>
                  </a:schemeClr>
                </a:solidFill>
                <a:latin typeface="Arial" panose="020B0604020202020204" pitchFamily="34" charset="0"/>
              </a:rPr>
              <a:t> </a:t>
            </a:r>
            <a:r>
              <a:rPr lang="uk-UA" sz="1050" i="1" dirty="0">
                <a:solidFill>
                  <a:schemeClr val="bg1">
                    <a:lumMod val="50000"/>
                  </a:schemeClr>
                </a:solidFill>
                <a:latin typeface="Arial" panose="020B0604020202020204" pitchFamily="34" charset="0"/>
              </a:rPr>
              <a:t>«</a:t>
            </a:r>
            <a:r>
              <a:rPr lang="ru-RU" sz="1050" i="1" dirty="0" err="1">
                <a:solidFill>
                  <a:schemeClr val="bg1">
                    <a:lumMod val="50000"/>
                  </a:schemeClr>
                </a:solidFill>
                <a:latin typeface="Arial" panose="020B0604020202020204" pitchFamily="34" charset="0"/>
              </a:rPr>
              <a:t>Які</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способи</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інформування</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органів</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місцевого</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самоврядування</a:t>
            </a:r>
            <a:r>
              <a:rPr lang="ru-RU" sz="1050" i="1" dirty="0">
                <a:solidFill>
                  <a:schemeClr val="bg1">
                    <a:lumMod val="50000"/>
                  </a:schemeClr>
                </a:solidFill>
                <a:latin typeface="Arial" panose="020B0604020202020204" pitchFamily="34" charset="0"/>
              </a:rPr>
              <a:t> про </a:t>
            </a:r>
            <a:r>
              <a:rPr lang="ru-RU" sz="1050" i="1" dirty="0" err="1">
                <a:solidFill>
                  <a:schemeClr val="bg1">
                    <a:lumMod val="50000"/>
                  </a:schemeClr>
                </a:solidFill>
                <a:latin typeface="Arial" panose="020B0604020202020204" pitchFamily="34" charset="0"/>
              </a:rPr>
              <a:t>якість</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послуг</a:t>
            </a:r>
            <a:r>
              <a:rPr lang="ru-RU" sz="1050" i="1" dirty="0">
                <a:solidFill>
                  <a:schemeClr val="bg1">
                    <a:lumMod val="50000"/>
                  </a:schemeClr>
                </a:solidFill>
                <a:latin typeface="Arial" panose="020B0604020202020204" pitchFamily="34" charset="0"/>
              </a:rPr>
              <a:t> Вам </a:t>
            </a:r>
            <a:r>
              <a:rPr lang="ru-RU" sz="1050" i="1" dirty="0" err="1">
                <a:solidFill>
                  <a:schemeClr val="bg1">
                    <a:lumMod val="50000"/>
                  </a:schemeClr>
                </a:solidFill>
                <a:latin typeface="Arial" panose="020B0604020202020204" pitchFamily="34" charset="0"/>
              </a:rPr>
              <a:t>відомі</a:t>
            </a:r>
            <a:r>
              <a:rPr lang="ru-RU" sz="1050" i="1" dirty="0">
                <a:solidFill>
                  <a:schemeClr val="bg1">
                    <a:lumMod val="50000"/>
                  </a:schemeClr>
                </a:solidFill>
                <a:latin typeface="Arial" panose="020B0604020202020204" pitchFamily="34" charset="0"/>
              </a:rPr>
              <a:t>?»</a:t>
            </a:r>
            <a:endParaRPr lang="uk-UA" sz="1050" i="1" dirty="0">
              <a:solidFill>
                <a:schemeClr val="bg1">
                  <a:lumMod val="50000"/>
                </a:schemeClr>
              </a:solidFill>
              <a:latin typeface="Arial" panose="020B0604020202020204" pitchFamily="34" charset="0"/>
            </a:endParaRPr>
          </a:p>
          <a:p>
            <a:pPr>
              <a:spcBef>
                <a:spcPts val="0"/>
              </a:spcBef>
            </a:pPr>
            <a:r>
              <a:rPr lang="en-US" sz="1050" i="1" dirty="0">
                <a:solidFill>
                  <a:schemeClr val="bg1">
                    <a:lumMod val="50000"/>
                  </a:schemeClr>
                </a:solidFill>
                <a:latin typeface="Arial" panose="020B0604020202020204" pitchFamily="34" charset="0"/>
              </a:rPr>
              <a:t>Q</a:t>
            </a:r>
            <a:r>
              <a:rPr lang="uk-UA" sz="1050" i="1" dirty="0">
                <a:solidFill>
                  <a:schemeClr val="bg1">
                    <a:lumMod val="50000"/>
                  </a:schemeClr>
                </a:solidFill>
                <a:latin typeface="Arial" panose="020B0604020202020204" pitchFamily="34" charset="0"/>
              </a:rPr>
              <a:t>1</a:t>
            </a:r>
            <a:r>
              <a:rPr lang="en-US" sz="1050" i="1" dirty="0">
                <a:solidFill>
                  <a:schemeClr val="bg1">
                    <a:lumMod val="50000"/>
                  </a:schemeClr>
                </a:solidFill>
                <a:latin typeface="Arial" panose="020B0604020202020204" pitchFamily="34" charset="0"/>
              </a:rPr>
              <a:t>.</a:t>
            </a:r>
            <a:r>
              <a:rPr lang="uk-UA" sz="1050" i="1" dirty="0">
                <a:solidFill>
                  <a:schemeClr val="bg1">
                    <a:lumMod val="50000"/>
                  </a:schemeClr>
                </a:solidFill>
                <a:latin typeface="Arial" panose="020B0604020202020204" pitchFamily="34" charset="0"/>
              </a:rPr>
              <a:t>14</a:t>
            </a:r>
            <a:r>
              <a:rPr lang="en-US" sz="1050" i="1" dirty="0">
                <a:solidFill>
                  <a:schemeClr val="bg1">
                    <a:lumMod val="50000"/>
                  </a:schemeClr>
                </a:solidFill>
                <a:latin typeface="Arial" panose="020B0604020202020204" pitchFamily="34" charset="0"/>
              </a:rPr>
              <a:t> </a:t>
            </a:r>
            <a:r>
              <a:rPr lang="uk-UA" sz="1050" i="1" dirty="0">
                <a:solidFill>
                  <a:schemeClr val="bg1">
                    <a:lumMod val="50000"/>
                  </a:schemeClr>
                </a:solidFill>
                <a:latin typeface="Arial" panose="020B0604020202020204" pitchFamily="34" charset="0"/>
              </a:rPr>
              <a:t>«</a:t>
            </a:r>
            <a:r>
              <a:rPr lang="ru-RU" sz="1050" i="1" dirty="0" err="1">
                <a:solidFill>
                  <a:schemeClr val="bg1">
                    <a:lumMod val="50000"/>
                  </a:schemeClr>
                </a:solidFill>
                <a:latin typeface="Arial" panose="020B0604020202020204" pitchFamily="34" charset="0"/>
              </a:rPr>
              <a:t>Якщо</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говорити</a:t>
            </a:r>
            <a:r>
              <a:rPr lang="ru-RU" sz="1050" i="1" dirty="0">
                <a:solidFill>
                  <a:schemeClr val="bg1">
                    <a:lumMod val="50000"/>
                  </a:schemeClr>
                </a:solidFill>
                <a:latin typeface="Arial" panose="020B0604020202020204" pitchFamily="34" charset="0"/>
              </a:rPr>
              <a:t> про </a:t>
            </a:r>
            <a:r>
              <a:rPr lang="ru-RU" sz="1050" i="1" dirty="0" err="1">
                <a:solidFill>
                  <a:schemeClr val="bg1">
                    <a:lumMod val="50000"/>
                  </a:schemeClr>
                </a:solidFill>
                <a:latin typeface="Arial" panose="020B0604020202020204" pitchFamily="34" charset="0"/>
              </a:rPr>
              <a:t>останні</a:t>
            </a:r>
            <a:r>
              <a:rPr lang="ru-RU" sz="1050" i="1" dirty="0">
                <a:solidFill>
                  <a:schemeClr val="bg1">
                    <a:lumMod val="50000"/>
                  </a:schemeClr>
                </a:solidFill>
                <a:latin typeface="Arial" panose="020B0604020202020204" pitchFamily="34" charset="0"/>
              </a:rPr>
              <a:t> 12 </a:t>
            </a:r>
            <a:r>
              <a:rPr lang="ru-RU" sz="1050" i="1" dirty="0" err="1">
                <a:solidFill>
                  <a:schemeClr val="bg1">
                    <a:lumMod val="50000"/>
                  </a:schemeClr>
                </a:solidFill>
                <a:latin typeface="Arial" panose="020B0604020202020204" pitchFamily="34" charset="0"/>
              </a:rPr>
              <a:t>місяців</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чи</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користувались</a:t>
            </a:r>
            <a:r>
              <a:rPr lang="ru-RU" sz="1050" i="1" dirty="0">
                <a:solidFill>
                  <a:schemeClr val="bg1">
                    <a:lumMod val="50000"/>
                  </a:schemeClr>
                </a:solidFill>
                <a:latin typeface="Arial" panose="020B0604020202020204" pitchFamily="34" charset="0"/>
              </a:rPr>
              <a:t> Ви одним </a:t>
            </a:r>
            <a:r>
              <a:rPr lang="ru-RU" sz="1050" i="1" dirty="0" err="1">
                <a:solidFill>
                  <a:schemeClr val="bg1">
                    <a:lumMod val="50000"/>
                  </a:schemeClr>
                </a:solidFill>
                <a:latin typeface="Arial" panose="020B0604020202020204" pitchFamily="34" charset="0"/>
              </a:rPr>
              <a:t>чи</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декількома</a:t>
            </a:r>
            <a:r>
              <a:rPr lang="ru-RU" sz="1050" i="1" dirty="0">
                <a:solidFill>
                  <a:schemeClr val="bg1">
                    <a:lumMod val="50000"/>
                  </a:schemeClr>
                </a:solidFill>
                <a:latin typeface="Arial" panose="020B0604020202020204" pitchFamily="34" charset="0"/>
              </a:rPr>
              <a:t> з </a:t>
            </a:r>
            <a:r>
              <a:rPr lang="ru-RU" sz="1050" i="1" dirty="0" err="1">
                <a:solidFill>
                  <a:schemeClr val="bg1">
                    <a:lumMod val="50000"/>
                  </a:schemeClr>
                </a:solidFill>
                <a:latin typeface="Arial" panose="020B0604020202020204" pitchFamily="34" charset="0"/>
              </a:rPr>
              <a:t>цих</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способів</a:t>
            </a:r>
            <a:r>
              <a:rPr lang="ru-RU" sz="1050" i="1" dirty="0">
                <a:solidFill>
                  <a:schemeClr val="bg1">
                    <a:lumMod val="50000"/>
                  </a:schemeClr>
                </a:solidFill>
                <a:latin typeface="Arial" panose="020B0604020202020204" pitchFamily="34" charset="0"/>
              </a:rPr>
              <a:t> </a:t>
            </a:r>
          </a:p>
          <a:p>
            <a:pPr>
              <a:spcBef>
                <a:spcPts val="0"/>
              </a:spcBef>
            </a:pPr>
            <a:r>
              <a:rPr lang="ru-RU" sz="1050" i="1" dirty="0" err="1">
                <a:solidFill>
                  <a:schemeClr val="bg1">
                    <a:lumMod val="50000"/>
                  </a:schemeClr>
                </a:solidFill>
                <a:latin typeface="Arial" panose="020B0604020202020204" pitchFamily="34" charset="0"/>
              </a:rPr>
              <a:t>інформування</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органів</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місцевого</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самоврядування</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щодо</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якості</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місцевих</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послуг</a:t>
            </a:r>
            <a:r>
              <a:rPr lang="ru-RU" sz="1050" i="1" dirty="0">
                <a:solidFill>
                  <a:schemeClr val="bg1">
                    <a:lumMod val="50000"/>
                  </a:schemeClr>
                </a:solidFill>
                <a:latin typeface="Arial" panose="020B0604020202020204" pitchFamily="34" charset="0"/>
              </a:rPr>
              <a:t>?»</a:t>
            </a:r>
            <a:endParaRPr lang="en-US" sz="1050" i="1" dirty="0">
              <a:solidFill>
                <a:schemeClr val="bg1">
                  <a:lumMod val="50000"/>
                </a:schemeClr>
              </a:solidFill>
              <a:latin typeface="Arial" panose="020B0604020202020204" pitchFamily="34" charset="0"/>
            </a:endParaRPr>
          </a:p>
          <a:p>
            <a:pPr>
              <a:spcBef>
                <a:spcPts val="0"/>
              </a:spcBef>
            </a:pPr>
            <a:endParaRPr lang="en-US" sz="1050" i="1" dirty="0">
              <a:solidFill>
                <a:schemeClr val="bg1">
                  <a:lumMod val="50000"/>
                </a:schemeClr>
              </a:solidFill>
              <a:latin typeface="Arial" panose="020B0604020202020204" pitchFamily="34" charset="0"/>
            </a:endParaRPr>
          </a:p>
        </p:txBody>
      </p:sp>
      <p:sp>
        <p:nvSpPr>
          <p:cNvPr id="37" name="TextBox 36">
            <a:extLst>
              <a:ext uri="{FF2B5EF4-FFF2-40B4-BE49-F238E27FC236}">
                <a16:creationId xmlns="" xmlns:a16="http://schemas.microsoft.com/office/drawing/2014/main" id="{247C05F7-CD14-4D99-8218-FCB5BB1B765A}"/>
              </a:ext>
            </a:extLst>
          </p:cNvPr>
          <p:cNvSpPr txBox="1"/>
          <p:nvPr/>
        </p:nvSpPr>
        <p:spPr>
          <a:xfrm>
            <a:off x="5184128" y="2343748"/>
            <a:ext cx="1504798" cy="253916"/>
          </a:xfrm>
          <a:prstGeom prst="rect">
            <a:avLst/>
          </a:prstGeom>
          <a:noFill/>
        </p:spPr>
        <p:txBody>
          <a:bodyPr wrap="square" rtlCol="0">
            <a:spAutoFit/>
          </a:bodyPr>
          <a:lstStyle/>
          <a:p>
            <a:r>
              <a:rPr lang="ru-RU" sz="1050" b="1" dirty="0" err="1"/>
              <a:t>Лосинівська</a:t>
            </a:r>
            <a:endParaRPr lang="en-US" sz="1050" b="1" dirty="0"/>
          </a:p>
        </p:txBody>
      </p:sp>
      <p:sp>
        <p:nvSpPr>
          <p:cNvPr id="44" name="TextBox 43">
            <a:extLst>
              <a:ext uri="{FF2B5EF4-FFF2-40B4-BE49-F238E27FC236}">
                <a16:creationId xmlns="" xmlns:a16="http://schemas.microsoft.com/office/drawing/2014/main" id="{51C0B267-49D1-4DEF-AF4E-B7E79E26C1B3}"/>
              </a:ext>
            </a:extLst>
          </p:cNvPr>
          <p:cNvSpPr txBox="1"/>
          <p:nvPr/>
        </p:nvSpPr>
        <p:spPr>
          <a:xfrm>
            <a:off x="7783137" y="2346408"/>
            <a:ext cx="915467" cy="253916"/>
          </a:xfrm>
          <a:prstGeom prst="rect">
            <a:avLst/>
          </a:prstGeom>
          <a:noFill/>
        </p:spPr>
        <p:txBody>
          <a:bodyPr wrap="square" rtlCol="0">
            <a:spAutoFit/>
          </a:bodyPr>
          <a:lstStyle/>
          <a:p>
            <a:r>
              <a:rPr lang="uk-UA" sz="1050" b="1" dirty="0"/>
              <a:t>Когорта 4</a:t>
            </a:r>
            <a:endParaRPr lang="en-US" sz="1050" b="1" dirty="0"/>
          </a:p>
        </p:txBody>
      </p:sp>
      <p:sp>
        <p:nvSpPr>
          <p:cNvPr id="55" name="Espace réservé du texte 2">
            <a:extLst>
              <a:ext uri="{FF2B5EF4-FFF2-40B4-BE49-F238E27FC236}">
                <a16:creationId xmlns="" xmlns:a16="http://schemas.microsoft.com/office/drawing/2014/main" id="{5B52A37B-53A8-40D0-8FC4-2E3D587850C5}"/>
              </a:ext>
            </a:extLst>
          </p:cNvPr>
          <p:cNvSpPr>
            <a:spLocks noGrp="1"/>
          </p:cNvSpPr>
          <p:nvPr>
            <p:custDataLst>
              <p:tags r:id="rId4"/>
            </p:custDataLst>
          </p:nvPr>
        </p:nvSpPr>
        <p:spPr bwMode="auto">
          <a:xfrm>
            <a:off x="542291" y="1434775"/>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12"/>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50" dirty="0">
                <a:sym typeface="+mn-lt"/>
              </a:rPr>
              <a:t>Період: базове опитування, 2021</a:t>
            </a:r>
            <a:endParaRPr lang="en-US" sz="1050" dirty="0">
              <a:sym typeface="+mn-lt"/>
            </a:endParaRPr>
          </a:p>
        </p:txBody>
      </p:sp>
      <p:sp>
        <p:nvSpPr>
          <p:cNvPr id="56" name="TextBox 55">
            <a:extLst>
              <a:ext uri="{FF2B5EF4-FFF2-40B4-BE49-F238E27FC236}">
                <a16:creationId xmlns="" xmlns:a16="http://schemas.microsoft.com/office/drawing/2014/main" id="{0DAA8418-0ECE-4536-AF0A-562335F3FB42}"/>
              </a:ext>
            </a:extLst>
          </p:cNvPr>
          <p:cNvSpPr txBox="1"/>
          <p:nvPr/>
        </p:nvSpPr>
        <p:spPr>
          <a:xfrm>
            <a:off x="438475" y="1037837"/>
            <a:ext cx="7791044" cy="369332"/>
          </a:xfrm>
          <a:prstGeom prst="rect">
            <a:avLst/>
          </a:prstGeom>
          <a:noFill/>
        </p:spPr>
        <p:txBody>
          <a:bodyPr wrap="none" rtlCol="0">
            <a:spAutoFit/>
          </a:bodyPr>
          <a:lstStyle/>
          <a:p>
            <a:r>
              <a:rPr lang="uk-UA" dirty="0">
                <a:solidFill>
                  <a:schemeClr val="bg2"/>
                </a:solidFill>
              </a:rPr>
              <a:t>Знання та використання шляхів інформування влади про якість послуг</a:t>
            </a:r>
            <a:endParaRPr lang="en-US" dirty="0">
              <a:solidFill>
                <a:schemeClr val="bg2"/>
              </a:solidFill>
            </a:endParaRPr>
          </a:p>
        </p:txBody>
      </p:sp>
      <p:cxnSp>
        <p:nvCxnSpPr>
          <p:cNvPr id="50" name="Прямая соединительная линия 4">
            <a:extLst>
              <a:ext uri="{FF2B5EF4-FFF2-40B4-BE49-F238E27FC236}">
                <a16:creationId xmlns="" xmlns:a16="http://schemas.microsoft.com/office/drawing/2014/main" id="{83D4060C-2EB7-473D-A2E0-6E9C4DD9185A}"/>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57" name="Рисунок 3">
            <a:extLst>
              <a:ext uri="{FF2B5EF4-FFF2-40B4-BE49-F238E27FC236}">
                <a16:creationId xmlns="" xmlns:a16="http://schemas.microsoft.com/office/drawing/2014/main" id="{6D46362F-84A7-4818-ADD6-5B6F923A0FB1}"/>
              </a:ext>
            </a:extLst>
          </p:cNvPr>
          <p:cNvPicPr>
            <a:picLocks noChangeAspect="1"/>
          </p:cNvPicPr>
          <p:nvPr/>
        </p:nvPicPr>
        <p:blipFill>
          <a:blip r:embed="rId13" cstate="print">
            <a:alphaModFix/>
            <a:duotone>
              <a:prstClr val="black"/>
              <a:srgbClr val="009D9C">
                <a:tint val="45000"/>
                <a:satMod val="400000"/>
              </a:srgbClr>
            </a:duotone>
            <a:extLst>
              <a:ext uri="{BEBA8EAE-BF5A-486C-A8C5-ECC9F3942E4B}">
                <a14:imgProps xmlns:a14="http://schemas.microsoft.com/office/drawing/2010/main">
                  <a14:imgLayer r:embed="rId14">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graphicFrame>
        <p:nvGraphicFramePr>
          <p:cNvPr id="45" name="Диаграмма 1">
            <a:extLst>
              <a:ext uri="{FF2B5EF4-FFF2-40B4-BE49-F238E27FC236}">
                <a16:creationId xmlns="" xmlns:a16="http://schemas.microsoft.com/office/drawing/2014/main" id="{5096BC97-766A-4756-9EAF-EDBDFA6C6927}"/>
              </a:ext>
            </a:extLst>
          </p:cNvPr>
          <p:cNvGraphicFramePr/>
          <p:nvPr>
            <p:extLst>
              <p:ext uri="{D42A27DB-BD31-4B8C-83A1-F6EECF244321}">
                <p14:modId xmlns:p14="http://schemas.microsoft.com/office/powerpoint/2010/main" val="2743230999"/>
              </p:ext>
            </p:extLst>
          </p:nvPr>
        </p:nvGraphicFramePr>
        <p:xfrm>
          <a:off x="5230529" y="2638425"/>
          <a:ext cx="2218021" cy="3021762"/>
        </p:xfrm>
        <a:graphic>
          <a:graphicData uri="http://schemas.openxmlformats.org/drawingml/2006/chart">
            <c:chart xmlns:c="http://schemas.openxmlformats.org/drawingml/2006/chart" xmlns:r="http://schemas.openxmlformats.org/officeDocument/2006/relationships" r:id="rId15"/>
          </a:graphicData>
        </a:graphic>
      </p:graphicFrame>
      <p:graphicFrame>
        <p:nvGraphicFramePr>
          <p:cNvPr id="21" name="Диаграмма 1">
            <a:extLst>
              <a:ext uri="{FF2B5EF4-FFF2-40B4-BE49-F238E27FC236}">
                <a16:creationId xmlns="" xmlns:a16="http://schemas.microsoft.com/office/drawing/2014/main" id="{2383EC3D-DC02-4D18-AD3E-73327268E698}"/>
              </a:ext>
            </a:extLst>
          </p:cNvPr>
          <p:cNvGraphicFramePr/>
          <p:nvPr>
            <p:extLst>
              <p:ext uri="{D42A27DB-BD31-4B8C-83A1-F6EECF244321}">
                <p14:modId xmlns:p14="http://schemas.microsoft.com/office/powerpoint/2010/main" val="2583657473"/>
              </p:ext>
            </p:extLst>
          </p:nvPr>
        </p:nvGraphicFramePr>
        <p:xfrm>
          <a:off x="7773612" y="2638425"/>
          <a:ext cx="2218021" cy="3021762"/>
        </p:xfrm>
        <a:graphic>
          <a:graphicData uri="http://schemas.openxmlformats.org/drawingml/2006/chart">
            <c:chart xmlns:c="http://schemas.openxmlformats.org/drawingml/2006/chart" xmlns:r="http://schemas.openxmlformats.org/officeDocument/2006/relationships" r:id="rId16"/>
          </a:graphicData>
        </a:graphic>
      </p:graphicFrame>
      <p:grpSp>
        <p:nvGrpSpPr>
          <p:cNvPr id="22" name="Group 21">
            <a:extLst>
              <a:ext uri="{FF2B5EF4-FFF2-40B4-BE49-F238E27FC236}">
                <a16:creationId xmlns="" xmlns:a16="http://schemas.microsoft.com/office/drawing/2014/main" id="{CD2DBE72-DFF0-4A17-B2BA-561DBA77F12D}"/>
              </a:ext>
            </a:extLst>
          </p:cNvPr>
          <p:cNvGrpSpPr/>
          <p:nvPr/>
        </p:nvGrpSpPr>
        <p:grpSpPr>
          <a:xfrm>
            <a:off x="9362754" y="6412191"/>
            <a:ext cx="3057483" cy="400111"/>
            <a:chOff x="8729708" y="6238203"/>
            <a:chExt cx="3057483" cy="400111"/>
          </a:xfrm>
        </p:grpSpPr>
        <p:sp>
          <p:nvSpPr>
            <p:cNvPr id="23" name="Rectangle 27">
              <a:extLst>
                <a:ext uri="{FF2B5EF4-FFF2-40B4-BE49-F238E27FC236}">
                  <a16:creationId xmlns="" xmlns:a16="http://schemas.microsoft.com/office/drawing/2014/main" id="{702302FE-52D1-48BF-8DAD-8F8FE22903CA}"/>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24" name="TextBox 23">
              <a:extLst>
                <a:ext uri="{FF2B5EF4-FFF2-40B4-BE49-F238E27FC236}">
                  <a16:creationId xmlns="" xmlns:a16="http://schemas.microsoft.com/office/drawing/2014/main" id="{AF45974B-3FFC-4AEF-BF00-E39070E2829D}"/>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25" name="Rectangle 24">
              <a:extLst>
                <a:ext uri="{FF2B5EF4-FFF2-40B4-BE49-F238E27FC236}">
                  <a16:creationId xmlns="" xmlns:a16="http://schemas.microsoft.com/office/drawing/2014/main" id="{2222C2A5-9FDB-45F7-8AEF-736E638BC55B}"/>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28413204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Table 19">
            <a:extLst>
              <a:ext uri="{FF2B5EF4-FFF2-40B4-BE49-F238E27FC236}">
                <a16:creationId xmlns="" xmlns:a16="http://schemas.microsoft.com/office/drawing/2014/main" id="{3FE5A9B9-4563-4823-8C68-DC746B268604}"/>
              </a:ext>
            </a:extLst>
          </p:cNvPr>
          <p:cNvGraphicFramePr>
            <a:graphicFrameLocks noGrp="1"/>
          </p:cNvGraphicFramePr>
          <p:nvPr>
            <p:extLst>
              <p:ext uri="{D42A27DB-BD31-4B8C-83A1-F6EECF244321}">
                <p14:modId xmlns:p14="http://schemas.microsoft.com/office/powerpoint/2010/main" val="2370742132"/>
              </p:ext>
            </p:extLst>
          </p:nvPr>
        </p:nvGraphicFramePr>
        <p:xfrm>
          <a:off x="440810" y="2557787"/>
          <a:ext cx="11283593" cy="2152040"/>
        </p:xfrm>
        <a:graphic>
          <a:graphicData uri="http://schemas.openxmlformats.org/drawingml/2006/table">
            <a:tbl>
              <a:tblPr>
                <a:tableStyleId>{2D5ABB26-0587-4C30-8999-92F81FD0307C}</a:tableStyleId>
              </a:tblPr>
              <a:tblGrid>
                <a:gridCol w="11283593">
                  <a:extLst>
                    <a:ext uri="{9D8B030D-6E8A-4147-A177-3AD203B41FA5}">
                      <a16:colId xmlns="" xmlns:a16="http://schemas.microsoft.com/office/drawing/2014/main" val="2044499614"/>
                    </a:ext>
                  </a:extLst>
                </a:gridCol>
              </a:tblGrid>
              <a:tr h="1048730">
                <a:tc>
                  <a:txBody>
                    <a:bodyPr/>
                    <a:lstStyle/>
                    <a:p>
                      <a:pPr algn="l" fontAlgn="ctr"/>
                      <a:r>
                        <a:rPr lang="uk-UA" sz="1100" dirty="0" err="1"/>
                        <a:t>Лосинівська</a:t>
                      </a:r>
                      <a:r>
                        <a:rPr lang="uk-UA" sz="1100" dirty="0"/>
                        <a:t> селищна громада</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T w="12700" cap="flat" cmpd="sng" algn="ctr">
                      <a:noFill/>
                      <a:prstDash val="solid"/>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667099763"/>
                  </a:ext>
                </a:extLst>
              </a:tr>
              <a:tr h="1103310">
                <a:tc>
                  <a:txBody>
                    <a:bodyPr/>
                    <a:lstStyle/>
                    <a:p>
                      <a:pPr marL="0" marR="0" lvl="0" indent="0" algn="l" defTabSz="914400" rtl="0" eaLnBrk="1" fontAlgn="auto" latinLnBrk="0" hangingPunct="1">
                        <a:lnSpc>
                          <a:spcPct val="100000"/>
                        </a:lnSpc>
                        <a:spcBef>
                          <a:spcPts val="0"/>
                        </a:spcBef>
                        <a:spcAft>
                          <a:spcPts val="0"/>
                        </a:spcAft>
                        <a:buClrTx/>
                        <a:buSzTx/>
                        <a:buFontTx/>
                        <a:buNone/>
                        <a:tabLst>
                          <a:tab pos="6575425" algn="l"/>
                        </a:tabLst>
                        <a:defRPr/>
                      </a:pPr>
                      <a:r>
                        <a:rPr lang="ru-RU" sz="1100" b="0" dirty="0">
                          <a:latin typeface="+mn-lt"/>
                          <a:ea typeface="Calibri" panose="020F0502020204030204" pitchFamily="34" charset="0"/>
                          <a:cs typeface="Times New Roman" panose="02020603050405020304" pitchFamily="18" charset="0"/>
                        </a:rPr>
                        <a:t>Когорта 4</a:t>
                      </a:r>
                      <a:endParaRPr lang="en-US" sz="1100" b="0" dirty="0">
                        <a:latin typeface="+mn-lt"/>
                        <a:ea typeface="Calibri" panose="020F0502020204030204" pitchFamily="34" charset="0"/>
                        <a:cs typeface="Times New Roman" panose="02020603050405020304" pitchFamily="18"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481648870"/>
                  </a:ext>
                </a:extLst>
              </a:tr>
            </a:tbl>
          </a:graphicData>
        </a:graphic>
      </p:graphicFrame>
      <p:sp>
        <p:nvSpPr>
          <p:cNvPr id="6" name="Espace réservé du texte 1">
            <a:extLst>
              <a:ext uri="{FF2B5EF4-FFF2-40B4-BE49-F238E27FC236}">
                <a16:creationId xmlns="" xmlns:a16="http://schemas.microsoft.com/office/drawing/2014/main" id="{466D4144-4EBA-46F4-9248-35D80B42CCFA}"/>
              </a:ext>
            </a:extLst>
          </p:cNvPr>
          <p:cNvSpPr txBox="1">
            <a:spLocks/>
          </p:cNvSpPr>
          <p:nvPr/>
        </p:nvSpPr>
        <p:spPr>
          <a:xfrm>
            <a:off x="260986" y="5802507"/>
            <a:ext cx="11463417" cy="490550"/>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3"/>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spcBef>
                <a:spcPts val="0"/>
              </a:spcBef>
              <a:defRPr/>
            </a:pPr>
            <a:r>
              <a:rPr kumimoji="0" lang="uk-UA" sz="105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Джерело</a:t>
            </a:r>
            <a:r>
              <a:rPr kumimoji="0" lang="en-US" sz="105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 Q</a:t>
            </a:r>
            <a:r>
              <a:rPr lang="en-US" sz="1050" i="1" dirty="0">
                <a:solidFill>
                  <a:prstClr val="white">
                    <a:lumMod val="50000"/>
                  </a:prstClr>
                </a:solidFill>
                <a:latin typeface="Arial" panose="020B0604020202020204" pitchFamily="34" charset="0"/>
              </a:rPr>
              <a:t>9.1 </a:t>
            </a:r>
            <a:r>
              <a:rPr lang="ru-RU" sz="1050" i="1" dirty="0">
                <a:solidFill>
                  <a:prstClr val="white">
                    <a:lumMod val="50000"/>
                  </a:prstClr>
                </a:solidFill>
                <a:latin typeface="Arial" panose="020B0604020202020204" pitchFamily="34" charset="0"/>
              </a:rPr>
              <a:t>«Ви </a:t>
            </a:r>
            <a:r>
              <a:rPr lang="ru-RU" sz="1050" i="1" dirty="0" err="1">
                <a:solidFill>
                  <a:prstClr val="white">
                    <a:lumMod val="50000"/>
                  </a:prstClr>
                </a:solidFill>
                <a:latin typeface="Arial" panose="020B0604020202020204" pitchFamily="34" charset="0"/>
              </a:rPr>
              <a:t>користуєтеся</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Інтернетом</a:t>
            </a:r>
            <a:r>
              <a:rPr lang="ru-RU" sz="1050" i="1" dirty="0">
                <a:solidFill>
                  <a:prstClr val="white">
                    <a:lumMod val="50000"/>
                  </a:prstClr>
                </a:solidFill>
                <a:latin typeface="Arial" panose="020B0604020202020204" pitchFamily="34" charset="0"/>
              </a:rPr>
              <a:t>?»</a:t>
            </a:r>
          </a:p>
          <a:p>
            <a:pPr lvl="0">
              <a:spcBef>
                <a:spcPts val="0"/>
              </a:spcBef>
              <a:defRPr/>
            </a:pPr>
            <a:r>
              <a:rPr lang="en-US" sz="1050" i="1" dirty="0">
                <a:solidFill>
                  <a:prstClr val="white">
                    <a:lumMod val="50000"/>
                  </a:prstClr>
                </a:solidFill>
                <a:latin typeface="Arial" panose="020B0604020202020204" pitchFamily="34" charset="0"/>
              </a:rPr>
              <a:t>Q9.3.5. </a:t>
            </a:r>
            <a:r>
              <a:rPr lang="ru-RU" sz="1050" i="1" dirty="0">
                <a:solidFill>
                  <a:prstClr val="white">
                    <a:lumMod val="50000"/>
                  </a:prstClr>
                </a:solidFill>
                <a:latin typeface="Arial" panose="020B0604020202020204" pitchFamily="34" charset="0"/>
              </a:rPr>
              <a:t>Як часто Ви </a:t>
            </a:r>
            <a:r>
              <a:rPr lang="ru-RU" sz="1050" i="1" dirty="0" err="1">
                <a:solidFill>
                  <a:prstClr val="white">
                    <a:lumMod val="50000"/>
                  </a:prstClr>
                </a:solidFill>
                <a:latin typeface="Arial" panose="020B0604020202020204" pitchFamily="34" charset="0"/>
              </a:rPr>
              <a:t>використовуєте</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Інтернет</a:t>
            </a:r>
            <a:r>
              <a:rPr lang="ru-RU" sz="1050" i="1" dirty="0">
                <a:solidFill>
                  <a:prstClr val="white">
                    <a:lumMod val="50000"/>
                  </a:prstClr>
                </a:solidFill>
                <a:latin typeface="Arial" panose="020B0604020202020204" pitchFamily="34" charset="0"/>
              </a:rPr>
              <a:t> з такими </a:t>
            </a:r>
            <a:r>
              <a:rPr lang="ru-RU" sz="1050" i="1" dirty="0" err="1">
                <a:solidFill>
                  <a:prstClr val="white">
                    <a:lumMod val="50000"/>
                  </a:prstClr>
                </a:solidFill>
                <a:latin typeface="Arial" panose="020B0604020202020204" pitchFamily="34" charset="0"/>
              </a:rPr>
              <a:t>цілями</a:t>
            </a:r>
            <a:r>
              <a:rPr lang="ru-RU" sz="1050" i="1" dirty="0">
                <a:solidFill>
                  <a:prstClr val="white">
                    <a:lumMod val="50000"/>
                  </a:prstClr>
                </a:solidFill>
                <a:latin typeface="Arial" panose="020B0604020202020204" pitchFamily="34" charset="0"/>
              </a:rPr>
              <a:t>?</a:t>
            </a:r>
            <a:r>
              <a:rPr lang="en-US" sz="1050" i="1" dirty="0">
                <a:solidFill>
                  <a:prstClr val="white">
                    <a:lumMod val="50000"/>
                  </a:prstClr>
                </a:solidFill>
                <a:latin typeface="Arial" panose="020B0604020202020204" pitchFamily="34" charset="0"/>
              </a:rPr>
              <a:t> </a:t>
            </a:r>
            <a:r>
              <a:rPr lang="ru-RU" sz="1050" i="1" dirty="0">
                <a:solidFill>
                  <a:prstClr val="white">
                    <a:lumMod val="50000"/>
                  </a:prstClr>
                </a:solidFill>
                <a:latin typeface="Arial" panose="020B0604020202020204" pitchFamily="34" charset="0"/>
              </a:rPr>
              <a:t>Для </a:t>
            </a:r>
            <a:r>
              <a:rPr lang="ru-RU" sz="1050" i="1" dirty="0" err="1">
                <a:solidFill>
                  <a:prstClr val="white">
                    <a:lumMod val="50000"/>
                  </a:prstClr>
                </a:solidFill>
                <a:latin typeface="Arial" panose="020B0604020202020204" pitchFamily="34" charset="0"/>
              </a:rPr>
              <a:t>пошуку</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інформації</a:t>
            </a:r>
            <a:r>
              <a:rPr lang="ru-RU" sz="1050" i="1" dirty="0">
                <a:solidFill>
                  <a:prstClr val="white">
                    <a:lumMod val="50000"/>
                  </a:prstClr>
                </a:solidFill>
                <a:latin typeface="Arial" panose="020B0604020202020204" pitchFamily="34" charset="0"/>
              </a:rPr>
              <a:t> про </a:t>
            </a:r>
            <a:r>
              <a:rPr lang="ru-RU" sz="1050" i="1" dirty="0" err="1">
                <a:solidFill>
                  <a:prstClr val="white">
                    <a:lumMod val="50000"/>
                  </a:prstClr>
                </a:solidFill>
                <a:latin typeface="Arial" panose="020B0604020202020204" pitchFamily="34" charset="0"/>
              </a:rPr>
              <a:t>послуги</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органів</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місцевого</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самоврядування</a:t>
            </a:r>
            <a:r>
              <a:rPr lang="ru-RU" sz="1050" i="1" dirty="0">
                <a:solidFill>
                  <a:prstClr val="white">
                    <a:lumMod val="50000"/>
                  </a:prstClr>
                </a:solidFill>
                <a:latin typeface="Arial" panose="020B0604020202020204" pitchFamily="34" charset="0"/>
              </a:rPr>
              <a:t> </a:t>
            </a:r>
            <a:endParaRPr lang="en-US" sz="1050" i="1" dirty="0">
              <a:solidFill>
                <a:prstClr val="white">
                  <a:lumMod val="50000"/>
                </a:prstClr>
              </a:solidFill>
              <a:latin typeface="Arial" panose="020B0604020202020204" pitchFamily="34" charset="0"/>
            </a:endParaRPr>
          </a:p>
          <a:p>
            <a:pPr lvl="0">
              <a:spcBef>
                <a:spcPts val="0"/>
              </a:spcBef>
              <a:defRPr/>
            </a:pPr>
            <a:r>
              <a:rPr lang="en-US" sz="1050" i="1" dirty="0">
                <a:solidFill>
                  <a:prstClr val="white">
                    <a:lumMod val="50000"/>
                  </a:prstClr>
                </a:solidFill>
                <a:latin typeface="Arial" panose="020B0604020202020204" pitchFamily="34" charset="0"/>
              </a:rPr>
              <a:t>Q9.3A. </a:t>
            </a:r>
            <a:r>
              <a:rPr lang="ru-RU" sz="1050" i="1" dirty="0">
                <a:solidFill>
                  <a:prstClr val="white">
                    <a:lumMod val="50000"/>
                  </a:prstClr>
                </a:solidFill>
                <a:latin typeface="Arial" panose="020B0604020202020204" pitchFamily="34" charset="0"/>
              </a:rPr>
              <a:t>Як часто </a:t>
            </a:r>
            <a:r>
              <a:rPr lang="ru-RU" sz="1050" i="1" dirty="0" err="1">
                <a:solidFill>
                  <a:prstClr val="white">
                    <a:lumMod val="50000"/>
                  </a:prstClr>
                </a:solidFill>
                <a:latin typeface="Arial" panose="020B0604020202020204" pitchFamily="34" charset="0"/>
              </a:rPr>
              <a:t>ви</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користуєтесь</a:t>
            </a:r>
            <a:r>
              <a:rPr lang="ru-RU" sz="1050" i="1" dirty="0">
                <a:solidFill>
                  <a:prstClr val="white">
                    <a:lumMod val="50000"/>
                  </a:prstClr>
                </a:solidFill>
                <a:latin typeface="Arial" panose="020B0604020202020204" pitchFamily="34" charset="0"/>
              </a:rPr>
              <a:t> сайтом </a:t>
            </a:r>
            <a:r>
              <a:rPr lang="ru-RU" sz="1050" i="1" dirty="0" err="1">
                <a:solidFill>
                  <a:prstClr val="white">
                    <a:lumMod val="50000"/>
                  </a:prstClr>
                </a:solidFill>
                <a:latin typeface="Arial" panose="020B0604020202020204" pitchFamily="34" charset="0"/>
              </a:rPr>
              <a:t>громади</a:t>
            </a:r>
            <a:r>
              <a:rPr lang="ru-RU" sz="1050" i="1" dirty="0">
                <a:solidFill>
                  <a:prstClr val="white">
                    <a:lumMod val="50000"/>
                  </a:prstClr>
                </a:solidFill>
                <a:latin typeface="Arial" panose="020B0604020202020204" pitchFamily="34" charset="0"/>
              </a:rPr>
              <a:t>? </a:t>
            </a:r>
          </a:p>
          <a:p>
            <a:pPr lvl="0">
              <a:spcBef>
                <a:spcPts val="0"/>
              </a:spcBef>
              <a:defRPr/>
            </a:pPr>
            <a:r>
              <a:rPr lang="en-US" sz="1050" i="1" dirty="0">
                <a:solidFill>
                  <a:prstClr val="white">
                    <a:lumMod val="50000"/>
                  </a:prstClr>
                </a:solidFill>
                <a:latin typeface="Arial" panose="020B0604020202020204" pitchFamily="34" charset="0"/>
              </a:rPr>
              <a:t>Q9.3.1A. </a:t>
            </a:r>
            <a:r>
              <a:rPr lang="ru-RU" sz="1050" i="1" dirty="0" err="1">
                <a:solidFill>
                  <a:prstClr val="white">
                    <a:lumMod val="50000"/>
                  </a:prstClr>
                </a:solidFill>
                <a:latin typeface="Arial" panose="020B0604020202020204" pitchFamily="34" charset="0"/>
              </a:rPr>
              <a:t>Наскільки</a:t>
            </a:r>
            <a:r>
              <a:rPr lang="ru-RU" sz="1050" i="1" dirty="0">
                <a:solidFill>
                  <a:prstClr val="white">
                    <a:lumMod val="50000"/>
                  </a:prstClr>
                </a:solidFill>
                <a:latin typeface="Arial" panose="020B0604020202020204" pitchFamily="34" charset="0"/>
              </a:rPr>
              <a:t> Ви </a:t>
            </a:r>
            <a:r>
              <a:rPr lang="ru-RU" sz="1050" i="1" dirty="0" err="1">
                <a:solidFill>
                  <a:prstClr val="white">
                    <a:lumMod val="50000"/>
                  </a:prstClr>
                </a:solidFill>
                <a:latin typeface="Arial" panose="020B0604020202020204" pitchFamily="34" charset="0"/>
              </a:rPr>
              <a:t>задоволені</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повнотою</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інформації</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що</a:t>
            </a:r>
            <a:r>
              <a:rPr lang="ru-RU" sz="1050" i="1" dirty="0">
                <a:solidFill>
                  <a:prstClr val="white">
                    <a:lumMod val="50000"/>
                  </a:prstClr>
                </a:solidFill>
                <a:latin typeface="Arial" panose="020B0604020202020204" pitchFamily="34" charset="0"/>
              </a:rPr>
              <a:t> доступна на </a:t>
            </a:r>
            <a:r>
              <a:rPr lang="ru-RU" sz="1050" i="1" dirty="0" err="1">
                <a:solidFill>
                  <a:prstClr val="white">
                    <a:lumMod val="50000"/>
                  </a:prstClr>
                </a:solidFill>
                <a:latin typeface="Arial" panose="020B0604020202020204" pitchFamily="34" charset="0"/>
              </a:rPr>
              <a:t>сайті</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громади</a:t>
            </a:r>
            <a:r>
              <a:rPr lang="ru-RU" sz="1050" i="1" dirty="0">
                <a:solidFill>
                  <a:prstClr val="white">
                    <a:lumMod val="50000"/>
                  </a:prstClr>
                </a:solidFill>
                <a:latin typeface="Arial" panose="020B0604020202020204" pitchFamily="34" charset="0"/>
              </a:rPr>
              <a:t>?</a:t>
            </a:r>
          </a:p>
          <a:p>
            <a:pPr lvl="0">
              <a:spcBef>
                <a:spcPts val="0"/>
              </a:spcBef>
              <a:defRPr/>
            </a:pPr>
            <a:endParaRPr lang="en-US" sz="1050" i="1" dirty="0">
              <a:solidFill>
                <a:prstClr val="white">
                  <a:lumMod val="50000"/>
                </a:prstClr>
              </a:solidFill>
              <a:latin typeface="Arial" panose="020B0604020202020204" pitchFamily="34" charset="0"/>
            </a:endParaRPr>
          </a:p>
          <a:p>
            <a:pPr lvl="0">
              <a:spcBef>
                <a:spcPts val="0"/>
              </a:spcBef>
              <a:defRPr/>
            </a:pPr>
            <a:endParaRPr kumimoji="0" lang="en-US" sz="105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endParaRPr>
          </a:p>
        </p:txBody>
      </p:sp>
      <p:sp>
        <p:nvSpPr>
          <p:cNvPr id="12" name="TextBox 11">
            <a:extLst>
              <a:ext uri="{FF2B5EF4-FFF2-40B4-BE49-F238E27FC236}">
                <a16:creationId xmlns="" xmlns:a16="http://schemas.microsoft.com/office/drawing/2014/main" id="{9BC3DC77-007C-4820-83F8-63619C828D02}"/>
              </a:ext>
            </a:extLst>
          </p:cNvPr>
          <p:cNvSpPr txBox="1"/>
          <p:nvPr/>
        </p:nvSpPr>
        <p:spPr>
          <a:xfrm>
            <a:off x="2367063" y="2253333"/>
            <a:ext cx="3043137" cy="281087"/>
          </a:xfrm>
          <a:prstGeom prst="rect">
            <a:avLst/>
          </a:prstGeom>
          <a:noFill/>
          <a:ln>
            <a:noFill/>
          </a:ln>
        </p:spPr>
        <p:txBody>
          <a:bodyPr wrap="square" rtlCol="0">
            <a:spAutoFit/>
          </a:bodyPr>
          <a:lstStyle/>
          <a:p>
            <a:pPr lvl="0" algn="ctr">
              <a:defRPr/>
            </a:pPr>
            <a:r>
              <a:rPr kumimoji="0" lang="uk-UA" sz="1200" b="1" i="0" u="none" strike="noStrike" kern="1200" cap="none" spc="0" normalizeH="0" baseline="0" noProof="0" dirty="0" err="1">
                <a:ln>
                  <a:noFill/>
                </a:ln>
                <a:solidFill>
                  <a:prstClr val="black"/>
                </a:solidFill>
                <a:effectLst/>
                <a:uLnTx/>
                <a:uFillTx/>
                <a:latin typeface="Arial"/>
                <a:ea typeface="+mn-ea"/>
                <a:cs typeface="+mn-cs"/>
              </a:rPr>
              <a:t>Кор</a:t>
            </a:r>
            <a:r>
              <a:rPr lang="uk-UA" sz="1200" b="1" dirty="0" err="1">
                <a:solidFill>
                  <a:prstClr val="black"/>
                </a:solidFill>
                <a:latin typeface="Arial"/>
              </a:rPr>
              <a:t>истуються</a:t>
            </a:r>
            <a:r>
              <a:rPr lang="uk-UA" sz="1200" b="1" dirty="0">
                <a:solidFill>
                  <a:prstClr val="black"/>
                </a:solidFill>
                <a:latin typeface="Arial"/>
              </a:rPr>
              <a:t> інтернетом*</a:t>
            </a:r>
            <a:endParaRPr kumimoji="0" lang="ru-RU" sz="1200" b="1" i="0" u="none" strike="noStrike" kern="1200" cap="none" spc="0" normalizeH="0" baseline="0" noProof="0" dirty="0">
              <a:ln>
                <a:noFill/>
              </a:ln>
              <a:solidFill>
                <a:prstClr val="black"/>
              </a:solidFill>
              <a:effectLst/>
              <a:uLnTx/>
              <a:uFillTx/>
              <a:latin typeface="Arial"/>
              <a:ea typeface="+mn-ea"/>
              <a:cs typeface="+mn-cs"/>
            </a:endParaRPr>
          </a:p>
        </p:txBody>
      </p:sp>
      <p:pic>
        <p:nvPicPr>
          <p:cNvPr id="16" name="Picture 15" descr="LOGO_FINAL.jpg">
            <a:extLst>
              <a:ext uri="{FF2B5EF4-FFF2-40B4-BE49-F238E27FC236}">
                <a16:creationId xmlns="" xmlns:a16="http://schemas.microsoft.com/office/drawing/2014/main" id="{0BBC36A5-26EC-4589-905B-900C4EB4721A}"/>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7" name="Graphique 8">
            <a:extLst>
              <a:ext uri="{FF2B5EF4-FFF2-40B4-BE49-F238E27FC236}">
                <a16:creationId xmlns="" xmlns:a16="http://schemas.microsoft.com/office/drawing/2014/main" id="{07F34FFB-C4A3-4200-8D11-25CDC5ADD2B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sp>
        <p:nvSpPr>
          <p:cNvPr id="18" name="Espace réservé du texte 2">
            <a:extLst>
              <a:ext uri="{FF2B5EF4-FFF2-40B4-BE49-F238E27FC236}">
                <a16:creationId xmlns="" xmlns:a16="http://schemas.microsoft.com/office/drawing/2014/main" id="{4FB8A841-8AAB-4BC7-BF03-9C1593F9DE2E}"/>
              </a:ext>
            </a:extLst>
          </p:cNvPr>
          <p:cNvSpPr>
            <a:spLocks noGrp="1"/>
          </p:cNvSpPr>
          <p:nvPr>
            <p:custDataLst>
              <p:tags r:id="rId1"/>
            </p:custDataLst>
          </p:nvPr>
        </p:nvSpPr>
        <p:spPr bwMode="auto">
          <a:xfrm>
            <a:off x="404786" y="1457135"/>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3"/>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ct val="0"/>
              </a:spcAft>
              <a:buClrTx/>
              <a:buSzPct val="50000"/>
              <a:buFont typeface="HelveticaNeueLT Std Lt Cn" panose="020B0406020202030204" pitchFamily="34" charset="0"/>
              <a:buNone/>
              <a:tabLst/>
              <a:defRPr/>
            </a:pPr>
            <a:r>
              <a:rPr lang="uk-UA" altLang="en-US" sz="1000" dirty="0">
                <a:solidFill>
                  <a:prstClr val="black"/>
                </a:solidFill>
                <a:latin typeface="Arial"/>
                <a:sym typeface="+mn-lt"/>
              </a:rPr>
              <a:t>Період: базове опитування, 2021</a:t>
            </a:r>
            <a:endParaRPr kumimoji="0" lang="en-US" sz="1000" b="0" i="0" u="none" strike="noStrike" kern="1200" cap="none" spc="0" normalizeH="0" baseline="0" noProof="0" dirty="0">
              <a:ln>
                <a:noFill/>
              </a:ln>
              <a:solidFill>
                <a:prstClr val="black"/>
              </a:solidFill>
              <a:effectLst/>
              <a:uLnTx/>
              <a:uFillTx/>
              <a:latin typeface="Arial"/>
              <a:ea typeface="+mn-ea"/>
              <a:cs typeface="+mn-cs"/>
              <a:sym typeface="+mn-lt"/>
            </a:endParaRPr>
          </a:p>
        </p:txBody>
      </p:sp>
      <p:pic>
        <p:nvPicPr>
          <p:cNvPr id="26" name="Picture 25" descr="C:\Users\yyesmukhanova\AppData\Local\Microsoft\Windows\INetCache\Content.Word\Horizontal_RGB_294.png">
            <a:extLst>
              <a:ext uri="{FF2B5EF4-FFF2-40B4-BE49-F238E27FC236}">
                <a16:creationId xmlns="" xmlns:a16="http://schemas.microsoft.com/office/drawing/2014/main" id="{67B7C1F1-8797-4887-93C1-DC2834BA8491}"/>
              </a:ext>
            </a:extLst>
          </p:cNvPr>
          <p:cNvPicPr/>
          <p:nvPr/>
        </p:nvPicPr>
        <p:blipFill rotWithShape="1">
          <a:blip r:embed="rId6"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graphicFrame>
        <p:nvGraphicFramePr>
          <p:cNvPr id="27" name="Таблица 8">
            <a:extLst>
              <a:ext uri="{FF2B5EF4-FFF2-40B4-BE49-F238E27FC236}">
                <a16:creationId xmlns="" xmlns:a16="http://schemas.microsoft.com/office/drawing/2014/main" id="{51B99E79-F783-4A13-95F1-92281C34E05D}"/>
              </a:ext>
            </a:extLst>
          </p:cNvPr>
          <p:cNvGraphicFramePr>
            <a:graphicFrameLocks noGrp="1"/>
          </p:cNvGraphicFramePr>
          <p:nvPr/>
        </p:nvGraphicFramePr>
        <p:xfrm>
          <a:off x="2592488" y="5152124"/>
          <a:ext cx="2929134" cy="568495"/>
        </p:xfrm>
        <a:graphic>
          <a:graphicData uri="http://schemas.openxmlformats.org/drawingml/2006/table">
            <a:tbl>
              <a:tblPr>
                <a:tableStyleId>{C083E6E3-FA7D-4D7B-A595-EF9225AFEA82}</a:tableStyleId>
              </a:tblPr>
              <a:tblGrid>
                <a:gridCol w="2929134">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endParaRPr lang="en-US" sz="1000" b="0" u="none" strike="noStrike">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26055">
                <a:tc>
                  <a:txBody>
                    <a:bodyPr/>
                    <a:lstStyle/>
                    <a:p>
                      <a:pPr algn="l" fontAlgn="b"/>
                      <a:endParaRPr lang="en-US" sz="1000" b="0" i="0" u="none" strike="noStrike" dirty="0">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graphicFrame>
        <p:nvGraphicFramePr>
          <p:cNvPr id="24" name="Таблица 8">
            <a:extLst>
              <a:ext uri="{FF2B5EF4-FFF2-40B4-BE49-F238E27FC236}">
                <a16:creationId xmlns="" xmlns:a16="http://schemas.microsoft.com/office/drawing/2014/main" id="{41EF6F28-AA29-4697-A958-F5C44F569D60}"/>
              </a:ext>
            </a:extLst>
          </p:cNvPr>
          <p:cNvGraphicFramePr>
            <a:graphicFrameLocks noGrp="1"/>
          </p:cNvGraphicFramePr>
          <p:nvPr>
            <p:extLst>
              <p:ext uri="{D42A27DB-BD31-4B8C-83A1-F6EECF244321}">
                <p14:modId xmlns:p14="http://schemas.microsoft.com/office/powerpoint/2010/main" val="2058663389"/>
              </p:ext>
            </p:extLst>
          </p:nvPr>
        </p:nvGraphicFramePr>
        <p:xfrm>
          <a:off x="3228496" y="4669123"/>
          <a:ext cx="1394304" cy="568495"/>
        </p:xfrm>
        <a:graphic>
          <a:graphicData uri="http://schemas.openxmlformats.org/drawingml/2006/table">
            <a:tbl>
              <a:tblPr>
                <a:tableStyleId>{C083E6E3-FA7D-4D7B-A595-EF9225AFEA82}</a:tableStyleId>
              </a:tblPr>
              <a:tblGrid>
                <a:gridCol w="1394304">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en-US" sz="1000" b="0" u="none" strike="noStrike" dirty="0">
                          <a:solidFill>
                            <a:schemeClr val="tx1"/>
                          </a:solidFill>
                          <a:effectLst/>
                          <a:latin typeface="Arial" panose="020B0604020202020204" pitchFamily="34" charset="0"/>
                          <a:cs typeface="Arial" panose="020B0604020202020204" pitchFamily="34" charset="0"/>
                        </a:rPr>
                        <a:t>*</a:t>
                      </a:r>
                      <a:r>
                        <a:rPr lang="en-US" sz="1000" b="0" u="none" strike="noStrike" dirty="0">
                          <a:solidFill>
                            <a:schemeClr val="tx1"/>
                          </a:solidFill>
                          <a:effectLst/>
                          <a:latin typeface="+mn-lt"/>
                          <a:cs typeface="Arial" panose="020B0604020202020204" pitchFamily="34" charset="0"/>
                        </a:rPr>
                        <a:t> </a:t>
                      </a:r>
                      <a:r>
                        <a:rPr lang="uk-UA" sz="1000" b="0" u="none" strike="noStrike" dirty="0">
                          <a:solidFill>
                            <a:schemeClr val="tx1"/>
                          </a:solidFill>
                          <a:effectLst/>
                          <a:latin typeface="+mn-lt"/>
                          <a:cs typeface="Arial" panose="020B0604020202020204" pitchFamily="34" charset="0"/>
                        </a:rPr>
                        <a:t>% відповідей «Так»</a:t>
                      </a:r>
                      <a:endParaRPr lang="en-US" sz="1000" b="0" u="none" strike="noStrike" dirty="0">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0">
                <a:tc>
                  <a:txBody>
                    <a:bodyPr/>
                    <a:lstStyle/>
                    <a:p>
                      <a:pPr algn="l" fontAlgn="b"/>
                      <a:endParaRPr lang="en-US" sz="1000" b="0" i="0" u="none" strike="noStrike" dirty="0">
                        <a:solidFill>
                          <a:schemeClr val="tx1"/>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sp>
        <p:nvSpPr>
          <p:cNvPr id="9" name="Rectangle 8">
            <a:extLst>
              <a:ext uri="{FF2B5EF4-FFF2-40B4-BE49-F238E27FC236}">
                <a16:creationId xmlns="" xmlns:a16="http://schemas.microsoft.com/office/drawing/2014/main" id="{580EDF84-2210-4522-8107-3411A42E3DAA}"/>
              </a:ext>
            </a:extLst>
          </p:cNvPr>
          <p:cNvSpPr/>
          <p:nvPr/>
        </p:nvSpPr>
        <p:spPr>
          <a:xfrm>
            <a:off x="312313" y="1068474"/>
            <a:ext cx="2916183" cy="369332"/>
          </a:xfrm>
          <a:prstGeom prst="rect">
            <a:avLst/>
          </a:prstGeom>
        </p:spPr>
        <p:txBody>
          <a:bodyPr wrap="none">
            <a:spAutoFit/>
          </a:bodyPr>
          <a:lstStyle/>
          <a:p>
            <a:r>
              <a:rPr lang="ru-RU" err="1">
                <a:solidFill>
                  <a:schemeClr val="bg2"/>
                </a:solidFill>
              </a:rPr>
              <a:t>Користування</a:t>
            </a:r>
            <a:r>
              <a:rPr lang="ru-RU">
                <a:solidFill>
                  <a:schemeClr val="bg2"/>
                </a:solidFill>
              </a:rPr>
              <a:t> </a:t>
            </a:r>
            <a:r>
              <a:rPr lang="uk-UA">
                <a:solidFill>
                  <a:schemeClr val="bg2"/>
                </a:solidFill>
              </a:rPr>
              <a:t>інтернетом</a:t>
            </a:r>
            <a:endParaRPr lang="en-US">
              <a:solidFill>
                <a:schemeClr val="bg2"/>
              </a:solidFill>
            </a:endParaRPr>
          </a:p>
        </p:txBody>
      </p:sp>
      <p:cxnSp>
        <p:nvCxnSpPr>
          <p:cNvPr id="30" name="Прямая соединительная линия 4">
            <a:extLst>
              <a:ext uri="{FF2B5EF4-FFF2-40B4-BE49-F238E27FC236}">
                <a16:creationId xmlns="" xmlns:a16="http://schemas.microsoft.com/office/drawing/2014/main" id="{10C47C80-EF3E-4F2C-BBC5-3152A42C0BF7}"/>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31" name="Рисунок 3">
            <a:extLst>
              <a:ext uri="{FF2B5EF4-FFF2-40B4-BE49-F238E27FC236}">
                <a16:creationId xmlns="" xmlns:a16="http://schemas.microsoft.com/office/drawing/2014/main" id="{FA45B5D4-678D-4C05-B891-86096FCE5F1F}"/>
              </a:ext>
            </a:extLst>
          </p:cNvPr>
          <p:cNvPicPr>
            <a:picLocks noChangeAspect="1"/>
          </p:cNvPicPr>
          <p:nvPr/>
        </p:nvPicPr>
        <p:blipFill>
          <a:blip r:embed="rId7" cstate="print">
            <a:alphaModFix/>
            <a:duotone>
              <a:prstClr val="black"/>
              <a:srgbClr val="009D9C">
                <a:tint val="45000"/>
                <a:satMod val="400000"/>
              </a:srgbClr>
            </a:duotone>
            <a:extLst>
              <a:ext uri="{BEBA8EAE-BF5A-486C-A8C5-ECC9F3942E4B}">
                <a14:imgProps xmlns:a14="http://schemas.microsoft.com/office/drawing/2010/main">
                  <a14:imgLayer r:embed="rId8">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graphicFrame>
        <p:nvGraphicFramePr>
          <p:cNvPr id="15" name="Диаграмма 1">
            <a:extLst>
              <a:ext uri="{FF2B5EF4-FFF2-40B4-BE49-F238E27FC236}">
                <a16:creationId xmlns="" xmlns:a16="http://schemas.microsoft.com/office/drawing/2014/main" id="{50A79DB0-69E7-487E-8865-8A2F49AD7C2D}"/>
              </a:ext>
            </a:extLst>
          </p:cNvPr>
          <p:cNvGraphicFramePr/>
          <p:nvPr>
            <p:extLst>
              <p:ext uri="{D42A27DB-BD31-4B8C-83A1-F6EECF244321}">
                <p14:modId xmlns:p14="http://schemas.microsoft.com/office/powerpoint/2010/main" val="2512914091"/>
              </p:ext>
            </p:extLst>
          </p:nvPr>
        </p:nvGraphicFramePr>
        <p:xfrm>
          <a:off x="5540666" y="2795074"/>
          <a:ext cx="1709880" cy="1657058"/>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19" name="Диаграмма 1">
            <a:extLst>
              <a:ext uri="{FF2B5EF4-FFF2-40B4-BE49-F238E27FC236}">
                <a16:creationId xmlns="" xmlns:a16="http://schemas.microsoft.com/office/drawing/2014/main" id="{09476B52-B659-428B-84FC-0E25E0A610A1}"/>
              </a:ext>
            </a:extLst>
          </p:cNvPr>
          <p:cNvGraphicFramePr/>
          <p:nvPr>
            <p:extLst>
              <p:ext uri="{D42A27DB-BD31-4B8C-83A1-F6EECF244321}">
                <p14:modId xmlns:p14="http://schemas.microsoft.com/office/powerpoint/2010/main" val="1430725290"/>
              </p:ext>
            </p:extLst>
          </p:nvPr>
        </p:nvGraphicFramePr>
        <p:xfrm>
          <a:off x="7770767" y="2794717"/>
          <a:ext cx="1709880" cy="1657058"/>
        </p:xfrm>
        <a:graphic>
          <a:graphicData uri="http://schemas.openxmlformats.org/drawingml/2006/chart">
            <c:chart xmlns:c="http://schemas.openxmlformats.org/drawingml/2006/chart" xmlns:r="http://schemas.openxmlformats.org/officeDocument/2006/relationships" r:id="rId10"/>
          </a:graphicData>
        </a:graphic>
      </p:graphicFrame>
      <p:sp>
        <p:nvSpPr>
          <p:cNvPr id="21" name="TextBox 20">
            <a:extLst>
              <a:ext uri="{FF2B5EF4-FFF2-40B4-BE49-F238E27FC236}">
                <a16:creationId xmlns="" xmlns:a16="http://schemas.microsoft.com/office/drawing/2014/main" id="{1BE590E9-9306-4570-8BC7-D53B55381804}"/>
              </a:ext>
            </a:extLst>
          </p:cNvPr>
          <p:cNvSpPr txBox="1"/>
          <p:nvPr/>
        </p:nvSpPr>
        <p:spPr>
          <a:xfrm>
            <a:off x="4916660" y="2103443"/>
            <a:ext cx="2736629" cy="830997"/>
          </a:xfrm>
          <a:prstGeom prst="rect">
            <a:avLst/>
          </a:prstGeom>
          <a:noFill/>
          <a:ln>
            <a:noFill/>
          </a:ln>
        </p:spPr>
        <p:txBody>
          <a:bodyPr wrap="square" rtlCol="0">
            <a:spAutoFit/>
          </a:bodyPr>
          <a:lstStyle/>
          <a:p>
            <a:pPr lvl="0" algn="ctr">
              <a:defRPr/>
            </a:pPr>
            <a:r>
              <a:rPr lang="uk-UA" sz="1200" b="1" dirty="0">
                <a:solidFill>
                  <a:prstClr val="black"/>
                </a:solidFill>
                <a:latin typeface="Arial"/>
              </a:rPr>
              <a:t>..</a:t>
            </a:r>
            <a:r>
              <a:rPr kumimoji="0" lang="uk-UA" sz="1200" b="1" i="0" u="none" strike="noStrike" kern="1200" cap="none" spc="0" normalizeH="0" baseline="0" noProof="0" dirty="0">
                <a:ln>
                  <a:noFill/>
                </a:ln>
                <a:solidFill>
                  <a:prstClr val="black"/>
                </a:solidFill>
                <a:effectLst/>
                <a:uLnTx/>
                <a:uFillTx/>
                <a:latin typeface="Arial"/>
                <a:ea typeface="+mn-ea"/>
                <a:cs typeface="+mn-cs"/>
              </a:rPr>
              <a:t>.</a:t>
            </a:r>
            <a:r>
              <a:rPr lang="uk-UA" sz="1200" b="1" dirty="0">
                <a:solidFill>
                  <a:prstClr val="black"/>
                </a:solidFill>
                <a:latin typeface="Arial"/>
              </a:rPr>
              <a:t>для пошуку інформації про </a:t>
            </a:r>
            <a:r>
              <a:rPr lang="ru-RU" sz="1200" b="1" dirty="0" err="1">
                <a:solidFill>
                  <a:prstClr val="black"/>
                </a:solidFill>
                <a:latin typeface="Arial"/>
              </a:rPr>
              <a:t>місцеві</a:t>
            </a:r>
            <a:r>
              <a:rPr lang="ru-RU" sz="1200" b="1" dirty="0">
                <a:solidFill>
                  <a:prstClr val="black"/>
                </a:solidFill>
                <a:latin typeface="Arial"/>
              </a:rPr>
              <a:t> </a:t>
            </a:r>
            <a:r>
              <a:rPr lang="ru-RU" sz="1200" b="1" dirty="0" err="1">
                <a:solidFill>
                  <a:prstClr val="black"/>
                </a:solidFill>
                <a:latin typeface="Arial"/>
              </a:rPr>
              <a:t>послуги</a:t>
            </a:r>
            <a:r>
              <a:rPr lang="ru-RU" sz="1200" b="1" dirty="0">
                <a:solidFill>
                  <a:prstClr val="black"/>
                </a:solidFill>
                <a:latin typeface="Arial"/>
              </a:rPr>
              <a:t>**</a:t>
            </a:r>
          </a:p>
          <a:p>
            <a:pPr lvl="0" algn="ctr">
              <a:defRPr/>
            </a:pPr>
            <a:r>
              <a:rPr lang="ru-RU" sz="1200" b="1" dirty="0">
                <a:solidFill>
                  <a:prstClr val="black"/>
                </a:solidFill>
                <a:latin typeface="Arial"/>
              </a:rPr>
              <a:t>(</a:t>
            </a:r>
            <a:r>
              <a:rPr lang="en-US" sz="1200" b="1" dirty="0">
                <a:solidFill>
                  <a:prstClr val="black"/>
                </a:solidFill>
                <a:latin typeface="Arial"/>
              </a:rPr>
              <a:t>n=</a:t>
            </a:r>
            <a:r>
              <a:rPr lang="uk-UA" sz="1200" b="1" dirty="0">
                <a:solidFill>
                  <a:prstClr val="black"/>
                </a:solidFill>
                <a:latin typeface="Arial"/>
              </a:rPr>
              <a:t>219</a:t>
            </a:r>
            <a:r>
              <a:rPr lang="en-US" sz="1200" b="1" dirty="0">
                <a:solidFill>
                  <a:prstClr val="black"/>
                </a:solidFill>
                <a:latin typeface="Arial"/>
              </a:rPr>
              <a:t>)</a:t>
            </a:r>
            <a:r>
              <a:rPr lang="ru-RU" sz="1200" b="1" dirty="0">
                <a:solidFill>
                  <a:prstClr val="black"/>
                </a:solidFill>
                <a:latin typeface="Arial"/>
              </a:rPr>
              <a:t> </a:t>
            </a:r>
          </a:p>
          <a:p>
            <a:pPr lvl="0" algn="ctr">
              <a:defRPr/>
            </a:pPr>
            <a:endParaRPr kumimoji="0" lang="ru-RU" sz="1200" b="1" i="0" u="none" strike="noStrike" kern="1200" cap="none" spc="0" normalizeH="0" baseline="0" noProof="0" dirty="0">
              <a:ln>
                <a:noFill/>
              </a:ln>
              <a:solidFill>
                <a:prstClr val="black"/>
              </a:solidFill>
              <a:effectLst/>
              <a:uLnTx/>
              <a:uFillTx/>
              <a:latin typeface="Arial"/>
              <a:ea typeface="+mn-ea"/>
              <a:cs typeface="+mn-cs"/>
            </a:endParaRPr>
          </a:p>
        </p:txBody>
      </p:sp>
      <p:graphicFrame>
        <p:nvGraphicFramePr>
          <p:cNvPr id="22" name="Таблица 8">
            <a:extLst>
              <a:ext uri="{FF2B5EF4-FFF2-40B4-BE49-F238E27FC236}">
                <a16:creationId xmlns="" xmlns:a16="http://schemas.microsoft.com/office/drawing/2014/main" id="{A96022D9-304C-412C-AC0C-2B8F130729C5}"/>
              </a:ext>
            </a:extLst>
          </p:cNvPr>
          <p:cNvGraphicFramePr>
            <a:graphicFrameLocks noGrp="1"/>
          </p:cNvGraphicFramePr>
          <p:nvPr>
            <p:extLst>
              <p:ext uri="{D42A27DB-BD31-4B8C-83A1-F6EECF244321}">
                <p14:modId xmlns:p14="http://schemas.microsoft.com/office/powerpoint/2010/main" val="474695640"/>
              </p:ext>
            </p:extLst>
          </p:nvPr>
        </p:nvGraphicFramePr>
        <p:xfrm>
          <a:off x="5549723" y="4674341"/>
          <a:ext cx="1917879" cy="1238250"/>
        </p:xfrm>
        <a:graphic>
          <a:graphicData uri="http://schemas.openxmlformats.org/drawingml/2006/table">
            <a:tbl>
              <a:tblPr>
                <a:tableStyleId>{C083E6E3-FA7D-4D7B-A595-EF9225AFEA82}</a:tableStyleId>
              </a:tblPr>
              <a:tblGrid>
                <a:gridCol w="1917879">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en-US" sz="1000" b="0" u="none" strike="noStrike" dirty="0">
                          <a:solidFill>
                            <a:schemeClr val="tx1"/>
                          </a:solidFill>
                          <a:effectLst/>
                          <a:latin typeface="Arial" panose="020B0604020202020204" pitchFamily="34" charset="0"/>
                          <a:cs typeface="Arial" panose="020B0604020202020204" pitchFamily="34" charset="0"/>
                        </a:rPr>
                        <a:t>*</a:t>
                      </a:r>
                      <a:r>
                        <a:rPr lang="uk-UA" sz="1000" b="0" u="none" strike="noStrike" dirty="0">
                          <a:solidFill>
                            <a:schemeClr val="tx1"/>
                          </a:solidFill>
                          <a:effectLst/>
                          <a:latin typeface="Arial" panose="020B0604020202020204" pitchFamily="34" charset="0"/>
                          <a:cs typeface="Arial" panose="020B0604020202020204" pitchFamily="34" charset="0"/>
                        </a:rPr>
                        <a:t>*</a:t>
                      </a:r>
                      <a:r>
                        <a:rPr lang="en-US" sz="1000" b="0" u="none" strike="noStrike" dirty="0">
                          <a:solidFill>
                            <a:schemeClr val="tx1"/>
                          </a:solidFill>
                          <a:effectLst/>
                          <a:latin typeface="+mn-lt"/>
                          <a:cs typeface="Arial" panose="020B0604020202020204" pitchFamily="34" charset="0"/>
                        </a:rPr>
                        <a:t> </a:t>
                      </a:r>
                      <a:r>
                        <a:rPr lang="uk-UA" sz="1000" b="0" u="none" strike="noStrike" dirty="0">
                          <a:solidFill>
                            <a:schemeClr val="tx1"/>
                          </a:solidFill>
                          <a:effectLst/>
                          <a:latin typeface="+mn-lt"/>
                          <a:cs typeface="Arial" panose="020B0604020202020204" pitchFamily="34" charset="0"/>
                        </a:rPr>
                        <a:t>тільки ті, хто користуються інтернетом</a:t>
                      </a:r>
                    </a:p>
                    <a:p>
                      <a:pPr marL="0" indent="0" algn="l" fontAlgn="b">
                        <a:buFont typeface="Arial" panose="020B0604020202020204" pitchFamily="34" charset="0"/>
                        <a:buNone/>
                      </a:pPr>
                      <a:endParaRPr lang="uk-UA" sz="1000" b="0" u="none" strike="noStrike" dirty="0">
                        <a:solidFill>
                          <a:schemeClr val="tx1"/>
                        </a:solidFill>
                        <a:effectLst/>
                        <a:latin typeface="+mn-lt"/>
                        <a:cs typeface="Arial" panose="020B0604020202020204" pitchFamily="34" charset="0"/>
                      </a:endParaRPr>
                    </a:p>
                    <a:p>
                      <a:pPr marL="0" indent="0" algn="l" fontAlgn="b">
                        <a:buFont typeface="Arial" panose="020B0604020202020204" pitchFamily="34" charset="0"/>
                        <a:buNone/>
                      </a:pPr>
                      <a:r>
                        <a:rPr lang="uk-UA" sz="1000" b="0" u="none" strike="noStrike" dirty="0">
                          <a:solidFill>
                            <a:schemeClr val="tx1"/>
                          </a:solidFill>
                          <a:effectLst/>
                          <a:latin typeface="+mn-lt"/>
                          <a:cs typeface="Arial" panose="020B0604020202020204" pitchFamily="34" charset="0"/>
                        </a:rPr>
                        <a:t>Відповіді «Щодня», «Кілька разів на тиждень», «Раз на тиждень», «Кілька разів на місяць», «Раз на місяць»</a:t>
                      </a:r>
                      <a:endParaRPr lang="en-US" sz="1000" b="0" u="none" strike="noStrike" dirty="0">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0">
                <a:tc>
                  <a:txBody>
                    <a:bodyPr/>
                    <a:lstStyle/>
                    <a:p>
                      <a:pPr algn="l" fontAlgn="b"/>
                      <a:endParaRPr lang="en-US" sz="1000" b="0" i="0" u="none" strike="noStrike" dirty="0">
                        <a:solidFill>
                          <a:schemeClr val="tx1"/>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sp>
        <p:nvSpPr>
          <p:cNvPr id="23" name="TextBox 22">
            <a:extLst>
              <a:ext uri="{FF2B5EF4-FFF2-40B4-BE49-F238E27FC236}">
                <a16:creationId xmlns="" xmlns:a16="http://schemas.microsoft.com/office/drawing/2014/main" id="{395DE55D-1A73-4336-B802-2F4C2962E879}"/>
              </a:ext>
            </a:extLst>
          </p:cNvPr>
          <p:cNvSpPr txBox="1"/>
          <p:nvPr/>
        </p:nvSpPr>
        <p:spPr>
          <a:xfrm>
            <a:off x="7657301" y="2064494"/>
            <a:ext cx="1550200" cy="646331"/>
          </a:xfrm>
          <a:prstGeom prst="rect">
            <a:avLst/>
          </a:prstGeom>
          <a:noFill/>
          <a:ln>
            <a:noFill/>
          </a:ln>
        </p:spPr>
        <p:txBody>
          <a:bodyPr wrap="square" rtlCol="0">
            <a:spAutoFit/>
          </a:bodyPr>
          <a:lstStyle/>
          <a:p>
            <a:pPr lvl="0" algn="ctr">
              <a:defRPr/>
            </a:pPr>
            <a:r>
              <a:rPr lang="ru-RU" sz="1200" b="1" dirty="0" err="1">
                <a:solidFill>
                  <a:prstClr val="black"/>
                </a:solidFill>
                <a:latin typeface="Arial"/>
              </a:rPr>
              <a:t>Використовують</a:t>
            </a:r>
            <a:r>
              <a:rPr lang="ru-RU" sz="1200" b="1" dirty="0">
                <a:solidFill>
                  <a:prstClr val="black"/>
                </a:solidFill>
                <a:latin typeface="Arial"/>
              </a:rPr>
              <a:t> </a:t>
            </a:r>
          </a:p>
          <a:p>
            <a:pPr lvl="0" algn="ctr">
              <a:defRPr/>
            </a:pPr>
            <a:r>
              <a:rPr lang="uk-UA" sz="1200" b="1" dirty="0">
                <a:solidFill>
                  <a:prstClr val="black"/>
                </a:solidFill>
                <a:latin typeface="Arial"/>
              </a:rPr>
              <a:t>сайт громади*</a:t>
            </a:r>
            <a:r>
              <a:rPr lang="en-US" sz="1200" b="1" dirty="0">
                <a:solidFill>
                  <a:prstClr val="black"/>
                </a:solidFill>
                <a:latin typeface="Arial"/>
              </a:rPr>
              <a:t>**</a:t>
            </a:r>
          </a:p>
          <a:p>
            <a:pPr lvl="0" algn="ctr">
              <a:defRPr/>
            </a:pPr>
            <a:r>
              <a:rPr kumimoji="0" lang="en-US" sz="1200" b="1" i="0" u="none" strike="noStrike" kern="1200" cap="none" spc="0" normalizeH="0" baseline="0" noProof="0" dirty="0">
                <a:ln>
                  <a:noFill/>
                </a:ln>
                <a:solidFill>
                  <a:prstClr val="black"/>
                </a:solidFill>
                <a:effectLst/>
                <a:uLnTx/>
                <a:uFillTx/>
                <a:latin typeface="Arial"/>
                <a:ea typeface="+mn-ea"/>
                <a:cs typeface="+mn-cs"/>
              </a:rPr>
              <a:t>(n</a:t>
            </a:r>
            <a:r>
              <a:rPr lang="en-US" sz="1200" b="1" dirty="0">
                <a:solidFill>
                  <a:prstClr val="black"/>
                </a:solidFill>
                <a:latin typeface="Arial"/>
              </a:rPr>
              <a:t>=</a:t>
            </a:r>
            <a:r>
              <a:rPr lang="uk-UA" sz="1200" b="1" dirty="0">
                <a:solidFill>
                  <a:prstClr val="black"/>
                </a:solidFill>
                <a:latin typeface="Arial"/>
              </a:rPr>
              <a:t>157</a:t>
            </a:r>
            <a:r>
              <a:rPr lang="en-US" sz="1200" b="1" dirty="0">
                <a:solidFill>
                  <a:prstClr val="black"/>
                </a:solidFill>
                <a:latin typeface="Arial"/>
              </a:rPr>
              <a:t>)</a:t>
            </a:r>
            <a:endParaRPr kumimoji="0" lang="ru-RU" sz="1200" b="1" i="0" u="none" strike="noStrike" kern="1200" cap="none" spc="0" normalizeH="0" baseline="0" noProof="0" dirty="0">
              <a:ln>
                <a:noFill/>
              </a:ln>
              <a:solidFill>
                <a:prstClr val="black"/>
              </a:solidFill>
              <a:effectLst/>
              <a:uLnTx/>
              <a:uFillTx/>
              <a:latin typeface="Arial"/>
              <a:ea typeface="+mn-ea"/>
              <a:cs typeface="+mn-cs"/>
            </a:endParaRPr>
          </a:p>
        </p:txBody>
      </p:sp>
      <p:graphicFrame>
        <p:nvGraphicFramePr>
          <p:cNvPr id="25" name="Таблица 8">
            <a:extLst>
              <a:ext uri="{FF2B5EF4-FFF2-40B4-BE49-F238E27FC236}">
                <a16:creationId xmlns="" xmlns:a16="http://schemas.microsoft.com/office/drawing/2014/main" id="{408BB2F5-C994-4F92-B443-4D21D76AF2FA}"/>
              </a:ext>
            </a:extLst>
          </p:cNvPr>
          <p:cNvGraphicFramePr>
            <a:graphicFrameLocks noGrp="1"/>
          </p:cNvGraphicFramePr>
          <p:nvPr>
            <p:extLst>
              <p:ext uri="{D42A27DB-BD31-4B8C-83A1-F6EECF244321}">
                <p14:modId xmlns:p14="http://schemas.microsoft.com/office/powerpoint/2010/main" val="2568749328"/>
              </p:ext>
            </p:extLst>
          </p:nvPr>
        </p:nvGraphicFramePr>
        <p:xfrm>
          <a:off x="7734020" y="4674341"/>
          <a:ext cx="1917879" cy="1390650"/>
        </p:xfrm>
        <a:graphic>
          <a:graphicData uri="http://schemas.openxmlformats.org/drawingml/2006/table">
            <a:tbl>
              <a:tblPr>
                <a:tableStyleId>{C083E6E3-FA7D-4D7B-A595-EF9225AFEA82}</a:tableStyleId>
              </a:tblPr>
              <a:tblGrid>
                <a:gridCol w="1917879">
                  <a:extLst>
                    <a:ext uri="{9D8B030D-6E8A-4147-A177-3AD203B41FA5}">
                      <a16:colId xmlns="" xmlns:a16="http://schemas.microsoft.com/office/drawing/2014/main" val="20000"/>
                    </a:ext>
                  </a:extLst>
                </a:gridCol>
              </a:tblGrid>
              <a:tr h="409004">
                <a:tc>
                  <a:txBody>
                    <a:bodyPr/>
                    <a:lstStyle/>
                    <a:p>
                      <a:pPr marL="0" indent="0" algn="l" fontAlgn="b">
                        <a:buFont typeface="Arial" panose="020B0604020202020204" pitchFamily="34" charset="0"/>
                        <a:buNone/>
                      </a:pPr>
                      <a:r>
                        <a:rPr lang="en-US" sz="1000" b="0" u="none" strike="noStrike" dirty="0">
                          <a:solidFill>
                            <a:schemeClr val="tx1"/>
                          </a:solidFill>
                          <a:effectLst/>
                          <a:latin typeface="Arial" panose="020B0604020202020204" pitchFamily="34" charset="0"/>
                          <a:cs typeface="Arial" panose="020B0604020202020204" pitchFamily="34" charset="0"/>
                        </a:rPr>
                        <a:t>*</a:t>
                      </a:r>
                      <a:r>
                        <a:rPr lang="uk-UA" sz="1000" b="0" u="none" strike="noStrike" dirty="0">
                          <a:solidFill>
                            <a:schemeClr val="tx1"/>
                          </a:solidFill>
                          <a:effectLst/>
                          <a:latin typeface="Arial" panose="020B0604020202020204" pitchFamily="34" charset="0"/>
                          <a:cs typeface="Arial" panose="020B0604020202020204" pitchFamily="34" charset="0"/>
                        </a:rPr>
                        <a:t>**</a:t>
                      </a:r>
                      <a:r>
                        <a:rPr lang="en-US" sz="1000" b="0" u="none" strike="noStrike" dirty="0">
                          <a:solidFill>
                            <a:schemeClr val="tx1"/>
                          </a:solidFill>
                          <a:effectLst/>
                          <a:latin typeface="+mn-lt"/>
                          <a:cs typeface="Arial" panose="020B0604020202020204" pitchFamily="34" charset="0"/>
                        </a:rPr>
                        <a:t> </a:t>
                      </a:r>
                      <a:r>
                        <a:rPr lang="uk-UA" sz="1000" b="0" u="none" strike="noStrike" dirty="0">
                          <a:solidFill>
                            <a:schemeClr val="tx1"/>
                          </a:solidFill>
                          <a:effectLst/>
                          <a:latin typeface="+mn-lt"/>
                          <a:cs typeface="Arial" panose="020B0604020202020204" pitchFamily="34" charset="0"/>
                        </a:rPr>
                        <a:t>тільки ті, хто використовують інтернет для пошуку інформації про послуги</a:t>
                      </a:r>
                    </a:p>
                    <a:p>
                      <a:pPr marL="0" indent="0" algn="l" fontAlgn="b">
                        <a:buFont typeface="Arial" panose="020B0604020202020204" pitchFamily="34" charset="0"/>
                        <a:buNone/>
                      </a:pPr>
                      <a:endParaRPr lang="uk-UA" sz="1000" b="0" u="none" strike="noStrike" dirty="0">
                        <a:solidFill>
                          <a:schemeClr val="tx1"/>
                        </a:solidFill>
                        <a:effectLst/>
                        <a:latin typeface="+mn-lt"/>
                        <a:cs typeface="Arial" panose="020B0604020202020204" pitchFamily="34" charset="0"/>
                      </a:endParaRPr>
                    </a:p>
                    <a:p>
                      <a:pPr marL="0" indent="0" algn="l" fontAlgn="b">
                        <a:buFont typeface="Arial" panose="020B0604020202020204" pitchFamily="34" charset="0"/>
                        <a:buNone/>
                      </a:pPr>
                      <a:r>
                        <a:rPr lang="uk-UA" sz="1000" b="0" u="none" strike="noStrike" dirty="0">
                          <a:solidFill>
                            <a:schemeClr val="tx1"/>
                          </a:solidFill>
                          <a:effectLst/>
                          <a:latin typeface="+mn-lt"/>
                          <a:cs typeface="Arial" panose="020B0604020202020204" pitchFamily="34" charset="0"/>
                        </a:rPr>
                        <a:t>Відповіді «</a:t>
                      </a:r>
                      <a:r>
                        <a:rPr lang="ru-RU" sz="1000" b="0" u="none" strike="noStrike" dirty="0">
                          <a:solidFill>
                            <a:schemeClr val="tx1"/>
                          </a:solidFill>
                          <a:effectLst/>
                          <a:latin typeface="+mn-lt"/>
                          <a:cs typeface="Arial" panose="020B0604020202020204" pitchFamily="34" charset="0"/>
                        </a:rPr>
                        <a:t>Раз на </a:t>
                      </a:r>
                      <a:r>
                        <a:rPr lang="ru-RU" sz="1000" b="0" u="none" strike="noStrike" dirty="0" err="1">
                          <a:solidFill>
                            <a:schemeClr val="tx1"/>
                          </a:solidFill>
                          <a:effectLst/>
                          <a:latin typeface="+mn-lt"/>
                          <a:cs typeface="Arial" panose="020B0604020202020204" pitchFamily="34" charset="0"/>
                        </a:rPr>
                        <a:t>тиждень</a:t>
                      </a:r>
                      <a:r>
                        <a:rPr lang="ru-RU" sz="1000" b="0" u="none" strike="noStrike" dirty="0">
                          <a:solidFill>
                            <a:schemeClr val="tx1"/>
                          </a:solidFill>
                          <a:effectLst/>
                          <a:latin typeface="+mn-lt"/>
                          <a:cs typeface="Arial" panose="020B0604020202020204" pitchFamily="34" charset="0"/>
                        </a:rPr>
                        <a:t> </a:t>
                      </a:r>
                      <a:r>
                        <a:rPr lang="ru-RU" sz="1000" b="0" u="none" strike="noStrike" dirty="0" err="1">
                          <a:solidFill>
                            <a:schemeClr val="tx1"/>
                          </a:solidFill>
                          <a:effectLst/>
                          <a:latin typeface="+mn-lt"/>
                          <a:cs typeface="Arial" panose="020B0604020202020204" pitchFamily="34" charset="0"/>
                        </a:rPr>
                        <a:t>чи</a:t>
                      </a:r>
                      <a:r>
                        <a:rPr lang="ru-RU" sz="1000" b="0" u="none" strike="noStrike" dirty="0">
                          <a:solidFill>
                            <a:schemeClr val="tx1"/>
                          </a:solidFill>
                          <a:effectLst/>
                          <a:latin typeface="+mn-lt"/>
                          <a:cs typeface="Arial" panose="020B0604020202020204" pitchFamily="34" charset="0"/>
                        </a:rPr>
                        <a:t> </a:t>
                      </a:r>
                      <a:r>
                        <a:rPr lang="ru-RU" sz="1000" b="0" u="none" strike="noStrike" dirty="0" err="1">
                          <a:solidFill>
                            <a:schemeClr val="tx1"/>
                          </a:solidFill>
                          <a:effectLst/>
                          <a:latin typeface="+mn-lt"/>
                          <a:cs typeface="Arial" panose="020B0604020202020204" pitchFamily="34" charset="0"/>
                        </a:rPr>
                        <a:t>частіше</a:t>
                      </a:r>
                      <a:r>
                        <a:rPr lang="ru-RU" sz="1000" b="0" u="none" strike="noStrike" dirty="0">
                          <a:solidFill>
                            <a:schemeClr val="tx1"/>
                          </a:solidFill>
                          <a:effectLst/>
                          <a:latin typeface="+mn-lt"/>
                          <a:cs typeface="Arial" panose="020B0604020202020204" pitchFamily="34" charset="0"/>
                        </a:rPr>
                        <a:t>», «2-3 раза на </a:t>
                      </a:r>
                      <a:r>
                        <a:rPr lang="ru-RU" sz="1000" b="0" u="none" strike="noStrike" dirty="0" err="1">
                          <a:solidFill>
                            <a:schemeClr val="tx1"/>
                          </a:solidFill>
                          <a:effectLst/>
                          <a:latin typeface="+mn-lt"/>
                          <a:cs typeface="Arial" panose="020B0604020202020204" pitchFamily="34" charset="0"/>
                        </a:rPr>
                        <a:t>місяць</a:t>
                      </a:r>
                      <a:r>
                        <a:rPr lang="ru-RU" sz="1000" b="0" u="none" strike="noStrike" dirty="0">
                          <a:solidFill>
                            <a:schemeClr val="tx1"/>
                          </a:solidFill>
                          <a:effectLst/>
                          <a:latin typeface="+mn-lt"/>
                          <a:cs typeface="Arial" panose="020B0604020202020204" pitchFamily="34" charset="0"/>
                        </a:rPr>
                        <a:t>»,</a:t>
                      </a:r>
                    </a:p>
                    <a:p>
                      <a:pPr marL="0" indent="0" algn="l" fontAlgn="b">
                        <a:buFont typeface="Arial" panose="020B0604020202020204" pitchFamily="34" charset="0"/>
                        <a:buNone/>
                      </a:pPr>
                      <a:r>
                        <a:rPr lang="ru-RU" sz="1000" b="0" u="none" strike="noStrike" dirty="0">
                          <a:solidFill>
                            <a:schemeClr val="tx1"/>
                          </a:solidFill>
                          <a:effectLst/>
                          <a:latin typeface="+mn-lt"/>
                          <a:cs typeface="Arial" panose="020B0604020202020204" pitchFamily="34" charset="0"/>
                        </a:rPr>
                        <a:t>«1 раз на </a:t>
                      </a:r>
                      <a:r>
                        <a:rPr lang="ru-RU" sz="1000" b="0" u="none" strike="noStrike" dirty="0" err="1">
                          <a:solidFill>
                            <a:schemeClr val="tx1"/>
                          </a:solidFill>
                          <a:effectLst/>
                          <a:latin typeface="+mn-lt"/>
                          <a:cs typeface="Arial" panose="020B0604020202020204" pitchFamily="34" charset="0"/>
                        </a:rPr>
                        <a:t>місяць</a:t>
                      </a:r>
                      <a:r>
                        <a:rPr lang="ru-RU" sz="1000" b="0" u="none" strike="noStrike" dirty="0">
                          <a:solidFill>
                            <a:schemeClr val="tx1"/>
                          </a:solidFill>
                          <a:effectLst/>
                          <a:latin typeface="+mn-lt"/>
                          <a:cs typeface="Arial" panose="020B0604020202020204" pitchFamily="34" charset="0"/>
                        </a:rPr>
                        <a:t>» </a:t>
                      </a:r>
                    </a:p>
                    <a:p>
                      <a:pPr marL="0" indent="0" algn="l" fontAlgn="b">
                        <a:buFont typeface="Arial" panose="020B0604020202020204" pitchFamily="34" charset="0"/>
                        <a:buNone/>
                      </a:pPr>
                      <a:endParaRPr lang="en-US" sz="1000" b="0" u="none" strike="noStrike" dirty="0">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0">
                <a:tc>
                  <a:txBody>
                    <a:bodyPr/>
                    <a:lstStyle/>
                    <a:p>
                      <a:pPr algn="l" fontAlgn="b"/>
                      <a:endParaRPr lang="en-US" sz="1000" b="0" i="0" u="none" strike="noStrike" dirty="0">
                        <a:solidFill>
                          <a:schemeClr val="tx1"/>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graphicFrame>
        <p:nvGraphicFramePr>
          <p:cNvPr id="28" name="Диаграмма 1">
            <a:extLst>
              <a:ext uri="{FF2B5EF4-FFF2-40B4-BE49-F238E27FC236}">
                <a16:creationId xmlns="" xmlns:a16="http://schemas.microsoft.com/office/drawing/2014/main" id="{165501E7-C6D3-484D-BBC1-8F18AA446719}"/>
              </a:ext>
            </a:extLst>
          </p:cNvPr>
          <p:cNvGraphicFramePr/>
          <p:nvPr>
            <p:extLst>
              <p:ext uri="{D42A27DB-BD31-4B8C-83A1-F6EECF244321}">
                <p14:modId xmlns:p14="http://schemas.microsoft.com/office/powerpoint/2010/main" val="108059187"/>
              </p:ext>
            </p:extLst>
          </p:nvPr>
        </p:nvGraphicFramePr>
        <p:xfrm>
          <a:off x="9902670" y="2792713"/>
          <a:ext cx="1709880" cy="1657058"/>
        </p:xfrm>
        <a:graphic>
          <a:graphicData uri="http://schemas.openxmlformats.org/drawingml/2006/chart">
            <c:chart xmlns:c="http://schemas.openxmlformats.org/drawingml/2006/chart" xmlns:r="http://schemas.openxmlformats.org/officeDocument/2006/relationships" r:id="rId11"/>
          </a:graphicData>
        </a:graphic>
      </p:graphicFrame>
      <p:sp>
        <p:nvSpPr>
          <p:cNvPr id="29" name="TextBox 28">
            <a:extLst>
              <a:ext uri="{FF2B5EF4-FFF2-40B4-BE49-F238E27FC236}">
                <a16:creationId xmlns="" xmlns:a16="http://schemas.microsoft.com/office/drawing/2014/main" id="{3D2655DD-572B-4552-996E-355A0AC96E09}"/>
              </a:ext>
            </a:extLst>
          </p:cNvPr>
          <p:cNvSpPr txBox="1"/>
          <p:nvPr/>
        </p:nvSpPr>
        <p:spPr>
          <a:xfrm>
            <a:off x="9399193" y="2064494"/>
            <a:ext cx="2133518" cy="646331"/>
          </a:xfrm>
          <a:prstGeom prst="rect">
            <a:avLst/>
          </a:prstGeom>
          <a:noFill/>
          <a:ln>
            <a:noFill/>
          </a:ln>
        </p:spPr>
        <p:txBody>
          <a:bodyPr wrap="square" rtlCol="0">
            <a:spAutoFit/>
          </a:bodyPr>
          <a:lstStyle/>
          <a:p>
            <a:pPr lvl="0" algn="ctr">
              <a:defRPr/>
            </a:pPr>
            <a:r>
              <a:rPr lang="uk-UA" sz="1200" b="1" dirty="0">
                <a:solidFill>
                  <a:prstClr val="black"/>
                </a:solidFill>
                <a:latin typeface="Arial"/>
              </a:rPr>
              <a:t>Задоволені інформацією на сайті громади*</a:t>
            </a:r>
            <a:r>
              <a:rPr lang="en-US" sz="1200" b="1" dirty="0">
                <a:solidFill>
                  <a:prstClr val="black"/>
                </a:solidFill>
                <a:latin typeface="Arial"/>
              </a:rPr>
              <a:t>**</a:t>
            </a:r>
            <a:r>
              <a:rPr lang="uk-UA" sz="1200" b="1" dirty="0">
                <a:solidFill>
                  <a:prstClr val="black"/>
                </a:solidFill>
                <a:latin typeface="Arial"/>
              </a:rPr>
              <a:t>*</a:t>
            </a:r>
            <a:endParaRPr lang="en-US" sz="1200" b="1" dirty="0">
              <a:solidFill>
                <a:prstClr val="black"/>
              </a:solidFill>
              <a:latin typeface="Arial"/>
            </a:endParaRPr>
          </a:p>
          <a:p>
            <a:pPr lvl="0" algn="ctr">
              <a:defRPr/>
            </a:pPr>
            <a:r>
              <a:rPr kumimoji="0" lang="en-US" sz="1200" b="1" i="0" u="none" strike="noStrike" kern="1200" cap="none" spc="0" normalizeH="0" baseline="0" noProof="0" dirty="0">
                <a:ln>
                  <a:noFill/>
                </a:ln>
                <a:solidFill>
                  <a:prstClr val="black"/>
                </a:solidFill>
                <a:effectLst/>
                <a:uLnTx/>
                <a:uFillTx/>
                <a:latin typeface="Arial"/>
                <a:ea typeface="+mn-ea"/>
                <a:cs typeface="+mn-cs"/>
              </a:rPr>
              <a:t>(n</a:t>
            </a:r>
            <a:r>
              <a:rPr lang="en-US" sz="1200" b="1" dirty="0">
                <a:solidFill>
                  <a:prstClr val="black"/>
                </a:solidFill>
                <a:latin typeface="Arial"/>
              </a:rPr>
              <a:t>=</a:t>
            </a:r>
            <a:r>
              <a:rPr lang="uk-UA" sz="1200" b="1" dirty="0">
                <a:solidFill>
                  <a:prstClr val="black"/>
                </a:solidFill>
                <a:latin typeface="Arial"/>
              </a:rPr>
              <a:t>140</a:t>
            </a:r>
            <a:r>
              <a:rPr lang="en-US" sz="1200" b="1" dirty="0">
                <a:solidFill>
                  <a:prstClr val="black"/>
                </a:solidFill>
                <a:latin typeface="Arial"/>
              </a:rPr>
              <a:t>)</a:t>
            </a:r>
            <a:endParaRPr kumimoji="0" lang="ru-RU" sz="1200" b="1" i="0" u="none" strike="noStrike" kern="1200" cap="none" spc="0" normalizeH="0" baseline="0" noProof="0" dirty="0">
              <a:ln>
                <a:noFill/>
              </a:ln>
              <a:solidFill>
                <a:prstClr val="black"/>
              </a:solidFill>
              <a:effectLst/>
              <a:uLnTx/>
              <a:uFillTx/>
              <a:latin typeface="Arial"/>
              <a:ea typeface="+mn-ea"/>
              <a:cs typeface="+mn-cs"/>
            </a:endParaRPr>
          </a:p>
        </p:txBody>
      </p:sp>
      <p:graphicFrame>
        <p:nvGraphicFramePr>
          <p:cNvPr id="32" name="Таблица 8">
            <a:extLst>
              <a:ext uri="{FF2B5EF4-FFF2-40B4-BE49-F238E27FC236}">
                <a16:creationId xmlns="" xmlns:a16="http://schemas.microsoft.com/office/drawing/2014/main" id="{6A401B09-2FA1-428A-8BCE-FE3D7AC60BF6}"/>
              </a:ext>
            </a:extLst>
          </p:cNvPr>
          <p:cNvGraphicFramePr>
            <a:graphicFrameLocks noGrp="1"/>
          </p:cNvGraphicFramePr>
          <p:nvPr>
            <p:extLst>
              <p:ext uri="{D42A27DB-BD31-4B8C-83A1-F6EECF244321}">
                <p14:modId xmlns:p14="http://schemas.microsoft.com/office/powerpoint/2010/main" val="2922732017"/>
              </p:ext>
            </p:extLst>
          </p:nvPr>
        </p:nvGraphicFramePr>
        <p:xfrm>
          <a:off x="9962466" y="4709827"/>
          <a:ext cx="1570245" cy="1390650"/>
        </p:xfrm>
        <a:graphic>
          <a:graphicData uri="http://schemas.openxmlformats.org/drawingml/2006/table">
            <a:tbl>
              <a:tblPr>
                <a:tableStyleId>{C083E6E3-FA7D-4D7B-A595-EF9225AFEA82}</a:tableStyleId>
              </a:tblPr>
              <a:tblGrid>
                <a:gridCol w="1570245">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en-US" sz="1000" b="0" u="none" strike="noStrike" dirty="0">
                          <a:solidFill>
                            <a:schemeClr val="tx1"/>
                          </a:solidFill>
                          <a:effectLst/>
                          <a:latin typeface="Arial" panose="020B0604020202020204" pitchFamily="34" charset="0"/>
                          <a:cs typeface="Arial" panose="020B0604020202020204" pitchFamily="34" charset="0"/>
                        </a:rPr>
                        <a:t>*</a:t>
                      </a:r>
                      <a:r>
                        <a:rPr lang="uk-UA" sz="1000" b="0" u="none" strike="noStrike" dirty="0">
                          <a:solidFill>
                            <a:schemeClr val="tx1"/>
                          </a:solidFill>
                          <a:effectLst/>
                          <a:latin typeface="Arial" panose="020B0604020202020204" pitchFamily="34" charset="0"/>
                          <a:cs typeface="Arial" panose="020B0604020202020204" pitchFamily="34" charset="0"/>
                        </a:rPr>
                        <a:t>***</a:t>
                      </a:r>
                      <a:r>
                        <a:rPr lang="en-US" sz="1000" b="0" u="none" strike="noStrike" dirty="0">
                          <a:solidFill>
                            <a:schemeClr val="tx1"/>
                          </a:solidFill>
                          <a:effectLst/>
                          <a:latin typeface="+mn-lt"/>
                          <a:cs typeface="Arial" panose="020B0604020202020204" pitchFamily="34" charset="0"/>
                        </a:rPr>
                        <a:t> </a:t>
                      </a:r>
                      <a:r>
                        <a:rPr lang="uk-UA" sz="1000" b="0" u="none" strike="noStrike" dirty="0">
                          <a:solidFill>
                            <a:schemeClr val="tx1"/>
                          </a:solidFill>
                          <a:effectLst/>
                          <a:latin typeface="+mn-lt"/>
                          <a:cs typeface="Arial" panose="020B0604020202020204" pitchFamily="34" charset="0"/>
                        </a:rPr>
                        <a:t>тільки </a:t>
                      </a:r>
                      <a:r>
                        <a:rPr lang="uk-UA" sz="1000" b="0" u="none" strike="noStrike" dirty="0" err="1">
                          <a:solidFill>
                            <a:schemeClr val="tx1"/>
                          </a:solidFill>
                          <a:effectLst/>
                          <a:latin typeface="+mn-lt"/>
                          <a:cs typeface="Arial" panose="020B0604020202020204" pitchFamily="34" charset="0"/>
                        </a:rPr>
                        <a:t>ті,хто</a:t>
                      </a:r>
                      <a:r>
                        <a:rPr lang="uk-UA" sz="1000" b="0" u="none" strike="noStrike" dirty="0">
                          <a:solidFill>
                            <a:schemeClr val="tx1"/>
                          </a:solidFill>
                          <a:effectLst/>
                          <a:latin typeface="+mn-lt"/>
                          <a:cs typeface="Arial" panose="020B0604020202020204" pitchFamily="34" charset="0"/>
                        </a:rPr>
                        <a:t> використовують сайт громади</a:t>
                      </a:r>
                    </a:p>
                    <a:p>
                      <a:pPr marL="0" indent="0" algn="l" fontAlgn="b">
                        <a:buFont typeface="Arial" panose="020B0604020202020204" pitchFamily="34" charset="0"/>
                        <a:buNone/>
                      </a:pPr>
                      <a:endParaRPr lang="uk-UA" sz="1000" b="0" u="none" strike="noStrike" dirty="0">
                        <a:solidFill>
                          <a:schemeClr val="tx1"/>
                        </a:solidFill>
                        <a:effectLst/>
                        <a:latin typeface="+mn-lt"/>
                        <a:cs typeface="Arial" panose="020B0604020202020204" pitchFamily="34" charset="0"/>
                      </a:endParaRPr>
                    </a:p>
                    <a:p>
                      <a:pPr marL="0" indent="0" algn="l" fontAlgn="b">
                        <a:buFont typeface="Arial" panose="020B0604020202020204" pitchFamily="34" charset="0"/>
                        <a:buNone/>
                      </a:pPr>
                      <a:r>
                        <a:rPr lang="uk-UA" sz="1000" b="0" u="none" strike="noStrike" dirty="0">
                          <a:solidFill>
                            <a:schemeClr val="tx1"/>
                          </a:solidFill>
                          <a:effectLst/>
                          <a:latin typeface="+mn-lt"/>
                          <a:cs typeface="Arial" panose="020B0604020202020204" pitchFamily="34" charset="0"/>
                        </a:rPr>
                        <a:t>Відповіді «Повністю задоволені», «Скоріше задоволені»</a:t>
                      </a:r>
                    </a:p>
                    <a:p>
                      <a:pPr marL="0" indent="0" algn="l" fontAlgn="b">
                        <a:buFont typeface="Arial" panose="020B0604020202020204" pitchFamily="34" charset="0"/>
                        <a:buNone/>
                      </a:pPr>
                      <a:endParaRPr lang="en-US" sz="1000" b="0" u="none" strike="noStrike" dirty="0">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0">
                <a:tc>
                  <a:txBody>
                    <a:bodyPr/>
                    <a:lstStyle/>
                    <a:p>
                      <a:pPr algn="l" fontAlgn="b"/>
                      <a:endParaRPr lang="en-US" sz="1000" b="0" i="0" u="none" strike="noStrike" dirty="0">
                        <a:solidFill>
                          <a:schemeClr val="tx1"/>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grpSp>
        <p:nvGrpSpPr>
          <p:cNvPr id="33" name="Group 32">
            <a:extLst>
              <a:ext uri="{FF2B5EF4-FFF2-40B4-BE49-F238E27FC236}">
                <a16:creationId xmlns="" xmlns:a16="http://schemas.microsoft.com/office/drawing/2014/main" id="{69B21754-1D2D-4504-9CEB-A442EE9AC966}"/>
              </a:ext>
            </a:extLst>
          </p:cNvPr>
          <p:cNvGrpSpPr/>
          <p:nvPr/>
        </p:nvGrpSpPr>
        <p:grpSpPr>
          <a:xfrm>
            <a:off x="9362754" y="6412191"/>
            <a:ext cx="3057483" cy="400111"/>
            <a:chOff x="8729708" y="6238203"/>
            <a:chExt cx="3057483" cy="400111"/>
          </a:xfrm>
        </p:grpSpPr>
        <p:sp>
          <p:nvSpPr>
            <p:cNvPr id="34" name="Rectangle 27">
              <a:extLst>
                <a:ext uri="{FF2B5EF4-FFF2-40B4-BE49-F238E27FC236}">
                  <a16:creationId xmlns="" xmlns:a16="http://schemas.microsoft.com/office/drawing/2014/main" id="{5A70020B-1F51-469C-A475-4C700AEA3B8B}"/>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35" name="TextBox 34">
              <a:extLst>
                <a:ext uri="{FF2B5EF4-FFF2-40B4-BE49-F238E27FC236}">
                  <a16:creationId xmlns="" xmlns:a16="http://schemas.microsoft.com/office/drawing/2014/main" id="{14A1AA36-04CE-47F8-B422-F5C88CAB997B}"/>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36" name="Rectangle 35">
              <a:extLst>
                <a:ext uri="{FF2B5EF4-FFF2-40B4-BE49-F238E27FC236}">
                  <a16:creationId xmlns="" xmlns:a16="http://schemas.microsoft.com/office/drawing/2014/main" id="{2F9E1CB9-DC5D-4C01-ABEB-8E16240180C0}"/>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graphicFrame>
        <p:nvGraphicFramePr>
          <p:cNvPr id="37" name="Диаграмма 1">
            <a:extLst>
              <a:ext uri="{FF2B5EF4-FFF2-40B4-BE49-F238E27FC236}">
                <a16:creationId xmlns="" xmlns:a16="http://schemas.microsoft.com/office/drawing/2014/main" id="{46BAF9AB-865E-4D9B-851F-986756254CE5}"/>
              </a:ext>
            </a:extLst>
          </p:cNvPr>
          <p:cNvGraphicFramePr/>
          <p:nvPr>
            <p:extLst>
              <p:ext uri="{D42A27DB-BD31-4B8C-83A1-F6EECF244321}">
                <p14:modId xmlns:p14="http://schemas.microsoft.com/office/powerpoint/2010/main" val="4178627829"/>
              </p:ext>
            </p:extLst>
          </p:nvPr>
        </p:nvGraphicFramePr>
        <p:xfrm>
          <a:off x="3267734" y="2798896"/>
          <a:ext cx="1709880" cy="1657058"/>
        </p:xfrm>
        <a:graphic>
          <a:graphicData uri="http://schemas.openxmlformats.org/drawingml/2006/chart">
            <c:chart xmlns:c="http://schemas.openxmlformats.org/drawingml/2006/chart" xmlns:r="http://schemas.openxmlformats.org/officeDocument/2006/relationships" r:id="rId12"/>
          </a:graphicData>
        </a:graphic>
      </p:graphicFrame>
    </p:spTree>
    <p:extLst>
      <p:ext uri="{BB962C8B-B14F-4D97-AF65-F5344CB8AC3E}">
        <p14:creationId xmlns:p14="http://schemas.microsoft.com/office/powerpoint/2010/main" val="37524252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38607" y="676794"/>
            <a:ext cx="7394532" cy="956958"/>
          </a:xfrm>
        </p:spPr>
        <p:txBody>
          <a:bodyPr/>
          <a:lstStyle/>
          <a:p>
            <a:r>
              <a:rPr lang="uk-UA">
                <a:solidFill>
                  <a:srgbClr val="0070C0"/>
                </a:solidFill>
                <a:latin typeface="Arial" panose="020B0604020202020204" pitchFamily="34" charset="0"/>
                <a:cs typeface="Arial" panose="020B0604020202020204" pitchFamily="34" charset="0"/>
              </a:rPr>
              <a:t> </a:t>
            </a:r>
            <a:endParaRPr lang="en-US">
              <a:solidFill>
                <a:srgbClr val="0070C0"/>
              </a:solidFill>
              <a:latin typeface="Arial" panose="020B0604020202020204" pitchFamily="34" charset="0"/>
              <a:cs typeface="Arial" panose="020B0604020202020204" pitchFamily="34" charset="0"/>
            </a:endParaRPr>
          </a:p>
        </p:txBody>
      </p:sp>
      <p:sp>
        <p:nvSpPr>
          <p:cNvPr id="3" name="Подзаголовок 2"/>
          <p:cNvSpPr>
            <a:spLocks noGrp="1"/>
          </p:cNvSpPr>
          <p:nvPr>
            <p:ph type="subTitle" idx="1"/>
          </p:nvPr>
        </p:nvSpPr>
        <p:spPr>
          <a:xfrm>
            <a:off x="572655" y="2692400"/>
            <a:ext cx="11176000" cy="1655762"/>
          </a:xfrm>
        </p:spPr>
        <p:txBody>
          <a:bodyPr>
            <a:noAutofit/>
          </a:bodyPr>
          <a:lstStyle/>
          <a:p>
            <a:pPr algn="l"/>
            <a:r>
              <a:rPr lang="uk-UA" sz="5400" b="1">
                <a:solidFill>
                  <a:schemeClr val="tx2"/>
                </a:solidFill>
                <a:latin typeface="Arial" panose="020B0604020202020204" pitchFamily="34" charset="0"/>
                <a:cs typeface="Arial" panose="020B0604020202020204" pitchFamily="34" charset="0"/>
              </a:rPr>
              <a:t>Підтримка реформи децентралізації</a:t>
            </a:r>
            <a:endParaRPr lang="it-IT" sz="5400" b="1">
              <a:solidFill>
                <a:schemeClr val="tx2"/>
              </a:solidFill>
              <a:latin typeface="Arial" panose="020B0604020202020204" pitchFamily="34" charset="0"/>
              <a:cs typeface="Arial" panose="020B0604020202020204" pitchFamily="34" charset="0"/>
            </a:endParaRPr>
          </a:p>
        </p:txBody>
      </p:sp>
      <p:pic>
        <p:nvPicPr>
          <p:cNvPr id="9" name="Рисунок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20217" y="5724051"/>
            <a:ext cx="2771783" cy="654787"/>
          </a:xfrm>
          <a:prstGeom prst="rect">
            <a:avLst/>
          </a:prstGeom>
        </p:spPr>
      </p:pic>
      <p:sp>
        <p:nvSpPr>
          <p:cNvPr id="5" name="Rectangle 4">
            <a:extLst>
              <a:ext uri="{FF2B5EF4-FFF2-40B4-BE49-F238E27FC236}">
                <a16:creationId xmlns="" xmlns:a16="http://schemas.microsoft.com/office/drawing/2014/main" id="{AD2BAAD8-C904-4507-80DE-B111712A6BBB}"/>
              </a:ext>
            </a:extLst>
          </p:cNvPr>
          <p:cNvSpPr/>
          <p:nvPr/>
        </p:nvSpPr>
        <p:spPr>
          <a:xfrm>
            <a:off x="92364" y="6456219"/>
            <a:ext cx="12099636" cy="383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_FINAL.jpg">
            <a:extLst>
              <a:ext uri="{FF2B5EF4-FFF2-40B4-BE49-F238E27FC236}">
                <a16:creationId xmlns="" xmlns:a16="http://schemas.microsoft.com/office/drawing/2014/main" id="{A53DA18C-7BFF-4577-B4B3-8CDB1A40EBFB}"/>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69656" y="448593"/>
            <a:ext cx="2171855" cy="707632"/>
          </a:xfrm>
          <a:prstGeom prst="rect">
            <a:avLst/>
          </a:prstGeom>
          <a:noFill/>
        </p:spPr>
      </p:pic>
      <p:pic>
        <p:nvPicPr>
          <p:cNvPr id="14" name="Picture 13" descr="C:\Users\yyesmukhanova\AppData\Local\Microsoft\Windows\INetCache\Content.Word\Horizontal_RGB_294.png">
            <a:extLst>
              <a:ext uri="{FF2B5EF4-FFF2-40B4-BE49-F238E27FC236}">
                <a16:creationId xmlns="" xmlns:a16="http://schemas.microsoft.com/office/drawing/2014/main" id="{1335DFD0-644B-44A1-8791-5D09622EE6D4}"/>
              </a:ext>
            </a:extLst>
          </p:cNvPr>
          <p:cNvPicPr/>
          <p:nvPr/>
        </p:nvPicPr>
        <p:blipFill rotWithShape="1">
          <a:blip r:embed="rId4" cstate="print">
            <a:extLst>
              <a:ext uri="{28A0092B-C50C-407E-A947-70E740481C1C}">
                <a14:useLocalDpi xmlns:a14="http://schemas.microsoft.com/office/drawing/2010/main" val="0"/>
              </a:ext>
            </a:extLst>
          </a:blip>
          <a:srcRect l="8975" t="7236" r="9230" b="14325"/>
          <a:stretch/>
        </p:blipFill>
        <p:spPr bwMode="auto">
          <a:xfrm>
            <a:off x="2592489" y="360221"/>
            <a:ext cx="2537511" cy="940694"/>
          </a:xfrm>
          <a:prstGeom prst="rect">
            <a:avLst/>
          </a:prstGeom>
          <a:noFill/>
          <a:ln>
            <a:noFill/>
          </a:ln>
          <a:extLst>
            <a:ext uri="{53640926-AAD7-44D8-BBD7-CCE9431645EC}">
              <a14:shadowObscured xmlns:a14="http://schemas.microsoft.com/office/drawing/2010/main"/>
            </a:ext>
          </a:extLst>
        </p:spPr>
      </p:pic>
      <p:pic>
        <p:nvPicPr>
          <p:cNvPr id="15" name="Graphique 8">
            <a:extLst>
              <a:ext uri="{FF2B5EF4-FFF2-40B4-BE49-F238E27FC236}">
                <a16:creationId xmlns="" xmlns:a16="http://schemas.microsoft.com/office/drawing/2014/main" id="{91E04A3F-3B4F-4056-B7D8-5CE5790F6BB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991350" y="530158"/>
            <a:ext cx="714250" cy="654228"/>
          </a:xfrm>
          <a:prstGeom prst="rect">
            <a:avLst/>
          </a:prstGeom>
        </p:spPr>
      </p:pic>
      <p:pic>
        <p:nvPicPr>
          <p:cNvPr id="11" name="Рисунок 3">
            <a:extLst>
              <a:ext uri="{FF2B5EF4-FFF2-40B4-BE49-F238E27FC236}">
                <a16:creationId xmlns="" xmlns:a16="http://schemas.microsoft.com/office/drawing/2014/main" id="{006FAFF4-A7CA-44F2-BC73-F616AEFB51F7}"/>
              </a:ext>
            </a:extLst>
          </p:cNvPr>
          <p:cNvPicPr>
            <a:picLocks noChangeAspect="1"/>
          </p:cNvPicPr>
          <p:nvPr/>
        </p:nvPicPr>
        <p:blipFill>
          <a:blip r:embed="rId6" cstate="print">
            <a:alphaModFix/>
            <a:duotone>
              <a:prstClr val="black"/>
              <a:srgbClr val="009D9C">
                <a:tint val="45000"/>
                <a:satMod val="400000"/>
              </a:srgbClr>
            </a:duotone>
            <a:extLst>
              <a:ext uri="{BEBA8EAE-BF5A-486C-A8C5-ECC9F3942E4B}">
                <a14:imgProps xmlns:a14="http://schemas.microsoft.com/office/drawing/2010/main">
                  <a14:imgLayer r:embed="rId7">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0"/>
            <a:ext cx="2292263" cy="1633752"/>
          </a:xfrm>
          <a:prstGeom prst="rect">
            <a:avLst/>
          </a:prstGeom>
        </p:spPr>
      </p:pic>
      <p:cxnSp>
        <p:nvCxnSpPr>
          <p:cNvPr id="12" name="Прямая соединительная линия 5">
            <a:extLst>
              <a:ext uri="{FF2B5EF4-FFF2-40B4-BE49-F238E27FC236}">
                <a16:creationId xmlns="" xmlns:a16="http://schemas.microsoft.com/office/drawing/2014/main" id="{21AC8B06-FA04-4049-908A-3A6EFF0E883E}"/>
              </a:ext>
            </a:extLst>
          </p:cNvPr>
          <p:cNvCxnSpPr>
            <a:cxnSpLocks/>
          </p:cNvCxnSpPr>
          <p:nvPr/>
        </p:nvCxnSpPr>
        <p:spPr>
          <a:xfrm>
            <a:off x="0" y="1633752"/>
            <a:ext cx="10510982" cy="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33404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Table 19">
            <a:extLst>
              <a:ext uri="{FF2B5EF4-FFF2-40B4-BE49-F238E27FC236}">
                <a16:creationId xmlns="" xmlns:a16="http://schemas.microsoft.com/office/drawing/2014/main" id="{1D33F635-B2D6-4F61-9E02-06A9FE5E38B8}"/>
              </a:ext>
            </a:extLst>
          </p:cNvPr>
          <p:cNvGraphicFramePr>
            <a:graphicFrameLocks noGrp="1"/>
          </p:cNvGraphicFramePr>
          <p:nvPr>
            <p:extLst>
              <p:ext uri="{D42A27DB-BD31-4B8C-83A1-F6EECF244321}">
                <p14:modId xmlns:p14="http://schemas.microsoft.com/office/powerpoint/2010/main" val="2449892181"/>
              </p:ext>
            </p:extLst>
          </p:nvPr>
        </p:nvGraphicFramePr>
        <p:xfrm>
          <a:off x="440810" y="2548822"/>
          <a:ext cx="9741823" cy="2150436"/>
        </p:xfrm>
        <a:graphic>
          <a:graphicData uri="http://schemas.openxmlformats.org/drawingml/2006/table">
            <a:tbl>
              <a:tblPr>
                <a:tableStyleId>{2D5ABB26-0587-4C30-8999-92F81FD0307C}</a:tableStyleId>
              </a:tblPr>
              <a:tblGrid>
                <a:gridCol w="9741823">
                  <a:extLst>
                    <a:ext uri="{9D8B030D-6E8A-4147-A177-3AD203B41FA5}">
                      <a16:colId xmlns="" xmlns:a16="http://schemas.microsoft.com/office/drawing/2014/main" val="2044499614"/>
                    </a:ext>
                  </a:extLst>
                </a:gridCol>
              </a:tblGrid>
              <a:tr h="1047949">
                <a:tc>
                  <a:txBody>
                    <a:bodyPr/>
                    <a:lstStyle/>
                    <a:p>
                      <a:pPr algn="l" fontAlgn="ctr"/>
                      <a:r>
                        <a:rPr lang="uk-UA" sz="1100" dirty="0" err="1"/>
                        <a:t>Лосинівська</a:t>
                      </a:r>
                      <a:r>
                        <a:rPr lang="uk-UA" sz="1100" dirty="0"/>
                        <a:t> селищна громада</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T w="12700" cap="flat" cmpd="sng" algn="ctr">
                      <a:noFill/>
                      <a:prstDash val="solid"/>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667099763"/>
                  </a:ext>
                </a:extLst>
              </a:tr>
              <a:tr h="1102487">
                <a:tc>
                  <a:txBody>
                    <a:bodyPr/>
                    <a:lstStyle/>
                    <a:p>
                      <a:pPr marL="0" marR="0" lvl="0" indent="0" algn="l" defTabSz="914400" rtl="0" eaLnBrk="1" fontAlgn="auto" latinLnBrk="0" hangingPunct="1">
                        <a:lnSpc>
                          <a:spcPct val="100000"/>
                        </a:lnSpc>
                        <a:spcBef>
                          <a:spcPts val="0"/>
                        </a:spcBef>
                        <a:spcAft>
                          <a:spcPts val="0"/>
                        </a:spcAft>
                        <a:buClrTx/>
                        <a:buSzTx/>
                        <a:buFontTx/>
                        <a:buNone/>
                        <a:tabLst>
                          <a:tab pos="6575425" algn="l"/>
                        </a:tabLst>
                        <a:defRPr/>
                      </a:pPr>
                      <a:r>
                        <a:rPr lang="ru-RU" sz="1100" b="0" dirty="0">
                          <a:latin typeface="+mn-lt"/>
                          <a:ea typeface="Calibri" panose="020F0502020204030204" pitchFamily="34" charset="0"/>
                          <a:cs typeface="Times New Roman" panose="02020603050405020304" pitchFamily="18" charset="0"/>
                        </a:rPr>
                        <a:t>Когорта 4</a:t>
                      </a:r>
                      <a:endParaRPr lang="en-US" sz="1100" b="0" dirty="0">
                        <a:latin typeface="+mn-lt"/>
                        <a:ea typeface="Calibri" panose="020F0502020204030204" pitchFamily="34" charset="0"/>
                        <a:cs typeface="Times New Roman" panose="02020603050405020304" pitchFamily="18"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481648870"/>
                  </a:ext>
                </a:extLst>
              </a:tr>
            </a:tbl>
          </a:graphicData>
        </a:graphic>
      </p:graphicFrame>
      <p:graphicFrame>
        <p:nvGraphicFramePr>
          <p:cNvPr id="2" name="Object 1" hidden="1">
            <a:extLst>
              <a:ext uri="{FF2B5EF4-FFF2-40B4-BE49-F238E27FC236}">
                <a16:creationId xmlns="" xmlns:a16="http://schemas.microsoft.com/office/drawing/2014/main" id="{9553EA81-0A54-42A7-9D9B-5228B94D4B01}"/>
              </a:ext>
            </a:extLst>
          </p:cNvPr>
          <p:cNvGraphicFramePr>
            <a:graphicFrameLocks noChangeAspect="1"/>
          </p:cNvGraphicFramePr>
          <p:nvPr>
            <p:custDataLst>
              <p:tags r:id="rId2"/>
            </p:custDataLst>
            <p:extLst>
              <p:ext uri="{D42A27DB-BD31-4B8C-83A1-F6EECF244321}">
                <p14:modId xmlns:p14="http://schemas.microsoft.com/office/powerpoint/2010/main" val="35797515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9091" name="think-cell Slide" r:id="rId7" imgW="470" imgH="469" progId="TCLayout.ActiveDocument.1">
                  <p:embed/>
                </p:oleObj>
              </mc:Choice>
              <mc:Fallback>
                <p:oleObj name="think-cell Slide" r:id="rId7" imgW="470" imgH="469" progId="TCLayout.ActiveDocument.1">
                  <p:embed/>
                  <p:pic>
                    <p:nvPicPr>
                      <p:cNvPr id="2" name="Object 1" hidden="1">
                        <a:extLst>
                          <a:ext uri="{FF2B5EF4-FFF2-40B4-BE49-F238E27FC236}">
                            <a16:creationId xmlns="" xmlns:a16="http://schemas.microsoft.com/office/drawing/2014/main" id="{9553EA81-0A54-42A7-9D9B-5228B94D4B01}"/>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6" name="Espace réservé du texte 1">
            <a:extLst>
              <a:ext uri="{FF2B5EF4-FFF2-40B4-BE49-F238E27FC236}">
                <a16:creationId xmlns="" xmlns:a16="http://schemas.microsoft.com/office/drawing/2014/main" id="{466D4144-4EBA-46F4-9248-35D80B42CCFA}"/>
              </a:ext>
            </a:extLst>
          </p:cNvPr>
          <p:cNvSpPr txBox="1">
            <a:spLocks/>
          </p:cNvSpPr>
          <p:nvPr/>
        </p:nvSpPr>
        <p:spPr>
          <a:xfrm>
            <a:off x="227254" y="5565328"/>
            <a:ext cx="9507874" cy="819589"/>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9"/>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spcBef>
                <a:spcPts val="0"/>
              </a:spcBef>
            </a:pPr>
            <a:r>
              <a:rPr kumimoji="0" lang="uk-UA" sz="100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Джерело</a:t>
            </a:r>
            <a:r>
              <a:rPr kumimoji="0" lang="en-US" sz="100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 Q</a:t>
            </a:r>
            <a:r>
              <a:rPr kumimoji="0" lang="uk-UA" sz="100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2.</a:t>
            </a:r>
            <a:r>
              <a:rPr kumimoji="0" lang="en-US" sz="100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1 </a:t>
            </a:r>
            <a:r>
              <a:rPr kumimoji="0" lang="uk-UA" sz="100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a:t>
            </a:r>
            <a:r>
              <a:rPr lang="ru-RU" sz="1000" i="1" dirty="0">
                <a:solidFill>
                  <a:prstClr val="white">
                    <a:lumMod val="50000"/>
                  </a:prstClr>
                </a:solidFill>
                <a:latin typeface="Arial" panose="020B0604020202020204" pitchFamily="34" charset="0"/>
              </a:rPr>
              <a:t>В </a:t>
            </a:r>
            <a:r>
              <a:rPr lang="ru-RU" sz="1000" i="1" dirty="0" err="1">
                <a:solidFill>
                  <a:prstClr val="white">
                    <a:lumMod val="50000"/>
                  </a:prstClr>
                </a:solidFill>
                <a:latin typeface="Arial" panose="020B0604020202020204" pitchFamily="34" charset="0"/>
              </a:rPr>
              <a:t>Україні</a:t>
            </a:r>
            <a:r>
              <a:rPr lang="ru-RU" sz="1000" i="1" dirty="0">
                <a:solidFill>
                  <a:prstClr val="white">
                    <a:lumMod val="50000"/>
                  </a:prstClr>
                </a:solidFill>
                <a:latin typeface="Arial" panose="020B0604020202020204" pitchFamily="34" charset="0"/>
              </a:rPr>
              <a:t> зараз </a:t>
            </a:r>
            <a:r>
              <a:rPr lang="ru-RU" sz="1000" i="1" dirty="0" err="1">
                <a:solidFill>
                  <a:prstClr val="white">
                    <a:lumMod val="50000"/>
                  </a:prstClr>
                </a:solidFill>
                <a:latin typeface="Arial" panose="020B0604020202020204" pitchFamily="34" charset="0"/>
              </a:rPr>
              <a:t>відбувається</a:t>
            </a:r>
            <a:r>
              <a:rPr lang="ru-RU" sz="1000" i="1" dirty="0">
                <a:solidFill>
                  <a:prstClr val="white">
                    <a:lumMod val="50000"/>
                  </a:prstClr>
                </a:solidFill>
                <a:latin typeface="Arial" panose="020B0604020202020204" pitchFamily="34" charset="0"/>
              </a:rPr>
              <a:t> реформа </a:t>
            </a:r>
            <a:r>
              <a:rPr lang="ru-RU" sz="1000" i="1" dirty="0" err="1">
                <a:solidFill>
                  <a:prstClr val="white">
                    <a:lumMod val="50000"/>
                  </a:prstClr>
                </a:solidFill>
                <a:latin typeface="Arial" panose="020B0604020202020204" pitchFamily="34" charset="0"/>
              </a:rPr>
              <a:t>децентралізації</a:t>
            </a:r>
            <a:r>
              <a:rPr lang="ru-RU" sz="1000" i="1" dirty="0">
                <a:solidFill>
                  <a:prstClr val="white">
                    <a:lumMod val="50000"/>
                  </a:prstClr>
                </a:solidFill>
                <a:latin typeface="Arial" panose="020B0604020202020204" pitchFamily="34" charset="0"/>
              </a:rPr>
              <a:t>, яка </a:t>
            </a:r>
            <a:r>
              <a:rPr lang="ru-RU" sz="1000" i="1" dirty="0" err="1">
                <a:solidFill>
                  <a:prstClr val="white">
                    <a:lumMod val="50000"/>
                  </a:prstClr>
                </a:solidFill>
                <a:latin typeface="Arial" panose="020B0604020202020204" pitchFamily="34" charset="0"/>
              </a:rPr>
              <a:t>означає</a:t>
            </a:r>
            <a:r>
              <a:rPr lang="ru-RU" sz="1000" i="1" dirty="0">
                <a:solidFill>
                  <a:prstClr val="white">
                    <a:lumMod val="50000"/>
                  </a:prstClr>
                </a:solidFill>
                <a:latin typeface="Arial" panose="020B0604020202020204" pitchFamily="34" charset="0"/>
              </a:rPr>
              <a:t> передачу </a:t>
            </a:r>
            <a:r>
              <a:rPr lang="ru-RU" sz="1000" i="1" dirty="0" err="1">
                <a:solidFill>
                  <a:prstClr val="white">
                    <a:lumMod val="50000"/>
                  </a:prstClr>
                </a:solidFill>
                <a:latin typeface="Arial" panose="020B0604020202020204" pitchFamily="34" charset="0"/>
              </a:rPr>
              <a:t>значних</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повноважень</a:t>
            </a:r>
            <a:r>
              <a:rPr lang="ru-RU" sz="1000" i="1" dirty="0">
                <a:solidFill>
                  <a:prstClr val="white">
                    <a:lumMod val="50000"/>
                  </a:prstClr>
                </a:solidFill>
                <a:latin typeface="Arial" panose="020B0604020202020204" pitchFamily="34" charset="0"/>
              </a:rPr>
              <a:t> та </a:t>
            </a:r>
            <a:r>
              <a:rPr lang="ru-RU" sz="1000" i="1" dirty="0" err="1">
                <a:solidFill>
                  <a:prstClr val="white">
                    <a:lumMod val="50000"/>
                  </a:prstClr>
                </a:solidFill>
                <a:latin typeface="Arial" panose="020B0604020202020204" pitchFamily="34" charset="0"/>
              </a:rPr>
              <a:t>бюджетів</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від</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державних</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органів</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влади</a:t>
            </a:r>
            <a:r>
              <a:rPr lang="ru-RU" sz="1000" i="1" dirty="0">
                <a:solidFill>
                  <a:prstClr val="white">
                    <a:lumMod val="50000"/>
                  </a:prstClr>
                </a:solidFill>
                <a:latin typeface="Arial" panose="020B0604020202020204" pitchFamily="34" charset="0"/>
              </a:rPr>
              <a:t> органам </a:t>
            </a:r>
            <a:r>
              <a:rPr lang="ru-RU" sz="1000" i="1" dirty="0" err="1">
                <a:solidFill>
                  <a:prstClr val="white">
                    <a:lumMod val="50000"/>
                  </a:prstClr>
                </a:solidFill>
                <a:latin typeface="Arial" panose="020B0604020202020204" pitchFamily="34" charset="0"/>
              </a:rPr>
              <a:t>місцевого</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самоврядування</a:t>
            </a:r>
            <a:r>
              <a:rPr lang="ru-RU" sz="1000" i="1" dirty="0">
                <a:solidFill>
                  <a:prstClr val="white">
                    <a:lumMod val="50000"/>
                  </a:prstClr>
                </a:solidFill>
                <a:latin typeface="Arial" panose="020B0604020202020204" pitchFamily="34" charset="0"/>
              </a:rPr>
              <a:t> в громадах. Як Вам </a:t>
            </a:r>
            <a:r>
              <a:rPr lang="ru-RU" sz="1000" i="1" dirty="0" err="1">
                <a:solidFill>
                  <a:prstClr val="white">
                    <a:lumMod val="50000"/>
                  </a:prstClr>
                </a:solidFill>
                <a:latin typeface="Arial" panose="020B0604020202020204" pitchFamily="34" charset="0"/>
              </a:rPr>
              <a:t>здається</a:t>
            </a:r>
            <a:r>
              <a:rPr lang="ru-RU" sz="1000" i="1" dirty="0">
                <a:solidFill>
                  <a:prstClr val="white">
                    <a:lumMod val="50000"/>
                  </a:prstClr>
                </a:solidFill>
                <a:latin typeface="Arial" panose="020B0604020202020204" pitchFamily="34" charset="0"/>
              </a:rPr>
              <a:t>, Ви </a:t>
            </a:r>
            <a:r>
              <a:rPr lang="ru-RU" sz="1000" i="1" dirty="0" err="1">
                <a:solidFill>
                  <a:prstClr val="white">
                    <a:lumMod val="50000"/>
                  </a:prstClr>
                </a:solidFill>
                <a:latin typeface="Arial" panose="020B0604020202020204" pitchFamily="34" charset="0"/>
              </a:rPr>
              <a:t>дуже</a:t>
            </a:r>
            <a:r>
              <a:rPr lang="ru-RU" sz="1000" i="1" dirty="0">
                <a:solidFill>
                  <a:prstClr val="white">
                    <a:lumMod val="50000"/>
                  </a:prstClr>
                </a:solidFill>
                <a:latin typeface="Arial" panose="020B0604020202020204" pitchFamily="34" charset="0"/>
              </a:rPr>
              <a:t> добре, </a:t>
            </a:r>
            <a:r>
              <a:rPr lang="ru-RU" sz="1000" i="1" dirty="0" err="1">
                <a:solidFill>
                  <a:prstClr val="white">
                    <a:lumMod val="50000"/>
                  </a:prstClr>
                </a:solidFill>
                <a:latin typeface="Arial" panose="020B0604020202020204" pitchFamily="34" charset="0"/>
              </a:rPr>
              <a:t>достатньо</a:t>
            </a:r>
            <a:r>
              <a:rPr lang="ru-RU" sz="1000" i="1" dirty="0">
                <a:solidFill>
                  <a:prstClr val="white">
                    <a:lumMod val="50000"/>
                  </a:prstClr>
                </a:solidFill>
                <a:latin typeface="Arial" panose="020B0604020202020204" pitchFamily="34" charset="0"/>
              </a:rPr>
              <a:t> добре, не </a:t>
            </a:r>
            <a:r>
              <a:rPr lang="ru-RU" sz="1000" i="1" dirty="0" err="1">
                <a:solidFill>
                  <a:prstClr val="white">
                    <a:lumMod val="50000"/>
                  </a:prstClr>
                </a:solidFill>
                <a:latin typeface="Arial" panose="020B0604020202020204" pitchFamily="34" charset="0"/>
              </a:rPr>
              <a:t>дуже</a:t>
            </a:r>
            <a:r>
              <a:rPr lang="ru-RU" sz="1000" i="1" dirty="0">
                <a:solidFill>
                  <a:prstClr val="white">
                    <a:lumMod val="50000"/>
                  </a:prstClr>
                </a:solidFill>
                <a:latin typeface="Arial" panose="020B0604020202020204" pitchFamily="34" charset="0"/>
              </a:rPr>
              <a:t> добре </a:t>
            </a:r>
            <a:r>
              <a:rPr lang="ru-RU" sz="1000" i="1" dirty="0" err="1">
                <a:solidFill>
                  <a:prstClr val="white">
                    <a:lumMod val="50000"/>
                  </a:prstClr>
                </a:solidFill>
                <a:latin typeface="Arial" panose="020B0604020202020204" pitchFamily="34" charset="0"/>
              </a:rPr>
              <a:t>або</a:t>
            </a:r>
            <a:r>
              <a:rPr lang="ru-RU" sz="1000" i="1" dirty="0">
                <a:solidFill>
                  <a:prstClr val="white">
                    <a:lumMod val="50000"/>
                  </a:prstClr>
                </a:solidFill>
                <a:latin typeface="Arial" panose="020B0604020202020204" pitchFamily="34" charset="0"/>
              </a:rPr>
              <a:t> погано </a:t>
            </a:r>
            <a:r>
              <a:rPr lang="ru-RU" sz="1000" i="1" dirty="0" err="1">
                <a:solidFill>
                  <a:prstClr val="white">
                    <a:lumMod val="50000"/>
                  </a:prstClr>
                </a:solidFill>
                <a:latin typeface="Arial" panose="020B0604020202020204" pitchFamily="34" charset="0"/>
              </a:rPr>
              <a:t>поінформовані</a:t>
            </a:r>
            <a:r>
              <a:rPr lang="ru-RU" sz="1000" i="1" dirty="0">
                <a:solidFill>
                  <a:prstClr val="white">
                    <a:lumMod val="50000"/>
                  </a:prstClr>
                </a:solidFill>
                <a:latin typeface="Arial" panose="020B0604020202020204" pitchFamily="34" charset="0"/>
              </a:rPr>
              <a:t> про реформу </a:t>
            </a:r>
            <a:r>
              <a:rPr lang="ru-RU" sz="1000" i="1" dirty="0" err="1">
                <a:solidFill>
                  <a:prstClr val="white">
                    <a:lumMod val="50000"/>
                  </a:prstClr>
                </a:solidFill>
                <a:latin typeface="Arial" panose="020B0604020202020204" pitchFamily="34" charset="0"/>
              </a:rPr>
              <a:t>децентралізації</a:t>
            </a:r>
            <a:r>
              <a:rPr lang="ru-RU" sz="1000" i="1" dirty="0">
                <a:solidFill>
                  <a:prstClr val="white">
                    <a:lumMod val="50000"/>
                  </a:prstClr>
                </a:solidFill>
                <a:latin typeface="Arial" panose="020B0604020202020204" pitchFamily="34" charset="0"/>
              </a:rPr>
              <a:t>?»</a:t>
            </a:r>
          </a:p>
          <a:p>
            <a:pPr>
              <a:spcBef>
                <a:spcPts val="0"/>
              </a:spcBef>
            </a:pPr>
            <a:r>
              <a:rPr kumimoji="0" lang="en-US" sz="100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Q</a:t>
            </a:r>
            <a:r>
              <a:rPr lang="uk-UA" sz="1000" i="1" dirty="0">
                <a:solidFill>
                  <a:prstClr val="white">
                    <a:lumMod val="50000"/>
                  </a:prstClr>
                </a:solidFill>
                <a:latin typeface="Arial" panose="020B0604020202020204" pitchFamily="34" charset="0"/>
              </a:rPr>
              <a:t>2.2</a:t>
            </a:r>
            <a:r>
              <a:rPr lang="en-US" sz="1000" i="1" dirty="0">
                <a:solidFill>
                  <a:prstClr val="white">
                    <a:lumMod val="50000"/>
                  </a:prstClr>
                </a:solidFill>
                <a:latin typeface="Arial" panose="020B0604020202020204" pitchFamily="34" charset="0"/>
              </a:rPr>
              <a:t> </a:t>
            </a:r>
            <a:r>
              <a:rPr lang="uk-UA" sz="1000" i="1" dirty="0">
                <a:solidFill>
                  <a:prstClr val="white">
                    <a:lumMod val="50000"/>
                  </a:prstClr>
                </a:solidFill>
                <a:latin typeface="Arial" panose="020B0604020202020204" pitchFamily="34" charset="0"/>
              </a:rPr>
              <a:t>«Ви підтримуєте чи не підтримуєте реформу децентралізації, яка означає передачу значних повноважень та бюджетів від державних органів влади органам місцевого самоврядування в громадах? Ви цілком підтримуєте, скоріше підтримуєте, скоріше не підтримуєте або зовсім не підтримуєте реформу децентралізації?»</a:t>
            </a:r>
          </a:p>
          <a:p>
            <a:pPr lvl="0">
              <a:spcBef>
                <a:spcPts val="0"/>
              </a:spcBef>
            </a:pPr>
            <a:endParaRPr lang="uk-UA" sz="1000" i="1" dirty="0">
              <a:solidFill>
                <a:prstClr val="white">
                  <a:lumMod val="50000"/>
                </a:prstClr>
              </a:solidFill>
              <a:latin typeface="Arial" panose="020B0604020202020204" pitchFamily="34" charset="0"/>
            </a:endParaRPr>
          </a:p>
        </p:txBody>
      </p:sp>
      <p:pic>
        <p:nvPicPr>
          <p:cNvPr id="16" name="Picture 15" descr="LOGO_FINAL.jpg">
            <a:extLst>
              <a:ext uri="{FF2B5EF4-FFF2-40B4-BE49-F238E27FC236}">
                <a16:creationId xmlns="" xmlns:a16="http://schemas.microsoft.com/office/drawing/2014/main" id="{0BBC36A5-26EC-4589-905B-900C4EB4721A}"/>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7" name="Graphique 8">
            <a:extLst>
              <a:ext uri="{FF2B5EF4-FFF2-40B4-BE49-F238E27FC236}">
                <a16:creationId xmlns="" xmlns:a16="http://schemas.microsoft.com/office/drawing/2014/main" id="{07F34FFB-C4A3-4200-8D11-25CDC5ADD2BE}"/>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pic>
        <p:nvPicPr>
          <p:cNvPr id="26" name="Picture 25" descr="C:\Users\yyesmukhanova\AppData\Local\Microsoft\Windows\INetCache\Content.Word\Horizontal_RGB_294.png">
            <a:extLst>
              <a:ext uri="{FF2B5EF4-FFF2-40B4-BE49-F238E27FC236}">
                <a16:creationId xmlns="" xmlns:a16="http://schemas.microsoft.com/office/drawing/2014/main" id="{67B7C1F1-8797-4887-93C1-DC2834BA8491}"/>
              </a:ext>
            </a:extLst>
          </p:cNvPr>
          <p:cNvPicPr/>
          <p:nvPr/>
        </p:nvPicPr>
        <p:blipFill rotWithShape="1">
          <a:blip r:embed="rId12"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sp>
        <p:nvSpPr>
          <p:cNvPr id="32" name="Espace réservé du texte 2">
            <a:extLst>
              <a:ext uri="{FF2B5EF4-FFF2-40B4-BE49-F238E27FC236}">
                <a16:creationId xmlns="" xmlns:a16="http://schemas.microsoft.com/office/drawing/2014/main" id="{A656F995-CF97-4206-B49F-1915FB6D6441}"/>
              </a:ext>
            </a:extLst>
          </p:cNvPr>
          <p:cNvSpPr>
            <a:spLocks noGrp="1"/>
          </p:cNvSpPr>
          <p:nvPr>
            <p:custDataLst>
              <p:tags r:id="rId3"/>
            </p:custDataLst>
          </p:nvPr>
        </p:nvSpPr>
        <p:spPr bwMode="auto">
          <a:xfrm>
            <a:off x="440811" y="2176813"/>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9"/>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ct val="0"/>
              </a:spcAft>
              <a:buClrTx/>
              <a:buSzPct val="50000"/>
              <a:buFont typeface="HelveticaNeueLT Std Lt Cn" panose="020B0406020202030204" pitchFamily="34" charset="0"/>
              <a:buNone/>
              <a:tabLst/>
              <a:defRPr/>
            </a:pPr>
            <a:endParaRPr kumimoji="0" lang="en-US" sz="1200" b="1" i="0" u="none" strike="noStrike" kern="1200" cap="none" spc="0" normalizeH="0" baseline="0" noProof="0">
              <a:ln>
                <a:noFill/>
              </a:ln>
              <a:solidFill>
                <a:prstClr val="black"/>
              </a:solidFill>
              <a:effectLst/>
              <a:uLnTx/>
              <a:uFillTx/>
              <a:latin typeface="Arial"/>
              <a:ea typeface="+mn-ea"/>
              <a:cs typeface="+mn-cs"/>
              <a:sym typeface="+mn-lt"/>
            </a:endParaRPr>
          </a:p>
        </p:txBody>
      </p:sp>
      <p:sp>
        <p:nvSpPr>
          <p:cNvPr id="40" name="TextBox 39">
            <a:extLst>
              <a:ext uri="{FF2B5EF4-FFF2-40B4-BE49-F238E27FC236}">
                <a16:creationId xmlns="" xmlns:a16="http://schemas.microsoft.com/office/drawing/2014/main" id="{A49E3FDB-C943-4D50-9220-4174528A35B9}"/>
              </a:ext>
            </a:extLst>
          </p:cNvPr>
          <p:cNvSpPr txBox="1"/>
          <p:nvPr/>
        </p:nvSpPr>
        <p:spPr>
          <a:xfrm>
            <a:off x="6923187" y="2108166"/>
            <a:ext cx="2676494" cy="461665"/>
          </a:xfrm>
          <a:prstGeom prst="rect">
            <a:avLst/>
          </a:prstGeom>
          <a:noFill/>
          <a:ln>
            <a:noFill/>
          </a:ln>
        </p:spPr>
        <p:txBody>
          <a:bodyPr wrap="square" rtlCol="0">
            <a:spAutoFit/>
          </a:bodyPr>
          <a:lstStyle/>
          <a:p>
            <a:pPr lvl="0" algn="ctr">
              <a:defRPr/>
            </a:pPr>
            <a:r>
              <a:rPr lang="uk-UA" sz="1200" b="1" dirty="0">
                <a:latin typeface="Arial" panose="020B0604020202020204" pitchFamily="34" charset="0"/>
              </a:rPr>
              <a:t>Підтримка реформи децентралізації**</a:t>
            </a:r>
            <a:endParaRPr kumimoji="0" lang="ru-RU" sz="1200" b="1" u="none" strike="noStrike" kern="1200" cap="none" spc="0" normalizeH="0" baseline="0" noProof="0" dirty="0">
              <a:ln>
                <a:noFill/>
              </a:ln>
              <a:effectLst/>
              <a:uLnTx/>
              <a:uFillTx/>
              <a:latin typeface="Arial"/>
            </a:endParaRPr>
          </a:p>
        </p:txBody>
      </p:sp>
      <p:graphicFrame>
        <p:nvGraphicFramePr>
          <p:cNvPr id="27" name="Таблица 8">
            <a:extLst>
              <a:ext uri="{FF2B5EF4-FFF2-40B4-BE49-F238E27FC236}">
                <a16:creationId xmlns="" xmlns:a16="http://schemas.microsoft.com/office/drawing/2014/main" id="{51B99E79-F783-4A13-95F1-92281C34E05D}"/>
              </a:ext>
            </a:extLst>
          </p:cNvPr>
          <p:cNvGraphicFramePr>
            <a:graphicFrameLocks noGrp="1"/>
          </p:cNvGraphicFramePr>
          <p:nvPr>
            <p:extLst>
              <p:ext uri="{D42A27DB-BD31-4B8C-83A1-F6EECF244321}">
                <p14:modId xmlns:p14="http://schemas.microsoft.com/office/powerpoint/2010/main" val="3693216876"/>
              </p:ext>
            </p:extLst>
          </p:nvPr>
        </p:nvGraphicFramePr>
        <p:xfrm>
          <a:off x="3053737" y="4569161"/>
          <a:ext cx="3897308" cy="476250"/>
        </p:xfrm>
        <a:graphic>
          <a:graphicData uri="http://schemas.openxmlformats.org/drawingml/2006/table">
            <a:tbl>
              <a:tblPr>
                <a:tableStyleId>{C083E6E3-FA7D-4D7B-A595-EF9225AFEA82}</a:tableStyleId>
              </a:tblPr>
              <a:tblGrid>
                <a:gridCol w="3897308">
                  <a:extLst>
                    <a:ext uri="{9D8B030D-6E8A-4147-A177-3AD203B41FA5}">
                      <a16:colId xmlns="" xmlns:a16="http://schemas.microsoft.com/office/drawing/2014/main" val="20000"/>
                    </a:ext>
                  </a:extLst>
                </a:gridCol>
              </a:tblGrid>
              <a:tr h="291534">
                <a:tc>
                  <a:txBody>
                    <a:bodyPr/>
                    <a:lstStyle/>
                    <a:p>
                      <a:pPr marL="0" indent="0" algn="l" fontAlgn="b">
                        <a:buFont typeface="Arial" panose="020B0604020202020204" pitchFamily="34" charset="0"/>
                        <a:buNone/>
                      </a:pPr>
                      <a:r>
                        <a:rPr lang="uk-UA" sz="1000" b="0" u="none" strike="noStrike">
                          <a:solidFill>
                            <a:schemeClr val="tx1"/>
                          </a:solidFill>
                          <a:effectLst/>
                          <a:latin typeface="Arial" panose="020B0604020202020204" pitchFamily="34" charset="0"/>
                          <a:cs typeface="Arial" panose="020B0604020202020204" pitchFamily="34" charset="0"/>
                        </a:rPr>
                        <a:t>*% відповідей «Достатньо добре» </a:t>
                      </a:r>
                    </a:p>
                    <a:p>
                      <a:pPr marL="0" indent="0" algn="l" fontAlgn="b">
                        <a:buFont typeface="Arial" panose="020B0604020202020204" pitchFamily="34" charset="0"/>
                        <a:buNone/>
                      </a:pPr>
                      <a:r>
                        <a:rPr lang="uk-UA" sz="1000" b="0" u="none" strike="noStrike">
                          <a:solidFill>
                            <a:schemeClr val="tx1"/>
                          </a:solidFill>
                          <a:effectLst/>
                          <a:latin typeface="Arial" panose="020B0604020202020204" pitchFamily="34" charset="0"/>
                          <a:cs typeface="Arial" panose="020B0604020202020204" pitchFamily="34" charset="0"/>
                        </a:rPr>
                        <a:t>та «Дуже добре»</a:t>
                      </a:r>
                      <a:endParaRPr lang="en-US" sz="1000" b="0" u="none" strike="noStrike">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16109">
                <a:tc>
                  <a:txBody>
                    <a:bodyPr/>
                    <a:lstStyle/>
                    <a:p>
                      <a:pPr algn="l" fontAlgn="b"/>
                      <a:endParaRPr lang="en-US" sz="1000" b="0" i="0" u="none" strike="noStrike">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sp>
        <p:nvSpPr>
          <p:cNvPr id="25" name="TextBox 24">
            <a:extLst>
              <a:ext uri="{FF2B5EF4-FFF2-40B4-BE49-F238E27FC236}">
                <a16:creationId xmlns="" xmlns:a16="http://schemas.microsoft.com/office/drawing/2014/main" id="{4A73EBB3-2927-40CE-931C-4194F1CAD1FB}"/>
              </a:ext>
            </a:extLst>
          </p:cNvPr>
          <p:cNvSpPr txBox="1"/>
          <p:nvPr/>
        </p:nvSpPr>
        <p:spPr>
          <a:xfrm>
            <a:off x="3053737" y="2065268"/>
            <a:ext cx="2676494" cy="461665"/>
          </a:xfrm>
          <a:prstGeom prst="rect">
            <a:avLst/>
          </a:prstGeom>
          <a:noFill/>
          <a:ln>
            <a:noFill/>
          </a:ln>
        </p:spPr>
        <p:txBody>
          <a:bodyPr wrap="square" rtlCol="0">
            <a:spAutoFit/>
          </a:bodyPr>
          <a:lstStyle/>
          <a:p>
            <a:pPr lvl="0" algn="ctr">
              <a:defRPr/>
            </a:pPr>
            <a:r>
              <a:rPr lang="uk-UA" sz="1200" b="1">
                <a:latin typeface="Arial" panose="020B0604020202020204" pitchFamily="34" charset="0"/>
              </a:rPr>
              <a:t>Поінформованість про реформу децентралізації*</a:t>
            </a:r>
            <a:endParaRPr kumimoji="0" lang="ru-RU" sz="1200" b="1" u="none" strike="noStrike" kern="1200" cap="none" spc="0" normalizeH="0" baseline="0" noProof="0">
              <a:ln>
                <a:noFill/>
              </a:ln>
              <a:effectLst/>
              <a:uLnTx/>
              <a:uFillTx/>
              <a:latin typeface="Arial"/>
            </a:endParaRPr>
          </a:p>
        </p:txBody>
      </p:sp>
      <p:sp>
        <p:nvSpPr>
          <p:cNvPr id="43" name="Espace réservé du texte 2">
            <a:extLst>
              <a:ext uri="{FF2B5EF4-FFF2-40B4-BE49-F238E27FC236}">
                <a16:creationId xmlns="" xmlns:a16="http://schemas.microsoft.com/office/drawing/2014/main" id="{A6B027EB-A18B-4182-A1D5-F0A3BD22BF4E}"/>
              </a:ext>
            </a:extLst>
          </p:cNvPr>
          <p:cNvSpPr>
            <a:spLocks noGrp="1"/>
          </p:cNvSpPr>
          <p:nvPr>
            <p:custDataLst>
              <p:tags r:id="rId4"/>
            </p:custDataLst>
          </p:nvPr>
        </p:nvSpPr>
        <p:spPr bwMode="auto">
          <a:xfrm>
            <a:off x="456304" y="1434775"/>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9"/>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50" dirty="0">
                <a:sym typeface="+mn-lt"/>
              </a:rPr>
              <a:t>Період: базове опитування, 2021</a:t>
            </a:r>
            <a:endParaRPr lang="en-US" sz="1050" dirty="0">
              <a:sym typeface="+mn-lt"/>
            </a:endParaRPr>
          </a:p>
        </p:txBody>
      </p:sp>
      <p:sp>
        <p:nvSpPr>
          <p:cNvPr id="44" name="TextBox 43">
            <a:extLst>
              <a:ext uri="{FF2B5EF4-FFF2-40B4-BE49-F238E27FC236}">
                <a16:creationId xmlns="" xmlns:a16="http://schemas.microsoft.com/office/drawing/2014/main" id="{44967243-5D31-4F88-987F-B603D00B392B}"/>
              </a:ext>
            </a:extLst>
          </p:cNvPr>
          <p:cNvSpPr txBox="1"/>
          <p:nvPr/>
        </p:nvSpPr>
        <p:spPr>
          <a:xfrm>
            <a:off x="352488" y="1037837"/>
            <a:ext cx="7907614" cy="369332"/>
          </a:xfrm>
          <a:prstGeom prst="rect">
            <a:avLst/>
          </a:prstGeom>
          <a:noFill/>
        </p:spPr>
        <p:txBody>
          <a:bodyPr wrap="none" rtlCol="0">
            <a:spAutoFit/>
          </a:bodyPr>
          <a:lstStyle/>
          <a:p>
            <a:r>
              <a:rPr lang="uk-UA">
                <a:solidFill>
                  <a:schemeClr val="bg2"/>
                </a:solidFill>
              </a:rPr>
              <a:t>Поінформованість про реформу децентралізації та об’єднання громад</a:t>
            </a:r>
            <a:endParaRPr lang="en-US">
              <a:solidFill>
                <a:schemeClr val="bg2"/>
              </a:solidFill>
            </a:endParaRPr>
          </a:p>
        </p:txBody>
      </p:sp>
      <p:cxnSp>
        <p:nvCxnSpPr>
          <p:cNvPr id="37" name="Прямая соединительная линия 4">
            <a:extLst>
              <a:ext uri="{FF2B5EF4-FFF2-40B4-BE49-F238E27FC236}">
                <a16:creationId xmlns="" xmlns:a16="http://schemas.microsoft.com/office/drawing/2014/main" id="{30642995-A29F-4C9F-BBF7-7C60C709EEC5}"/>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41" name="Рисунок 3">
            <a:extLst>
              <a:ext uri="{FF2B5EF4-FFF2-40B4-BE49-F238E27FC236}">
                <a16:creationId xmlns="" xmlns:a16="http://schemas.microsoft.com/office/drawing/2014/main" id="{5ACBAA2E-32EE-45D1-9EF2-BAC56C259E1C}"/>
              </a:ext>
            </a:extLst>
          </p:cNvPr>
          <p:cNvPicPr>
            <a:picLocks noChangeAspect="1"/>
          </p:cNvPicPr>
          <p:nvPr/>
        </p:nvPicPr>
        <p:blipFill>
          <a:blip r:embed="rId13" cstate="print">
            <a:alphaModFix/>
            <a:duotone>
              <a:prstClr val="black"/>
              <a:srgbClr val="009D9C">
                <a:tint val="45000"/>
                <a:satMod val="400000"/>
              </a:srgbClr>
            </a:duotone>
            <a:extLst>
              <a:ext uri="{BEBA8EAE-BF5A-486C-A8C5-ECC9F3942E4B}">
                <a14:imgProps xmlns:a14="http://schemas.microsoft.com/office/drawing/2010/main">
                  <a14:imgLayer r:embed="rId14">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graphicFrame>
        <p:nvGraphicFramePr>
          <p:cNvPr id="30" name="Диаграмма 1">
            <a:extLst>
              <a:ext uri="{FF2B5EF4-FFF2-40B4-BE49-F238E27FC236}">
                <a16:creationId xmlns="" xmlns:a16="http://schemas.microsoft.com/office/drawing/2014/main" id="{8A6C2EFA-FAF6-420B-AD09-A41ED8134971}"/>
              </a:ext>
            </a:extLst>
          </p:cNvPr>
          <p:cNvGraphicFramePr/>
          <p:nvPr>
            <p:extLst>
              <p:ext uri="{D42A27DB-BD31-4B8C-83A1-F6EECF244321}">
                <p14:modId xmlns:p14="http://schemas.microsoft.com/office/powerpoint/2010/main" val="2220084234"/>
              </p:ext>
            </p:extLst>
          </p:nvPr>
        </p:nvGraphicFramePr>
        <p:xfrm>
          <a:off x="3053737" y="2772440"/>
          <a:ext cx="2360041" cy="1686439"/>
        </p:xfrm>
        <a:graphic>
          <a:graphicData uri="http://schemas.openxmlformats.org/drawingml/2006/chart">
            <c:chart xmlns:c="http://schemas.openxmlformats.org/drawingml/2006/chart" xmlns:r="http://schemas.openxmlformats.org/officeDocument/2006/relationships" r:id="rId15"/>
          </a:graphicData>
        </a:graphic>
      </p:graphicFrame>
      <p:graphicFrame>
        <p:nvGraphicFramePr>
          <p:cNvPr id="33" name="Диаграмма 1">
            <a:extLst>
              <a:ext uri="{FF2B5EF4-FFF2-40B4-BE49-F238E27FC236}">
                <a16:creationId xmlns="" xmlns:a16="http://schemas.microsoft.com/office/drawing/2014/main" id="{4CE25A44-22F5-4FE1-A32F-45B669D5563D}"/>
              </a:ext>
            </a:extLst>
          </p:cNvPr>
          <p:cNvGraphicFramePr/>
          <p:nvPr>
            <p:extLst>
              <p:ext uri="{D42A27DB-BD31-4B8C-83A1-F6EECF244321}">
                <p14:modId xmlns:p14="http://schemas.microsoft.com/office/powerpoint/2010/main" val="2348846372"/>
              </p:ext>
            </p:extLst>
          </p:nvPr>
        </p:nvGraphicFramePr>
        <p:xfrm>
          <a:off x="7156748" y="2784238"/>
          <a:ext cx="2360041" cy="1686439"/>
        </p:xfrm>
        <a:graphic>
          <a:graphicData uri="http://schemas.openxmlformats.org/drawingml/2006/chart">
            <c:chart xmlns:c="http://schemas.openxmlformats.org/drawingml/2006/chart" xmlns:r="http://schemas.openxmlformats.org/officeDocument/2006/relationships" r:id="rId16"/>
          </a:graphicData>
        </a:graphic>
      </p:graphicFrame>
      <p:graphicFrame>
        <p:nvGraphicFramePr>
          <p:cNvPr id="21" name="Таблица 8">
            <a:extLst>
              <a:ext uri="{FF2B5EF4-FFF2-40B4-BE49-F238E27FC236}">
                <a16:creationId xmlns="" xmlns:a16="http://schemas.microsoft.com/office/drawing/2014/main" id="{FF9CB4F7-8855-4786-AC26-B079635DA7BE}"/>
              </a:ext>
            </a:extLst>
          </p:cNvPr>
          <p:cNvGraphicFramePr>
            <a:graphicFrameLocks noGrp="1"/>
          </p:cNvGraphicFramePr>
          <p:nvPr>
            <p:extLst>
              <p:ext uri="{D42A27DB-BD31-4B8C-83A1-F6EECF244321}">
                <p14:modId xmlns:p14="http://schemas.microsoft.com/office/powerpoint/2010/main" val="1711763564"/>
              </p:ext>
            </p:extLst>
          </p:nvPr>
        </p:nvGraphicFramePr>
        <p:xfrm>
          <a:off x="7151613" y="4458879"/>
          <a:ext cx="2216978" cy="568495"/>
        </p:xfrm>
        <a:graphic>
          <a:graphicData uri="http://schemas.openxmlformats.org/drawingml/2006/table">
            <a:tbl>
              <a:tblPr>
                <a:tableStyleId>{C083E6E3-FA7D-4D7B-A595-EF9225AFEA82}</a:tableStyleId>
              </a:tblPr>
              <a:tblGrid>
                <a:gridCol w="2216978">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en-US" sz="1000" b="0" u="none" strike="noStrike" dirty="0">
                          <a:solidFill>
                            <a:schemeClr val="tx1"/>
                          </a:solidFill>
                          <a:effectLst/>
                          <a:latin typeface="Arial" panose="020B0604020202020204" pitchFamily="34" charset="0"/>
                          <a:cs typeface="Arial" panose="020B0604020202020204" pitchFamily="34" charset="0"/>
                        </a:rPr>
                        <a:t>*</a:t>
                      </a:r>
                      <a:r>
                        <a:rPr lang="uk-UA" sz="1000" b="0" u="none" strike="noStrike" dirty="0">
                          <a:solidFill>
                            <a:schemeClr val="tx1"/>
                          </a:solidFill>
                          <a:effectLst/>
                          <a:latin typeface="Arial" panose="020B0604020202020204" pitchFamily="34" charset="0"/>
                          <a:cs typeface="Arial" panose="020B0604020202020204" pitchFamily="34" charset="0"/>
                        </a:rPr>
                        <a:t>*</a:t>
                      </a:r>
                      <a:r>
                        <a:rPr lang="uk-UA" sz="1000" b="0" u="none" strike="noStrike" dirty="0">
                          <a:solidFill>
                            <a:schemeClr val="tx1"/>
                          </a:solidFill>
                          <a:effectLst/>
                          <a:latin typeface="+mn-lt"/>
                          <a:cs typeface="Arial" panose="020B0604020202020204" pitchFamily="34" charset="0"/>
                        </a:rPr>
                        <a:t>% </a:t>
                      </a:r>
                      <a:r>
                        <a:rPr lang="uk-UA" sz="1000" b="0" u="none" strike="noStrike" dirty="0" err="1">
                          <a:solidFill>
                            <a:schemeClr val="tx1"/>
                          </a:solidFill>
                          <a:effectLst/>
                          <a:latin typeface="+mn-lt"/>
                          <a:cs typeface="Arial" panose="020B0604020202020204" pitchFamily="34" charset="0"/>
                        </a:rPr>
                        <a:t>відповідей«Скоріше</a:t>
                      </a:r>
                      <a:r>
                        <a:rPr lang="uk-UA" sz="1000" b="0" u="none" strike="noStrike" dirty="0">
                          <a:solidFill>
                            <a:schemeClr val="tx1"/>
                          </a:solidFill>
                          <a:effectLst/>
                          <a:latin typeface="+mn-lt"/>
                          <a:cs typeface="Arial" panose="020B0604020202020204" pitchFamily="34" charset="0"/>
                        </a:rPr>
                        <a:t> підтримую» та «Цілком підтримую»</a:t>
                      </a:r>
                      <a:endParaRPr lang="en-US" sz="1000" b="0" u="none" strike="noStrike" dirty="0">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26055">
                <a:tc>
                  <a:txBody>
                    <a:bodyPr/>
                    <a:lstStyle/>
                    <a:p>
                      <a:pPr algn="l" fontAlgn="b"/>
                      <a:endParaRPr lang="en-US" sz="1000" b="0" i="0" u="none" strike="noStrike" dirty="0">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grpSp>
        <p:nvGrpSpPr>
          <p:cNvPr id="19" name="Group 18">
            <a:extLst>
              <a:ext uri="{FF2B5EF4-FFF2-40B4-BE49-F238E27FC236}">
                <a16:creationId xmlns="" xmlns:a16="http://schemas.microsoft.com/office/drawing/2014/main" id="{C4175BD7-D898-424D-9772-59FED45ADB0F}"/>
              </a:ext>
            </a:extLst>
          </p:cNvPr>
          <p:cNvGrpSpPr/>
          <p:nvPr/>
        </p:nvGrpSpPr>
        <p:grpSpPr>
          <a:xfrm>
            <a:off x="9362754" y="6412191"/>
            <a:ext cx="3057483" cy="400111"/>
            <a:chOff x="8729708" y="6238203"/>
            <a:chExt cx="3057483" cy="400111"/>
          </a:xfrm>
        </p:grpSpPr>
        <p:sp>
          <p:nvSpPr>
            <p:cNvPr id="22" name="Rectangle 27">
              <a:extLst>
                <a:ext uri="{FF2B5EF4-FFF2-40B4-BE49-F238E27FC236}">
                  <a16:creationId xmlns="" xmlns:a16="http://schemas.microsoft.com/office/drawing/2014/main" id="{57493668-F17D-41BC-BB7F-4BA1C9B67FB4}"/>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23" name="TextBox 22">
              <a:extLst>
                <a:ext uri="{FF2B5EF4-FFF2-40B4-BE49-F238E27FC236}">
                  <a16:creationId xmlns="" xmlns:a16="http://schemas.microsoft.com/office/drawing/2014/main" id="{E929F2A5-87D6-4CD4-BECF-6C5BE97F986C}"/>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24" name="Rectangle 23">
              <a:extLst>
                <a:ext uri="{FF2B5EF4-FFF2-40B4-BE49-F238E27FC236}">
                  <a16:creationId xmlns="" xmlns:a16="http://schemas.microsoft.com/office/drawing/2014/main" id="{C3642B92-0642-4C12-BA73-75C9E510AA2A}"/>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12092740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Table 19">
            <a:extLst>
              <a:ext uri="{FF2B5EF4-FFF2-40B4-BE49-F238E27FC236}">
                <a16:creationId xmlns="" xmlns:a16="http://schemas.microsoft.com/office/drawing/2014/main" id="{1D33F635-B2D6-4F61-9E02-06A9FE5E38B8}"/>
              </a:ext>
            </a:extLst>
          </p:cNvPr>
          <p:cNvGraphicFramePr>
            <a:graphicFrameLocks noGrp="1"/>
          </p:cNvGraphicFramePr>
          <p:nvPr>
            <p:extLst>
              <p:ext uri="{D42A27DB-BD31-4B8C-83A1-F6EECF244321}">
                <p14:modId xmlns:p14="http://schemas.microsoft.com/office/powerpoint/2010/main" val="853827843"/>
              </p:ext>
            </p:extLst>
          </p:nvPr>
        </p:nvGraphicFramePr>
        <p:xfrm>
          <a:off x="440811" y="2548822"/>
          <a:ext cx="9830026" cy="2150436"/>
        </p:xfrm>
        <a:graphic>
          <a:graphicData uri="http://schemas.openxmlformats.org/drawingml/2006/table">
            <a:tbl>
              <a:tblPr>
                <a:tableStyleId>{2D5ABB26-0587-4C30-8999-92F81FD0307C}</a:tableStyleId>
              </a:tblPr>
              <a:tblGrid>
                <a:gridCol w="9830026">
                  <a:extLst>
                    <a:ext uri="{9D8B030D-6E8A-4147-A177-3AD203B41FA5}">
                      <a16:colId xmlns="" xmlns:a16="http://schemas.microsoft.com/office/drawing/2014/main" val="2044499614"/>
                    </a:ext>
                  </a:extLst>
                </a:gridCol>
              </a:tblGrid>
              <a:tr h="1047949">
                <a:tc>
                  <a:txBody>
                    <a:bodyPr/>
                    <a:lstStyle/>
                    <a:p>
                      <a:pPr algn="l" fontAlgn="ctr"/>
                      <a:r>
                        <a:rPr lang="uk-UA" sz="1100" dirty="0"/>
                        <a:t>Користуються інтернетом (</a:t>
                      </a:r>
                      <a:r>
                        <a:rPr lang="en-US" sz="1100" dirty="0"/>
                        <a:t>n=</a:t>
                      </a:r>
                      <a:r>
                        <a:rPr lang="uk-UA" sz="1100" dirty="0"/>
                        <a:t>219</a:t>
                      </a:r>
                      <a:r>
                        <a:rPr lang="en-US" sz="1100" dirty="0"/>
                        <a:t>)</a:t>
                      </a:r>
                    </a:p>
                  </a:txBody>
                  <a:tcPr marL="9525" marR="9525" marT="9525" marB="0" anchor="ctr">
                    <a:lnT w="12700" cap="flat" cmpd="sng" algn="ctr">
                      <a:noFill/>
                      <a:prstDash val="solid"/>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667099763"/>
                  </a:ext>
                </a:extLst>
              </a:tr>
              <a:tr h="1102487">
                <a:tc>
                  <a:txBody>
                    <a:bodyPr/>
                    <a:lstStyle/>
                    <a:p>
                      <a:r>
                        <a:rPr lang="ru-RU" sz="1100" b="0" dirty="0"/>
                        <a:t>Не </a:t>
                      </a:r>
                      <a:r>
                        <a:rPr lang="ru-RU" sz="1100" b="0" dirty="0" err="1"/>
                        <a:t>користуються</a:t>
                      </a:r>
                      <a:r>
                        <a:rPr lang="ru-RU" sz="1100" b="0" dirty="0"/>
                        <a:t> </a:t>
                      </a:r>
                      <a:r>
                        <a:rPr lang="ru-RU" sz="1100" b="0" dirty="0" err="1"/>
                        <a:t>інтернетом</a:t>
                      </a:r>
                      <a:r>
                        <a:rPr lang="ru-RU" sz="1100" b="0" dirty="0"/>
                        <a:t> </a:t>
                      </a:r>
                      <a:r>
                        <a:rPr lang="en-US" sz="1100" b="0" dirty="0"/>
                        <a:t>(n=</a:t>
                      </a:r>
                      <a:r>
                        <a:rPr lang="ru-RU" sz="1100" b="0" dirty="0"/>
                        <a:t>181</a:t>
                      </a:r>
                      <a:r>
                        <a:rPr lang="en-US" sz="1100" b="0" dirty="0"/>
                        <a:t>)</a:t>
                      </a:r>
                    </a:p>
                  </a:txBody>
                  <a:tcPr marL="9525" marR="9525" marT="9525" marB="0" anchor="ctr">
                    <a:lnT w="9525" cap="flat" cmpd="sng" algn="ctr">
                      <a:solidFill>
                        <a:schemeClr val="bg1">
                          <a:lumMod val="50000"/>
                        </a:schemeClr>
                      </a:solidFill>
                      <a:prstDash val="sysDash"/>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481648870"/>
                  </a:ext>
                </a:extLst>
              </a:tr>
            </a:tbl>
          </a:graphicData>
        </a:graphic>
      </p:graphicFrame>
      <p:graphicFrame>
        <p:nvGraphicFramePr>
          <p:cNvPr id="2" name="Object 1" hidden="1">
            <a:extLst>
              <a:ext uri="{FF2B5EF4-FFF2-40B4-BE49-F238E27FC236}">
                <a16:creationId xmlns="" xmlns:a16="http://schemas.microsoft.com/office/drawing/2014/main" id="{9553EA81-0A54-42A7-9D9B-5228B94D4B01}"/>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0115" name="think-cell Slide" r:id="rId7" imgW="470" imgH="469" progId="TCLayout.ActiveDocument.1">
                  <p:embed/>
                </p:oleObj>
              </mc:Choice>
              <mc:Fallback>
                <p:oleObj name="think-cell Slide" r:id="rId7" imgW="470" imgH="469" progId="TCLayout.ActiveDocument.1">
                  <p:embed/>
                  <p:pic>
                    <p:nvPicPr>
                      <p:cNvPr id="2" name="Object 1" hidden="1">
                        <a:extLst>
                          <a:ext uri="{FF2B5EF4-FFF2-40B4-BE49-F238E27FC236}">
                            <a16:creationId xmlns="" xmlns:a16="http://schemas.microsoft.com/office/drawing/2014/main" id="{9553EA81-0A54-42A7-9D9B-5228B94D4B01}"/>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6" name="Espace réservé du texte 1">
            <a:extLst>
              <a:ext uri="{FF2B5EF4-FFF2-40B4-BE49-F238E27FC236}">
                <a16:creationId xmlns="" xmlns:a16="http://schemas.microsoft.com/office/drawing/2014/main" id="{466D4144-4EBA-46F4-9248-35D80B42CCFA}"/>
              </a:ext>
            </a:extLst>
          </p:cNvPr>
          <p:cNvSpPr txBox="1">
            <a:spLocks/>
          </p:cNvSpPr>
          <p:nvPr/>
        </p:nvSpPr>
        <p:spPr>
          <a:xfrm>
            <a:off x="227254" y="5565328"/>
            <a:ext cx="9507874" cy="819589"/>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9"/>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spcBef>
                <a:spcPts val="0"/>
              </a:spcBef>
            </a:pPr>
            <a:r>
              <a:rPr kumimoji="0" lang="uk-UA" sz="100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Джерело</a:t>
            </a:r>
            <a:r>
              <a:rPr kumimoji="0" lang="en-US" sz="100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 Q</a:t>
            </a:r>
            <a:r>
              <a:rPr kumimoji="0" lang="uk-UA" sz="100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2.</a:t>
            </a:r>
            <a:r>
              <a:rPr kumimoji="0" lang="en-US" sz="100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1 </a:t>
            </a:r>
            <a:r>
              <a:rPr kumimoji="0" lang="uk-UA" sz="100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a:t>
            </a:r>
            <a:r>
              <a:rPr lang="ru-RU" sz="1000" i="1" dirty="0">
                <a:solidFill>
                  <a:prstClr val="white">
                    <a:lumMod val="50000"/>
                  </a:prstClr>
                </a:solidFill>
                <a:latin typeface="Arial" panose="020B0604020202020204" pitchFamily="34" charset="0"/>
              </a:rPr>
              <a:t>В </a:t>
            </a:r>
            <a:r>
              <a:rPr lang="ru-RU" sz="1000" i="1" dirty="0" err="1">
                <a:solidFill>
                  <a:prstClr val="white">
                    <a:lumMod val="50000"/>
                  </a:prstClr>
                </a:solidFill>
                <a:latin typeface="Arial" panose="020B0604020202020204" pitchFamily="34" charset="0"/>
              </a:rPr>
              <a:t>Україні</a:t>
            </a:r>
            <a:r>
              <a:rPr lang="ru-RU" sz="1000" i="1" dirty="0">
                <a:solidFill>
                  <a:prstClr val="white">
                    <a:lumMod val="50000"/>
                  </a:prstClr>
                </a:solidFill>
                <a:latin typeface="Arial" panose="020B0604020202020204" pitchFamily="34" charset="0"/>
              </a:rPr>
              <a:t> зараз </a:t>
            </a:r>
            <a:r>
              <a:rPr lang="ru-RU" sz="1000" i="1" dirty="0" err="1">
                <a:solidFill>
                  <a:prstClr val="white">
                    <a:lumMod val="50000"/>
                  </a:prstClr>
                </a:solidFill>
                <a:latin typeface="Arial" panose="020B0604020202020204" pitchFamily="34" charset="0"/>
              </a:rPr>
              <a:t>відбувається</a:t>
            </a:r>
            <a:r>
              <a:rPr lang="ru-RU" sz="1000" i="1" dirty="0">
                <a:solidFill>
                  <a:prstClr val="white">
                    <a:lumMod val="50000"/>
                  </a:prstClr>
                </a:solidFill>
                <a:latin typeface="Arial" panose="020B0604020202020204" pitchFamily="34" charset="0"/>
              </a:rPr>
              <a:t> реформа </a:t>
            </a:r>
            <a:r>
              <a:rPr lang="ru-RU" sz="1000" i="1" dirty="0" err="1">
                <a:solidFill>
                  <a:prstClr val="white">
                    <a:lumMod val="50000"/>
                  </a:prstClr>
                </a:solidFill>
                <a:latin typeface="Arial" panose="020B0604020202020204" pitchFamily="34" charset="0"/>
              </a:rPr>
              <a:t>децентралізації</a:t>
            </a:r>
            <a:r>
              <a:rPr lang="ru-RU" sz="1000" i="1" dirty="0">
                <a:solidFill>
                  <a:prstClr val="white">
                    <a:lumMod val="50000"/>
                  </a:prstClr>
                </a:solidFill>
                <a:latin typeface="Arial" panose="020B0604020202020204" pitchFamily="34" charset="0"/>
              </a:rPr>
              <a:t>, яка </a:t>
            </a:r>
            <a:r>
              <a:rPr lang="ru-RU" sz="1000" i="1" dirty="0" err="1">
                <a:solidFill>
                  <a:prstClr val="white">
                    <a:lumMod val="50000"/>
                  </a:prstClr>
                </a:solidFill>
                <a:latin typeface="Arial" panose="020B0604020202020204" pitchFamily="34" charset="0"/>
              </a:rPr>
              <a:t>означає</a:t>
            </a:r>
            <a:r>
              <a:rPr lang="ru-RU" sz="1000" i="1" dirty="0">
                <a:solidFill>
                  <a:prstClr val="white">
                    <a:lumMod val="50000"/>
                  </a:prstClr>
                </a:solidFill>
                <a:latin typeface="Arial" panose="020B0604020202020204" pitchFamily="34" charset="0"/>
              </a:rPr>
              <a:t> передачу </a:t>
            </a:r>
            <a:r>
              <a:rPr lang="ru-RU" sz="1000" i="1" dirty="0" err="1">
                <a:solidFill>
                  <a:prstClr val="white">
                    <a:lumMod val="50000"/>
                  </a:prstClr>
                </a:solidFill>
                <a:latin typeface="Arial" panose="020B0604020202020204" pitchFamily="34" charset="0"/>
              </a:rPr>
              <a:t>значних</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повноважень</a:t>
            </a:r>
            <a:r>
              <a:rPr lang="ru-RU" sz="1000" i="1" dirty="0">
                <a:solidFill>
                  <a:prstClr val="white">
                    <a:lumMod val="50000"/>
                  </a:prstClr>
                </a:solidFill>
                <a:latin typeface="Arial" panose="020B0604020202020204" pitchFamily="34" charset="0"/>
              </a:rPr>
              <a:t> та </a:t>
            </a:r>
            <a:r>
              <a:rPr lang="ru-RU" sz="1000" i="1" dirty="0" err="1">
                <a:solidFill>
                  <a:prstClr val="white">
                    <a:lumMod val="50000"/>
                  </a:prstClr>
                </a:solidFill>
                <a:latin typeface="Arial" panose="020B0604020202020204" pitchFamily="34" charset="0"/>
              </a:rPr>
              <a:t>бюджетів</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від</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державних</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органів</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влади</a:t>
            </a:r>
            <a:r>
              <a:rPr lang="ru-RU" sz="1000" i="1" dirty="0">
                <a:solidFill>
                  <a:prstClr val="white">
                    <a:lumMod val="50000"/>
                  </a:prstClr>
                </a:solidFill>
                <a:latin typeface="Arial" panose="020B0604020202020204" pitchFamily="34" charset="0"/>
              </a:rPr>
              <a:t> органам </a:t>
            </a:r>
            <a:r>
              <a:rPr lang="ru-RU" sz="1000" i="1" dirty="0" err="1">
                <a:solidFill>
                  <a:prstClr val="white">
                    <a:lumMod val="50000"/>
                  </a:prstClr>
                </a:solidFill>
                <a:latin typeface="Arial" panose="020B0604020202020204" pitchFamily="34" charset="0"/>
              </a:rPr>
              <a:t>місцевого</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самоврядування</a:t>
            </a:r>
            <a:r>
              <a:rPr lang="ru-RU" sz="1000" i="1" dirty="0">
                <a:solidFill>
                  <a:prstClr val="white">
                    <a:lumMod val="50000"/>
                  </a:prstClr>
                </a:solidFill>
                <a:latin typeface="Arial" panose="020B0604020202020204" pitchFamily="34" charset="0"/>
              </a:rPr>
              <a:t> в громадах. Як Вам </a:t>
            </a:r>
            <a:r>
              <a:rPr lang="ru-RU" sz="1000" i="1" dirty="0" err="1">
                <a:solidFill>
                  <a:prstClr val="white">
                    <a:lumMod val="50000"/>
                  </a:prstClr>
                </a:solidFill>
                <a:latin typeface="Arial" panose="020B0604020202020204" pitchFamily="34" charset="0"/>
              </a:rPr>
              <a:t>здається</a:t>
            </a:r>
            <a:r>
              <a:rPr lang="ru-RU" sz="1000" i="1" dirty="0">
                <a:solidFill>
                  <a:prstClr val="white">
                    <a:lumMod val="50000"/>
                  </a:prstClr>
                </a:solidFill>
                <a:latin typeface="Arial" panose="020B0604020202020204" pitchFamily="34" charset="0"/>
              </a:rPr>
              <a:t>, Ви </a:t>
            </a:r>
            <a:r>
              <a:rPr lang="ru-RU" sz="1000" i="1" dirty="0" err="1">
                <a:solidFill>
                  <a:prstClr val="white">
                    <a:lumMod val="50000"/>
                  </a:prstClr>
                </a:solidFill>
                <a:latin typeface="Arial" panose="020B0604020202020204" pitchFamily="34" charset="0"/>
              </a:rPr>
              <a:t>дуже</a:t>
            </a:r>
            <a:r>
              <a:rPr lang="ru-RU" sz="1000" i="1" dirty="0">
                <a:solidFill>
                  <a:prstClr val="white">
                    <a:lumMod val="50000"/>
                  </a:prstClr>
                </a:solidFill>
                <a:latin typeface="Arial" panose="020B0604020202020204" pitchFamily="34" charset="0"/>
              </a:rPr>
              <a:t> добре, </a:t>
            </a:r>
            <a:r>
              <a:rPr lang="ru-RU" sz="1000" i="1" dirty="0" err="1">
                <a:solidFill>
                  <a:prstClr val="white">
                    <a:lumMod val="50000"/>
                  </a:prstClr>
                </a:solidFill>
                <a:latin typeface="Arial" panose="020B0604020202020204" pitchFamily="34" charset="0"/>
              </a:rPr>
              <a:t>достатньо</a:t>
            </a:r>
            <a:r>
              <a:rPr lang="ru-RU" sz="1000" i="1" dirty="0">
                <a:solidFill>
                  <a:prstClr val="white">
                    <a:lumMod val="50000"/>
                  </a:prstClr>
                </a:solidFill>
                <a:latin typeface="Arial" panose="020B0604020202020204" pitchFamily="34" charset="0"/>
              </a:rPr>
              <a:t> добре, не </a:t>
            </a:r>
            <a:r>
              <a:rPr lang="ru-RU" sz="1000" i="1" dirty="0" err="1">
                <a:solidFill>
                  <a:prstClr val="white">
                    <a:lumMod val="50000"/>
                  </a:prstClr>
                </a:solidFill>
                <a:latin typeface="Arial" panose="020B0604020202020204" pitchFamily="34" charset="0"/>
              </a:rPr>
              <a:t>дуже</a:t>
            </a:r>
            <a:r>
              <a:rPr lang="ru-RU" sz="1000" i="1" dirty="0">
                <a:solidFill>
                  <a:prstClr val="white">
                    <a:lumMod val="50000"/>
                  </a:prstClr>
                </a:solidFill>
                <a:latin typeface="Arial" panose="020B0604020202020204" pitchFamily="34" charset="0"/>
              </a:rPr>
              <a:t> добре </a:t>
            </a:r>
            <a:r>
              <a:rPr lang="ru-RU" sz="1000" i="1" dirty="0" err="1">
                <a:solidFill>
                  <a:prstClr val="white">
                    <a:lumMod val="50000"/>
                  </a:prstClr>
                </a:solidFill>
                <a:latin typeface="Arial" panose="020B0604020202020204" pitchFamily="34" charset="0"/>
              </a:rPr>
              <a:t>або</a:t>
            </a:r>
            <a:r>
              <a:rPr lang="ru-RU" sz="1000" i="1" dirty="0">
                <a:solidFill>
                  <a:prstClr val="white">
                    <a:lumMod val="50000"/>
                  </a:prstClr>
                </a:solidFill>
                <a:latin typeface="Arial" panose="020B0604020202020204" pitchFamily="34" charset="0"/>
              </a:rPr>
              <a:t> погано </a:t>
            </a:r>
            <a:r>
              <a:rPr lang="ru-RU" sz="1000" i="1" dirty="0" err="1">
                <a:solidFill>
                  <a:prstClr val="white">
                    <a:lumMod val="50000"/>
                  </a:prstClr>
                </a:solidFill>
                <a:latin typeface="Arial" panose="020B0604020202020204" pitchFamily="34" charset="0"/>
              </a:rPr>
              <a:t>поінформовані</a:t>
            </a:r>
            <a:r>
              <a:rPr lang="ru-RU" sz="1000" i="1" dirty="0">
                <a:solidFill>
                  <a:prstClr val="white">
                    <a:lumMod val="50000"/>
                  </a:prstClr>
                </a:solidFill>
                <a:latin typeface="Arial" panose="020B0604020202020204" pitchFamily="34" charset="0"/>
              </a:rPr>
              <a:t> про реформу </a:t>
            </a:r>
            <a:r>
              <a:rPr lang="ru-RU" sz="1000" i="1" dirty="0" err="1">
                <a:solidFill>
                  <a:prstClr val="white">
                    <a:lumMod val="50000"/>
                  </a:prstClr>
                </a:solidFill>
                <a:latin typeface="Arial" panose="020B0604020202020204" pitchFamily="34" charset="0"/>
              </a:rPr>
              <a:t>децентралізації</a:t>
            </a:r>
            <a:r>
              <a:rPr lang="ru-RU" sz="1000" i="1" dirty="0">
                <a:solidFill>
                  <a:prstClr val="white">
                    <a:lumMod val="50000"/>
                  </a:prstClr>
                </a:solidFill>
                <a:latin typeface="Arial" panose="020B0604020202020204" pitchFamily="34" charset="0"/>
              </a:rPr>
              <a:t>?»</a:t>
            </a:r>
          </a:p>
          <a:p>
            <a:pPr>
              <a:spcBef>
                <a:spcPts val="0"/>
              </a:spcBef>
            </a:pPr>
            <a:r>
              <a:rPr kumimoji="0" lang="en-US" sz="100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Q</a:t>
            </a:r>
            <a:r>
              <a:rPr lang="uk-UA" sz="1000" i="1" dirty="0">
                <a:solidFill>
                  <a:prstClr val="white">
                    <a:lumMod val="50000"/>
                  </a:prstClr>
                </a:solidFill>
                <a:latin typeface="Arial" panose="020B0604020202020204" pitchFamily="34" charset="0"/>
              </a:rPr>
              <a:t>2.2</a:t>
            </a:r>
            <a:r>
              <a:rPr lang="en-US" sz="1000" i="1" dirty="0">
                <a:solidFill>
                  <a:prstClr val="white">
                    <a:lumMod val="50000"/>
                  </a:prstClr>
                </a:solidFill>
                <a:latin typeface="Arial" panose="020B0604020202020204" pitchFamily="34" charset="0"/>
              </a:rPr>
              <a:t> </a:t>
            </a:r>
            <a:r>
              <a:rPr lang="uk-UA" sz="1000" i="1" dirty="0">
                <a:solidFill>
                  <a:prstClr val="white">
                    <a:lumMod val="50000"/>
                  </a:prstClr>
                </a:solidFill>
                <a:latin typeface="Arial" panose="020B0604020202020204" pitchFamily="34" charset="0"/>
              </a:rPr>
              <a:t>«Ви підтримуєте чи не підтримуєте реформу децентралізації, яка означає передачу значних повноважень та бюджетів від державних органів влади органам місцевого самоврядування в громадах? Ви цілком підтримуєте, скоріше підтримуєте, скоріше не підтримуєте або зовсім не підтримуєте реформу децентралізації?»</a:t>
            </a:r>
          </a:p>
          <a:p>
            <a:pPr lvl="0">
              <a:spcBef>
                <a:spcPts val="0"/>
              </a:spcBef>
            </a:pPr>
            <a:endParaRPr lang="uk-UA" sz="1000" i="1" dirty="0">
              <a:solidFill>
                <a:prstClr val="white">
                  <a:lumMod val="50000"/>
                </a:prstClr>
              </a:solidFill>
              <a:latin typeface="Arial" panose="020B0604020202020204" pitchFamily="34" charset="0"/>
            </a:endParaRPr>
          </a:p>
        </p:txBody>
      </p:sp>
      <p:pic>
        <p:nvPicPr>
          <p:cNvPr id="16" name="Picture 15" descr="LOGO_FINAL.jpg">
            <a:extLst>
              <a:ext uri="{FF2B5EF4-FFF2-40B4-BE49-F238E27FC236}">
                <a16:creationId xmlns="" xmlns:a16="http://schemas.microsoft.com/office/drawing/2014/main" id="{0BBC36A5-26EC-4589-905B-900C4EB4721A}"/>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7" name="Graphique 8">
            <a:extLst>
              <a:ext uri="{FF2B5EF4-FFF2-40B4-BE49-F238E27FC236}">
                <a16:creationId xmlns="" xmlns:a16="http://schemas.microsoft.com/office/drawing/2014/main" id="{07F34FFB-C4A3-4200-8D11-25CDC5ADD2BE}"/>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pic>
        <p:nvPicPr>
          <p:cNvPr id="26" name="Picture 25" descr="C:\Users\yyesmukhanova\AppData\Local\Microsoft\Windows\INetCache\Content.Word\Horizontal_RGB_294.png">
            <a:extLst>
              <a:ext uri="{FF2B5EF4-FFF2-40B4-BE49-F238E27FC236}">
                <a16:creationId xmlns="" xmlns:a16="http://schemas.microsoft.com/office/drawing/2014/main" id="{67B7C1F1-8797-4887-93C1-DC2834BA8491}"/>
              </a:ext>
            </a:extLst>
          </p:cNvPr>
          <p:cNvPicPr/>
          <p:nvPr/>
        </p:nvPicPr>
        <p:blipFill rotWithShape="1">
          <a:blip r:embed="rId12"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sp>
        <p:nvSpPr>
          <p:cNvPr id="32" name="Espace réservé du texte 2">
            <a:extLst>
              <a:ext uri="{FF2B5EF4-FFF2-40B4-BE49-F238E27FC236}">
                <a16:creationId xmlns="" xmlns:a16="http://schemas.microsoft.com/office/drawing/2014/main" id="{A656F995-CF97-4206-B49F-1915FB6D6441}"/>
              </a:ext>
            </a:extLst>
          </p:cNvPr>
          <p:cNvSpPr>
            <a:spLocks noGrp="1"/>
          </p:cNvSpPr>
          <p:nvPr>
            <p:custDataLst>
              <p:tags r:id="rId3"/>
            </p:custDataLst>
          </p:nvPr>
        </p:nvSpPr>
        <p:spPr bwMode="auto">
          <a:xfrm>
            <a:off x="440811" y="2176813"/>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9"/>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ct val="0"/>
              </a:spcAft>
              <a:buClrTx/>
              <a:buSzPct val="50000"/>
              <a:buFont typeface="HelveticaNeueLT Std Lt Cn" panose="020B0406020202030204" pitchFamily="34" charset="0"/>
              <a:buNone/>
              <a:tabLst/>
              <a:defRPr/>
            </a:pPr>
            <a:endParaRPr kumimoji="0" lang="en-US" sz="1200" b="1" i="0" u="none" strike="noStrike" kern="1200" cap="none" spc="0" normalizeH="0" baseline="0" noProof="0">
              <a:ln>
                <a:noFill/>
              </a:ln>
              <a:solidFill>
                <a:prstClr val="black"/>
              </a:solidFill>
              <a:effectLst/>
              <a:uLnTx/>
              <a:uFillTx/>
              <a:latin typeface="Arial"/>
              <a:ea typeface="+mn-ea"/>
              <a:cs typeface="+mn-cs"/>
              <a:sym typeface="+mn-lt"/>
            </a:endParaRPr>
          </a:p>
        </p:txBody>
      </p:sp>
      <p:sp>
        <p:nvSpPr>
          <p:cNvPr id="40" name="TextBox 39">
            <a:extLst>
              <a:ext uri="{FF2B5EF4-FFF2-40B4-BE49-F238E27FC236}">
                <a16:creationId xmlns="" xmlns:a16="http://schemas.microsoft.com/office/drawing/2014/main" id="{A49E3FDB-C943-4D50-9220-4174528A35B9}"/>
              </a:ext>
            </a:extLst>
          </p:cNvPr>
          <p:cNvSpPr txBox="1"/>
          <p:nvPr/>
        </p:nvSpPr>
        <p:spPr>
          <a:xfrm>
            <a:off x="6923187" y="2108166"/>
            <a:ext cx="2676494" cy="461665"/>
          </a:xfrm>
          <a:prstGeom prst="rect">
            <a:avLst/>
          </a:prstGeom>
          <a:noFill/>
          <a:ln>
            <a:noFill/>
          </a:ln>
        </p:spPr>
        <p:txBody>
          <a:bodyPr wrap="square" rtlCol="0">
            <a:spAutoFit/>
          </a:bodyPr>
          <a:lstStyle/>
          <a:p>
            <a:pPr lvl="0" algn="ctr">
              <a:defRPr/>
            </a:pPr>
            <a:r>
              <a:rPr lang="uk-UA" sz="1200" b="1" dirty="0">
                <a:latin typeface="Arial" panose="020B0604020202020204" pitchFamily="34" charset="0"/>
              </a:rPr>
              <a:t>Підтримка реформи децентралізації**</a:t>
            </a:r>
            <a:endParaRPr kumimoji="0" lang="ru-RU" sz="1200" b="1" u="none" strike="noStrike" kern="1200" cap="none" spc="0" normalizeH="0" baseline="0" noProof="0" dirty="0">
              <a:ln>
                <a:noFill/>
              </a:ln>
              <a:effectLst/>
              <a:uLnTx/>
              <a:uFillTx/>
              <a:latin typeface="Arial"/>
            </a:endParaRPr>
          </a:p>
        </p:txBody>
      </p:sp>
      <p:graphicFrame>
        <p:nvGraphicFramePr>
          <p:cNvPr id="27" name="Таблица 8">
            <a:extLst>
              <a:ext uri="{FF2B5EF4-FFF2-40B4-BE49-F238E27FC236}">
                <a16:creationId xmlns="" xmlns:a16="http://schemas.microsoft.com/office/drawing/2014/main" id="{51B99E79-F783-4A13-95F1-92281C34E05D}"/>
              </a:ext>
            </a:extLst>
          </p:cNvPr>
          <p:cNvGraphicFramePr>
            <a:graphicFrameLocks noGrp="1"/>
          </p:cNvGraphicFramePr>
          <p:nvPr/>
        </p:nvGraphicFramePr>
        <p:xfrm>
          <a:off x="3053737" y="4569161"/>
          <a:ext cx="3897308" cy="476250"/>
        </p:xfrm>
        <a:graphic>
          <a:graphicData uri="http://schemas.openxmlformats.org/drawingml/2006/table">
            <a:tbl>
              <a:tblPr>
                <a:tableStyleId>{C083E6E3-FA7D-4D7B-A595-EF9225AFEA82}</a:tableStyleId>
              </a:tblPr>
              <a:tblGrid>
                <a:gridCol w="3897308">
                  <a:extLst>
                    <a:ext uri="{9D8B030D-6E8A-4147-A177-3AD203B41FA5}">
                      <a16:colId xmlns="" xmlns:a16="http://schemas.microsoft.com/office/drawing/2014/main" val="20000"/>
                    </a:ext>
                  </a:extLst>
                </a:gridCol>
              </a:tblGrid>
              <a:tr h="291534">
                <a:tc>
                  <a:txBody>
                    <a:bodyPr/>
                    <a:lstStyle/>
                    <a:p>
                      <a:pPr marL="0" indent="0" algn="l" fontAlgn="b">
                        <a:buFont typeface="Arial" panose="020B0604020202020204" pitchFamily="34" charset="0"/>
                        <a:buNone/>
                      </a:pPr>
                      <a:r>
                        <a:rPr lang="uk-UA" sz="1000" b="0" u="none" strike="noStrike">
                          <a:solidFill>
                            <a:schemeClr val="tx1"/>
                          </a:solidFill>
                          <a:effectLst/>
                          <a:latin typeface="Arial" panose="020B0604020202020204" pitchFamily="34" charset="0"/>
                          <a:cs typeface="Arial" panose="020B0604020202020204" pitchFamily="34" charset="0"/>
                        </a:rPr>
                        <a:t>*% відповідей «Достатньо добре» </a:t>
                      </a:r>
                    </a:p>
                    <a:p>
                      <a:pPr marL="0" indent="0" algn="l" fontAlgn="b">
                        <a:buFont typeface="Arial" panose="020B0604020202020204" pitchFamily="34" charset="0"/>
                        <a:buNone/>
                      </a:pPr>
                      <a:r>
                        <a:rPr lang="uk-UA" sz="1000" b="0" u="none" strike="noStrike">
                          <a:solidFill>
                            <a:schemeClr val="tx1"/>
                          </a:solidFill>
                          <a:effectLst/>
                          <a:latin typeface="Arial" panose="020B0604020202020204" pitchFamily="34" charset="0"/>
                          <a:cs typeface="Arial" panose="020B0604020202020204" pitchFamily="34" charset="0"/>
                        </a:rPr>
                        <a:t>та «Дуже добре»</a:t>
                      </a:r>
                      <a:endParaRPr lang="en-US" sz="1000" b="0" u="none" strike="noStrike">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16109">
                <a:tc>
                  <a:txBody>
                    <a:bodyPr/>
                    <a:lstStyle/>
                    <a:p>
                      <a:pPr algn="l" fontAlgn="b"/>
                      <a:endParaRPr lang="en-US" sz="1000" b="0" i="0" u="none" strike="noStrike">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sp>
        <p:nvSpPr>
          <p:cNvPr id="25" name="TextBox 24">
            <a:extLst>
              <a:ext uri="{FF2B5EF4-FFF2-40B4-BE49-F238E27FC236}">
                <a16:creationId xmlns="" xmlns:a16="http://schemas.microsoft.com/office/drawing/2014/main" id="{4A73EBB3-2927-40CE-931C-4194F1CAD1FB}"/>
              </a:ext>
            </a:extLst>
          </p:cNvPr>
          <p:cNvSpPr txBox="1"/>
          <p:nvPr/>
        </p:nvSpPr>
        <p:spPr>
          <a:xfrm>
            <a:off x="3053737" y="2065268"/>
            <a:ext cx="2676494" cy="461665"/>
          </a:xfrm>
          <a:prstGeom prst="rect">
            <a:avLst/>
          </a:prstGeom>
          <a:noFill/>
          <a:ln>
            <a:noFill/>
          </a:ln>
        </p:spPr>
        <p:txBody>
          <a:bodyPr wrap="square" rtlCol="0">
            <a:spAutoFit/>
          </a:bodyPr>
          <a:lstStyle/>
          <a:p>
            <a:pPr lvl="0" algn="ctr">
              <a:defRPr/>
            </a:pPr>
            <a:r>
              <a:rPr lang="uk-UA" sz="1200" b="1">
                <a:latin typeface="Arial" panose="020B0604020202020204" pitchFamily="34" charset="0"/>
              </a:rPr>
              <a:t>Поінформованість про реформу децентралізації*</a:t>
            </a:r>
            <a:endParaRPr kumimoji="0" lang="ru-RU" sz="1200" b="1" u="none" strike="noStrike" kern="1200" cap="none" spc="0" normalizeH="0" baseline="0" noProof="0">
              <a:ln>
                <a:noFill/>
              </a:ln>
              <a:effectLst/>
              <a:uLnTx/>
              <a:uFillTx/>
              <a:latin typeface="Arial"/>
            </a:endParaRPr>
          </a:p>
        </p:txBody>
      </p:sp>
      <p:sp>
        <p:nvSpPr>
          <p:cNvPr id="43" name="Espace réservé du texte 2">
            <a:extLst>
              <a:ext uri="{FF2B5EF4-FFF2-40B4-BE49-F238E27FC236}">
                <a16:creationId xmlns="" xmlns:a16="http://schemas.microsoft.com/office/drawing/2014/main" id="{A6B027EB-A18B-4182-A1D5-F0A3BD22BF4E}"/>
              </a:ext>
            </a:extLst>
          </p:cNvPr>
          <p:cNvSpPr>
            <a:spLocks noGrp="1"/>
          </p:cNvSpPr>
          <p:nvPr>
            <p:custDataLst>
              <p:tags r:id="rId4"/>
            </p:custDataLst>
          </p:nvPr>
        </p:nvSpPr>
        <p:spPr bwMode="auto">
          <a:xfrm>
            <a:off x="456304" y="1702627"/>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9"/>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50" dirty="0">
                <a:sym typeface="+mn-lt"/>
              </a:rPr>
              <a:t>Період: базове опитування, 2021</a:t>
            </a:r>
            <a:endParaRPr lang="en-US" sz="1050" dirty="0">
              <a:sym typeface="+mn-lt"/>
            </a:endParaRPr>
          </a:p>
        </p:txBody>
      </p:sp>
      <p:sp>
        <p:nvSpPr>
          <p:cNvPr id="44" name="TextBox 43">
            <a:extLst>
              <a:ext uri="{FF2B5EF4-FFF2-40B4-BE49-F238E27FC236}">
                <a16:creationId xmlns="" xmlns:a16="http://schemas.microsoft.com/office/drawing/2014/main" id="{44967243-5D31-4F88-987F-B603D00B392B}"/>
              </a:ext>
            </a:extLst>
          </p:cNvPr>
          <p:cNvSpPr txBox="1"/>
          <p:nvPr/>
        </p:nvSpPr>
        <p:spPr>
          <a:xfrm>
            <a:off x="352488" y="1037837"/>
            <a:ext cx="11620169" cy="646331"/>
          </a:xfrm>
          <a:prstGeom prst="rect">
            <a:avLst/>
          </a:prstGeom>
          <a:noFill/>
        </p:spPr>
        <p:txBody>
          <a:bodyPr wrap="none" rtlCol="0">
            <a:spAutoFit/>
          </a:bodyPr>
          <a:lstStyle/>
          <a:p>
            <a:r>
              <a:rPr lang="uk-UA" dirty="0">
                <a:solidFill>
                  <a:schemeClr val="bg2"/>
                </a:solidFill>
              </a:rPr>
              <a:t>Поінформованість про реформу децентралізації та об’єднання громад</a:t>
            </a:r>
            <a:r>
              <a:rPr lang="en-US" dirty="0">
                <a:solidFill>
                  <a:schemeClr val="bg2"/>
                </a:solidFill>
              </a:rPr>
              <a:t> </a:t>
            </a:r>
            <a:r>
              <a:rPr lang="ru-RU" dirty="0">
                <a:solidFill>
                  <a:schemeClr val="bg2"/>
                </a:solidFill>
              </a:rPr>
              <a:t>в </a:t>
            </a:r>
            <a:r>
              <a:rPr lang="ru-RU" dirty="0" err="1">
                <a:solidFill>
                  <a:schemeClr val="bg2"/>
                </a:solidFill>
              </a:rPr>
              <a:t>розрізі</a:t>
            </a:r>
            <a:r>
              <a:rPr lang="ru-RU" dirty="0">
                <a:solidFill>
                  <a:schemeClr val="bg2"/>
                </a:solidFill>
              </a:rPr>
              <a:t> </a:t>
            </a:r>
            <a:r>
              <a:rPr lang="ru-RU" dirty="0" err="1">
                <a:solidFill>
                  <a:schemeClr val="bg2"/>
                </a:solidFill>
              </a:rPr>
              <a:t>користування</a:t>
            </a:r>
            <a:r>
              <a:rPr lang="ru-RU" dirty="0">
                <a:solidFill>
                  <a:schemeClr val="bg2"/>
                </a:solidFill>
              </a:rPr>
              <a:t> </a:t>
            </a:r>
            <a:r>
              <a:rPr lang="uk-UA" dirty="0">
                <a:solidFill>
                  <a:schemeClr val="bg2"/>
                </a:solidFill>
              </a:rPr>
              <a:t>інтернетом</a:t>
            </a:r>
            <a:r>
              <a:rPr lang="en-US" dirty="0">
                <a:solidFill>
                  <a:schemeClr val="bg2"/>
                </a:solidFill>
              </a:rPr>
              <a:t>: </a:t>
            </a:r>
          </a:p>
          <a:p>
            <a:r>
              <a:rPr lang="ru-RU" b="1" dirty="0" err="1">
                <a:solidFill>
                  <a:schemeClr val="bg2"/>
                </a:solidFill>
              </a:rPr>
              <a:t>Лосинівська</a:t>
            </a:r>
            <a:endParaRPr lang="en-US" dirty="0">
              <a:solidFill>
                <a:schemeClr val="bg2"/>
              </a:solidFill>
            </a:endParaRPr>
          </a:p>
        </p:txBody>
      </p:sp>
      <p:cxnSp>
        <p:nvCxnSpPr>
          <p:cNvPr id="37" name="Прямая соединительная линия 4">
            <a:extLst>
              <a:ext uri="{FF2B5EF4-FFF2-40B4-BE49-F238E27FC236}">
                <a16:creationId xmlns="" xmlns:a16="http://schemas.microsoft.com/office/drawing/2014/main" id="{30642995-A29F-4C9F-BBF7-7C60C709EEC5}"/>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41" name="Рисунок 3">
            <a:extLst>
              <a:ext uri="{FF2B5EF4-FFF2-40B4-BE49-F238E27FC236}">
                <a16:creationId xmlns="" xmlns:a16="http://schemas.microsoft.com/office/drawing/2014/main" id="{5ACBAA2E-32EE-45D1-9EF2-BAC56C259E1C}"/>
              </a:ext>
            </a:extLst>
          </p:cNvPr>
          <p:cNvPicPr>
            <a:picLocks noChangeAspect="1"/>
          </p:cNvPicPr>
          <p:nvPr/>
        </p:nvPicPr>
        <p:blipFill>
          <a:blip r:embed="rId13" cstate="print">
            <a:alphaModFix/>
            <a:duotone>
              <a:prstClr val="black"/>
              <a:srgbClr val="009D9C">
                <a:tint val="45000"/>
                <a:satMod val="400000"/>
              </a:srgbClr>
            </a:duotone>
            <a:extLst>
              <a:ext uri="{BEBA8EAE-BF5A-486C-A8C5-ECC9F3942E4B}">
                <a14:imgProps xmlns:a14="http://schemas.microsoft.com/office/drawing/2010/main">
                  <a14:imgLayer r:embed="rId14">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graphicFrame>
        <p:nvGraphicFramePr>
          <p:cNvPr id="30" name="Диаграмма 1">
            <a:extLst>
              <a:ext uri="{FF2B5EF4-FFF2-40B4-BE49-F238E27FC236}">
                <a16:creationId xmlns="" xmlns:a16="http://schemas.microsoft.com/office/drawing/2014/main" id="{8A6C2EFA-FAF6-420B-AD09-A41ED8134971}"/>
              </a:ext>
            </a:extLst>
          </p:cNvPr>
          <p:cNvGraphicFramePr/>
          <p:nvPr>
            <p:extLst>
              <p:ext uri="{D42A27DB-BD31-4B8C-83A1-F6EECF244321}">
                <p14:modId xmlns:p14="http://schemas.microsoft.com/office/powerpoint/2010/main" val="2221041604"/>
              </p:ext>
            </p:extLst>
          </p:nvPr>
        </p:nvGraphicFramePr>
        <p:xfrm>
          <a:off x="3053737" y="2772440"/>
          <a:ext cx="2360041" cy="1686439"/>
        </p:xfrm>
        <a:graphic>
          <a:graphicData uri="http://schemas.openxmlformats.org/drawingml/2006/chart">
            <c:chart xmlns:c="http://schemas.openxmlformats.org/drawingml/2006/chart" xmlns:r="http://schemas.openxmlformats.org/officeDocument/2006/relationships" r:id="rId15"/>
          </a:graphicData>
        </a:graphic>
      </p:graphicFrame>
      <p:graphicFrame>
        <p:nvGraphicFramePr>
          <p:cNvPr id="33" name="Диаграмма 1">
            <a:extLst>
              <a:ext uri="{FF2B5EF4-FFF2-40B4-BE49-F238E27FC236}">
                <a16:creationId xmlns="" xmlns:a16="http://schemas.microsoft.com/office/drawing/2014/main" id="{4CE25A44-22F5-4FE1-A32F-45B669D5563D}"/>
              </a:ext>
            </a:extLst>
          </p:cNvPr>
          <p:cNvGraphicFramePr/>
          <p:nvPr>
            <p:extLst>
              <p:ext uri="{D42A27DB-BD31-4B8C-83A1-F6EECF244321}">
                <p14:modId xmlns:p14="http://schemas.microsoft.com/office/powerpoint/2010/main" val="2270315839"/>
              </p:ext>
            </p:extLst>
          </p:nvPr>
        </p:nvGraphicFramePr>
        <p:xfrm>
          <a:off x="7156748" y="2784238"/>
          <a:ext cx="2360041" cy="1686439"/>
        </p:xfrm>
        <a:graphic>
          <a:graphicData uri="http://schemas.openxmlformats.org/drawingml/2006/chart">
            <c:chart xmlns:c="http://schemas.openxmlformats.org/drawingml/2006/chart" xmlns:r="http://schemas.openxmlformats.org/officeDocument/2006/relationships" r:id="rId16"/>
          </a:graphicData>
        </a:graphic>
      </p:graphicFrame>
      <p:graphicFrame>
        <p:nvGraphicFramePr>
          <p:cNvPr id="21" name="Таблица 8">
            <a:extLst>
              <a:ext uri="{FF2B5EF4-FFF2-40B4-BE49-F238E27FC236}">
                <a16:creationId xmlns="" xmlns:a16="http://schemas.microsoft.com/office/drawing/2014/main" id="{FF9CB4F7-8855-4786-AC26-B079635DA7BE}"/>
              </a:ext>
            </a:extLst>
          </p:cNvPr>
          <p:cNvGraphicFramePr>
            <a:graphicFrameLocks noGrp="1"/>
          </p:cNvGraphicFramePr>
          <p:nvPr/>
        </p:nvGraphicFramePr>
        <p:xfrm>
          <a:off x="7151613" y="4458879"/>
          <a:ext cx="2216978" cy="568495"/>
        </p:xfrm>
        <a:graphic>
          <a:graphicData uri="http://schemas.openxmlformats.org/drawingml/2006/table">
            <a:tbl>
              <a:tblPr>
                <a:tableStyleId>{C083E6E3-FA7D-4D7B-A595-EF9225AFEA82}</a:tableStyleId>
              </a:tblPr>
              <a:tblGrid>
                <a:gridCol w="2216978">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en-US" sz="1000" b="0" u="none" strike="noStrike" dirty="0">
                          <a:solidFill>
                            <a:schemeClr val="tx1"/>
                          </a:solidFill>
                          <a:effectLst/>
                          <a:latin typeface="Arial" panose="020B0604020202020204" pitchFamily="34" charset="0"/>
                          <a:cs typeface="Arial" panose="020B0604020202020204" pitchFamily="34" charset="0"/>
                        </a:rPr>
                        <a:t>*</a:t>
                      </a:r>
                      <a:r>
                        <a:rPr lang="uk-UA" sz="1000" b="0" u="none" strike="noStrike" dirty="0">
                          <a:solidFill>
                            <a:schemeClr val="tx1"/>
                          </a:solidFill>
                          <a:effectLst/>
                          <a:latin typeface="Arial" panose="020B0604020202020204" pitchFamily="34" charset="0"/>
                          <a:cs typeface="Arial" panose="020B0604020202020204" pitchFamily="34" charset="0"/>
                        </a:rPr>
                        <a:t>*</a:t>
                      </a:r>
                      <a:r>
                        <a:rPr lang="uk-UA" sz="1000" b="0" u="none" strike="noStrike" dirty="0">
                          <a:solidFill>
                            <a:schemeClr val="tx1"/>
                          </a:solidFill>
                          <a:effectLst/>
                          <a:latin typeface="+mn-lt"/>
                          <a:cs typeface="Arial" panose="020B0604020202020204" pitchFamily="34" charset="0"/>
                        </a:rPr>
                        <a:t>% </a:t>
                      </a:r>
                      <a:r>
                        <a:rPr lang="uk-UA" sz="1000" b="0" u="none" strike="noStrike" dirty="0" err="1">
                          <a:solidFill>
                            <a:schemeClr val="tx1"/>
                          </a:solidFill>
                          <a:effectLst/>
                          <a:latin typeface="+mn-lt"/>
                          <a:cs typeface="Arial" panose="020B0604020202020204" pitchFamily="34" charset="0"/>
                        </a:rPr>
                        <a:t>відповідей«Скоріше</a:t>
                      </a:r>
                      <a:r>
                        <a:rPr lang="uk-UA" sz="1000" b="0" u="none" strike="noStrike" dirty="0">
                          <a:solidFill>
                            <a:schemeClr val="tx1"/>
                          </a:solidFill>
                          <a:effectLst/>
                          <a:latin typeface="+mn-lt"/>
                          <a:cs typeface="Arial" panose="020B0604020202020204" pitchFamily="34" charset="0"/>
                        </a:rPr>
                        <a:t> підтримую» та «Цілком підтримую»</a:t>
                      </a:r>
                      <a:endParaRPr lang="en-US" sz="1000" b="0" u="none" strike="noStrike" dirty="0">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26055">
                <a:tc>
                  <a:txBody>
                    <a:bodyPr/>
                    <a:lstStyle/>
                    <a:p>
                      <a:pPr algn="l" fontAlgn="b"/>
                      <a:endParaRPr lang="en-US" sz="1000" b="0" i="0" u="none" strike="noStrike" dirty="0">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grpSp>
        <p:nvGrpSpPr>
          <p:cNvPr id="19" name="Group 18">
            <a:extLst>
              <a:ext uri="{FF2B5EF4-FFF2-40B4-BE49-F238E27FC236}">
                <a16:creationId xmlns="" xmlns:a16="http://schemas.microsoft.com/office/drawing/2014/main" id="{C4175BD7-D898-424D-9772-59FED45ADB0F}"/>
              </a:ext>
            </a:extLst>
          </p:cNvPr>
          <p:cNvGrpSpPr/>
          <p:nvPr/>
        </p:nvGrpSpPr>
        <p:grpSpPr>
          <a:xfrm>
            <a:off x="9362754" y="6412191"/>
            <a:ext cx="3057483" cy="400111"/>
            <a:chOff x="8729708" y="6238203"/>
            <a:chExt cx="3057483" cy="400111"/>
          </a:xfrm>
        </p:grpSpPr>
        <p:sp>
          <p:nvSpPr>
            <p:cNvPr id="22" name="Rectangle 27">
              <a:extLst>
                <a:ext uri="{FF2B5EF4-FFF2-40B4-BE49-F238E27FC236}">
                  <a16:creationId xmlns="" xmlns:a16="http://schemas.microsoft.com/office/drawing/2014/main" id="{57493668-F17D-41BC-BB7F-4BA1C9B67FB4}"/>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23" name="TextBox 22">
              <a:extLst>
                <a:ext uri="{FF2B5EF4-FFF2-40B4-BE49-F238E27FC236}">
                  <a16:creationId xmlns="" xmlns:a16="http://schemas.microsoft.com/office/drawing/2014/main" id="{E929F2A5-87D6-4CD4-BECF-6C5BE97F986C}"/>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24" name="Rectangle 23">
              <a:extLst>
                <a:ext uri="{FF2B5EF4-FFF2-40B4-BE49-F238E27FC236}">
                  <a16:creationId xmlns="" xmlns:a16="http://schemas.microsoft.com/office/drawing/2014/main" id="{C3642B92-0642-4C12-BA73-75C9E510AA2A}"/>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1288696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Table 19">
            <a:extLst>
              <a:ext uri="{FF2B5EF4-FFF2-40B4-BE49-F238E27FC236}">
                <a16:creationId xmlns="" xmlns:a16="http://schemas.microsoft.com/office/drawing/2014/main" id="{DAA87905-F19F-4205-9E45-C0C2519E641C}"/>
              </a:ext>
            </a:extLst>
          </p:cNvPr>
          <p:cNvGraphicFramePr>
            <a:graphicFrameLocks noGrp="1"/>
          </p:cNvGraphicFramePr>
          <p:nvPr>
            <p:extLst>
              <p:ext uri="{D42A27DB-BD31-4B8C-83A1-F6EECF244321}">
                <p14:modId xmlns:p14="http://schemas.microsoft.com/office/powerpoint/2010/main" val="1370339365"/>
              </p:ext>
            </p:extLst>
          </p:nvPr>
        </p:nvGraphicFramePr>
        <p:xfrm>
          <a:off x="440810" y="2557787"/>
          <a:ext cx="9741823" cy="2152040"/>
        </p:xfrm>
        <a:graphic>
          <a:graphicData uri="http://schemas.openxmlformats.org/drawingml/2006/table">
            <a:tbl>
              <a:tblPr>
                <a:tableStyleId>{2D5ABB26-0587-4C30-8999-92F81FD0307C}</a:tableStyleId>
              </a:tblPr>
              <a:tblGrid>
                <a:gridCol w="9741823">
                  <a:extLst>
                    <a:ext uri="{9D8B030D-6E8A-4147-A177-3AD203B41FA5}">
                      <a16:colId xmlns="" xmlns:a16="http://schemas.microsoft.com/office/drawing/2014/main" val="2044499614"/>
                    </a:ext>
                  </a:extLst>
                </a:gridCol>
              </a:tblGrid>
              <a:tr h="1048730">
                <a:tc>
                  <a:txBody>
                    <a:bodyPr/>
                    <a:lstStyle/>
                    <a:p>
                      <a:pPr algn="l" fontAlgn="ctr"/>
                      <a:r>
                        <a:rPr lang="uk-UA" sz="1100" dirty="0" err="1"/>
                        <a:t>Лосинівська</a:t>
                      </a:r>
                      <a:r>
                        <a:rPr lang="uk-UA" sz="1100" dirty="0"/>
                        <a:t> селищна громада</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T w="12700" cap="flat" cmpd="sng" algn="ctr">
                      <a:noFill/>
                      <a:prstDash val="solid"/>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667099763"/>
                  </a:ext>
                </a:extLst>
              </a:tr>
              <a:tr h="1103310">
                <a:tc>
                  <a:txBody>
                    <a:bodyPr/>
                    <a:lstStyle/>
                    <a:p>
                      <a:pPr marL="0" marR="0" lvl="0" indent="0" algn="l" defTabSz="914400" rtl="0" eaLnBrk="1" fontAlgn="auto" latinLnBrk="0" hangingPunct="1">
                        <a:lnSpc>
                          <a:spcPct val="100000"/>
                        </a:lnSpc>
                        <a:spcBef>
                          <a:spcPts val="0"/>
                        </a:spcBef>
                        <a:spcAft>
                          <a:spcPts val="0"/>
                        </a:spcAft>
                        <a:buClrTx/>
                        <a:buSzTx/>
                        <a:buFontTx/>
                        <a:buNone/>
                        <a:tabLst>
                          <a:tab pos="6575425" algn="l"/>
                        </a:tabLst>
                        <a:defRPr/>
                      </a:pPr>
                      <a:r>
                        <a:rPr lang="ru-RU" sz="1100" b="0" dirty="0">
                          <a:latin typeface="+mn-lt"/>
                          <a:ea typeface="Calibri" panose="020F0502020204030204" pitchFamily="34" charset="0"/>
                          <a:cs typeface="Times New Roman" panose="02020603050405020304" pitchFamily="18" charset="0"/>
                        </a:rPr>
                        <a:t>Когорта 4</a:t>
                      </a:r>
                      <a:endParaRPr lang="en-US" sz="1100" b="0" dirty="0">
                        <a:latin typeface="+mn-lt"/>
                        <a:ea typeface="Calibri" panose="020F0502020204030204" pitchFamily="34" charset="0"/>
                        <a:cs typeface="Times New Roman" panose="02020603050405020304" pitchFamily="18"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481648870"/>
                  </a:ext>
                </a:extLst>
              </a:tr>
            </a:tbl>
          </a:graphicData>
        </a:graphic>
      </p:graphicFrame>
      <p:graphicFrame>
        <p:nvGraphicFramePr>
          <p:cNvPr id="2" name="Object 1" hidden="1">
            <a:extLst>
              <a:ext uri="{FF2B5EF4-FFF2-40B4-BE49-F238E27FC236}">
                <a16:creationId xmlns="" xmlns:a16="http://schemas.microsoft.com/office/drawing/2014/main" id="{4C8FCA59-407D-4E9D-95C4-566EC6F74A0D}"/>
              </a:ext>
            </a:extLst>
          </p:cNvPr>
          <p:cNvGraphicFramePr>
            <a:graphicFrameLocks noChangeAspect="1"/>
          </p:cNvGraphicFramePr>
          <p:nvPr>
            <p:custDataLst>
              <p:tags r:id="rId2"/>
            </p:custDataLst>
            <p:extLst>
              <p:ext uri="{D42A27DB-BD31-4B8C-83A1-F6EECF244321}">
                <p14:modId xmlns:p14="http://schemas.microsoft.com/office/powerpoint/2010/main" val="32623752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1139" name="think-cell Slide" r:id="rId6" imgW="470" imgH="469" progId="TCLayout.ActiveDocument.1">
                  <p:embed/>
                </p:oleObj>
              </mc:Choice>
              <mc:Fallback>
                <p:oleObj name="think-cell Slide" r:id="rId6" imgW="470" imgH="469" progId="TCLayout.ActiveDocument.1">
                  <p:embed/>
                  <p:pic>
                    <p:nvPicPr>
                      <p:cNvPr id="2" name="Object 1" hidden="1">
                        <a:extLst>
                          <a:ext uri="{FF2B5EF4-FFF2-40B4-BE49-F238E27FC236}">
                            <a16:creationId xmlns="" xmlns:a16="http://schemas.microsoft.com/office/drawing/2014/main" id="{4C8FCA59-407D-4E9D-95C4-566EC6F74A0D}"/>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Espace réservé du texte 1">
            <a:extLst>
              <a:ext uri="{FF2B5EF4-FFF2-40B4-BE49-F238E27FC236}">
                <a16:creationId xmlns="" xmlns:a16="http://schemas.microsoft.com/office/drawing/2014/main" id="{466D4144-4EBA-46F4-9248-35D80B42CCFA}"/>
              </a:ext>
            </a:extLst>
          </p:cNvPr>
          <p:cNvSpPr txBox="1">
            <a:spLocks/>
          </p:cNvSpPr>
          <p:nvPr/>
        </p:nvSpPr>
        <p:spPr>
          <a:xfrm>
            <a:off x="260984" y="5764458"/>
            <a:ext cx="8707526" cy="819589"/>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8"/>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spcBef>
                <a:spcPts val="0"/>
              </a:spcBef>
            </a:pPr>
            <a:r>
              <a:rPr kumimoji="0" lang="uk-UA" sz="100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Джерело</a:t>
            </a:r>
            <a:r>
              <a:rPr kumimoji="0" lang="en-US" sz="100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 Q</a:t>
            </a:r>
            <a:r>
              <a:rPr lang="uk-UA" sz="1000" i="1" dirty="0">
                <a:solidFill>
                  <a:prstClr val="white">
                    <a:lumMod val="50000"/>
                  </a:prstClr>
                </a:solidFill>
                <a:latin typeface="Arial" panose="020B0604020202020204" pitchFamily="34" charset="0"/>
              </a:rPr>
              <a:t>2.</a:t>
            </a:r>
            <a:r>
              <a:rPr lang="en-US" sz="1000" i="1" dirty="0">
                <a:solidFill>
                  <a:prstClr val="white">
                    <a:lumMod val="50000"/>
                  </a:prstClr>
                </a:solidFill>
                <a:latin typeface="Arial" panose="020B0604020202020204" pitchFamily="34" charset="0"/>
              </a:rPr>
              <a:t>7</a:t>
            </a:r>
            <a:r>
              <a:rPr lang="uk-UA" sz="1000" i="1" dirty="0">
                <a:solidFill>
                  <a:prstClr val="white">
                    <a:lumMod val="50000"/>
                  </a:prstClr>
                </a:solidFill>
                <a:latin typeface="Arial" panose="020B0604020202020204" pitchFamily="34" charset="0"/>
              </a:rPr>
              <a:t> «Будь ласка, скажіть, наскільки ви впевнені чи не впевнені у тому, що органи місцевого самоврядування Вашої громади здатні впоратися із більшими повноваженнями, переданими їм в процесі децентралізації? Ви в цьому зовсім не впевнені, не дуже впевнені, скоріше впевнені чи цілком впевнені?»</a:t>
            </a:r>
          </a:p>
          <a:p>
            <a:pPr lvl="0">
              <a:spcBef>
                <a:spcPts val="0"/>
              </a:spcBef>
            </a:pPr>
            <a:r>
              <a:rPr kumimoji="0" lang="en-US" sz="100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Q</a:t>
            </a:r>
            <a:r>
              <a:rPr lang="uk-UA" sz="1000" i="1" dirty="0">
                <a:solidFill>
                  <a:prstClr val="white">
                    <a:lumMod val="50000"/>
                  </a:prstClr>
                </a:solidFill>
                <a:latin typeface="Arial" panose="020B0604020202020204" pitchFamily="34" charset="0"/>
              </a:rPr>
              <a:t>2.</a:t>
            </a:r>
            <a:r>
              <a:rPr lang="en-US" sz="1000" i="1" dirty="0">
                <a:solidFill>
                  <a:prstClr val="white">
                    <a:lumMod val="50000"/>
                  </a:prstClr>
                </a:solidFill>
                <a:latin typeface="Arial" panose="020B0604020202020204" pitchFamily="34" charset="0"/>
              </a:rPr>
              <a:t>9</a:t>
            </a:r>
            <a:r>
              <a:rPr lang="uk-UA" sz="1000" i="1" dirty="0">
                <a:solidFill>
                  <a:prstClr val="white">
                    <a:lumMod val="50000"/>
                  </a:prstClr>
                </a:solidFill>
                <a:latin typeface="Arial" panose="020B0604020202020204" pitchFamily="34" charset="0"/>
              </a:rPr>
              <a:t> «</a:t>
            </a:r>
            <a:r>
              <a:rPr lang="ru-RU" sz="1000" i="1" dirty="0">
                <a:solidFill>
                  <a:prstClr val="white">
                    <a:lumMod val="50000"/>
                  </a:prstClr>
                </a:solidFill>
                <a:latin typeface="Arial" panose="020B0604020202020204" pitchFamily="34" charset="0"/>
              </a:rPr>
              <a:t>А </a:t>
            </a:r>
            <a:r>
              <a:rPr lang="ru-RU" sz="1000" i="1" dirty="0" err="1">
                <a:solidFill>
                  <a:prstClr val="white">
                    <a:lumMod val="50000"/>
                  </a:prstClr>
                </a:solidFill>
                <a:latin typeface="Arial" panose="020B0604020202020204" pitchFamily="34" charset="0"/>
              </a:rPr>
              <a:t>наскільки</a:t>
            </a:r>
            <a:r>
              <a:rPr lang="ru-RU" sz="1000" i="1" dirty="0">
                <a:solidFill>
                  <a:prstClr val="white">
                    <a:lumMod val="50000"/>
                  </a:prstClr>
                </a:solidFill>
                <a:latin typeface="Arial" panose="020B0604020202020204" pitchFamily="34" charset="0"/>
              </a:rPr>
              <a:t> Ви </a:t>
            </a:r>
            <a:r>
              <a:rPr lang="ru-RU" sz="1000" i="1" dirty="0" err="1">
                <a:solidFill>
                  <a:prstClr val="white">
                    <a:lumMod val="50000"/>
                  </a:prstClr>
                </a:solidFill>
                <a:latin typeface="Arial" panose="020B0604020202020204" pitchFamily="34" charset="0"/>
              </a:rPr>
              <a:t>впевнені</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чи</a:t>
            </a:r>
            <a:r>
              <a:rPr lang="ru-RU" sz="1000" i="1" dirty="0">
                <a:solidFill>
                  <a:prstClr val="white">
                    <a:lumMod val="50000"/>
                  </a:prstClr>
                </a:solidFill>
                <a:latin typeface="Arial" panose="020B0604020202020204" pitchFamily="34" charset="0"/>
              </a:rPr>
              <a:t> не </a:t>
            </a:r>
            <a:r>
              <a:rPr lang="ru-RU" sz="1000" i="1" dirty="0" err="1">
                <a:solidFill>
                  <a:prstClr val="white">
                    <a:lumMod val="50000"/>
                  </a:prstClr>
                </a:solidFill>
                <a:latin typeface="Arial" panose="020B0604020202020204" pitchFamily="34" charset="0"/>
              </a:rPr>
              <a:t>впевнені</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щодо</a:t>
            </a:r>
            <a:r>
              <a:rPr lang="ru-RU" sz="1000" i="1" dirty="0">
                <a:solidFill>
                  <a:prstClr val="white">
                    <a:lumMod val="50000"/>
                  </a:prstClr>
                </a:solidFill>
                <a:latin typeface="Arial" panose="020B0604020202020204" pitchFamily="34" charset="0"/>
              </a:rPr>
              <a:t> того, </a:t>
            </a:r>
            <a:r>
              <a:rPr lang="ru-RU" sz="1000" i="1" dirty="0" err="1">
                <a:solidFill>
                  <a:prstClr val="white">
                    <a:lumMod val="50000"/>
                  </a:prstClr>
                </a:solidFill>
                <a:latin typeface="Arial" panose="020B0604020202020204" pitchFamily="34" charset="0"/>
              </a:rPr>
              <a:t>що</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органи</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місцевого</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самоврядування</a:t>
            </a:r>
            <a:r>
              <a:rPr lang="ru-RU" sz="1000" i="1" dirty="0">
                <a:solidFill>
                  <a:prstClr val="white">
                    <a:lumMod val="50000"/>
                  </a:prstClr>
                </a:solidFill>
                <a:latin typeface="Arial" panose="020B0604020202020204" pitchFamily="34" charset="0"/>
              </a:rPr>
              <a:t> у </a:t>
            </a:r>
            <a:r>
              <a:rPr lang="ru-RU" sz="1000" i="1" dirty="0" err="1">
                <a:solidFill>
                  <a:prstClr val="white">
                    <a:lumMod val="50000"/>
                  </a:prstClr>
                </a:solidFill>
                <a:latin typeface="Arial" panose="020B0604020202020204" pitchFamily="34" charset="0"/>
              </a:rPr>
              <a:t>Вашій</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громаді</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здатні</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розпорядитися</a:t>
            </a:r>
            <a:r>
              <a:rPr lang="ru-RU" sz="1000" i="1" dirty="0">
                <a:solidFill>
                  <a:prstClr val="white">
                    <a:lumMod val="50000"/>
                  </a:prstClr>
                </a:solidFill>
                <a:latin typeface="Arial" panose="020B0604020202020204" pitchFamily="34" charset="0"/>
              </a:rPr>
              <a:t> бюджетом, </a:t>
            </a:r>
            <a:r>
              <a:rPr lang="ru-RU" sz="1000" i="1" dirty="0" err="1">
                <a:solidFill>
                  <a:prstClr val="white">
                    <a:lumMod val="50000"/>
                  </a:prstClr>
                </a:solidFill>
                <a:latin typeface="Arial" panose="020B0604020202020204" pitchFamily="34" charset="0"/>
              </a:rPr>
              <a:t>які</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їм</a:t>
            </a:r>
            <a:r>
              <a:rPr lang="ru-RU" sz="1000" i="1" dirty="0">
                <a:solidFill>
                  <a:prstClr val="white">
                    <a:lumMod val="50000"/>
                  </a:prstClr>
                </a:solidFill>
                <a:latin typeface="Arial" panose="020B0604020202020204" pitchFamily="34" charset="0"/>
              </a:rPr>
              <a:t> передали в </a:t>
            </a:r>
            <a:r>
              <a:rPr lang="ru-RU" sz="1000" i="1" dirty="0" err="1">
                <a:solidFill>
                  <a:prstClr val="white">
                    <a:lumMod val="50000"/>
                  </a:prstClr>
                </a:solidFill>
                <a:latin typeface="Arial" panose="020B0604020202020204" pitchFamily="34" charset="0"/>
              </a:rPr>
              <a:t>процесі</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децентралізації</a:t>
            </a:r>
            <a:r>
              <a:rPr lang="ru-RU" sz="1000" i="1" dirty="0">
                <a:solidFill>
                  <a:prstClr val="white">
                    <a:lumMod val="50000"/>
                  </a:prstClr>
                </a:solidFill>
                <a:latin typeface="Arial" panose="020B0604020202020204" pitchFamily="34" charset="0"/>
              </a:rPr>
              <a:t>, на </a:t>
            </a:r>
            <a:r>
              <a:rPr lang="ru-RU" sz="1000" i="1" dirty="0" err="1">
                <a:solidFill>
                  <a:prstClr val="white">
                    <a:lumMod val="50000"/>
                  </a:prstClr>
                </a:solidFill>
                <a:latin typeface="Arial" panose="020B0604020202020204" pitchFamily="34" charset="0"/>
              </a:rPr>
              <a:t>користь</a:t>
            </a:r>
            <a:r>
              <a:rPr lang="ru-RU" sz="1000" i="1" dirty="0">
                <a:solidFill>
                  <a:prstClr val="white">
                    <a:lumMod val="50000"/>
                  </a:prstClr>
                </a:solidFill>
                <a:latin typeface="Arial" panose="020B0604020202020204" pitchFamily="34" charset="0"/>
              </a:rPr>
              <a:t> </a:t>
            </a:r>
            <a:r>
              <a:rPr lang="ru-RU" sz="1000" i="1" dirty="0" err="1">
                <a:solidFill>
                  <a:prstClr val="white">
                    <a:lumMod val="50000"/>
                  </a:prstClr>
                </a:solidFill>
                <a:latin typeface="Arial" panose="020B0604020202020204" pitchFamily="34" charset="0"/>
              </a:rPr>
              <a:t>громади</a:t>
            </a:r>
            <a:r>
              <a:rPr lang="ru-RU" sz="1000" i="1" dirty="0">
                <a:solidFill>
                  <a:prstClr val="white">
                    <a:lumMod val="50000"/>
                  </a:prstClr>
                </a:solidFill>
                <a:latin typeface="Arial" panose="020B0604020202020204" pitchFamily="34" charset="0"/>
              </a:rPr>
              <a:t>?»</a:t>
            </a:r>
            <a:endParaRPr lang="uk-UA" sz="1000" i="1" dirty="0">
              <a:solidFill>
                <a:prstClr val="white">
                  <a:lumMod val="50000"/>
                </a:prstClr>
              </a:solidFill>
              <a:latin typeface="Arial" panose="020B0604020202020204" pitchFamily="34" charset="0"/>
            </a:endParaRPr>
          </a:p>
        </p:txBody>
      </p:sp>
      <p:pic>
        <p:nvPicPr>
          <p:cNvPr id="16" name="Picture 15" descr="LOGO_FINAL.jpg">
            <a:extLst>
              <a:ext uri="{FF2B5EF4-FFF2-40B4-BE49-F238E27FC236}">
                <a16:creationId xmlns="" xmlns:a16="http://schemas.microsoft.com/office/drawing/2014/main" id="{0BBC36A5-26EC-4589-905B-900C4EB4721A}"/>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7" name="Graphique 8">
            <a:extLst>
              <a:ext uri="{FF2B5EF4-FFF2-40B4-BE49-F238E27FC236}">
                <a16:creationId xmlns="" xmlns:a16="http://schemas.microsoft.com/office/drawing/2014/main" id="{07F34FFB-C4A3-4200-8D11-25CDC5ADD2BE}"/>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pic>
        <p:nvPicPr>
          <p:cNvPr id="26" name="Picture 25" descr="C:\Users\yyesmukhanova\AppData\Local\Microsoft\Windows\INetCache\Content.Word\Horizontal_RGB_294.png">
            <a:extLst>
              <a:ext uri="{FF2B5EF4-FFF2-40B4-BE49-F238E27FC236}">
                <a16:creationId xmlns="" xmlns:a16="http://schemas.microsoft.com/office/drawing/2014/main" id="{67B7C1F1-8797-4887-93C1-DC2834BA8491}"/>
              </a:ext>
            </a:extLst>
          </p:cNvPr>
          <p:cNvPicPr/>
          <p:nvPr/>
        </p:nvPicPr>
        <p:blipFill rotWithShape="1">
          <a:blip r:embed="rId11"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sp>
        <p:nvSpPr>
          <p:cNvPr id="32" name="Espace réservé du texte 2">
            <a:extLst>
              <a:ext uri="{FF2B5EF4-FFF2-40B4-BE49-F238E27FC236}">
                <a16:creationId xmlns="" xmlns:a16="http://schemas.microsoft.com/office/drawing/2014/main" id="{A656F995-CF97-4206-B49F-1915FB6D6441}"/>
              </a:ext>
            </a:extLst>
          </p:cNvPr>
          <p:cNvSpPr>
            <a:spLocks noGrp="1"/>
          </p:cNvSpPr>
          <p:nvPr>
            <p:custDataLst>
              <p:tags r:id="rId3"/>
            </p:custDataLst>
          </p:nvPr>
        </p:nvSpPr>
        <p:spPr bwMode="auto">
          <a:xfrm>
            <a:off x="440811" y="2176813"/>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8"/>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ct val="0"/>
              </a:spcAft>
              <a:buClrTx/>
              <a:buSzPct val="50000"/>
              <a:buFont typeface="HelveticaNeueLT Std Lt Cn" panose="020B0406020202030204" pitchFamily="34" charset="0"/>
              <a:buNone/>
              <a:tabLst/>
              <a:defRPr/>
            </a:pPr>
            <a:endParaRPr kumimoji="0" lang="en-US" sz="1200" b="1" i="0" u="none" strike="noStrike" kern="1200" cap="none" spc="0" normalizeH="0" baseline="0" noProof="0">
              <a:ln>
                <a:noFill/>
              </a:ln>
              <a:solidFill>
                <a:prstClr val="black"/>
              </a:solidFill>
              <a:effectLst/>
              <a:uLnTx/>
              <a:uFillTx/>
              <a:latin typeface="Arial"/>
              <a:ea typeface="+mn-ea"/>
              <a:cs typeface="+mn-cs"/>
              <a:sym typeface="+mn-lt"/>
            </a:endParaRPr>
          </a:p>
        </p:txBody>
      </p:sp>
      <p:graphicFrame>
        <p:nvGraphicFramePr>
          <p:cNvPr id="27" name="Таблица 8">
            <a:extLst>
              <a:ext uri="{FF2B5EF4-FFF2-40B4-BE49-F238E27FC236}">
                <a16:creationId xmlns="" xmlns:a16="http://schemas.microsoft.com/office/drawing/2014/main" id="{51B99E79-F783-4A13-95F1-92281C34E05D}"/>
              </a:ext>
            </a:extLst>
          </p:cNvPr>
          <p:cNvGraphicFramePr>
            <a:graphicFrameLocks noGrp="1"/>
          </p:cNvGraphicFramePr>
          <p:nvPr>
            <p:extLst>
              <p:ext uri="{D42A27DB-BD31-4B8C-83A1-F6EECF244321}">
                <p14:modId xmlns:p14="http://schemas.microsoft.com/office/powerpoint/2010/main" val="152623134"/>
              </p:ext>
            </p:extLst>
          </p:nvPr>
        </p:nvGraphicFramePr>
        <p:xfrm>
          <a:off x="3861244" y="4566675"/>
          <a:ext cx="2234756" cy="406570"/>
        </p:xfrm>
        <a:graphic>
          <a:graphicData uri="http://schemas.openxmlformats.org/drawingml/2006/table">
            <a:tbl>
              <a:tblPr>
                <a:tableStyleId>{C083E6E3-FA7D-4D7B-A595-EF9225AFEA82}</a:tableStyleId>
              </a:tblPr>
              <a:tblGrid>
                <a:gridCol w="2234756">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uk-UA" sz="1000" b="0" u="none" strike="noStrike">
                          <a:solidFill>
                            <a:schemeClr val="tx1"/>
                          </a:solidFill>
                          <a:effectLst/>
                          <a:latin typeface="Arial" panose="020B0604020202020204" pitchFamily="34" charset="0"/>
                          <a:cs typeface="Arial" panose="020B0604020202020204" pitchFamily="34" charset="0"/>
                        </a:rPr>
                        <a:t>*% відповідей «Скоріше впевнені» та «Цілком впевнені»</a:t>
                      </a:r>
                      <a:endParaRPr lang="en-US" sz="1000" b="0" u="none" strike="noStrike">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bl>
          </a:graphicData>
        </a:graphic>
      </p:graphicFrame>
      <p:sp>
        <p:nvSpPr>
          <p:cNvPr id="37" name="TextBox 36">
            <a:extLst>
              <a:ext uri="{FF2B5EF4-FFF2-40B4-BE49-F238E27FC236}">
                <a16:creationId xmlns="" xmlns:a16="http://schemas.microsoft.com/office/drawing/2014/main" id="{68BC4E8B-8749-49A3-B3D5-B4537354A4FB}"/>
              </a:ext>
            </a:extLst>
          </p:cNvPr>
          <p:cNvSpPr txBox="1"/>
          <p:nvPr/>
        </p:nvSpPr>
        <p:spPr>
          <a:xfrm>
            <a:off x="2564823" y="2035989"/>
            <a:ext cx="3669501" cy="461665"/>
          </a:xfrm>
          <a:prstGeom prst="rect">
            <a:avLst/>
          </a:prstGeom>
          <a:noFill/>
          <a:ln>
            <a:noFill/>
          </a:ln>
        </p:spPr>
        <p:txBody>
          <a:bodyPr wrap="square" rtlCol="0">
            <a:spAutoFit/>
          </a:bodyPr>
          <a:lstStyle/>
          <a:p>
            <a:pPr lvl="0" algn="ctr">
              <a:defRPr/>
            </a:pPr>
            <a:r>
              <a:rPr lang="uk-UA" sz="1200" b="1" dirty="0"/>
              <a:t>Впевненість у здатності влади громади впоратися з більшими ПОВНОВАЖЕННЯМИ*</a:t>
            </a:r>
            <a:endParaRPr lang="ru-RU" sz="1200" b="1" dirty="0"/>
          </a:p>
        </p:txBody>
      </p:sp>
      <p:sp>
        <p:nvSpPr>
          <p:cNvPr id="36" name="Espace réservé du texte 2">
            <a:extLst>
              <a:ext uri="{FF2B5EF4-FFF2-40B4-BE49-F238E27FC236}">
                <a16:creationId xmlns="" xmlns:a16="http://schemas.microsoft.com/office/drawing/2014/main" id="{9896A888-B20A-4991-BA00-15F5C718F30E}"/>
              </a:ext>
            </a:extLst>
          </p:cNvPr>
          <p:cNvSpPr>
            <a:spLocks noGrp="1"/>
          </p:cNvSpPr>
          <p:nvPr>
            <p:custDataLst>
              <p:tags r:id="rId4"/>
            </p:custDataLst>
          </p:nvPr>
        </p:nvSpPr>
        <p:spPr bwMode="auto">
          <a:xfrm>
            <a:off x="456304" y="1434775"/>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8"/>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50" dirty="0">
                <a:sym typeface="+mn-lt"/>
              </a:rPr>
              <a:t>Період: базове опитування, 2021</a:t>
            </a:r>
            <a:endParaRPr lang="en-US" sz="1050" dirty="0">
              <a:sym typeface="+mn-lt"/>
            </a:endParaRPr>
          </a:p>
        </p:txBody>
      </p:sp>
      <p:sp>
        <p:nvSpPr>
          <p:cNvPr id="40" name="TextBox 39">
            <a:extLst>
              <a:ext uri="{FF2B5EF4-FFF2-40B4-BE49-F238E27FC236}">
                <a16:creationId xmlns="" xmlns:a16="http://schemas.microsoft.com/office/drawing/2014/main" id="{4A2D4BAA-B765-4496-8E88-5F4046BE8912}"/>
              </a:ext>
            </a:extLst>
          </p:cNvPr>
          <p:cNvSpPr txBox="1"/>
          <p:nvPr/>
        </p:nvSpPr>
        <p:spPr>
          <a:xfrm>
            <a:off x="352488" y="1037837"/>
            <a:ext cx="9870715" cy="369332"/>
          </a:xfrm>
          <a:prstGeom prst="rect">
            <a:avLst/>
          </a:prstGeom>
          <a:noFill/>
        </p:spPr>
        <p:txBody>
          <a:bodyPr wrap="none" rtlCol="0">
            <a:spAutoFit/>
          </a:bodyPr>
          <a:lstStyle/>
          <a:p>
            <a:r>
              <a:rPr lang="uk-UA">
                <a:solidFill>
                  <a:schemeClr val="bg2"/>
                </a:solidFill>
              </a:rPr>
              <a:t>Впевненість у здатності влади ОТГ впоратися з більшими повноваженнями та бюджетами</a:t>
            </a:r>
            <a:endParaRPr lang="en-US" b="1">
              <a:solidFill>
                <a:schemeClr val="bg2"/>
              </a:solidFill>
            </a:endParaRPr>
          </a:p>
        </p:txBody>
      </p:sp>
      <p:cxnSp>
        <p:nvCxnSpPr>
          <p:cNvPr id="41" name="Прямая соединительная линия 4">
            <a:extLst>
              <a:ext uri="{FF2B5EF4-FFF2-40B4-BE49-F238E27FC236}">
                <a16:creationId xmlns="" xmlns:a16="http://schemas.microsoft.com/office/drawing/2014/main" id="{26FBA78F-1834-4B58-9F28-E3D1A07BEFB2}"/>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44" name="Рисунок 3">
            <a:extLst>
              <a:ext uri="{FF2B5EF4-FFF2-40B4-BE49-F238E27FC236}">
                <a16:creationId xmlns="" xmlns:a16="http://schemas.microsoft.com/office/drawing/2014/main" id="{53D8B2C4-C4F1-4FBC-853E-8A7CBD5A4A62}"/>
              </a:ext>
            </a:extLst>
          </p:cNvPr>
          <p:cNvPicPr>
            <a:picLocks noChangeAspect="1"/>
          </p:cNvPicPr>
          <p:nvPr/>
        </p:nvPicPr>
        <p:blipFill>
          <a:blip r:embed="rId12" cstate="print">
            <a:alphaModFix/>
            <a:duotone>
              <a:prstClr val="black"/>
              <a:srgbClr val="009D9C">
                <a:tint val="45000"/>
                <a:satMod val="400000"/>
              </a:srgbClr>
            </a:duotone>
            <a:extLst>
              <a:ext uri="{BEBA8EAE-BF5A-486C-A8C5-ECC9F3942E4B}">
                <a14:imgProps xmlns:a14="http://schemas.microsoft.com/office/drawing/2010/main">
                  <a14:imgLayer r:embed="rId13">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sp>
        <p:nvSpPr>
          <p:cNvPr id="45" name="TextBox 44">
            <a:extLst>
              <a:ext uri="{FF2B5EF4-FFF2-40B4-BE49-F238E27FC236}">
                <a16:creationId xmlns="" xmlns:a16="http://schemas.microsoft.com/office/drawing/2014/main" id="{A7BF9B82-50D3-41AA-8938-65DD8E7F10B2}"/>
              </a:ext>
            </a:extLst>
          </p:cNvPr>
          <p:cNvSpPr txBox="1"/>
          <p:nvPr/>
        </p:nvSpPr>
        <p:spPr>
          <a:xfrm>
            <a:off x="6770003" y="2020793"/>
            <a:ext cx="3669501" cy="461665"/>
          </a:xfrm>
          <a:prstGeom prst="rect">
            <a:avLst/>
          </a:prstGeom>
          <a:noFill/>
          <a:ln>
            <a:noFill/>
          </a:ln>
        </p:spPr>
        <p:txBody>
          <a:bodyPr wrap="square" rtlCol="0">
            <a:spAutoFit/>
          </a:bodyPr>
          <a:lstStyle/>
          <a:p>
            <a:pPr lvl="0" algn="ctr">
              <a:defRPr/>
            </a:pPr>
            <a:r>
              <a:rPr lang="uk-UA" sz="1200" b="1" dirty="0"/>
              <a:t>Впевненість у здатності влади громади розпорядитися БЮДЖЕТОМ*</a:t>
            </a:r>
            <a:endParaRPr lang="ru-RU" sz="1200" b="1" dirty="0"/>
          </a:p>
        </p:txBody>
      </p:sp>
      <p:graphicFrame>
        <p:nvGraphicFramePr>
          <p:cNvPr id="60" name="Таблица 8">
            <a:extLst>
              <a:ext uri="{FF2B5EF4-FFF2-40B4-BE49-F238E27FC236}">
                <a16:creationId xmlns="" xmlns:a16="http://schemas.microsoft.com/office/drawing/2014/main" id="{915E5E72-FA72-4779-8289-BA261EC1D490}"/>
              </a:ext>
            </a:extLst>
          </p:cNvPr>
          <p:cNvGraphicFramePr>
            <a:graphicFrameLocks noGrp="1"/>
          </p:cNvGraphicFramePr>
          <p:nvPr>
            <p:extLst>
              <p:ext uri="{D42A27DB-BD31-4B8C-83A1-F6EECF244321}">
                <p14:modId xmlns:p14="http://schemas.microsoft.com/office/powerpoint/2010/main" val="2732962502"/>
              </p:ext>
            </p:extLst>
          </p:nvPr>
        </p:nvGraphicFramePr>
        <p:xfrm>
          <a:off x="7180354" y="4516085"/>
          <a:ext cx="2512754" cy="406570"/>
        </p:xfrm>
        <a:graphic>
          <a:graphicData uri="http://schemas.openxmlformats.org/drawingml/2006/table">
            <a:tbl>
              <a:tblPr>
                <a:tableStyleId>{C083E6E3-FA7D-4D7B-A595-EF9225AFEA82}</a:tableStyleId>
              </a:tblPr>
              <a:tblGrid>
                <a:gridCol w="2512754">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uk-UA" sz="1000" b="0" u="none" strike="noStrike" dirty="0">
                          <a:solidFill>
                            <a:schemeClr val="tx1"/>
                          </a:solidFill>
                          <a:effectLst/>
                          <a:latin typeface="Arial" panose="020B0604020202020204" pitchFamily="34" charset="0"/>
                          <a:cs typeface="Arial" panose="020B0604020202020204" pitchFamily="34" charset="0"/>
                        </a:rPr>
                        <a:t>*% відповідей «Скоріше впевнені» та «Цілком впевнені»</a:t>
                      </a:r>
                      <a:endParaRPr lang="en-US" sz="1000" b="0" u="none" strike="noStrike" dirty="0">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bl>
          </a:graphicData>
        </a:graphic>
      </p:graphicFrame>
      <p:graphicFrame>
        <p:nvGraphicFramePr>
          <p:cNvPr id="19" name="Диаграмма 1">
            <a:extLst>
              <a:ext uri="{FF2B5EF4-FFF2-40B4-BE49-F238E27FC236}">
                <a16:creationId xmlns="" xmlns:a16="http://schemas.microsoft.com/office/drawing/2014/main" id="{50962B7B-A364-482A-A04B-E61AEB573C7C}"/>
              </a:ext>
            </a:extLst>
          </p:cNvPr>
          <p:cNvGraphicFramePr/>
          <p:nvPr>
            <p:extLst>
              <p:ext uri="{D42A27DB-BD31-4B8C-83A1-F6EECF244321}">
                <p14:modId xmlns:p14="http://schemas.microsoft.com/office/powerpoint/2010/main" val="3075160150"/>
              </p:ext>
            </p:extLst>
          </p:nvPr>
        </p:nvGraphicFramePr>
        <p:xfrm>
          <a:off x="3053737" y="2772440"/>
          <a:ext cx="2360041" cy="1686439"/>
        </p:xfrm>
        <a:graphic>
          <a:graphicData uri="http://schemas.openxmlformats.org/drawingml/2006/chart">
            <c:chart xmlns:c="http://schemas.openxmlformats.org/drawingml/2006/chart" xmlns:r="http://schemas.openxmlformats.org/officeDocument/2006/relationships" r:id="rId14"/>
          </a:graphicData>
        </a:graphic>
      </p:graphicFrame>
      <p:graphicFrame>
        <p:nvGraphicFramePr>
          <p:cNvPr id="21" name="Диаграмма 1">
            <a:extLst>
              <a:ext uri="{FF2B5EF4-FFF2-40B4-BE49-F238E27FC236}">
                <a16:creationId xmlns="" xmlns:a16="http://schemas.microsoft.com/office/drawing/2014/main" id="{6DEDDF64-989B-4B75-AF45-5E4B7AAACE1F}"/>
              </a:ext>
            </a:extLst>
          </p:cNvPr>
          <p:cNvGraphicFramePr/>
          <p:nvPr>
            <p:extLst>
              <p:ext uri="{D42A27DB-BD31-4B8C-83A1-F6EECF244321}">
                <p14:modId xmlns:p14="http://schemas.microsoft.com/office/powerpoint/2010/main" val="4109356239"/>
              </p:ext>
            </p:extLst>
          </p:nvPr>
        </p:nvGraphicFramePr>
        <p:xfrm>
          <a:off x="7156748" y="2784238"/>
          <a:ext cx="2360041" cy="1686439"/>
        </p:xfrm>
        <a:graphic>
          <a:graphicData uri="http://schemas.openxmlformats.org/drawingml/2006/chart">
            <c:chart xmlns:c="http://schemas.openxmlformats.org/drawingml/2006/chart" xmlns:r="http://schemas.openxmlformats.org/officeDocument/2006/relationships" r:id="rId15"/>
          </a:graphicData>
        </a:graphic>
      </p:graphicFrame>
      <p:grpSp>
        <p:nvGrpSpPr>
          <p:cNvPr id="22" name="Group 21">
            <a:extLst>
              <a:ext uri="{FF2B5EF4-FFF2-40B4-BE49-F238E27FC236}">
                <a16:creationId xmlns="" xmlns:a16="http://schemas.microsoft.com/office/drawing/2014/main" id="{2326712C-BB21-4717-B32E-0FAF212D9A1E}"/>
              </a:ext>
            </a:extLst>
          </p:cNvPr>
          <p:cNvGrpSpPr/>
          <p:nvPr/>
        </p:nvGrpSpPr>
        <p:grpSpPr>
          <a:xfrm>
            <a:off x="9362754" y="6412191"/>
            <a:ext cx="3057483" cy="400111"/>
            <a:chOff x="8729708" y="6238203"/>
            <a:chExt cx="3057483" cy="400111"/>
          </a:xfrm>
        </p:grpSpPr>
        <p:sp>
          <p:nvSpPr>
            <p:cNvPr id="23" name="Rectangle 27">
              <a:extLst>
                <a:ext uri="{FF2B5EF4-FFF2-40B4-BE49-F238E27FC236}">
                  <a16:creationId xmlns="" xmlns:a16="http://schemas.microsoft.com/office/drawing/2014/main" id="{D19B0772-0332-4B34-95F2-128DE986C977}"/>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24" name="TextBox 23">
              <a:extLst>
                <a:ext uri="{FF2B5EF4-FFF2-40B4-BE49-F238E27FC236}">
                  <a16:creationId xmlns="" xmlns:a16="http://schemas.microsoft.com/office/drawing/2014/main" id="{64D7D8A3-F0B6-4141-A404-2CE54D2EAE79}"/>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25" name="Rectangle 24">
              <a:extLst>
                <a:ext uri="{FF2B5EF4-FFF2-40B4-BE49-F238E27FC236}">
                  <a16:creationId xmlns="" xmlns:a16="http://schemas.microsoft.com/office/drawing/2014/main" id="{C97A55B6-0363-4425-AE14-D2E7AE27FBFA}"/>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7638399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38607" y="676794"/>
            <a:ext cx="7394532" cy="956958"/>
          </a:xfrm>
        </p:spPr>
        <p:txBody>
          <a:bodyPr/>
          <a:lstStyle/>
          <a:p>
            <a:r>
              <a:rPr lang="uk-UA">
                <a:solidFill>
                  <a:srgbClr val="0070C0"/>
                </a:solidFill>
                <a:latin typeface="Arial" panose="020B0604020202020204" pitchFamily="34" charset="0"/>
                <a:cs typeface="Arial" panose="020B0604020202020204" pitchFamily="34" charset="0"/>
              </a:rPr>
              <a:t> </a:t>
            </a:r>
            <a:endParaRPr lang="en-US">
              <a:solidFill>
                <a:srgbClr val="0070C0"/>
              </a:solidFill>
              <a:latin typeface="Arial" panose="020B0604020202020204" pitchFamily="34" charset="0"/>
              <a:cs typeface="Arial" panose="020B0604020202020204" pitchFamily="34" charset="0"/>
            </a:endParaRPr>
          </a:p>
        </p:txBody>
      </p:sp>
      <p:sp>
        <p:nvSpPr>
          <p:cNvPr id="3" name="Подзаголовок 2"/>
          <p:cNvSpPr>
            <a:spLocks noGrp="1"/>
          </p:cNvSpPr>
          <p:nvPr>
            <p:ph type="subTitle" idx="1"/>
          </p:nvPr>
        </p:nvSpPr>
        <p:spPr>
          <a:xfrm>
            <a:off x="572655" y="2692400"/>
            <a:ext cx="11176000" cy="1655762"/>
          </a:xfrm>
        </p:spPr>
        <p:txBody>
          <a:bodyPr>
            <a:noAutofit/>
          </a:bodyPr>
          <a:lstStyle/>
          <a:p>
            <a:pPr algn="l"/>
            <a:r>
              <a:rPr lang="ru-RU" sz="5400" b="1" err="1">
                <a:solidFill>
                  <a:schemeClr val="tx2"/>
                </a:solidFill>
                <a:latin typeface="Arial" panose="020B0604020202020204" pitchFamily="34" charset="0"/>
                <a:cs typeface="Arial" panose="020B0604020202020204" pitchFamily="34" charset="0"/>
              </a:rPr>
              <a:t>Впевненість</a:t>
            </a:r>
            <a:r>
              <a:rPr lang="ru-RU" sz="5400" b="1">
                <a:solidFill>
                  <a:schemeClr val="tx2"/>
                </a:solidFill>
                <a:latin typeface="Arial" panose="020B0604020202020204" pitchFamily="34" charset="0"/>
                <a:cs typeface="Arial" panose="020B0604020202020204" pitchFamily="34" charset="0"/>
              </a:rPr>
              <a:t> і </a:t>
            </a:r>
            <a:r>
              <a:rPr lang="ru-RU" sz="5400" b="1" err="1">
                <a:solidFill>
                  <a:schemeClr val="tx2"/>
                </a:solidFill>
                <a:latin typeface="Arial" panose="020B0604020202020204" pitchFamily="34" charset="0"/>
                <a:cs typeface="Arial" panose="020B0604020202020204" pitchFamily="34" charset="0"/>
              </a:rPr>
              <a:t>довіра</a:t>
            </a:r>
            <a:r>
              <a:rPr lang="ru-RU" sz="5400" b="1">
                <a:solidFill>
                  <a:schemeClr val="tx2"/>
                </a:solidFill>
                <a:latin typeface="Arial" panose="020B0604020202020204" pitchFamily="34" charset="0"/>
                <a:cs typeface="Arial" panose="020B0604020202020204" pitchFamily="34" charset="0"/>
              </a:rPr>
              <a:t> до </a:t>
            </a:r>
            <a:r>
              <a:rPr lang="ru-RU" sz="5400" b="1" err="1">
                <a:solidFill>
                  <a:schemeClr val="tx2"/>
                </a:solidFill>
                <a:latin typeface="Arial" panose="020B0604020202020204" pitchFamily="34" charset="0"/>
                <a:cs typeface="Arial" panose="020B0604020202020204" pitchFamily="34" charset="0"/>
              </a:rPr>
              <a:t>органів</a:t>
            </a:r>
            <a:r>
              <a:rPr lang="ru-RU" sz="5400" b="1">
                <a:solidFill>
                  <a:schemeClr val="tx2"/>
                </a:solidFill>
                <a:latin typeface="Arial" panose="020B0604020202020204" pitchFamily="34" charset="0"/>
                <a:cs typeface="Arial" panose="020B0604020202020204" pitchFamily="34" charset="0"/>
              </a:rPr>
              <a:t> </a:t>
            </a:r>
            <a:r>
              <a:rPr lang="ru-RU" sz="5400" b="1" err="1">
                <a:solidFill>
                  <a:schemeClr val="tx2"/>
                </a:solidFill>
                <a:latin typeface="Arial" panose="020B0604020202020204" pitchFamily="34" charset="0"/>
                <a:cs typeface="Arial" panose="020B0604020202020204" pitchFamily="34" charset="0"/>
              </a:rPr>
              <a:t>місцевого</a:t>
            </a:r>
            <a:r>
              <a:rPr lang="ru-RU" sz="5400" b="1">
                <a:solidFill>
                  <a:schemeClr val="tx2"/>
                </a:solidFill>
                <a:latin typeface="Arial" panose="020B0604020202020204" pitchFamily="34" charset="0"/>
                <a:cs typeface="Arial" panose="020B0604020202020204" pitchFamily="34" charset="0"/>
              </a:rPr>
              <a:t> </a:t>
            </a:r>
            <a:r>
              <a:rPr lang="ru-RU" sz="5400" b="1" err="1">
                <a:solidFill>
                  <a:schemeClr val="tx2"/>
                </a:solidFill>
                <a:latin typeface="Arial" panose="020B0604020202020204" pitchFamily="34" charset="0"/>
                <a:cs typeface="Arial" panose="020B0604020202020204" pitchFamily="34" charset="0"/>
              </a:rPr>
              <a:t>самоврядування</a:t>
            </a:r>
            <a:r>
              <a:rPr lang="ru-RU" sz="5400" b="1">
                <a:solidFill>
                  <a:schemeClr val="tx2"/>
                </a:solidFill>
                <a:latin typeface="Arial" panose="020B0604020202020204" pitchFamily="34" charset="0"/>
                <a:cs typeface="Arial" panose="020B0604020202020204" pitchFamily="34" charset="0"/>
              </a:rPr>
              <a:t> </a:t>
            </a:r>
          </a:p>
          <a:p>
            <a:pPr algn="l"/>
            <a:endParaRPr lang="uk-UA" sz="5400" b="1">
              <a:solidFill>
                <a:schemeClr val="tx2"/>
              </a:solidFill>
              <a:latin typeface="Arial" panose="020B0604020202020204" pitchFamily="34" charset="0"/>
              <a:cs typeface="Arial" panose="020B0604020202020204" pitchFamily="34" charset="0"/>
            </a:endParaRPr>
          </a:p>
          <a:p>
            <a:pPr algn="l"/>
            <a:r>
              <a:rPr lang="uk-UA" sz="3200" b="1">
                <a:solidFill>
                  <a:schemeClr val="tx2"/>
                </a:solidFill>
                <a:latin typeface="Arial" panose="020B0604020202020204" pitchFamily="34" charset="0"/>
                <a:cs typeface="Arial" panose="020B0604020202020204" pitchFamily="34" charset="0"/>
              </a:rPr>
              <a:t>Довіра до місцевих інституцій</a:t>
            </a:r>
            <a:endParaRPr lang="ru-RU" sz="3200" b="1">
              <a:solidFill>
                <a:schemeClr val="tx2"/>
              </a:solidFill>
              <a:latin typeface="Arial" panose="020B0604020202020204" pitchFamily="34" charset="0"/>
              <a:cs typeface="Arial" panose="020B0604020202020204" pitchFamily="34" charset="0"/>
            </a:endParaRPr>
          </a:p>
        </p:txBody>
      </p:sp>
      <p:pic>
        <p:nvPicPr>
          <p:cNvPr id="9" name="Рисунок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20217" y="5724051"/>
            <a:ext cx="2771783" cy="654787"/>
          </a:xfrm>
          <a:prstGeom prst="rect">
            <a:avLst/>
          </a:prstGeom>
        </p:spPr>
      </p:pic>
      <p:sp>
        <p:nvSpPr>
          <p:cNvPr id="5" name="Rectangle 4">
            <a:extLst>
              <a:ext uri="{FF2B5EF4-FFF2-40B4-BE49-F238E27FC236}">
                <a16:creationId xmlns="" xmlns:a16="http://schemas.microsoft.com/office/drawing/2014/main" id="{AD2BAAD8-C904-4507-80DE-B111712A6BBB}"/>
              </a:ext>
            </a:extLst>
          </p:cNvPr>
          <p:cNvSpPr/>
          <p:nvPr/>
        </p:nvSpPr>
        <p:spPr>
          <a:xfrm>
            <a:off x="92364" y="6456219"/>
            <a:ext cx="12099636" cy="383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_FINAL.jpg">
            <a:extLst>
              <a:ext uri="{FF2B5EF4-FFF2-40B4-BE49-F238E27FC236}">
                <a16:creationId xmlns="" xmlns:a16="http://schemas.microsoft.com/office/drawing/2014/main" id="{A53DA18C-7BFF-4577-B4B3-8CDB1A40EBFB}"/>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69656" y="448593"/>
            <a:ext cx="2171855" cy="707632"/>
          </a:xfrm>
          <a:prstGeom prst="rect">
            <a:avLst/>
          </a:prstGeom>
          <a:noFill/>
        </p:spPr>
      </p:pic>
      <p:pic>
        <p:nvPicPr>
          <p:cNvPr id="14" name="Picture 13" descr="C:\Users\yyesmukhanova\AppData\Local\Microsoft\Windows\INetCache\Content.Word\Horizontal_RGB_294.png">
            <a:extLst>
              <a:ext uri="{FF2B5EF4-FFF2-40B4-BE49-F238E27FC236}">
                <a16:creationId xmlns="" xmlns:a16="http://schemas.microsoft.com/office/drawing/2014/main" id="{1335DFD0-644B-44A1-8791-5D09622EE6D4}"/>
              </a:ext>
            </a:extLst>
          </p:cNvPr>
          <p:cNvPicPr/>
          <p:nvPr/>
        </p:nvPicPr>
        <p:blipFill rotWithShape="1">
          <a:blip r:embed="rId4" cstate="print">
            <a:extLst>
              <a:ext uri="{28A0092B-C50C-407E-A947-70E740481C1C}">
                <a14:useLocalDpi xmlns:a14="http://schemas.microsoft.com/office/drawing/2010/main" val="0"/>
              </a:ext>
            </a:extLst>
          </a:blip>
          <a:srcRect l="8975" t="7236" r="9230" b="14325"/>
          <a:stretch/>
        </p:blipFill>
        <p:spPr bwMode="auto">
          <a:xfrm>
            <a:off x="2592489" y="360221"/>
            <a:ext cx="2537511" cy="940694"/>
          </a:xfrm>
          <a:prstGeom prst="rect">
            <a:avLst/>
          </a:prstGeom>
          <a:noFill/>
          <a:ln>
            <a:noFill/>
          </a:ln>
          <a:extLst>
            <a:ext uri="{53640926-AAD7-44D8-BBD7-CCE9431645EC}">
              <a14:shadowObscured xmlns:a14="http://schemas.microsoft.com/office/drawing/2010/main"/>
            </a:ext>
          </a:extLst>
        </p:spPr>
      </p:pic>
      <p:pic>
        <p:nvPicPr>
          <p:cNvPr id="15" name="Graphique 8">
            <a:extLst>
              <a:ext uri="{FF2B5EF4-FFF2-40B4-BE49-F238E27FC236}">
                <a16:creationId xmlns="" xmlns:a16="http://schemas.microsoft.com/office/drawing/2014/main" id="{91E04A3F-3B4F-4056-B7D8-5CE5790F6BB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991350" y="530158"/>
            <a:ext cx="714250" cy="654228"/>
          </a:xfrm>
          <a:prstGeom prst="rect">
            <a:avLst/>
          </a:prstGeom>
        </p:spPr>
      </p:pic>
      <p:pic>
        <p:nvPicPr>
          <p:cNvPr id="11" name="Рисунок 3">
            <a:extLst>
              <a:ext uri="{FF2B5EF4-FFF2-40B4-BE49-F238E27FC236}">
                <a16:creationId xmlns="" xmlns:a16="http://schemas.microsoft.com/office/drawing/2014/main" id="{006FAFF4-A7CA-44F2-BC73-F616AEFB51F7}"/>
              </a:ext>
            </a:extLst>
          </p:cNvPr>
          <p:cNvPicPr>
            <a:picLocks noChangeAspect="1"/>
          </p:cNvPicPr>
          <p:nvPr/>
        </p:nvPicPr>
        <p:blipFill>
          <a:blip r:embed="rId6" cstate="print">
            <a:alphaModFix/>
            <a:duotone>
              <a:prstClr val="black"/>
              <a:srgbClr val="009D9C">
                <a:tint val="45000"/>
                <a:satMod val="400000"/>
              </a:srgbClr>
            </a:duotone>
            <a:extLst>
              <a:ext uri="{BEBA8EAE-BF5A-486C-A8C5-ECC9F3942E4B}">
                <a14:imgProps xmlns:a14="http://schemas.microsoft.com/office/drawing/2010/main">
                  <a14:imgLayer r:embed="rId7">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0"/>
            <a:ext cx="2292263" cy="1633752"/>
          </a:xfrm>
          <a:prstGeom prst="rect">
            <a:avLst/>
          </a:prstGeom>
        </p:spPr>
      </p:pic>
      <p:cxnSp>
        <p:nvCxnSpPr>
          <p:cNvPr id="12" name="Прямая соединительная линия 5">
            <a:extLst>
              <a:ext uri="{FF2B5EF4-FFF2-40B4-BE49-F238E27FC236}">
                <a16:creationId xmlns="" xmlns:a16="http://schemas.microsoft.com/office/drawing/2014/main" id="{21AC8B06-FA04-4049-908A-3A6EFF0E883E}"/>
              </a:ext>
            </a:extLst>
          </p:cNvPr>
          <p:cNvCxnSpPr>
            <a:cxnSpLocks/>
          </p:cNvCxnSpPr>
          <p:nvPr/>
        </p:nvCxnSpPr>
        <p:spPr>
          <a:xfrm>
            <a:off x="0" y="1633752"/>
            <a:ext cx="10510982" cy="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90747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 xmlns:a16="http://schemas.microsoft.com/office/drawing/2014/main" id="{12DD1658-9E2D-45F8-8C97-BB2490E9B193}"/>
              </a:ext>
            </a:extLst>
          </p:cNvPr>
          <p:cNvGraphicFramePr>
            <a:graphicFrameLocks noChangeAspect="1"/>
          </p:cNvGraphicFramePr>
          <p:nvPr>
            <p:custDataLst>
              <p:tags r:id="rId2"/>
            </p:custDataLst>
            <p:extLst>
              <p:ext uri="{D42A27DB-BD31-4B8C-83A1-F6EECF244321}">
                <p14:modId xmlns:p14="http://schemas.microsoft.com/office/powerpoint/2010/main" val="2215374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2163" name="think-cell Slide" r:id="rId6" imgW="287" imgH="287" progId="TCLayout.ActiveDocument.1">
                  <p:embed/>
                </p:oleObj>
              </mc:Choice>
              <mc:Fallback>
                <p:oleObj name="think-cell Slide" r:id="rId6" imgW="287" imgH="287" progId="TCLayout.ActiveDocument.1">
                  <p:embed/>
                  <p:pic>
                    <p:nvPicPr>
                      <p:cNvPr id="6" name="Object 5" hidden="1">
                        <a:extLst>
                          <a:ext uri="{FF2B5EF4-FFF2-40B4-BE49-F238E27FC236}">
                            <a16:creationId xmlns="" xmlns:a16="http://schemas.microsoft.com/office/drawing/2014/main" id="{12DD1658-9E2D-45F8-8C97-BB2490E9B193}"/>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graphicFrame>
        <p:nvGraphicFramePr>
          <p:cNvPr id="25" name="Table 24">
            <a:extLst>
              <a:ext uri="{FF2B5EF4-FFF2-40B4-BE49-F238E27FC236}">
                <a16:creationId xmlns="" xmlns:a16="http://schemas.microsoft.com/office/drawing/2014/main" id="{518375BD-5077-423C-93BF-24363A222730}"/>
              </a:ext>
            </a:extLst>
          </p:cNvPr>
          <p:cNvGraphicFramePr>
            <a:graphicFrameLocks noGrp="1"/>
          </p:cNvGraphicFramePr>
          <p:nvPr>
            <p:extLst>
              <p:ext uri="{D42A27DB-BD31-4B8C-83A1-F6EECF244321}">
                <p14:modId xmlns:p14="http://schemas.microsoft.com/office/powerpoint/2010/main" val="679459298"/>
              </p:ext>
            </p:extLst>
          </p:nvPr>
        </p:nvGraphicFramePr>
        <p:xfrm>
          <a:off x="440810" y="2512962"/>
          <a:ext cx="11463417" cy="2343062"/>
        </p:xfrm>
        <a:graphic>
          <a:graphicData uri="http://schemas.openxmlformats.org/drawingml/2006/table">
            <a:tbl>
              <a:tblPr>
                <a:tableStyleId>{2D5ABB26-0587-4C30-8999-92F81FD0307C}</a:tableStyleId>
              </a:tblPr>
              <a:tblGrid>
                <a:gridCol w="11463417">
                  <a:extLst>
                    <a:ext uri="{9D8B030D-6E8A-4147-A177-3AD203B41FA5}">
                      <a16:colId xmlns="" xmlns:a16="http://schemas.microsoft.com/office/drawing/2014/main" val="2044499614"/>
                    </a:ext>
                  </a:extLst>
                </a:gridCol>
              </a:tblGrid>
              <a:tr h="1141820">
                <a:tc>
                  <a:txBody>
                    <a:bodyPr/>
                    <a:lstStyle/>
                    <a:p>
                      <a:pPr algn="l" fontAlgn="ctr"/>
                      <a:r>
                        <a:rPr lang="uk-UA" sz="1100" dirty="0" err="1"/>
                        <a:t>Лосинівська</a:t>
                      </a:r>
                      <a:r>
                        <a:rPr lang="uk-UA" sz="1100" dirty="0"/>
                        <a:t> </a:t>
                      </a:r>
                    </a:p>
                    <a:p>
                      <a:pPr algn="l" fontAlgn="ctr"/>
                      <a:r>
                        <a:rPr lang="uk-UA" sz="1100" dirty="0"/>
                        <a:t>селищна громада</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T w="12700" cap="flat" cmpd="sng" algn="ctr">
                      <a:noFill/>
                      <a:prstDash val="solid"/>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667099763"/>
                  </a:ext>
                </a:extLst>
              </a:tr>
              <a:tr h="1201242">
                <a:tc>
                  <a:txBody>
                    <a:bodyPr/>
                    <a:lstStyle/>
                    <a:p>
                      <a:pPr marL="0" marR="0" lvl="0" indent="0" algn="l" defTabSz="914400" rtl="0" eaLnBrk="1" fontAlgn="auto" latinLnBrk="0" hangingPunct="1">
                        <a:lnSpc>
                          <a:spcPct val="100000"/>
                        </a:lnSpc>
                        <a:spcBef>
                          <a:spcPts val="0"/>
                        </a:spcBef>
                        <a:spcAft>
                          <a:spcPts val="0"/>
                        </a:spcAft>
                        <a:buClrTx/>
                        <a:buSzTx/>
                        <a:buFontTx/>
                        <a:buNone/>
                        <a:tabLst>
                          <a:tab pos="6575425" algn="l"/>
                        </a:tabLst>
                        <a:defRPr/>
                      </a:pPr>
                      <a:r>
                        <a:rPr lang="ru-RU" sz="1100" b="0" dirty="0">
                          <a:latin typeface="+mn-lt"/>
                          <a:ea typeface="Calibri" panose="020F0502020204030204" pitchFamily="34" charset="0"/>
                          <a:cs typeface="Times New Roman" panose="02020603050405020304" pitchFamily="18" charset="0"/>
                        </a:rPr>
                        <a:t>Когорта 4</a:t>
                      </a:r>
                      <a:endParaRPr lang="en-US" sz="1100" b="0" dirty="0">
                        <a:latin typeface="+mn-lt"/>
                        <a:ea typeface="Calibri" panose="020F0502020204030204" pitchFamily="34" charset="0"/>
                        <a:cs typeface="Times New Roman" panose="02020603050405020304" pitchFamily="18"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481648870"/>
                  </a:ext>
                </a:extLst>
              </a:tr>
            </a:tbl>
          </a:graphicData>
        </a:graphic>
      </p:graphicFrame>
      <p:graphicFrame>
        <p:nvGraphicFramePr>
          <p:cNvPr id="41" name="Диаграмма 1">
            <a:extLst>
              <a:ext uri="{FF2B5EF4-FFF2-40B4-BE49-F238E27FC236}">
                <a16:creationId xmlns="" xmlns:a16="http://schemas.microsoft.com/office/drawing/2014/main" id="{46AF6EE0-43A0-49C4-BBCB-5070641C9A3E}"/>
              </a:ext>
            </a:extLst>
          </p:cNvPr>
          <p:cNvGraphicFramePr/>
          <p:nvPr>
            <p:extLst>
              <p:ext uri="{D42A27DB-BD31-4B8C-83A1-F6EECF244321}">
                <p14:modId xmlns:p14="http://schemas.microsoft.com/office/powerpoint/2010/main" val="3905881508"/>
              </p:ext>
            </p:extLst>
          </p:nvPr>
        </p:nvGraphicFramePr>
        <p:xfrm>
          <a:off x="2645169" y="2767912"/>
          <a:ext cx="2034408" cy="1817706"/>
        </p:xfrm>
        <a:graphic>
          <a:graphicData uri="http://schemas.openxmlformats.org/drawingml/2006/chart">
            <c:chart xmlns:c="http://schemas.openxmlformats.org/drawingml/2006/chart" xmlns:r="http://schemas.openxmlformats.org/officeDocument/2006/relationships" r:id="rId8"/>
          </a:graphicData>
        </a:graphic>
      </p:graphicFrame>
      <p:pic>
        <p:nvPicPr>
          <p:cNvPr id="16" name="Picture 15" descr="LOGO_FINAL.jpg">
            <a:extLst>
              <a:ext uri="{FF2B5EF4-FFF2-40B4-BE49-F238E27FC236}">
                <a16:creationId xmlns="" xmlns:a16="http://schemas.microsoft.com/office/drawing/2014/main" id="{0BBC36A5-26EC-4589-905B-900C4EB4721A}"/>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7" name="Graphique 8">
            <a:extLst>
              <a:ext uri="{FF2B5EF4-FFF2-40B4-BE49-F238E27FC236}">
                <a16:creationId xmlns="" xmlns:a16="http://schemas.microsoft.com/office/drawing/2014/main" id="{07F34FFB-C4A3-4200-8D11-25CDC5ADD2BE}"/>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sp>
        <p:nvSpPr>
          <p:cNvPr id="20" name="TextBox 19">
            <a:extLst>
              <a:ext uri="{FF2B5EF4-FFF2-40B4-BE49-F238E27FC236}">
                <a16:creationId xmlns="" xmlns:a16="http://schemas.microsoft.com/office/drawing/2014/main" id="{FA98577C-E808-411C-8AA9-DFD4730DFBEB}"/>
              </a:ext>
            </a:extLst>
          </p:cNvPr>
          <p:cNvSpPr txBox="1"/>
          <p:nvPr/>
        </p:nvSpPr>
        <p:spPr>
          <a:xfrm>
            <a:off x="6310961" y="2059796"/>
            <a:ext cx="1402500" cy="276999"/>
          </a:xfrm>
          <a:prstGeom prst="rect">
            <a:avLst/>
          </a:prstGeom>
          <a:noFill/>
          <a:ln>
            <a:noFill/>
          </a:ln>
        </p:spPr>
        <p:txBody>
          <a:bodyPr wrap="none" rtlCol="0">
            <a:spAutoFit/>
          </a:bodyPr>
          <a:lstStyle/>
          <a:p>
            <a:r>
              <a:rPr lang="uk-UA" sz="1200" b="1" dirty="0"/>
              <a:t>Староста села**</a:t>
            </a:r>
            <a:endParaRPr lang="ru-RU" sz="1200" b="1" dirty="0"/>
          </a:p>
        </p:txBody>
      </p:sp>
      <p:pic>
        <p:nvPicPr>
          <p:cNvPr id="26" name="Picture 25" descr="C:\Users\yyesmukhanova\AppData\Local\Microsoft\Windows\INetCache\Content.Word\Horizontal_RGB_294.png">
            <a:extLst>
              <a:ext uri="{FF2B5EF4-FFF2-40B4-BE49-F238E27FC236}">
                <a16:creationId xmlns="" xmlns:a16="http://schemas.microsoft.com/office/drawing/2014/main" id="{67B7C1F1-8797-4887-93C1-DC2834BA8491}"/>
              </a:ext>
            </a:extLst>
          </p:cNvPr>
          <p:cNvPicPr/>
          <p:nvPr/>
        </p:nvPicPr>
        <p:blipFill rotWithShape="1">
          <a:blip r:embed="rId11"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graphicFrame>
        <p:nvGraphicFramePr>
          <p:cNvPr id="36" name="Таблица 8">
            <a:extLst>
              <a:ext uri="{FF2B5EF4-FFF2-40B4-BE49-F238E27FC236}">
                <a16:creationId xmlns="" xmlns:a16="http://schemas.microsoft.com/office/drawing/2014/main" id="{E66842AA-68FF-4CB1-A0EE-92CEBDB8B310}"/>
              </a:ext>
            </a:extLst>
          </p:cNvPr>
          <p:cNvGraphicFramePr>
            <a:graphicFrameLocks noGrp="1"/>
          </p:cNvGraphicFramePr>
          <p:nvPr>
            <p:extLst>
              <p:ext uri="{D42A27DB-BD31-4B8C-83A1-F6EECF244321}">
                <p14:modId xmlns:p14="http://schemas.microsoft.com/office/powerpoint/2010/main" val="95785735"/>
              </p:ext>
            </p:extLst>
          </p:nvPr>
        </p:nvGraphicFramePr>
        <p:xfrm>
          <a:off x="421841" y="5047201"/>
          <a:ext cx="3320945" cy="568495"/>
        </p:xfrm>
        <a:graphic>
          <a:graphicData uri="http://schemas.openxmlformats.org/drawingml/2006/table">
            <a:tbl>
              <a:tblPr>
                <a:tableStyleId>{C083E6E3-FA7D-4D7B-A595-EF9225AFEA82}</a:tableStyleId>
              </a:tblPr>
              <a:tblGrid>
                <a:gridCol w="3320945">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en-US" sz="1000" b="0" u="none" strike="noStrike">
                          <a:solidFill>
                            <a:schemeClr val="tx1"/>
                          </a:solidFill>
                          <a:effectLst/>
                          <a:latin typeface="Arial" panose="020B0604020202020204" pitchFamily="34" charset="0"/>
                          <a:cs typeface="Arial" panose="020B0604020202020204" pitchFamily="34" charset="0"/>
                        </a:rPr>
                        <a:t>*</a:t>
                      </a:r>
                      <a:r>
                        <a:rPr lang="uk-UA" sz="1000" b="0" u="none" strike="noStrike">
                          <a:solidFill>
                            <a:schemeClr val="tx1"/>
                          </a:solidFill>
                          <a:effectLst/>
                          <a:latin typeface="Arial" panose="020B0604020202020204" pitchFamily="34" charset="0"/>
                          <a:cs typeface="Arial" panose="020B0604020202020204" pitchFamily="34" charset="0"/>
                        </a:rPr>
                        <a:t> %відповідей «Скоріше довіряю» та «Цілком довіряю»</a:t>
                      </a:r>
                      <a:endParaRPr lang="en-US" sz="1000" b="0" i="0" u="none" strike="noStrike">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26055">
                <a:tc>
                  <a:txBody>
                    <a:bodyPr/>
                    <a:lstStyle/>
                    <a:p>
                      <a:pPr algn="l" fontAlgn="b"/>
                      <a:endParaRPr lang="en-US" sz="1000" b="0" i="0" u="none" strike="noStrike">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sp>
        <p:nvSpPr>
          <p:cNvPr id="44" name="TextBox 43">
            <a:extLst>
              <a:ext uri="{FF2B5EF4-FFF2-40B4-BE49-F238E27FC236}">
                <a16:creationId xmlns="" xmlns:a16="http://schemas.microsoft.com/office/drawing/2014/main" id="{2F7628BD-B21B-44CF-91B3-5EC055390299}"/>
              </a:ext>
            </a:extLst>
          </p:cNvPr>
          <p:cNvSpPr txBox="1"/>
          <p:nvPr/>
        </p:nvSpPr>
        <p:spPr>
          <a:xfrm>
            <a:off x="10244953" y="2041199"/>
            <a:ext cx="1388013" cy="276999"/>
          </a:xfrm>
          <a:prstGeom prst="rect">
            <a:avLst/>
          </a:prstGeom>
          <a:noFill/>
          <a:ln>
            <a:noFill/>
          </a:ln>
        </p:spPr>
        <p:txBody>
          <a:bodyPr wrap="square" rtlCol="0">
            <a:spAutoFit/>
          </a:bodyPr>
          <a:lstStyle/>
          <a:p>
            <a:r>
              <a:rPr lang="uk-UA" sz="1200" b="1"/>
              <a:t>Місцеві медіа*</a:t>
            </a:r>
          </a:p>
        </p:txBody>
      </p:sp>
      <p:sp>
        <p:nvSpPr>
          <p:cNvPr id="45" name="TextBox 44">
            <a:extLst>
              <a:ext uri="{FF2B5EF4-FFF2-40B4-BE49-F238E27FC236}">
                <a16:creationId xmlns="" xmlns:a16="http://schemas.microsoft.com/office/drawing/2014/main" id="{3A9D1222-14FD-41D3-9FA5-B1169688610B}"/>
              </a:ext>
            </a:extLst>
          </p:cNvPr>
          <p:cNvSpPr txBox="1"/>
          <p:nvPr/>
        </p:nvSpPr>
        <p:spPr>
          <a:xfrm>
            <a:off x="8059690" y="2051781"/>
            <a:ext cx="1589376" cy="461665"/>
          </a:xfrm>
          <a:prstGeom prst="rect">
            <a:avLst/>
          </a:prstGeom>
          <a:noFill/>
          <a:ln>
            <a:noFill/>
          </a:ln>
        </p:spPr>
        <p:txBody>
          <a:bodyPr wrap="square" rtlCol="0">
            <a:spAutoFit/>
          </a:bodyPr>
          <a:lstStyle/>
          <a:p>
            <a:pPr algn="ctr"/>
            <a:r>
              <a:rPr lang="uk-UA" sz="1200" b="1"/>
              <a:t>Громадські організації*</a:t>
            </a:r>
          </a:p>
        </p:txBody>
      </p:sp>
      <p:sp>
        <p:nvSpPr>
          <p:cNvPr id="35" name="Espace réservé du texte 1">
            <a:extLst>
              <a:ext uri="{FF2B5EF4-FFF2-40B4-BE49-F238E27FC236}">
                <a16:creationId xmlns="" xmlns:a16="http://schemas.microsoft.com/office/drawing/2014/main" id="{4871D98A-F9A9-4DDB-ACE9-9895EA8470DC}"/>
              </a:ext>
            </a:extLst>
          </p:cNvPr>
          <p:cNvSpPr txBox="1">
            <a:spLocks/>
          </p:cNvSpPr>
          <p:nvPr/>
        </p:nvSpPr>
        <p:spPr>
          <a:xfrm>
            <a:off x="243961" y="6075982"/>
            <a:ext cx="11463417" cy="490550"/>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12"/>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defRPr/>
            </a:pPr>
            <a:r>
              <a:rPr kumimoji="0" lang="uk-UA"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rPr>
              <a:t>Джерело</a:t>
            </a:r>
            <a:r>
              <a:rPr kumimoji="0" lang="en-US"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rPr>
              <a:t>: QE16 </a:t>
            </a:r>
            <a:r>
              <a:rPr kumimoji="0" lang="uk-UA"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rPr>
              <a:t>«</a:t>
            </a:r>
            <a:r>
              <a:rPr lang="ru-RU" sz="1050" i="1" err="1">
                <a:solidFill>
                  <a:prstClr val="white">
                    <a:lumMod val="50000"/>
                  </a:prstClr>
                </a:solidFill>
                <a:latin typeface="Arial" panose="020B0604020202020204" pitchFamily="34" charset="0"/>
              </a:rPr>
              <a:t>Наскільки</a:t>
            </a:r>
            <a:r>
              <a:rPr lang="ru-RU" sz="1050" i="1">
                <a:solidFill>
                  <a:prstClr val="white">
                    <a:lumMod val="50000"/>
                  </a:prstClr>
                </a:solidFill>
                <a:latin typeface="Arial" panose="020B0604020202020204" pitchFamily="34" charset="0"/>
              </a:rPr>
              <a:t>, за Вашими </a:t>
            </a:r>
            <a:r>
              <a:rPr lang="ru-RU" sz="1050" i="1" err="1">
                <a:solidFill>
                  <a:prstClr val="white">
                    <a:lumMod val="50000"/>
                  </a:prstClr>
                </a:solidFill>
                <a:latin typeface="Arial" panose="020B0604020202020204" pitchFamily="34" charset="0"/>
              </a:rPr>
              <a:t>відчуттями</a:t>
            </a:r>
            <a:r>
              <a:rPr lang="ru-RU" sz="1050" i="1">
                <a:solidFill>
                  <a:prstClr val="white">
                    <a:lumMod val="50000"/>
                  </a:prstClr>
                </a:solidFill>
                <a:latin typeface="Arial" panose="020B0604020202020204" pitchFamily="34" charset="0"/>
              </a:rPr>
              <a:t>, Ви </a:t>
            </a:r>
            <a:r>
              <a:rPr lang="ru-RU" sz="1050" i="1" err="1">
                <a:solidFill>
                  <a:prstClr val="white">
                    <a:lumMod val="50000"/>
                  </a:prstClr>
                </a:solidFill>
                <a:latin typeface="Arial" panose="020B0604020202020204" pitchFamily="34" charset="0"/>
              </a:rPr>
              <a:t>довіряєте</a:t>
            </a:r>
            <a:r>
              <a:rPr lang="en-US" sz="1050" i="1">
                <a:solidFill>
                  <a:prstClr val="white">
                    <a:lumMod val="50000"/>
                  </a:prstClr>
                </a:solidFill>
                <a:latin typeface="Arial" panose="020B0604020202020204" pitchFamily="34" charset="0"/>
              </a:rPr>
              <a:t>… </a:t>
            </a:r>
            <a:r>
              <a:rPr lang="en-US" sz="1050" i="1">
                <a:solidFill>
                  <a:schemeClr val="bg1">
                    <a:lumMod val="50000"/>
                  </a:schemeClr>
                </a:solidFill>
              </a:rPr>
              <a:t>a) </a:t>
            </a:r>
            <a:r>
              <a:rPr lang="ru-RU" sz="1050" i="1" err="1">
                <a:solidFill>
                  <a:schemeClr val="bg1">
                    <a:lumMod val="50000"/>
                  </a:schemeClr>
                </a:solidFill>
              </a:rPr>
              <a:t>Голові</a:t>
            </a:r>
            <a:r>
              <a:rPr lang="ru-RU" sz="1050" i="1">
                <a:solidFill>
                  <a:schemeClr val="bg1">
                    <a:lumMod val="50000"/>
                  </a:schemeClr>
                </a:solidFill>
              </a:rPr>
              <a:t> </a:t>
            </a:r>
            <a:r>
              <a:rPr lang="ru-RU" sz="1050" i="1" err="1">
                <a:solidFill>
                  <a:schemeClr val="bg1">
                    <a:lumMod val="50000"/>
                  </a:schemeClr>
                </a:solidFill>
              </a:rPr>
              <a:t>об’єднаної</a:t>
            </a:r>
            <a:r>
              <a:rPr lang="ru-RU" sz="1050" i="1">
                <a:solidFill>
                  <a:schemeClr val="bg1">
                    <a:lumMod val="50000"/>
                  </a:schemeClr>
                </a:solidFill>
              </a:rPr>
              <a:t> </a:t>
            </a:r>
            <a:r>
              <a:rPr lang="ru-RU" sz="1050" i="1" err="1">
                <a:solidFill>
                  <a:schemeClr val="bg1">
                    <a:lumMod val="50000"/>
                  </a:schemeClr>
                </a:solidFill>
              </a:rPr>
              <a:t>громади</a:t>
            </a:r>
            <a:r>
              <a:rPr lang="ru-RU" sz="1050" i="1">
                <a:solidFill>
                  <a:schemeClr val="bg1">
                    <a:lumMod val="50000"/>
                  </a:schemeClr>
                </a:solidFill>
              </a:rPr>
              <a:t> </a:t>
            </a:r>
            <a:r>
              <a:rPr lang="en-US" sz="1050" i="1">
                <a:solidFill>
                  <a:schemeClr val="bg1">
                    <a:lumMod val="50000"/>
                  </a:schemeClr>
                </a:solidFill>
              </a:rPr>
              <a:t>b) </a:t>
            </a:r>
            <a:r>
              <a:rPr lang="ru-RU" sz="1050" i="1">
                <a:solidFill>
                  <a:schemeClr val="bg1">
                    <a:lumMod val="50000"/>
                  </a:schemeClr>
                </a:solidFill>
              </a:rPr>
              <a:t>Депутатам </a:t>
            </a:r>
            <a:r>
              <a:rPr lang="ru-RU" sz="1050" i="1" err="1">
                <a:solidFill>
                  <a:schemeClr val="bg1">
                    <a:lumMod val="50000"/>
                  </a:schemeClr>
                </a:solidFill>
              </a:rPr>
              <a:t>місцевої</a:t>
            </a:r>
            <a:r>
              <a:rPr lang="ru-RU" sz="1050" i="1">
                <a:solidFill>
                  <a:schemeClr val="bg1">
                    <a:lumMod val="50000"/>
                  </a:schemeClr>
                </a:solidFill>
              </a:rPr>
              <a:t> ради </a:t>
            </a:r>
            <a:r>
              <a:rPr lang="ru-RU" sz="1050" i="1" err="1">
                <a:solidFill>
                  <a:schemeClr val="bg1">
                    <a:lumMod val="50000"/>
                  </a:schemeClr>
                </a:solidFill>
              </a:rPr>
              <a:t>об’єднаної</a:t>
            </a:r>
            <a:r>
              <a:rPr lang="ru-RU" sz="1050" i="1">
                <a:solidFill>
                  <a:schemeClr val="bg1">
                    <a:lumMod val="50000"/>
                  </a:schemeClr>
                </a:solidFill>
              </a:rPr>
              <a:t> </a:t>
            </a:r>
            <a:r>
              <a:rPr lang="ru-RU" sz="1050" i="1" err="1">
                <a:solidFill>
                  <a:schemeClr val="bg1">
                    <a:lumMod val="50000"/>
                  </a:schemeClr>
                </a:solidFill>
              </a:rPr>
              <a:t>громади</a:t>
            </a:r>
            <a:r>
              <a:rPr lang="ru-RU" sz="1050" i="1">
                <a:solidFill>
                  <a:schemeClr val="bg1">
                    <a:lumMod val="50000"/>
                  </a:schemeClr>
                </a:solidFill>
              </a:rPr>
              <a:t>? </a:t>
            </a:r>
            <a:r>
              <a:rPr lang="en-US" sz="1050" i="1">
                <a:solidFill>
                  <a:schemeClr val="bg1">
                    <a:lumMod val="50000"/>
                  </a:schemeClr>
                </a:solidFill>
              </a:rPr>
              <a:t>c) </a:t>
            </a:r>
            <a:r>
              <a:rPr lang="ru-RU" sz="1050" i="1" err="1">
                <a:solidFill>
                  <a:schemeClr val="bg1">
                    <a:lumMod val="50000"/>
                  </a:schemeClr>
                </a:solidFill>
              </a:rPr>
              <a:t>Старості</a:t>
            </a:r>
            <a:r>
              <a:rPr lang="ru-RU" sz="1050" i="1">
                <a:solidFill>
                  <a:schemeClr val="bg1">
                    <a:lumMod val="50000"/>
                  </a:schemeClr>
                </a:solidFill>
              </a:rPr>
              <a:t> </a:t>
            </a:r>
            <a:r>
              <a:rPr lang="ru-RU" sz="1050" i="1" err="1">
                <a:solidFill>
                  <a:schemeClr val="bg1">
                    <a:lumMod val="50000"/>
                  </a:schemeClr>
                </a:solidFill>
              </a:rPr>
              <a:t>вашого</a:t>
            </a:r>
            <a:r>
              <a:rPr lang="ru-RU" sz="1050" i="1">
                <a:solidFill>
                  <a:schemeClr val="bg1">
                    <a:lumMod val="50000"/>
                  </a:schemeClr>
                </a:solidFill>
              </a:rPr>
              <a:t> села (</a:t>
            </a:r>
            <a:r>
              <a:rPr lang="ru-RU" sz="1050" i="1" err="1">
                <a:solidFill>
                  <a:schemeClr val="bg1">
                    <a:lumMod val="50000"/>
                  </a:schemeClr>
                </a:solidFill>
              </a:rPr>
              <a:t>якщо</a:t>
            </a:r>
            <a:r>
              <a:rPr lang="ru-RU" sz="1050" i="1">
                <a:solidFill>
                  <a:schemeClr val="bg1">
                    <a:lumMod val="50000"/>
                  </a:schemeClr>
                </a:solidFill>
              </a:rPr>
              <a:t> </a:t>
            </a:r>
            <a:r>
              <a:rPr lang="ru-RU" sz="1050" i="1" err="1">
                <a:solidFill>
                  <a:schemeClr val="bg1">
                    <a:lumMod val="50000"/>
                  </a:schemeClr>
                </a:solidFill>
              </a:rPr>
              <a:t>такий</a:t>
            </a:r>
            <a:r>
              <a:rPr lang="ru-RU" sz="1050" i="1">
                <a:solidFill>
                  <a:schemeClr val="bg1">
                    <a:lumMod val="50000"/>
                  </a:schemeClr>
                </a:solidFill>
              </a:rPr>
              <a:t> є)? </a:t>
            </a:r>
            <a:r>
              <a:rPr lang="en-US" sz="1050" i="1">
                <a:solidFill>
                  <a:schemeClr val="bg1">
                    <a:lumMod val="50000"/>
                  </a:schemeClr>
                </a:solidFill>
              </a:rPr>
              <a:t>d) </a:t>
            </a:r>
            <a:r>
              <a:rPr lang="ru-RU" sz="1050" i="1" err="1">
                <a:solidFill>
                  <a:schemeClr val="bg1">
                    <a:lumMod val="50000"/>
                  </a:schemeClr>
                </a:solidFill>
              </a:rPr>
              <a:t>Громадським</a:t>
            </a:r>
            <a:r>
              <a:rPr lang="ru-RU" sz="1050" i="1">
                <a:solidFill>
                  <a:schemeClr val="bg1">
                    <a:lumMod val="50000"/>
                  </a:schemeClr>
                </a:solidFill>
              </a:rPr>
              <a:t> </a:t>
            </a:r>
            <a:r>
              <a:rPr lang="ru-RU" sz="1050" i="1" err="1">
                <a:solidFill>
                  <a:schemeClr val="bg1">
                    <a:lumMod val="50000"/>
                  </a:schemeClr>
                </a:solidFill>
              </a:rPr>
              <a:t>організаціям</a:t>
            </a:r>
            <a:r>
              <a:rPr lang="ru-RU" sz="1050" i="1">
                <a:solidFill>
                  <a:schemeClr val="bg1">
                    <a:lumMod val="50000"/>
                  </a:schemeClr>
                </a:solidFill>
              </a:rPr>
              <a:t> </a:t>
            </a:r>
            <a:r>
              <a:rPr lang="ru-RU" sz="1050" i="1" err="1">
                <a:solidFill>
                  <a:schemeClr val="bg1">
                    <a:lumMod val="50000"/>
                  </a:schemeClr>
                </a:solidFill>
              </a:rPr>
              <a:t>або</a:t>
            </a:r>
            <a:r>
              <a:rPr lang="ru-RU" sz="1050" i="1">
                <a:solidFill>
                  <a:schemeClr val="bg1">
                    <a:lumMod val="50000"/>
                  </a:schemeClr>
                </a:solidFill>
              </a:rPr>
              <a:t> </a:t>
            </a:r>
            <a:r>
              <a:rPr lang="ru-RU" sz="1050" i="1" err="1">
                <a:solidFill>
                  <a:schemeClr val="bg1">
                    <a:lumMod val="50000"/>
                  </a:schemeClr>
                </a:solidFill>
              </a:rPr>
              <a:t>групам</a:t>
            </a:r>
            <a:r>
              <a:rPr lang="ru-RU" sz="1050" i="1">
                <a:solidFill>
                  <a:schemeClr val="bg1">
                    <a:lumMod val="50000"/>
                  </a:schemeClr>
                </a:solidFill>
              </a:rPr>
              <a:t> </a:t>
            </a:r>
            <a:r>
              <a:rPr lang="ru-RU" sz="1050" i="1" err="1">
                <a:solidFill>
                  <a:schemeClr val="bg1">
                    <a:lumMod val="50000"/>
                  </a:schemeClr>
                </a:solidFill>
              </a:rPr>
              <a:t>активних</a:t>
            </a:r>
            <a:r>
              <a:rPr lang="ru-RU" sz="1050" i="1">
                <a:solidFill>
                  <a:schemeClr val="bg1">
                    <a:lumMod val="50000"/>
                  </a:schemeClr>
                </a:solidFill>
              </a:rPr>
              <a:t> </a:t>
            </a:r>
            <a:r>
              <a:rPr lang="ru-RU" sz="1050" i="1" err="1">
                <a:solidFill>
                  <a:schemeClr val="bg1">
                    <a:lumMod val="50000"/>
                  </a:schemeClr>
                </a:solidFill>
              </a:rPr>
              <a:t>громадян</a:t>
            </a:r>
            <a:r>
              <a:rPr lang="ru-RU" sz="1050" i="1">
                <a:solidFill>
                  <a:schemeClr val="bg1">
                    <a:lumMod val="50000"/>
                  </a:schemeClr>
                </a:solidFill>
              </a:rPr>
              <a:t>, </a:t>
            </a:r>
            <a:r>
              <a:rPr lang="ru-RU" sz="1050" i="1" err="1">
                <a:solidFill>
                  <a:schemeClr val="bg1">
                    <a:lumMod val="50000"/>
                  </a:schemeClr>
                </a:solidFill>
              </a:rPr>
              <a:t>групам</a:t>
            </a:r>
            <a:r>
              <a:rPr lang="ru-RU" sz="1050" i="1">
                <a:solidFill>
                  <a:schemeClr val="bg1">
                    <a:lumMod val="50000"/>
                  </a:schemeClr>
                </a:solidFill>
              </a:rPr>
              <a:t> </a:t>
            </a:r>
            <a:r>
              <a:rPr lang="ru-RU" sz="1050" i="1" err="1">
                <a:solidFill>
                  <a:schemeClr val="bg1">
                    <a:lumMod val="50000"/>
                  </a:schemeClr>
                </a:solidFill>
              </a:rPr>
              <a:t>волонтерів</a:t>
            </a:r>
            <a:r>
              <a:rPr lang="ru-RU" sz="1050" i="1">
                <a:solidFill>
                  <a:schemeClr val="bg1">
                    <a:lumMod val="50000"/>
                  </a:schemeClr>
                </a:solidFill>
              </a:rPr>
              <a:t>?</a:t>
            </a:r>
            <a:r>
              <a:rPr lang="en-US" sz="1050" i="1">
                <a:solidFill>
                  <a:schemeClr val="bg1">
                    <a:lumMod val="50000"/>
                  </a:schemeClr>
                </a:solidFill>
              </a:rPr>
              <a:t> e) </a:t>
            </a:r>
            <a:r>
              <a:rPr lang="ru-RU" sz="1050" i="1" err="1">
                <a:solidFill>
                  <a:schemeClr val="bg1">
                    <a:lumMod val="50000"/>
                  </a:schemeClr>
                </a:solidFill>
              </a:rPr>
              <a:t>Місцевим</a:t>
            </a:r>
            <a:r>
              <a:rPr lang="ru-RU" sz="1050" i="1">
                <a:solidFill>
                  <a:schemeClr val="bg1">
                    <a:lumMod val="50000"/>
                  </a:schemeClr>
                </a:solidFill>
              </a:rPr>
              <a:t> </a:t>
            </a:r>
            <a:r>
              <a:rPr lang="ru-RU" sz="1050" i="1" err="1">
                <a:solidFill>
                  <a:schemeClr val="bg1">
                    <a:lumMod val="50000"/>
                  </a:schemeClr>
                </a:solidFill>
              </a:rPr>
              <a:t>засобам</a:t>
            </a:r>
            <a:r>
              <a:rPr lang="ru-RU" sz="1050" i="1">
                <a:solidFill>
                  <a:schemeClr val="bg1">
                    <a:lumMod val="50000"/>
                  </a:schemeClr>
                </a:solidFill>
              </a:rPr>
              <a:t> </a:t>
            </a:r>
            <a:r>
              <a:rPr lang="ru-RU" sz="1050" i="1" err="1">
                <a:solidFill>
                  <a:schemeClr val="bg1">
                    <a:lumMod val="50000"/>
                  </a:schemeClr>
                </a:solidFill>
              </a:rPr>
              <a:t>масової</a:t>
            </a:r>
            <a:r>
              <a:rPr lang="ru-RU" sz="1050" i="1">
                <a:solidFill>
                  <a:schemeClr val="bg1">
                    <a:lumMod val="50000"/>
                  </a:schemeClr>
                </a:solidFill>
              </a:rPr>
              <a:t> </a:t>
            </a:r>
            <a:r>
              <a:rPr lang="ru-RU" sz="1050" i="1" err="1">
                <a:solidFill>
                  <a:schemeClr val="bg1">
                    <a:lumMod val="50000"/>
                  </a:schemeClr>
                </a:solidFill>
              </a:rPr>
              <a:t>інформації</a:t>
            </a:r>
            <a:r>
              <a:rPr lang="ru-RU" sz="1050" i="1">
                <a:solidFill>
                  <a:schemeClr val="bg1">
                    <a:lumMod val="50000"/>
                  </a:schemeClr>
                </a:solidFill>
              </a:rPr>
              <a:t>?</a:t>
            </a:r>
            <a:r>
              <a:rPr kumimoji="0" lang="uk-UA" sz="1050" b="0" u="none" strike="noStrike" kern="1200" cap="none" spc="0" normalizeH="0" baseline="0" noProof="0">
                <a:ln>
                  <a:noFill/>
                </a:ln>
                <a:solidFill>
                  <a:schemeClr val="bg1">
                    <a:lumMod val="50000"/>
                  </a:schemeClr>
                </a:solidFill>
                <a:effectLst/>
                <a:uLnTx/>
                <a:uFillTx/>
                <a:ea typeface="+mn-ea"/>
                <a:cs typeface="+mn-cs"/>
              </a:rPr>
              <a:t>»</a:t>
            </a:r>
            <a:endParaRPr kumimoji="0" lang="en-US" sz="1050" b="0" u="none" strike="noStrike" kern="1200" cap="none" spc="0" normalizeH="0" baseline="0" noProof="0">
              <a:ln>
                <a:noFill/>
              </a:ln>
              <a:solidFill>
                <a:schemeClr val="bg1">
                  <a:lumMod val="50000"/>
                </a:schemeClr>
              </a:solidFill>
              <a:effectLst/>
              <a:uLnTx/>
              <a:uFillTx/>
              <a:ea typeface="+mn-ea"/>
              <a:cs typeface="+mn-cs"/>
            </a:endParaRPr>
          </a:p>
        </p:txBody>
      </p:sp>
      <p:cxnSp>
        <p:nvCxnSpPr>
          <p:cNvPr id="53" name="Прямая соединительная линия 4">
            <a:extLst>
              <a:ext uri="{FF2B5EF4-FFF2-40B4-BE49-F238E27FC236}">
                <a16:creationId xmlns="" xmlns:a16="http://schemas.microsoft.com/office/drawing/2014/main" id="{44F3C12F-0D77-407F-BE43-0D5CDCB517CA}"/>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54" name="Рисунок 3">
            <a:extLst>
              <a:ext uri="{FF2B5EF4-FFF2-40B4-BE49-F238E27FC236}">
                <a16:creationId xmlns="" xmlns:a16="http://schemas.microsoft.com/office/drawing/2014/main" id="{34AC9565-74E1-42BC-BD17-4238965460F4}"/>
              </a:ext>
            </a:extLst>
          </p:cNvPr>
          <p:cNvPicPr>
            <a:picLocks noChangeAspect="1"/>
          </p:cNvPicPr>
          <p:nvPr/>
        </p:nvPicPr>
        <p:blipFill>
          <a:blip r:embed="rId13" cstate="print">
            <a:alphaModFix/>
            <a:duotone>
              <a:prstClr val="black"/>
              <a:srgbClr val="009D9C">
                <a:tint val="45000"/>
                <a:satMod val="400000"/>
              </a:srgbClr>
            </a:duotone>
            <a:extLst>
              <a:ext uri="{BEBA8EAE-BF5A-486C-A8C5-ECC9F3942E4B}">
                <a14:imgProps xmlns:a14="http://schemas.microsoft.com/office/drawing/2010/main">
                  <a14:imgLayer r:embed="rId14">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sp>
        <p:nvSpPr>
          <p:cNvPr id="51" name="TextBox 50">
            <a:extLst>
              <a:ext uri="{FF2B5EF4-FFF2-40B4-BE49-F238E27FC236}">
                <a16:creationId xmlns="" xmlns:a16="http://schemas.microsoft.com/office/drawing/2014/main" id="{CFD294A5-8F80-449F-9E4C-5425CFEBA7B3}"/>
              </a:ext>
            </a:extLst>
          </p:cNvPr>
          <p:cNvSpPr txBox="1"/>
          <p:nvPr/>
        </p:nvSpPr>
        <p:spPr>
          <a:xfrm>
            <a:off x="2578794" y="2055630"/>
            <a:ext cx="2676494" cy="276999"/>
          </a:xfrm>
          <a:prstGeom prst="rect">
            <a:avLst/>
          </a:prstGeom>
          <a:noFill/>
          <a:ln>
            <a:noFill/>
          </a:ln>
        </p:spPr>
        <p:txBody>
          <a:bodyPr wrap="square" rtlCol="0">
            <a:spAutoFit/>
          </a:bodyPr>
          <a:lstStyle/>
          <a:p>
            <a:r>
              <a:rPr lang="uk-UA" sz="1200" b="1"/>
              <a:t>Голова ОТГ*</a:t>
            </a:r>
            <a:endParaRPr lang="ru-RU" sz="1200" b="1"/>
          </a:p>
        </p:txBody>
      </p:sp>
      <p:sp>
        <p:nvSpPr>
          <p:cNvPr id="55" name="TextBox 54">
            <a:extLst>
              <a:ext uri="{FF2B5EF4-FFF2-40B4-BE49-F238E27FC236}">
                <a16:creationId xmlns="" xmlns:a16="http://schemas.microsoft.com/office/drawing/2014/main" id="{4FC52BAB-DEC1-4058-97C2-83820257CF3B}"/>
              </a:ext>
            </a:extLst>
          </p:cNvPr>
          <p:cNvSpPr txBox="1"/>
          <p:nvPr/>
        </p:nvSpPr>
        <p:spPr>
          <a:xfrm>
            <a:off x="4419597" y="2069792"/>
            <a:ext cx="1766180" cy="461665"/>
          </a:xfrm>
          <a:prstGeom prst="rect">
            <a:avLst/>
          </a:prstGeom>
          <a:noFill/>
          <a:ln>
            <a:noFill/>
          </a:ln>
        </p:spPr>
        <p:txBody>
          <a:bodyPr wrap="square" rtlCol="0">
            <a:spAutoFit/>
          </a:bodyPr>
          <a:lstStyle/>
          <a:p>
            <a:r>
              <a:rPr lang="uk-UA" sz="1200" b="1"/>
              <a:t>Депутати місцевої ради*</a:t>
            </a:r>
          </a:p>
        </p:txBody>
      </p:sp>
      <p:sp>
        <p:nvSpPr>
          <p:cNvPr id="61" name="Espace réservé du texte 2">
            <a:extLst>
              <a:ext uri="{FF2B5EF4-FFF2-40B4-BE49-F238E27FC236}">
                <a16:creationId xmlns="" xmlns:a16="http://schemas.microsoft.com/office/drawing/2014/main" id="{BA40A3DB-F534-4E54-A04B-FF94232F696F}"/>
              </a:ext>
            </a:extLst>
          </p:cNvPr>
          <p:cNvSpPr>
            <a:spLocks noGrp="1"/>
          </p:cNvSpPr>
          <p:nvPr>
            <p:custDataLst>
              <p:tags r:id="rId3"/>
            </p:custDataLst>
          </p:nvPr>
        </p:nvSpPr>
        <p:spPr bwMode="auto">
          <a:xfrm>
            <a:off x="431384" y="1419832"/>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12"/>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00" dirty="0">
                <a:sym typeface="+mn-lt"/>
              </a:rPr>
              <a:t>Період: базове опитування, 2021</a:t>
            </a:r>
            <a:endParaRPr lang="en-US" sz="1000" dirty="0">
              <a:sym typeface="+mn-lt"/>
            </a:endParaRPr>
          </a:p>
        </p:txBody>
      </p:sp>
      <p:sp>
        <p:nvSpPr>
          <p:cNvPr id="64" name="Espace réservé du texte 2">
            <a:extLst>
              <a:ext uri="{FF2B5EF4-FFF2-40B4-BE49-F238E27FC236}">
                <a16:creationId xmlns="" xmlns:a16="http://schemas.microsoft.com/office/drawing/2014/main" id="{25F6E001-D5D3-415F-BF1D-B9CB5670AB46}"/>
              </a:ext>
            </a:extLst>
          </p:cNvPr>
          <p:cNvSpPr>
            <a:spLocks noGrp="1"/>
          </p:cNvSpPr>
          <p:nvPr>
            <p:custDataLst>
              <p:tags r:id="rId4"/>
            </p:custDataLst>
          </p:nvPr>
        </p:nvSpPr>
        <p:spPr bwMode="auto">
          <a:xfrm>
            <a:off x="440811" y="1867602"/>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12"/>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endParaRPr lang="en-US" sz="1200" b="1">
              <a:sym typeface="+mn-lt"/>
            </a:endParaRPr>
          </a:p>
        </p:txBody>
      </p:sp>
      <p:sp>
        <p:nvSpPr>
          <p:cNvPr id="65" name="TextBox 64">
            <a:extLst>
              <a:ext uri="{FF2B5EF4-FFF2-40B4-BE49-F238E27FC236}">
                <a16:creationId xmlns="" xmlns:a16="http://schemas.microsoft.com/office/drawing/2014/main" id="{9B20503F-A770-48DE-8CFD-DA17ED022442}"/>
              </a:ext>
            </a:extLst>
          </p:cNvPr>
          <p:cNvSpPr txBox="1"/>
          <p:nvPr/>
        </p:nvSpPr>
        <p:spPr>
          <a:xfrm>
            <a:off x="324209" y="1031466"/>
            <a:ext cx="3372398" cy="369332"/>
          </a:xfrm>
          <a:prstGeom prst="rect">
            <a:avLst/>
          </a:prstGeom>
          <a:noFill/>
        </p:spPr>
        <p:txBody>
          <a:bodyPr wrap="none" rtlCol="0">
            <a:spAutoFit/>
          </a:bodyPr>
          <a:lstStyle/>
          <a:p>
            <a:r>
              <a:rPr lang="uk-UA">
                <a:solidFill>
                  <a:schemeClr val="bg2"/>
                </a:solidFill>
              </a:rPr>
              <a:t>Довіра до місцевих інституцій</a:t>
            </a:r>
            <a:endParaRPr lang="en-US">
              <a:solidFill>
                <a:schemeClr val="bg2"/>
              </a:solidFill>
            </a:endParaRPr>
          </a:p>
        </p:txBody>
      </p:sp>
      <p:graphicFrame>
        <p:nvGraphicFramePr>
          <p:cNvPr id="27" name="Диаграмма 1">
            <a:extLst>
              <a:ext uri="{FF2B5EF4-FFF2-40B4-BE49-F238E27FC236}">
                <a16:creationId xmlns="" xmlns:a16="http://schemas.microsoft.com/office/drawing/2014/main" id="{71DE5778-91FD-4F83-87FC-D8C18C6D5A97}"/>
              </a:ext>
            </a:extLst>
          </p:cNvPr>
          <p:cNvGraphicFramePr/>
          <p:nvPr>
            <p:extLst>
              <p:ext uri="{D42A27DB-BD31-4B8C-83A1-F6EECF244321}">
                <p14:modId xmlns:p14="http://schemas.microsoft.com/office/powerpoint/2010/main" val="2616483807"/>
              </p:ext>
            </p:extLst>
          </p:nvPr>
        </p:nvGraphicFramePr>
        <p:xfrm>
          <a:off x="4522888" y="2767912"/>
          <a:ext cx="2034408" cy="1817706"/>
        </p:xfrm>
        <a:graphic>
          <a:graphicData uri="http://schemas.openxmlformats.org/drawingml/2006/chart">
            <c:chart xmlns:c="http://schemas.openxmlformats.org/drawingml/2006/chart" xmlns:r="http://schemas.openxmlformats.org/officeDocument/2006/relationships" r:id="rId15"/>
          </a:graphicData>
        </a:graphic>
      </p:graphicFrame>
      <p:graphicFrame>
        <p:nvGraphicFramePr>
          <p:cNvPr id="28" name="Диаграмма 1">
            <a:extLst>
              <a:ext uri="{FF2B5EF4-FFF2-40B4-BE49-F238E27FC236}">
                <a16:creationId xmlns="" xmlns:a16="http://schemas.microsoft.com/office/drawing/2014/main" id="{CFA44B9A-49B8-4DFE-B8B3-DA24285B622A}"/>
              </a:ext>
            </a:extLst>
          </p:cNvPr>
          <p:cNvGraphicFramePr/>
          <p:nvPr>
            <p:extLst>
              <p:ext uri="{D42A27DB-BD31-4B8C-83A1-F6EECF244321}">
                <p14:modId xmlns:p14="http://schemas.microsoft.com/office/powerpoint/2010/main" val="1319239575"/>
              </p:ext>
            </p:extLst>
          </p:nvPr>
        </p:nvGraphicFramePr>
        <p:xfrm>
          <a:off x="6400607" y="2767912"/>
          <a:ext cx="2034408" cy="1817706"/>
        </p:xfrm>
        <a:graphic>
          <a:graphicData uri="http://schemas.openxmlformats.org/drawingml/2006/chart">
            <c:chart xmlns:c="http://schemas.openxmlformats.org/drawingml/2006/chart" xmlns:r="http://schemas.openxmlformats.org/officeDocument/2006/relationships" r:id="rId16"/>
          </a:graphicData>
        </a:graphic>
      </p:graphicFrame>
      <p:graphicFrame>
        <p:nvGraphicFramePr>
          <p:cNvPr id="29" name="Диаграмма 1">
            <a:extLst>
              <a:ext uri="{FF2B5EF4-FFF2-40B4-BE49-F238E27FC236}">
                <a16:creationId xmlns="" xmlns:a16="http://schemas.microsoft.com/office/drawing/2014/main" id="{687FD59A-7CF1-4958-963C-59FB6FE14ED2}"/>
              </a:ext>
            </a:extLst>
          </p:cNvPr>
          <p:cNvGraphicFramePr/>
          <p:nvPr>
            <p:extLst>
              <p:ext uri="{D42A27DB-BD31-4B8C-83A1-F6EECF244321}">
                <p14:modId xmlns:p14="http://schemas.microsoft.com/office/powerpoint/2010/main" val="4182869096"/>
              </p:ext>
            </p:extLst>
          </p:nvPr>
        </p:nvGraphicFramePr>
        <p:xfrm>
          <a:off x="8431450" y="2767912"/>
          <a:ext cx="2034408" cy="1817706"/>
        </p:xfrm>
        <a:graphic>
          <a:graphicData uri="http://schemas.openxmlformats.org/drawingml/2006/chart">
            <c:chart xmlns:c="http://schemas.openxmlformats.org/drawingml/2006/chart" xmlns:r="http://schemas.openxmlformats.org/officeDocument/2006/relationships" r:id="rId17"/>
          </a:graphicData>
        </a:graphic>
      </p:graphicFrame>
      <p:graphicFrame>
        <p:nvGraphicFramePr>
          <p:cNvPr id="30" name="Диаграмма 1">
            <a:extLst>
              <a:ext uri="{FF2B5EF4-FFF2-40B4-BE49-F238E27FC236}">
                <a16:creationId xmlns="" xmlns:a16="http://schemas.microsoft.com/office/drawing/2014/main" id="{A290AAB0-70EE-4C09-9EF6-E62CEE8DE6C7}"/>
              </a:ext>
            </a:extLst>
          </p:cNvPr>
          <p:cNvGraphicFramePr/>
          <p:nvPr>
            <p:extLst>
              <p:ext uri="{D42A27DB-BD31-4B8C-83A1-F6EECF244321}">
                <p14:modId xmlns:p14="http://schemas.microsoft.com/office/powerpoint/2010/main" val="577940198"/>
              </p:ext>
            </p:extLst>
          </p:nvPr>
        </p:nvGraphicFramePr>
        <p:xfrm>
          <a:off x="10305604" y="2761368"/>
          <a:ext cx="2034408" cy="1817706"/>
        </p:xfrm>
        <a:graphic>
          <a:graphicData uri="http://schemas.openxmlformats.org/drawingml/2006/chart">
            <c:chart xmlns:c="http://schemas.openxmlformats.org/drawingml/2006/chart" xmlns:r="http://schemas.openxmlformats.org/officeDocument/2006/relationships" r:id="rId18"/>
          </a:graphicData>
        </a:graphic>
      </p:graphicFrame>
      <p:grpSp>
        <p:nvGrpSpPr>
          <p:cNvPr id="24" name="Group 23">
            <a:extLst>
              <a:ext uri="{FF2B5EF4-FFF2-40B4-BE49-F238E27FC236}">
                <a16:creationId xmlns="" xmlns:a16="http://schemas.microsoft.com/office/drawing/2014/main" id="{B23DC8BF-2E6B-40C9-BC1E-144C2DD8B81C}"/>
              </a:ext>
            </a:extLst>
          </p:cNvPr>
          <p:cNvGrpSpPr/>
          <p:nvPr/>
        </p:nvGrpSpPr>
        <p:grpSpPr>
          <a:xfrm>
            <a:off x="9362754" y="6412191"/>
            <a:ext cx="3057483" cy="400111"/>
            <a:chOff x="8729708" y="6238203"/>
            <a:chExt cx="3057483" cy="400111"/>
          </a:xfrm>
        </p:grpSpPr>
        <p:sp>
          <p:nvSpPr>
            <p:cNvPr id="31" name="Rectangle 27">
              <a:extLst>
                <a:ext uri="{FF2B5EF4-FFF2-40B4-BE49-F238E27FC236}">
                  <a16:creationId xmlns="" xmlns:a16="http://schemas.microsoft.com/office/drawing/2014/main" id="{A36DBA13-4B5C-4F88-B75D-A02725A67901}"/>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32" name="TextBox 31">
              <a:extLst>
                <a:ext uri="{FF2B5EF4-FFF2-40B4-BE49-F238E27FC236}">
                  <a16:creationId xmlns="" xmlns:a16="http://schemas.microsoft.com/office/drawing/2014/main" id="{DD26DF0E-4666-4434-9357-77BBB4626424}"/>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33" name="Rectangle 32">
              <a:extLst>
                <a:ext uri="{FF2B5EF4-FFF2-40B4-BE49-F238E27FC236}">
                  <a16:creationId xmlns="" xmlns:a16="http://schemas.microsoft.com/office/drawing/2014/main" id="{A8978E48-88D3-4DAD-B270-325F9A305801}"/>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3602902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 xmlns:a16="http://schemas.microsoft.com/office/drawing/2014/main" id="{12DD1658-9E2D-45F8-8C97-BB2490E9B193}"/>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3187" name="think-cell Slide" r:id="rId6" imgW="287" imgH="287" progId="TCLayout.ActiveDocument.1">
                  <p:embed/>
                </p:oleObj>
              </mc:Choice>
              <mc:Fallback>
                <p:oleObj name="think-cell Slide" r:id="rId6" imgW="287" imgH="287" progId="TCLayout.ActiveDocument.1">
                  <p:embed/>
                  <p:pic>
                    <p:nvPicPr>
                      <p:cNvPr id="6" name="Object 5" hidden="1">
                        <a:extLst>
                          <a:ext uri="{FF2B5EF4-FFF2-40B4-BE49-F238E27FC236}">
                            <a16:creationId xmlns="" xmlns:a16="http://schemas.microsoft.com/office/drawing/2014/main" id="{12DD1658-9E2D-45F8-8C97-BB2490E9B193}"/>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graphicFrame>
        <p:nvGraphicFramePr>
          <p:cNvPr id="25" name="Table 24">
            <a:extLst>
              <a:ext uri="{FF2B5EF4-FFF2-40B4-BE49-F238E27FC236}">
                <a16:creationId xmlns="" xmlns:a16="http://schemas.microsoft.com/office/drawing/2014/main" id="{518375BD-5077-423C-93BF-24363A222730}"/>
              </a:ext>
            </a:extLst>
          </p:cNvPr>
          <p:cNvGraphicFramePr>
            <a:graphicFrameLocks noGrp="1"/>
          </p:cNvGraphicFramePr>
          <p:nvPr>
            <p:extLst>
              <p:ext uri="{D42A27DB-BD31-4B8C-83A1-F6EECF244321}">
                <p14:modId xmlns:p14="http://schemas.microsoft.com/office/powerpoint/2010/main" val="1706918789"/>
              </p:ext>
            </p:extLst>
          </p:nvPr>
        </p:nvGraphicFramePr>
        <p:xfrm>
          <a:off x="440810" y="2512962"/>
          <a:ext cx="11463417" cy="2343062"/>
        </p:xfrm>
        <a:graphic>
          <a:graphicData uri="http://schemas.openxmlformats.org/drawingml/2006/table">
            <a:tbl>
              <a:tblPr>
                <a:tableStyleId>{2D5ABB26-0587-4C30-8999-92F81FD0307C}</a:tableStyleId>
              </a:tblPr>
              <a:tblGrid>
                <a:gridCol w="11463417">
                  <a:extLst>
                    <a:ext uri="{9D8B030D-6E8A-4147-A177-3AD203B41FA5}">
                      <a16:colId xmlns="" xmlns:a16="http://schemas.microsoft.com/office/drawing/2014/main" val="2044499614"/>
                    </a:ext>
                  </a:extLst>
                </a:gridCol>
              </a:tblGrid>
              <a:tr h="1141820">
                <a:tc>
                  <a:txBody>
                    <a:bodyPr/>
                    <a:lstStyle/>
                    <a:p>
                      <a:pPr algn="l" fontAlgn="ctr"/>
                      <a:r>
                        <a:rPr lang="uk-UA" sz="1100" dirty="0"/>
                        <a:t>Користуються інтернетом</a:t>
                      </a:r>
                    </a:p>
                    <a:p>
                      <a:pPr algn="l" fontAlgn="ctr"/>
                      <a:r>
                        <a:rPr lang="uk-UA" sz="1100" b="0" i="0" u="none" strike="noStrike" dirty="0">
                          <a:solidFill>
                            <a:srgbClr val="000000"/>
                          </a:solidFill>
                          <a:effectLst/>
                          <a:latin typeface="Arial" panose="020B0604020202020204" pitchFamily="34" charset="0"/>
                          <a:cs typeface="Arial" panose="020B0604020202020204" pitchFamily="34" charset="0"/>
                        </a:rPr>
                        <a:t>(</a:t>
                      </a:r>
                      <a:r>
                        <a:rPr lang="en-US" sz="1100" b="0" i="0" u="none" strike="noStrike" dirty="0">
                          <a:solidFill>
                            <a:srgbClr val="000000"/>
                          </a:solidFill>
                          <a:effectLst/>
                          <a:latin typeface="Arial" panose="020B0604020202020204" pitchFamily="34" charset="0"/>
                          <a:cs typeface="Arial" panose="020B0604020202020204" pitchFamily="34" charset="0"/>
                        </a:rPr>
                        <a:t>n=</a:t>
                      </a:r>
                      <a:r>
                        <a:rPr lang="uk-UA" sz="1100" b="0" i="0" u="none" strike="noStrike" dirty="0">
                          <a:solidFill>
                            <a:srgbClr val="000000"/>
                          </a:solidFill>
                          <a:effectLst/>
                          <a:latin typeface="Arial" panose="020B0604020202020204" pitchFamily="34" charset="0"/>
                          <a:cs typeface="Arial" panose="020B0604020202020204" pitchFamily="34" charset="0"/>
                        </a:rPr>
                        <a:t>219</a:t>
                      </a:r>
                      <a:r>
                        <a:rPr lang="en-US" sz="1100" b="0" i="0" u="none" strike="noStrike" dirty="0">
                          <a:solidFill>
                            <a:srgbClr val="000000"/>
                          </a:solidFill>
                          <a:effectLst/>
                          <a:latin typeface="Arial" panose="020B0604020202020204" pitchFamily="34" charset="0"/>
                          <a:cs typeface="Arial" panose="020B0604020202020204" pitchFamily="34" charset="0"/>
                        </a:rPr>
                        <a:t>)</a:t>
                      </a:r>
                    </a:p>
                  </a:txBody>
                  <a:tcPr marL="9525" marR="9525" marT="9525" marB="0" anchor="ctr">
                    <a:lnT w="12700" cap="flat" cmpd="sng" algn="ctr">
                      <a:noFill/>
                      <a:prstDash val="solid"/>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667099763"/>
                  </a:ext>
                </a:extLst>
              </a:tr>
              <a:tr h="1201242">
                <a:tc>
                  <a:txBody>
                    <a:bodyPr/>
                    <a:lstStyle/>
                    <a:p>
                      <a:pPr marL="0" marR="0" lvl="0" indent="0" algn="l" defTabSz="914400" rtl="0" eaLnBrk="1" fontAlgn="auto" latinLnBrk="0" hangingPunct="1">
                        <a:lnSpc>
                          <a:spcPct val="100000"/>
                        </a:lnSpc>
                        <a:spcBef>
                          <a:spcPts val="0"/>
                        </a:spcBef>
                        <a:spcAft>
                          <a:spcPts val="0"/>
                        </a:spcAft>
                        <a:buClrTx/>
                        <a:buSzTx/>
                        <a:buFontTx/>
                        <a:buNone/>
                        <a:tabLst>
                          <a:tab pos="6575425" algn="l"/>
                        </a:tabLst>
                        <a:defRPr/>
                      </a:pPr>
                      <a:r>
                        <a:rPr lang="ru-RU" sz="1100" b="0" dirty="0">
                          <a:latin typeface="+mn-lt"/>
                          <a:ea typeface="Calibri" panose="020F0502020204030204" pitchFamily="34" charset="0"/>
                          <a:cs typeface="Times New Roman" panose="02020603050405020304" pitchFamily="18" charset="0"/>
                        </a:rPr>
                        <a:t>Не </a:t>
                      </a:r>
                      <a:r>
                        <a:rPr lang="ru-RU" sz="1100" b="0" dirty="0" err="1">
                          <a:latin typeface="+mn-lt"/>
                          <a:ea typeface="Calibri" panose="020F0502020204030204" pitchFamily="34" charset="0"/>
                          <a:cs typeface="Times New Roman" panose="02020603050405020304" pitchFamily="18" charset="0"/>
                        </a:rPr>
                        <a:t>користуються</a:t>
                      </a:r>
                      <a:r>
                        <a:rPr lang="ru-RU" sz="1100" b="0" dirty="0">
                          <a:latin typeface="+mn-lt"/>
                          <a:ea typeface="Calibri" panose="020F0502020204030204" pitchFamily="34" charset="0"/>
                          <a:cs typeface="Times New Roman" panose="02020603050405020304" pitchFamily="18" charset="0"/>
                        </a:rPr>
                        <a:t> </a:t>
                      </a:r>
                      <a:r>
                        <a:rPr lang="ru-RU" sz="1100" b="0" dirty="0" err="1">
                          <a:latin typeface="+mn-lt"/>
                          <a:ea typeface="Calibri" panose="020F0502020204030204" pitchFamily="34" charset="0"/>
                          <a:cs typeface="Times New Roman" panose="02020603050405020304" pitchFamily="18" charset="0"/>
                        </a:rPr>
                        <a:t>інтернетом</a:t>
                      </a:r>
                      <a:endParaRPr lang="ru-RU" sz="1100" b="0" dirty="0">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tab pos="6575425" algn="l"/>
                        </a:tabLst>
                        <a:defRPr/>
                      </a:pPr>
                      <a:r>
                        <a:rPr lang="ru-RU" sz="1100" b="0" dirty="0">
                          <a:latin typeface="+mn-lt"/>
                          <a:ea typeface="Calibri" panose="020F0502020204030204" pitchFamily="34" charset="0"/>
                          <a:cs typeface="Times New Roman" panose="02020603050405020304" pitchFamily="18" charset="0"/>
                        </a:rPr>
                        <a:t>(</a:t>
                      </a:r>
                      <a:r>
                        <a:rPr lang="en-US" sz="1100" b="0" dirty="0">
                          <a:latin typeface="+mn-lt"/>
                          <a:ea typeface="Calibri" panose="020F0502020204030204" pitchFamily="34" charset="0"/>
                          <a:cs typeface="Times New Roman" panose="02020603050405020304" pitchFamily="18" charset="0"/>
                        </a:rPr>
                        <a:t>n=</a:t>
                      </a:r>
                      <a:r>
                        <a:rPr lang="uk-UA" sz="1100" b="0" dirty="0">
                          <a:latin typeface="+mn-lt"/>
                          <a:ea typeface="Calibri" panose="020F0502020204030204" pitchFamily="34" charset="0"/>
                          <a:cs typeface="Times New Roman" panose="02020603050405020304" pitchFamily="18" charset="0"/>
                        </a:rPr>
                        <a:t>181</a:t>
                      </a:r>
                      <a:r>
                        <a:rPr lang="en-US" sz="1100" b="0" dirty="0">
                          <a:latin typeface="+mn-lt"/>
                          <a:ea typeface="Calibri" panose="020F0502020204030204" pitchFamily="34" charset="0"/>
                          <a:cs typeface="Times New Roman" panose="02020603050405020304" pitchFamily="18" charset="0"/>
                        </a:rPr>
                        <a:t>)</a:t>
                      </a:r>
                    </a:p>
                  </a:txBody>
                  <a:tcPr marL="9525" marR="9525" marT="9525" marB="0" anchor="ctr">
                    <a:lnT w="9525" cap="flat" cmpd="sng" algn="ctr">
                      <a:solidFill>
                        <a:schemeClr val="bg1">
                          <a:lumMod val="50000"/>
                        </a:schemeClr>
                      </a:solidFill>
                      <a:prstDash val="sysDash"/>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481648870"/>
                  </a:ext>
                </a:extLst>
              </a:tr>
            </a:tbl>
          </a:graphicData>
        </a:graphic>
      </p:graphicFrame>
      <p:graphicFrame>
        <p:nvGraphicFramePr>
          <p:cNvPr id="41" name="Диаграмма 1">
            <a:extLst>
              <a:ext uri="{FF2B5EF4-FFF2-40B4-BE49-F238E27FC236}">
                <a16:creationId xmlns="" xmlns:a16="http://schemas.microsoft.com/office/drawing/2014/main" id="{46AF6EE0-43A0-49C4-BBCB-5070641C9A3E}"/>
              </a:ext>
            </a:extLst>
          </p:cNvPr>
          <p:cNvGraphicFramePr/>
          <p:nvPr>
            <p:extLst>
              <p:ext uri="{D42A27DB-BD31-4B8C-83A1-F6EECF244321}">
                <p14:modId xmlns:p14="http://schemas.microsoft.com/office/powerpoint/2010/main" val="2242166438"/>
              </p:ext>
            </p:extLst>
          </p:nvPr>
        </p:nvGraphicFramePr>
        <p:xfrm>
          <a:off x="2645169" y="2767912"/>
          <a:ext cx="2034408" cy="1817706"/>
        </p:xfrm>
        <a:graphic>
          <a:graphicData uri="http://schemas.openxmlformats.org/drawingml/2006/chart">
            <c:chart xmlns:c="http://schemas.openxmlformats.org/drawingml/2006/chart" xmlns:r="http://schemas.openxmlformats.org/officeDocument/2006/relationships" r:id="rId8"/>
          </a:graphicData>
        </a:graphic>
      </p:graphicFrame>
      <p:pic>
        <p:nvPicPr>
          <p:cNvPr id="16" name="Picture 15" descr="LOGO_FINAL.jpg">
            <a:extLst>
              <a:ext uri="{FF2B5EF4-FFF2-40B4-BE49-F238E27FC236}">
                <a16:creationId xmlns="" xmlns:a16="http://schemas.microsoft.com/office/drawing/2014/main" id="{0BBC36A5-26EC-4589-905B-900C4EB4721A}"/>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7" name="Graphique 8">
            <a:extLst>
              <a:ext uri="{FF2B5EF4-FFF2-40B4-BE49-F238E27FC236}">
                <a16:creationId xmlns="" xmlns:a16="http://schemas.microsoft.com/office/drawing/2014/main" id="{07F34FFB-C4A3-4200-8D11-25CDC5ADD2BE}"/>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sp>
        <p:nvSpPr>
          <p:cNvPr id="20" name="TextBox 19">
            <a:extLst>
              <a:ext uri="{FF2B5EF4-FFF2-40B4-BE49-F238E27FC236}">
                <a16:creationId xmlns="" xmlns:a16="http://schemas.microsoft.com/office/drawing/2014/main" id="{FA98577C-E808-411C-8AA9-DFD4730DFBEB}"/>
              </a:ext>
            </a:extLst>
          </p:cNvPr>
          <p:cNvSpPr txBox="1"/>
          <p:nvPr/>
        </p:nvSpPr>
        <p:spPr>
          <a:xfrm>
            <a:off x="6310961" y="2059796"/>
            <a:ext cx="1402500" cy="276999"/>
          </a:xfrm>
          <a:prstGeom prst="rect">
            <a:avLst/>
          </a:prstGeom>
          <a:noFill/>
          <a:ln>
            <a:noFill/>
          </a:ln>
        </p:spPr>
        <p:txBody>
          <a:bodyPr wrap="none" rtlCol="0">
            <a:spAutoFit/>
          </a:bodyPr>
          <a:lstStyle/>
          <a:p>
            <a:r>
              <a:rPr lang="uk-UA" sz="1200" b="1" dirty="0"/>
              <a:t>Староста села**</a:t>
            </a:r>
            <a:endParaRPr lang="ru-RU" sz="1200" b="1" dirty="0"/>
          </a:p>
        </p:txBody>
      </p:sp>
      <p:pic>
        <p:nvPicPr>
          <p:cNvPr id="26" name="Picture 25" descr="C:\Users\yyesmukhanova\AppData\Local\Microsoft\Windows\INetCache\Content.Word\Horizontal_RGB_294.png">
            <a:extLst>
              <a:ext uri="{FF2B5EF4-FFF2-40B4-BE49-F238E27FC236}">
                <a16:creationId xmlns="" xmlns:a16="http://schemas.microsoft.com/office/drawing/2014/main" id="{67B7C1F1-8797-4887-93C1-DC2834BA8491}"/>
              </a:ext>
            </a:extLst>
          </p:cNvPr>
          <p:cNvPicPr/>
          <p:nvPr/>
        </p:nvPicPr>
        <p:blipFill rotWithShape="1">
          <a:blip r:embed="rId11"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graphicFrame>
        <p:nvGraphicFramePr>
          <p:cNvPr id="36" name="Таблица 8">
            <a:extLst>
              <a:ext uri="{FF2B5EF4-FFF2-40B4-BE49-F238E27FC236}">
                <a16:creationId xmlns="" xmlns:a16="http://schemas.microsoft.com/office/drawing/2014/main" id="{E66842AA-68FF-4CB1-A0EE-92CEBDB8B310}"/>
              </a:ext>
            </a:extLst>
          </p:cNvPr>
          <p:cNvGraphicFramePr>
            <a:graphicFrameLocks noGrp="1"/>
          </p:cNvGraphicFramePr>
          <p:nvPr/>
        </p:nvGraphicFramePr>
        <p:xfrm>
          <a:off x="421841" y="5047201"/>
          <a:ext cx="3320945" cy="568495"/>
        </p:xfrm>
        <a:graphic>
          <a:graphicData uri="http://schemas.openxmlformats.org/drawingml/2006/table">
            <a:tbl>
              <a:tblPr>
                <a:tableStyleId>{C083E6E3-FA7D-4D7B-A595-EF9225AFEA82}</a:tableStyleId>
              </a:tblPr>
              <a:tblGrid>
                <a:gridCol w="3320945">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en-US" sz="1000" b="0" u="none" strike="noStrike">
                          <a:solidFill>
                            <a:schemeClr val="tx1"/>
                          </a:solidFill>
                          <a:effectLst/>
                          <a:latin typeface="Arial" panose="020B0604020202020204" pitchFamily="34" charset="0"/>
                          <a:cs typeface="Arial" panose="020B0604020202020204" pitchFamily="34" charset="0"/>
                        </a:rPr>
                        <a:t>*</a:t>
                      </a:r>
                      <a:r>
                        <a:rPr lang="uk-UA" sz="1000" b="0" u="none" strike="noStrike">
                          <a:solidFill>
                            <a:schemeClr val="tx1"/>
                          </a:solidFill>
                          <a:effectLst/>
                          <a:latin typeface="Arial" panose="020B0604020202020204" pitchFamily="34" charset="0"/>
                          <a:cs typeface="Arial" panose="020B0604020202020204" pitchFamily="34" charset="0"/>
                        </a:rPr>
                        <a:t> %відповідей «Скоріше довіряю» та «Цілком довіряю»</a:t>
                      </a:r>
                      <a:endParaRPr lang="en-US" sz="1000" b="0" i="0" u="none" strike="noStrike">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26055">
                <a:tc>
                  <a:txBody>
                    <a:bodyPr/>
                    <a:lstStyle/>
                    <a:p>
                      <a:pPr algn="l" fontAlgn="b"/>
                      <a:endParaRPr lang="en-US" sz="1000" b="0" i="0" u="none" strike="noStrike">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sp>
        <p:nvSpPr>
          <p:cNvPr id="44" name="TextBox 43">
            <a:extLst>
              <a:ext uri="{FF2B5EF4-FFF2-40B4-BE49-F238E27FC236}">
                <a16:creationId xmlns="" xmlns:a16="http://schemas.microsoft.com/office/drawing/2014/main" id="{2F7628BD-B21B-44CF-91B3-5EC055390299}"/>
              </a:ext>
            </a:extLst>
          </p:cNvPr>
          <p:cNvSpPr txBox="1"/>
          <p:nvPr/>
        </p:nvSpPr>
        <p:spPr>
          <a:xfrm>
            <a:off x="10244953" y="2041199"/>
            <a:ext cx="1388013" cy="276999"/>
          </a:xfrm>
          <a:prstGeom prst="rect">
            <a:avLst/>
          </a:prstGeom>
          <a:noFill/>
          <a:ln>
            <a:noFill/>
          </a:ln>
        </p:spPr>
        <p:txBody>
          <a:bodyPr wrap="square" rtlCol="0">
            <a:spAutoFit/>
          </a:bodyPr>
          <a:lstStyle/>
          <a:p>
            <a:r>
              <a:rPr lang="uk-UA" sz="1200" b="1"/>
              <a:t>Місцеві медіа*</a:t>
            </a:r>
          </a:p>
        </p:txBody>
      </p:sp>
      <p:sp>
        <p:nvSpPr>
          <p:cNvPr id="45" name="TextBox 44">
            <a:extLst>
              <a:ext uri="{FF2B5EF4-FFF2-40B4-BE49-F238E27FC236}">
                <a16:creationId xmlns="" xmlns:a16="http://schemas.microsoft.com/office/drawing/2014/main" id="{3A9D1222-14FD-41D3-9FA5-B1169688610B}"/>
              </a:ext>
            </a:extLst>
          </p:cNvPr>
          <p:cNvSpPr txBox="1"/>
          <p:nvPr/>
        </p:nvSpPr>
        <p:spPr>
          <a:xfrm>
            <a:off x="8059690" y="2051781"/>
            <a:ext cx="1589376" cy="461665"/>
          </a:xfrm>
          <a:prstGeom prst="rect">
            <a:avLst/>
          </a:prstGeom>
          <a:noFill/>
          <a:ln>
            <a:noFill/>
          </a:ln>
        </p:spPr>
        <p:txBody>
          <a:bodyPr wrap="square" rtlCol="0">
            <a:spAutoFit/>
          </a:bodyPr>
          <a:lstStyle/>
          <a:p>
            <a:pPr algn="ctr"/>
            <a:r>
              <a:rPr lang="uk-UA" sz="1200" b="1"/>
              <a:t>Громадські організації*</a:t>
            </a:r>
          </a:p>
        </p:txBody>
      </p:sp>
      <p:sp>
        <p:nvSpPr>
          <p:cNvPr id="35" name="Espace réservé du texte 1">
            <a:extLst>
              <a:ext uri="{FF2B5EF4-FFF2-40B4-BE49-F238E27FC236}">
                <a16:creationId xmlns="" xmlns:a16="http://schemas.microsoft.com/office/drawing/2014/main" id="{4871D98A-F9A9-4DDB-ACE9-9895EA8470DC}"/>
              </a:ext>
            </a:extLst>
          </p:cNvPr>
          <p:cNvSpPr txBox="1">
            <a:spLocks/>
          </p:cNvSpPr>
          <p:nvPr/>
        </p:nvSpPr>
        <p:spPr>
          <a:xfrm>
            <a:off x="243961" y="6075982"/>
            <a:ext cx="9080693" cy="490550"/>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12"/>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defRPr/>
            </a:pPr>
            <a:r>
              <a:rPr kumimoji="0" lang="uk-UA" sz="105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Джерело</a:t>
            </a:r>
            <a:r>
              <a:rPr kumimoji="0" lang="en-US" sz="105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 QE16 </a:t>
            </a:r>
            <a:r>
              <a:rPr kumimoji="0" lang="uk-UA" sz="105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a:t>
            </a:r>
            <a:r>
              <a:rPr lang="ru-RU" sz="1050" i="1" dirty="0" err="1">
                <a:solidFill>
                  <a:prstClr val="white">
                    <a:lumMod val="50000"/>
                  </a:prstClr>
                </a:solidFill>
                <a:latin typeface="Arial" panose="020B0604020202020204" pitchFamily="34" charset="0"/>
              </a:rPr>
              <a:t>Наскільки</a:t>
            </a:r>
            <a:r>
              <a:rPr lang="ru-RU" sz="1050" i="1" dirty="0">
                <a:solidFill>
                  <a:prstClr val="white">
                    <a:lumMod val="50000"/>
                  </a:prstClr>
                </a:solidFill>
                <a:latin typeface="Arial" panose="020B0604020202020204" pitchFamily="34" charset="0"/>
              </a:rPr>
              <a:t>, за Вашими </a:t>
            </a:r>
            <a:r>
              <a:rPr lang="ru-RU" sz="1050" i="1" dirty="0" err="1">
                <a:solidFill>
                  <a:prstClr val="white">
                    <a:lumMod val="50000"/>
                  </a:prstClr>
                </a:solidFill>
                <a:latin typeface="Arial" panose="020B0604020202020204" pitchFamily="34" charset="0"/>
              </a:rPr>
              <a:t>відчуттями</a:t>
            </a:r>
            <a:r>
              <a:rPr lang="ru-RU" sz="1050" i="1" dirty="0">
                <a:solidFill>
                  <a:prstClr val="white">
                    <a:lumMod val="50000"/>
                  </a:prstClr>
                </a:solidFill>
                <a:latin typeface="Arial" panose="020B0604020202020204" pitchFamily="34" charset="0"/>
              </a:rPr>
              <a:t>, Ви </a:t>
            </a:r>
            <a:r>
              <a:rPr lang="ru-RU" sz="1050" i="1" dirty="0" err="1">
                <a:solidFill>
                  <a:prstClr val="white">
                    <a:lumMod val="50000"/>
                  </a:prstClr>
                </a:solidFill>
                <a:latin typeface="Arial" panose="020B0604020202020204" pitchFamily="34" charset="0"/>
              </a:rPr>
              <a:t>довіряєте</a:t>
            </a:r>
            <a:r>
              <a:rPr lang="en-US" sz="1050" i="1" dirty="0">
                <a:solidFill>
                  <a:prstClr val="white">
                    <a:lumMod val="50000"/>
                  </a:prstClr>
                </a:solidFill>
                <a:latin typeface="Arial" panose="020B0604020202020204" pitchFamily="34" charset="0"/>
              </a:rPr>
              <a:t>… </a:t>
            </a:r>
            <a:r>
              <a:rPr lang="en-US" sz="1050" i="1" dirty="0">
                <a:solidFill>
                  <a:schemeClr val="bg1">
                    <a:lumMod val="50000"/>
                  </a:schemeClr>
                </a:solidFill>
              </a:rPr>
              <a:t>a) </a:t>
            </a:r>
            <a:r>
              <a:rPr lang="ru-RU" sz="1050" i="1" dirty="0" err="1">
                <a:solidFill>
                  <a:schemeClr val="bg1">
                    <a:lumMod val="50000"/>
                  </a:schemeClr>
                </a:solidFill>
              </a:rPr>
              <a:t>Голові</a:t>
            </a:r>
            <a:r>
              <a:rPr lang="ru-RU" sz="1050" i="1" dirty="0">
                <a:solidFill>
                  <a:schemeClr val="bg1">
                    <a:lumMod val="50000"/>
                  </a:schemeClr>
                </a:solidFill>
              </a:rPr>
              <a:t> </a:t>
            </a:r>
            <a:r>
              <a:rPr lang="ru-RU" sz="1050" i="1" dirty="0" err="1">
                <a:solidFill>
                  <a:schemeClr val="bg1">
                    <a:lumMod val="50000"/>
                  </a:schemeClr>
                </a:solidFill>
              </a:rPr>
              <a:t>об’єднаної</a:t>
            </a:r>
            <a:r>
              <a:rPr lang="ru-RU" sz="1050" i="1" dirty="0">
                <a:solidFill>
                  <a:schemeClr val="bg1">
                    <a:lumMod val="50000"/>
                  </a:schemeClr>
                </a:solidFill>
              </a:rPr>
              <a:t> </a:t>
            </a:r>
            <a:r>
              <a:rPr lang="ru-RU" sz="1050" i="1" dirty="0" err="1">
                <a:solidFill>
                  <a:schemeClr val="bg1">
                    <a:lumMod val="50000"/>
                  </a:schemeClr>
                </a:solidFill>
              </a:rPr>
              <a:t>громади</a:t>
            </a:r>
            <a:r>
              <a:rPr lang="ru-RU" sz="1050" i="1" dirty="0">
                <a:solidFill>
                  <a:schemeClr val="bg1">
                    <a:lumMod val="50000"/>
                  </a:schemeClr>
                </a:solidFill>
              </a:rPr>
              <a:t> </a:t>
            </a:r>
            <a:r>
              <a:rPr lang="en-US" sz="1050" i="1" dirty="0">
                <a:solidFill>
                  <a:schemeClr val="bg1">
                    <a:lumMod val="50000"/>
                  </a:schemeClr>
                </a:solidFill>
              </a:rPr>
              <a:t>b) </a:t>
            </a:r>
            <a:r>
              <a:rPr lang="ru-RU" sz="1050" i="1" dirty="0">
                <a:solidFill>
                  <a:schemeClr val="bg1">
                    <a:lumMod val="50000"/>
                  </a:schemeClr>
                </a:solidFill>
              </a:rPr>
              <a:t>Депутатам </a:t>
            </a:r>
            <a:r>
              <a:rPr lang="ru-RU" sz="1050" i="1" dirty="0" err="1">
                <a:solidFill>
                  <a:schemeClr val="bg1">
                    <a:lumMod val="50000"/>
                  </a:schemeClr>
                </a:solidFill>
              </a:rPr>
              <a:t>місцевої</a:t>
            </a:r>
            <a:r>
              <a:rPr lang="ru-RU" sz="1050" i="1" dirty="0">
                <a:solidFill>
                  <a:schemeClr val="bg1">
                    <a:lumMod val="50000"/>
                  </a:schemeClr>
                </a:solidFill>
              </a:rPr>
              <a:t> ради </a:t>
            </a:r>
            <a:r>
              <a:rPr lang="ru-RU" sz="1050" i="1" dirty="0" err="1">
                <a:solidFill>
                  <a:schemeClr val="bg1">
                    <a:lumMod val="50000"/>
                  </a:schemeClr>
                </a:solidFill>
              </a:rPr>
              <a:t>об’єднаної</a:t>
            </a:r>
            <a:r>
              <a:rPr lang="ru-RU" sz="1050" i="1" dirty="0">
                <a:solidFill>
                  <a:schemeClr val="bg1">
                    <a:lumMod val="50000"/>
                  </a:schemeClr>
                </a:solidFill>
              </a:rPr>
              <a:t> </a:t>
            </a:r>
            <a:r>
              <a:rPr lang="ru-RU" sz="1050" i="1" dirty="0" err="1">
                <a:solidFill>
                  <a:schemeClr val="bg1">
                    <a:lumMod val="50000"/>
                  </a:schemeClr>
                </a:solidFill>
              </a:rPr>
              <a:t>громади</a:t>
            </a:r>
            <a:r>
              <a:rPr lang="ru-RU" sz="1050" i="1" dirty="0">
                <a:solidFill>
                  <a:schemeClr val="bg1">
                    <a:lumMod val="50000"/>
                  </a:schemeClr>
                </a:solidFill>
              </a:rPr>
              <a:t>? </a:t>
            </a:r>
            <a:r>
              <a:rPr lang="en-US" sz="1050" i="1" dirty="0">
                <a:solidFill>
                  <a:schemeClr val="bg1">
                    <a:lumMod val="50000"/>
                  </a:schemeClr>
                </a:solidFill>
              </a:rPr>
              <a:t>c) </a:t>
            </a:r>
            <a:r>
              <a:rPr lang="ru-RU" sz="1050" i="1" dirty="0" err="1">
                <a:solidFill>
                  <a:schemeClr val="bg1">
                    <a:lumMod val="50000"/>
                  </a:schemeClr>
                </a:solidFill>
              </a:rPr>
              <a:t>Старості</a:t>
            </a:r>
            <a:r>
              <a:rPr lang="ru-RU" sz="1050" i="1" dirty="0">
                <a:solidFill>
                  <a:schemeClr val="bg1">
                    <a:lumMod val="50000"/>
                  </a:schemeClr>
                </a:solidFill>
              </a:rPr>
              <a:t> </a:t>
            </a:r>
            <a:r>
              <a:rPr lang="ru-RU" sz="1050" i="1" dirty="0" err="1">
                <a:solidFill>
                  <a:schemeClr val="bg1">
                    <a:lumMod val="50000"/>
                  </a:schemeClr>
                </a:solidFill>
              </a:rPr>
              <a:t>вашого</a:t>
            </a:r>
            <a:r>
              <a:rPr lang="ru-RU" sz="1050" i="1" dirty="0">
                <a:solidFill>
                  <a:schemeClr val="bg1">
                    <a:lumMod val="50000"/>
                  </a:schemeClr>
                </a:solidFill>
              </a:rPr>
              <a:t> села (</a:t>
            </a:r>
            <a:r>
              <a:rPr lang="ru-RU" sz="1050" i="1" dirty="0" err="1">
                <a:solidFill>
                  <a:schemeClr val="bg1">
                    <a:lumMod val="50000"/>
                  </a:schemeClr>
                </a:solidFill>
              </a:rPr>
              <a:t>якщо</a:t>
            </a:r>
            <a:r>
              <a:rPr lang="ru-RU" sz="1050" i="1" dirty="0">
                <a:solidFill>
                  <a:schemeClr val="bg1">
                    <a:lumMod val="50000"/>
                  </a:schemeClr>
                </a:solidFill>
              </a:rPr>
              <a:t> </a:t>
            </a:r>
            <a:r>
              <a:rPr lang="ru-RU" sz="1050" i="1" dirty="0" err="1">
                <a:solidFill>
                  <a:schemeClr val="bg1">
                    <a:lumMod val="50000"/>
                  </a:schemeClr>
                </a:solidFill>
              </a:rPr>
              <a:t>такий</a:t>
            </a:r>
            <a:r>
              <a:rPr lang="ru-RU" sz="1050" i="1" dirty="0">
                <a:solidFill>
                  <a:schemeClr val="bg1">
                    <a:lumMod val="50000"/>
                  </a:schemeClr>
                </a:solidFill>
              </a:rPr>
              <a:t> є)? </a:t>
            </a:r>
            <a:r>
              <a:rPr lang="en-US" sz="1050" i="1" dirty="0">
                <a:solidFill>
                  <a:schemeClr val="bg1">
                    <a:lumMod val="50000"/>
                  </a:schemeClr>
                </a:solidFill>
              </a:rPr>
              <a:t>d) </a:t>
            </a:r>
            <a:r>
              <a:rPr lang="ru-RU" sz="1050" i="1" dirty="0" err="1">
                <a:solidFill>
                  <a:schemeClr val="bg1">
                    <a:lumMod val="50000"/>
                  </a:schemeClr>
                </a:solidFill>
              </a:rPr>
              <a:t>Громадським</a:t>
            </a:r>
            <a:r>
              <a:rPr lang="ru-RU" sz="1050" i="1" dirty="0">
                <a:solidFill>
                  <a:schemeClr val="bg1">
                    <a:lumMod val="50000"/>
                  </a:schemeClr>
                </a:solidFill>
              </a:rPr>
              <a:t> </a:t>
            </a:r>
            <a:r>
              <a:rPr lang="ru-RU" sz="1050" i="1" dirty="0" err="1">
                <a:solidFill>
                  <a:schemeClr val="bg1">
                    <a:lumMod val="50000"/>
                  </a:schemeClr>
                </a:solidFill>
              </a:rPr>
              <a:t>організаціям</a:t>
            </a:r>
            <a:r>
              <a:rPr lang="ru-RU" sz="1050" i="1" dirty="0">
                <a:solidFill>
                  <a:schemeClr val="bg1">
                    <a:lumMod val="50000"/>
                  </a:schemeClr>
                </a:solidFill>
              </a:rPr>
              <a:t> </a:t>
            </a:r>
            <a:r>
              <a:rPr lang="ru-RU" sz="1050" i="1" dirty="0" err="1">
                <a:solidFill>
                  <a:schemeClr val="bg1">
                    <a:lumMod val="50000"/>
                  </a:schemeClr>
                </a:solidFill>
              </a:rPr>
              <a:t>або</a:t>
            </a:r>
            <a:r>
              <a:rPr lang="ru-RU" sz="1050" i="1" dirty="0">
                <a:solidFill>
                  <a:schemeClr val="bg1">
                    <a:lumMod val="50000"/>
                  </a:schemeClr>
                </a:solidFill>
              </a:rPr>
              <a:t> </a:t>
            </a:r>
            <a:r>
              <a:rPr lang="ru-RU" sz="1050" i="1" dirty="0" err="1">
                <a:solidFill>
                  <a:schemeClr val="bg1">
                    <a:lumMod val="50000"/>
                  </a:schemeClr>
                </a:solidFill>
              </a:rPr>
              <a:t>групам</a:t>
            </a:r>
            <a:r>
              <a:rPr lang="ru-RU" sz="1050" i="1" dirty="0">
                <a:solidFill>
                  <a:schemeClr val="bg1">
                    <a:lumMod val="50000"/>
                  </a:schemeClr>
                </a:solidFill>
              </a:rPr>
              <a:t> </a:t>
            </a:r>
            <a:r>
              <a:rPr lang="ru-RU" sz="1050" i="1" dirty="0" err="1">
                <a:solidFill>
                  <a:schemeClr val="bg1">
                    <a:lumMod val="50000"/>
                  </a:schemeClr>
                </a:solidFill>
              </a:rPr>
              <a:t>активних</a:t>
            </a:r>
            <a:r>
              <a:rPr lang="ru-RU" sz="1050" i="1" dirty="0">
                <a:solidFill>
                  <a:schemeClr val="bg1">
                    <a:lumMod val="50000"/>
                  </a:schemeClr>
                </a:solidFill>
              </a:rPr>
              <a:t> </a:t>
            </a:r>
            <a:r>
              <a:rPr lang="ru-RU" sz="1050" i="1" dirty="0" err="1">
                <a:solidFill>
                  <a:schemeClr val="bg1">
                    <a:lumMod val="50000"/>
                  </a:schemeClr>
                </a:solidFill>
              </a:rPr>
              <a:t>громадян</a:t>
            </a:r>
            <a:r>
              <a:rPr lang="ru-RU" sz="1050" i="1" dirty="0">
                <a:solidFill>
                  <a:schemeClr val="bg1">
                    <a:lumMod val="50000"/>
                  </a:schemeClr>
                </a:solidFill>
              </a:rPr>
              <a:t>, </a:t>
            </a:r>
            <a:r>
              <a:rPr lang="ru-RU" sz="1050" i="1" dirty="0" err="1">
                <a:solidFill>
                  <a:schemeClr val="bg1">
                    <a:lumMod val="50000"/>
                  </a:schemeClr>
                </a:solidFill>
              </a:rPr>
              <a:t>групам</a:t>
            </a:r>
            <a:r>
              <a:rPr lang="ru-RU" sz="1050" i="1" dirty="0">
                <a:solidFill>
                  <a:schemeClr val="bg1">
                    <a:lumMod val="50000"/>
                  </a:schemeClr>
                </a:solidFill>
              </a:rPr>
              <a:t> </a:t>
            </a:r>
            <a:r>
              <a:rPr lang="ru-RU" sz="1050" i="1" dirty="0" err="1">
                <a:solidFill>
                  <a:schemeClr val="bg1">
                    <a:lumMod val="50000"/>
                  </a:schemeClr>
                </a:solidFill>
              </a:rPr>
              <a:t>волонтерів</a:t>
            </a:r>
            <a:r>
              <a:rPr lang="ru-RU" sz="1050" i="1" dirty="0">
                <a:solidFill>
                  <a:schemeClr val="bg1">
                    <a:lumMod val="50000"/>
                  </a:schemeClr>
                </a:solidFill>
              </a:rPr>
              <a:t>?</a:t>
            </a:r>
            <a:r>
              <a:rPr lang="en-US" sz="1050" i="1" dirty="0">
                <a:solidFill>
                  <a:schemeClr val="bg1">
                    <a:lumMod val="50000"/>
                  </a:schemeClr>
                </a:solidFill>
              </a:rPr>
              <a:t> e) </a:t>
            </a:r>
            <a:r>
              <a:rPr lang="ru-RU" sz="1050" i="1" dirty="0" err="1">
                <a:solidFill>
                  <a:schemeClr val="bg1">
                    <a:lumMod val="50000"/>
                  </a:schemeClr>
                </a:solidFill>
              </a:rPr>
              <a:t>Місцевим</a:t>
            </a:r>
            <a:r>
              <a:rPr lang="ru-RU" sz="1050" i="1" dirty="0">
                <a:solidFill>
                  <a:schemeClr val="bg1">
                    <a:lumMod val="50000"/>
                  </a:schemeClr>
                </a:solidFill>
              </a:rPr>
              <a:t> </a:t>
            </a:r>
            <a:r>
              <a:rPr lang="ru-RU" sz="1050" i="1" dirty="0" err="1">
                <a:solidFill>
                  <a:schemeClr val="bg1">
                    <a:lumMod val="50000"/>
                  </a:schemeClr>
                </a:solidFill>
              </a:rPr>
              <a:t>засобам</a:t>
            </a:r>
            <a:r>
              <a:rPr lang="ru-RU" sz="1050" i="1" dirty="0">
                <a:solidFill>
                  <a:schemeClr val="bg1">
                    <a:lumMod val="50000"/>
                  </a:schemeClr>
                </a:solidFill>
              </a:rPr>
              <a:t> </a:t>
            </a:r>
            <a:r>
              <a:rPr lang="ru-RU" sz="1050" i="1" dirty="0" err="1">
                <a:solidFill>
                  <a:schemeClr val="bg1">
                    <a:lumMod val="50000"/>
                  </a:schemeClr>
                </a:solidFill>
              </a:rPr>
              <a:t>масової</a:t>
            </a:r>
            <a:r>
              <a:rPr lang="ru-RU" sz="1050" i="1" dirty="0">
                <a:solidFill>
                  <a:schemeClr val="bg1">
                    <a:lumMod val="50000"/>
                  </a:schemeClr>
                </a:solidFill>
              </a:rPr>
              <a:t> </a:t>
            </a:r>
            <a:r>
              <a:rPr lang="ru-RU" sz="1050" i="1" dirty="0" err="1">
                <a:solidFill>
                  <a:schemeClr val="bg1">
                    <a:lumMod val="50000"/>
                  </a:schemeClr>
                </a:solidFill>
              </a:rPr>
              <a:t>інформації</a:t>
            </a:r>
            <a:r>
              <a:rPr lang="ru-RU" sz="1050" i="1" dirty="0">
                <a:solidFill>
                  <a:schemeClr val="bg1">
                    <a:lumMod val="50000"/>
                  </a:schemeClr>
                </a:solidFill>
              </a:rPr>
              <a:t>?</a:t>
            </a:r>
            <a:r>
              <a:rPr kumimoji="0" lang="uk-UA" sz="1050" b="0" u="none" strike="noStrike" kern="1200" cap="none" spc="0" normalizeH="0" baseline="0" noProof="0" dirty="0">
                <a:ln>
                  <a:noFill/>
                </a:ln>
                <a:solidFill>
                  <a:schemeClr val="bg1">
                    <a:lumMod val="50000"/>
                  </a:schemeClr>
                </a:solidFill>
                <a:effectLst/>
                <a:uLnTx/>
                <a:uFillTx/>
                <a:ea typeface="+mn-ea"/>
                <a:cs typeface="+mn-cs"/>
              </a:rPr>
              <a:t>»</a:t>
            </a:r>
            <a:endParaRPr kumimoji="0" lang="en-US" sz="1050" b="0" u="none" strike="noStrike" kern="1200" cap="none" spc="0" normalizeH="0" baseline="0" noProof="0" dirty="0">
              <a:ln>
                <a:noFill/>
              </a:ln>
              <a:solidFill>
                <a:schemeClr val="bg1">
                  <a:lumMod val="50000"/>
                </a:schemeClr>
              </a:solidFill>
              <a:effectLst/>
              <a:uLnTx/>
              <a:uFillTx/>
              <a:ea typeface="+mn-ea"/>
              <a:cs typeface="+mn-cs"/>
            </a:endParaRPr>
          </a:p>
        </p:txBody>
      </p:sp>
      <p:cxnSp>
        <p:nvCxnSpPr>
          <p:cNvPr id="53" name="Прямая соединительная линия 4">
            <a:extLst>
              <a:ext uri="{FF2B5EF4-FFF2-40B4-BE49-F238E27FC236}">
                <a16:creationId xmlns="" xmlns:a16="http://schemas.microsoft.com/office/drawing/2014/main" id="{44F3C12F-0D77-407F-BE43-0D5CDCB517CA}"/>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54" name="Рисунок 3">
            <a:extLst>
              <a:ext uri="{FF2B5EF4-FFF2-40B4-BE49-F238E27FC236}">
                <a16:creationId xmlns="" xmlns:a16="http://schemas.microsoft.com/office/drawing/2014/main" id="{34AC9565-74E1-42BC-BD17-4238965460F4}"/>
              </a:ext>
            </a:extLst>
          </p:cNvPr>
          <p:cNvPicPr>
            <a:picLocks noChangeAspect="1"/>
          </p:cNvPicPr>
          <p:nvPr/>
        </p:nvPicPr>
        <p:blipFill>
          <a:blip r:embed="rId13" cstate="print">
            <a:alphaModFix/>
            <a:duotone>
              <a:prstClr val="black"/>
              <a:srgbClr val="009D9C">
                <a:tint val="45000"/>
                <a:satMod val="400000"/>
              </a:srgbClr>
            </a:duotone>
            <a:extLst>
              <a:ext uri="{BEBA8EAE-BF5A-486C-A8C5-ECC9F3942E4B}">
                <a14:imgProps xmlns:a14="http://schemas.microsoft.com/office/drawing/2010/main">
                  <a14:imgLayer r:embed="rId14">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sp>
        <p:nvSpPr>
          <p:cNvPr id="51" name="TextBox 50">
            <a:extLst>
              <a:ext uri="{FF2B5EF4-FFF2-40B4-BE49-F238E27FC236}">
                <a16:creationId xmlns="" xmlns:a16="http://schemas.microsoft.com/office/drawing/2014/main" id="{CFD294A5-8F80-449F-9E4C-5425CFEBA7B3}"/>
              </a:ext>
            </a:extLst>
          </p:cNvPr>
          <p:cNvSpPr txBox="1"/>
          <p:nvPr/>
        </p:nvSpPr>
        <p:spPr>
          <a:xfrm>
            <a:off x="2578794" y="2055630"/>
            <a:ext cx="2676494" cy="276999"/>
          </a:xfrm>
          <a:prstGeom prst="rect">
            <a:avLst/>
          </a:prstGeom>
          <a:noFill/>
          <a:ln>
            <a:noFill/>
          </a:ln>
        </p:spPr>
        <p:txBody>
          <a:bodyPr wrap="square" rtlCol="0">
            <a:spAutoFit/>
          </a:bodyPr>
          <a:lstStyle/>
          <a:p>
            <a:r>
              <a:rPr lang="uk-UA" sz="1200" b="1"/>
              <a:t>Голова ОТГ*</a:t>
            </a:r>
            <a:endParaRPr lang="ru-RU" sz="1200" b="1"/>
          </a:p>
        </p:txBody>
      </p:sp>
      <p:sp>
        <p:nvSpPr>
          <p:cNvPr id="55" name="TextBox 54">
            <a:extLst>
              <a:ext uri="{FF2B5EF4-FFF2-40B4-BE49-F238E27FC236}">
                <a16:creationId xmlns="" xmlns:a16="http://schemas.microsoft.com/office/drawing/2014/main" id="{4FC52BAB-DEC1-4058-97C2-83820257CF3B}"/>
              </a:ext>
            </a:extLst>
          </p:cNvPr>
          <p:cNvSpPr txBox="1"/>
          <p:nvPr/>
        </p:nvSpPr>
        <p:spPr>
          <a:xfrm>
            <a:off x="4419597" y="2069792"/>
            <a:ext cx="1766180" cy="461665"/>
          </a:xfrm>
          <a:prstGeom prst="rect">
            <a:avLst/>
          </a:prstGeom>
          <a:noFill/>
          <a:ln>
            <a:noFill/>
          </a:ln>
        </p:spPr>
        <p:txBody>
          <a:bodyPr wrap="square" rtlCol="0">
            <a:spAutoFit/>
          </a:bodyPr>
          <a:lstStyle/>
          <a:p>
            <a:r>
              <a:rPr lang="uk-UA" sz="1200" b="1" dirty="0"/>
              <a:t>Депутати місцевої ради*</a:t>
            </a:r>
          </a:p>
        </p:txBody>
      </p:sp>
      <p:sp>
        <p:nvSpPr>
          <p:cNvPr id="61" name="Espace réservé du texte 2">
            <a:extLst>
              <a:ext uri="{FF2B5EF4-FFF2-40B4-BE49-F238E27FC236}">
                <a16:creationId xmlns="" xmlns:a16="http://schemas.microsoft.com/office/drawing/2014/main" id="{BA40A3DB-F534-4E54-A04B-FF94232F696F}"/>
              </a:ext>
            </a:extLst>
          </p:cNvPr>
          <p:cNvSpPr>
            <a:spLocks noGrp="1"/>
          </p:cNvSpPr>
          <p:nvPr>
            <p:custDataLst>
              <p:tags r:id="rId3"/>
            </p:custDataLst>
          </p:nvPr>
        </p:nvSpPr>
        <p:spPr bwMode="auto">
          <a:xfrm>
            <a:off x="431384" y="1419832"/>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12"/>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00" dirty="0">
                <a:sym typeface="+mn-lt"/>
              </a:rPr>
              <a:t>Період: базове опитування, 2021</a:t>
            </a:r>
            <a:endParaRPr lang="en-US" sz="1000" dirty="0">
              <a:sym typeface="+mn-lt"/>
            </a:endParaRPr>
          </a:p>
        </p:txBody>
      </p:sp>
      <p:sp>
        <p:nvSpPr>
          <p:cNvPr id="64" name="Espace réservé du texte 2">
            <a:extLst>
              <a:ext uri="{FF2B5EF4-FFF2-40B4-BE49-F238E27FC236}">
                <a16:creationId xmlns="" xmlns:a16="http://schemas.microsoft.com/office/drawing/2014/main" id="{25F6E001-D5D3-415F-BF1D-B9CB5670AB46}"/>
              </a:ext>
            </a:extLst>
          </p:cNvPr>
          <p:cNvSpPr>
            <a:spLocks noGrp="1"/>
          </p:cNvSpPr>
          <p:nvPr>
            <p:custDataLst>
              <p:tags r:id="rId4"/>
            </p:custDataLst>
          </p:nvPr>
        </p:nvSpPr>
        <p:spPr bwMode="auto">
          <a:xfrm>
            <a:off x="440811" y="1867602"/>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12"/>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endParaRPr lang="en-US" sz="1200" b="1">
              <a:sym typeface="+mn-lt"/>
            </a:endParaRPr>
          </a:p>
        </p:txBody>
      </p:sp>
      <p:sp>
        <p:nvSpPr>
          <p:cNvPr id="65" name="TextBox 64">
            <a:extLst>
              <a:ext uri="{FF2B5EF4-FFF2-40B4-BE49-F238E27FC236}">
                <a16:creationId xmlns="" xmlns:a16="http://schemas.microsoft.com/office/drawing/2014/main" id="{9B20503F-A770-48DE-8CFD-DA17ED022442}"/>
              </a:ext>
            </a:extLst>
          </p:cNvPr>
          <p:cNvSpPr txBox="1"/>
          <p:nvPr/>
        </p:nvSpPr>
        <p:spPr>
          <a:xfrm>
            <a:off x="324209" y="1031466"/>
            <a:ext cx="8639096" cy="369332"/>
          </a:xfrm>
          <a:prstGeom prst="rect">
            <a:avLst/>
          </a:prstGeom>
          <a:noFill/>
        </p:spPr>
        <p:txBody>
          <a:bodyPr wrap="none" rtlCol="0">
            <a:spAutoFit/>
          </a:bodyPr>
          <a:lstStyle/>
          <a:p>
            <a:r>
              <a:rPr lang="uk-UA" dirty="0">
                <a:solidFill>
                  <a:schemeClr val="bg2"/>
                </a:solidFill>
              </a:rPr>
              <a:t>Довіра до місцевих інституцій в розрізі користування інтернетом: </a:t>
            </a:r>
            <a:r>
              <a:rPr lang="uk-UA" b="1" dirty="0" err="1">
                <a:solidFill>
                  <a:schemeClr val="bg2"/>
                </a:solidFill>
              </a:rPr>
              <a:t>Лосинівська</a:t>
            </a:r>
            <a:endParaRPr lang="en-US" b="1" dirty="0">
              <a:solidFill>
                <a:schemeClr val="bg2"/>
              </a:solidFill>
            </a:endParaRPr>
          </a:p>
        </p:txBody>
      </p:sp>
      <p:graphicFrame>
        <p:nvGraphicFramePr>
          <p:cNvPr id="27" name="Диаграмма 1">
            <a:extLst>
              <a:ext uri="{FF2B5EF4-FFF2-40B4-BE49-F238E27FC236}">
                <a16:creationId xmlns="" xmlns:a16="http://schemas.microsoft.com/office/drawing/2014/main" id="{71DE5778-91FD-4F83-87FC-D8C18C6D5A97}"/>
              </a:ext>
            </a:extLst>
          </p:cNvPr>
          <p:cNvGraphicFramePr/>
          <p:nvPr>
            <p:extLst>
              <p:ext uri="{D42A27DB-BD31-4B8C-83A1-F6EECF244321}">
                <p14:modId xmlns:p14="http://schemas.microsoft.com/office/powerpoint/2010/main" val="856511014"/>
              </p:ext>
            </p:extLst>
          </p:nvPr>
        </p:nvGraphicFramePr>
        <p:xfrm>
          <a:off x="4522888" y="2767912"/>
          <a:ext cx="2034408" cy="1817706"/>
        </p:xfrm>
        <a:graphic>
          <a:graphicData uri="http://schemas.openxmlformats.org/drawingml/2006/chart">
            <c:chart xmlns:c="http://schemas.openxmlformats.org/drawingml/2006/chart" xmlns:r="http://schemas.openxmlformats.org/officeDocument/2006/relationships" r:id="rId15"/>
          </a:graphicData>
        </a:graphic>
      </p:graphicFrame>
      <p:graphicFrame>
        <p:nvGraphicFramePr>
          <p:cNvPr id="28" name="Диаграмма 1">
            <a:extLst>
              <a:ext uri="{FF2B5EF4-FFF2-40B4-BE49-F238E27FC236}">
                <a16:creationId xmlns="" xmlns:a16="http://schemas.microsoft.com/office/drawing/2014/main" id="{CFA44B9A-49B8-4DFE-B8B3-DA24285B622A}"/>
              </a:ext>
            </a:extLst>
          </p:cNvPr>
          <p:cNvGraphicFramePr/>
          <p:nvPr>
            <p:extLst>
              <p:ext uri="{D42A27DB-BD31-4B8C-83A1-F6EECF244321}">
                <p14:modId xmlns:p14="http://schemas.microsoft.com/office/powerpoint/2010/main" val="1051016158"/>
              </p:ext>
            </p:extLst>
          </p:nvPr>
        </p:nvGraphicFramePr>
        <p:xfrm>
          <a:off x="6400607" y="2767912"/>
          <a:ext cx="2034408" cy="1817706"/>
        </p:xfrm>
        <a:graphic>
          <a:graphicData uri="http://schemas.openxmlformats.org/drawingml/2006/chart">
            <c:chart xmlns:c="http://schemas.openxmlformats.org/drawingml/2006/chart" xmlns:r="http://schemas.openxmlformats.org/officeDocument/2006/relationships" r:id="rId16"/>
          </a:graphicData>
        </a:graphic>
      </p:graphicFrame>
      <p:graphicFrame>
        <p:nvGraphicFramePr>
          <p:cNvPr id="29" name="Диаграмма 1">
            <a:extLst>
              <a:ext uri="{FF2B5EF4-FFF2-40B4-BE49-F238E27FC236}">
                <a16:creationId xmlns="" xmlns:a16="http://schemas.microsoft.com/office/drawing/2014/main" id="{687FD59A-7CF1-4958-963C-59FB6FE14ED2}"/>
              </a:ext>
            </a:extLst>
          </p:cNvPr>
          <p:cNvGraphicFramePr/>
          <p:nvPr>
            <p:extLst>
              <p:ext uri="{D42A27DB-BD31-4B8C-83A1-F6EECF244321}">
                <p14:modId xmlns:p14="http://schemas.microsoft.com/office/powerpoint/2010/main" val="1522687724"/>
              </p:ext>
            </p:extLst>
          </p:nvPr>
        </p:nvGraphicFramePr>
        <p:xfrm>
          <a:off x="8431450" y="2767912"/>
          <a:ext cx="2034408" cy="1817706"/>
        </p:xfrm>
        <a:graphic>
          <a:graphicData uri="http://schemas.openxmlformats.org/drawingml/2006/chart">
            <c:chart xmlns:c="http://schemas.openxmlformats.org/drawingml/2006/chart" xmlns:r="http://schemas.openxmlformats.org/officeDocument/2006/relationships" r:id="rId17"/>
          </a:graphicData>
        </a:graphic>
      </p:graphicFrame>
      <p:graphicFrame>
        <p:nvGraphicFramePr>
          <p:cNvPr id="30" name="Диаграмма 1">
            <a:extLst>
              <a:ext uri="{FF2B5EF4-FFF2-40B4-BE49-F238E27FC236}">
                <a16:creationId xmlns="" xmlns:a16="http://schemas.microsoft.com/office/drawing/2014/main" id="{A290AAB0-70EE-4C09-9EF6-E62CEE8DE6C7}"/>
              </a:ext>
            </a:extLst>
          </p:cNvPr>
          <p:cNvGraphicFramePr/>
          <p:nvPr>
            <p:extLst>
              <p:ext uri="{D42A27DB-BD31-4B8C-83A1-F6EECF244321}">
                <p14:modId xmlns:p14="http://schemas.microsoft.com/office/powerpoint/2010/main" val="2546628597"/>
              </p:ext>
            </p:extLst>
          </p:nvPr>
        </p:nvGraphicFramePr>
        <p:xfrm>
          <a:off x="10305604" y="2761368"/>
          <a:ext cx="2034408" cy="1817706"/>
        </p:xfrm>
        <a:graphic>
          <a:graphicData uri="http://schemas.openxmlformats.org/drawingml/2006/chart">
            <c:chart xmlns:c="http://schemas.openxmlformats.org/drawingml/2006/chart" xmlns:r="http://schemas.openxmlformats.org/officeDocument/2006/relationships" r:id="rId18"/>
          </a:graphicData>
        </a:graphic>
      </p:graphicFrame>
      <p:graphicFrame>
        <p:nvGraphicFramePr>
          <p:cNvPr id="34" name="Таблица 8">
            <a:extLst>
              <a:ext uri="{FF2B5EF4-FFF2-40B4-BE49-F238E27FC236}">
                <a16:creationId xmlns="" xmlns:a16="http://schemas.microsoft.com/office/drawing/2014/main" id="{D149529F-F78E-4DA3-AFD6-77DD2CAF360B}"/>
              </a:ext>
            </a:extLst>
          </p:cNvPr>
          <p:cNvGraphicFramePr>
            <a:graphicFrameLocks noGrp="1"/>
          </p:cNvGraphicFramePr>
          <p:nvPr/>
        </p:nvGraphicFramePr>
        <p:xfrm>
          <a:off x="6399217" y="4960739"/>
          <a:ext cx="2032233" cy="933450"/>
        </p:xfrm>
        <a:graphic>
          <a:graphicData uri="http://schemas.openxmlformats.org/drawingml/2006/table">
            <a:tbl>
              <a:tblPr>
                <a:tableStyleId>{C083E6E3-FA7D-4D7B-A595-EF9225AFEA82}</a:tableStyleId>
              </a:tblPr>
              <a:tblGrid>
                <a:gridCol w="2032233">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en-US" sz="1000" b="0" u="none" strike="noStrike" dirty="0">
                          <a:solidFill>
                            <a:schemeClr val="tx1"/>
                          </a:solidFill>
                          <a:effectLst/>
                          <a:latin typeface="Arial" panose="020B0604020202020204" pitchFamily="34" charset="0"/>
                          <a:cs typeface="Arial" panose="020B0604020202020204" pitchFamily="34" charset="0"/>
                        </a:rPr>
                        <a:t>**</a:t>
                      </a:r>
                      <a:r>
                        <a:rPr lang="uk-UA" sz="1000" b="0" u="none" strike="noStrike" dirty="0">
                          <a:solidFill>
                            <a:schemeClr val="tx1"/>
                          </a:solidFill>
                          <a:effectLst/>
                          <a:latin typeface="Arial" panose="020B0604020202020204" pitchFamily="34" charset="0"/>
                          <a:cs typeface="Arial" panose="020B0604020202020204" pitchFamily="34" charset="0"/>
                        </a:rPr>
                        <a:t>%відповідей «Скоріше довіряю» та «Цілком довіряю»</a:t>
                      </a:r>
                      <a:endParaRPr lang="en-US" sz="1000" b="0" u="none" strike="noStrike" dirty="0">
                        <a:solidFill>
                          <a:schemeClr val="tx1"/>
                        </a:solidFill>
                        <a:effectLst/>
                        <a:latin typeface="Arial" panose="020B0604020202020204" pitchFamily="34" charset="0"/>
                        <a:cs typeface="Arial" panose="020B0604020202020204" pitchFamily="34" charset="0"/>
                      </a:endParaRPr>
                    </a:p>
                    <a:p>
                      <a:pPr marL="0" indent="0" algn="l" fontAlgn="b">
                        <a:buFont typeface="Arial" panose="020B0604020202020204" pitchFamily="34" charset="0"/>
                        <a:buNone/>
                      </a:pPr>
                      <a:endParaRPr lang="en-US" sz="1000" b="0" i="0" u="none" strike="noStrike" dirty="0">
                        <a:solidFill>
                          <a:schemeClr val="tx1"/>
                        </a:solidFill>
                        <a:effectLst/>
                        <a:latin typeface="Arial" panose="020B0604020202020204" pitchFamily="34" charset="0"/>
                        <a:cs typeface="Arial" panose="020B0604020202020204" pitchFamily="34" charset="0"/>
                      </a:endParaRPr>
                    </a:p>
                    <a:p>
                      <a:pPr marL="0" indent="0" algn="l" fontAlgn="b">
                        <a:buFont typeface="Arial" panose="020B0604020202020204" pitchFamily="34" charset="0"/>
                        <a:buNone/>
                      </a:pPr>
                      <a:r>
                        <a:rPr lang="ru-RU" sz="1000" b="0" i="0" u="none" strike="noStrike" dirty="0">
                          <a:solidFill>
                            <a:schemeClr val="tx1"/>
                          </a:solidFill>
                          <a:effectLst/>
                          <a:latin typeface="Arial" panose="020B0604020202020204" pitchFamily="34" charset="0"/>
                          <a:cs typeface="Arial" panose="020B0604020202020204" pitchFamily="34" charset="0"/>
                        </a:rPr>
                        <a:t>База – </a:t>
                      </a:r>
                      <a:r>
                        <a:rPr lang="ru-RU" sz="1000" b="0" i="0" u="none" strike="noStrike" dirty="0" err="1">
                          <a:solidFill>
                            <a:schemeClr val="tx1"/>
                          </a:solidFill>
                          <a:effectLst/>
                          <a:latin typeface="Arial" panose="020B0604020202020204" pitchFamily="34" charset="0"/>
                          <a:cs typeface="Arial" panose="020B0604020202020204" pitchFamily="34" charset="0"/>
                        </a:rPr>
                        <a:t>вс</a:t>
                      </a:r>
                      <a:r>
                        <a:rPr lang="uk-UA" sz="1000" b="0" i="0" u="none" strike="noStrike" dirty="0">
                          <a:solidFill>
                            <a:schemeClr val="tx1"/>
                          </a:solidFill>
                          <a:effectLst/>
                          <a:latin typeface="Arial" panose="020B0604020202020204" pitchFamily="34" charset="0"/>
                          <a:cs typeface="Arial" panose="020B0604020202020204" pitchFamily="34" charset="0"/>
                        </a:rPr>
                        <a:t>і, крім тих, хто відповіли  «Такого немає»</a:t>
                      </a:r>
                      <a:endParaRPr lang="en-US" sz="1000" b="0" i="0" u="none" strike="noStrike" dirty="0">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26055">
                <a:tc>
                  <a:txBody>
                    <a:bodyPr/>
                    <a:lstStyle/>
                    <a:p>
                      <a:pPr algn="l" fontAlgn="b"/>
                      <a:endParaRPr lang="en-US" sz="1000" b="0" i="0" u="none" strike="noStrike" dirty="0">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graphicFrame>
        <p:nvGraphicFramePr>
          <p:cNvPr id="42" name="Table 41">
            <a:extLst>
              <a:ext uri="{FF2B5EF4-FFF2-40B4-BE49-F238E27FC236}">
                <a16:creationId xmlns="" xmlns:a16="http://schemas.microsoft.com/office/drawing/2014/main" id="{52ECE175-7B37-438F-BBB0-9E11060C7826}"/>
              </a:ext>
            </a:extLst>
          </p:cNvPr>
          <p:cNvGraphicFramePr>
            <a:graphicFrameLocks noGrp="1"/>
          </p:cNvGraphicFramePr>
          <p:nvPr>
            <p:extLst>
              <p:ext uri="{D42A27DB-BD31-4B8C-83A1-F6EECF244321}">
                <p14:modId xmlns:p14="http://schemas.microsoft.com/office/powerpoint/2010/main" val="170728177"/>
              </p:ext>
            </p:extLst>
          </p:nvPr>
        </p:nvGraphicFramePr>
        <p:xfrm>
          <a:off x="5891686" y="2512962"/>
          <a:ext cx="625946" cy="2343062"/>
        </p:xfrm>
        <a:graphic>
          <a:graphicData uri="http://schemas.openxmlformats.org/drawingml/2006/table">
            <a:tbl>
              <a:tblPr>
                <a:tableStyleId>{2D5ABB26-0587-4C30-8999-92F81FD0307C}</a:tableStyleId>
              </a:tblPr>
              <a:tblGrid>
                <a:gridCol w="625946">
                  <a:extLst>
                    <a:ext uri="{9D8B030D-6E8A-4147-A177-3AD203B41FA5}">
                      <a16:colId xmlns="" xmlns:a16="http://schemas.microsoft.com/office/drawing/2014/main" val="2044499614"/>
                    </a:ext>
                  </a:extLst>
                </a:gridCol>
              </a:tblGrid>
              <a:tr h="1141820">
                <a:tc>
                  <a:txBody>
                    <a:bodyPr/>
                    <a:lstStyle/>
                    <a:p>
                      <a:pPr algn="l" fontAlgn="ctr"/>
                      <a:r>
                        <a:rPr lang="uk-UA" sz="1100" b="0" i="0" u="none" strike="noStrike" dirty="0">
                          <a:solidFill>
                            <a:srgbClr val="000000"/>
                          </a:solidFill>
                          <a:effectLst/>
                          <a:latin typeface="Arial" panose="020B0604020202020204" pitchFamily="34" charset="0"/>
                          <a:cs typeface="Arial" panose="020B0604020202020204" pitchFamily="34" charset="0"/>
                        </a:rPr>
                        <a:t>(</a:t>
                      </a:r>
                      <a:r>
                        <a:rPr lang="en-US" sz="1100" b="0" i="0" u="none" strike="noStrike" dirty="0">
                          <a:solidFill>
                            <a:srgbClr val="000000"/>
                          </a:solidFill>
                          <a:effectLst/>
                          <a:latin typeface="Arial" panose="020B0604020202020204" pitchFamily="34" charset="0"/>
                          <a:cs typeface="Arial" panose="020B0604020202020204" pitchFamily="34" charset="0"/>
                        </a:rPr>
                        <a:t>n=</a:t>
                      </a:r>
                      <a:r>
                        <a:rPr lang="ru-RU" sz="1100" b="0" i="0" u="none" strike="noStrike" dirty="0">
                          <a:solidFill>
                            <a:srgbClr val="000000"/>
                          </a:solidFill>
                          <a:effectLst/>
                          <a:latin typeface="Arial" panose="020B0604020202020204" pitchFamily="34" charset="0"/>
                          <a:cs typeface="Arial" panose="020B0604020202020204" pitchFamily="34" charset="0"/>
                        </a:rPr>
                        <a:t>151</a:t>
                      </a:r>
                      <a:r>
                        <a:rPr lang="en-US" sz="1100" b="0" i="0" u="none" strike="noStrike" dirty="0">
                          <a:solidFill>
                            <a:srgbClr val="000000"/>
                          </a:solidFill>
                          <a:effectLst/>
                          <a:latin typeface="Arial" panose="020B0604020202020204" pitchFamily="34" charset="0"/>
                          <a:cs typeface="Arial" panose="020B0604020202020204" pitchFamily="34" charset="0"/>
                        </a:rPr>
                        <a:t>)</a:t>
                      </a:r>
                    </a:p>
                  </a:txBody>
                  <a:tcPr marL="9525" marR="9525" marT="9525" marB="0" anchor="ctr">
                    <a:lnT w="12700" cap="flat" cmpd="sng" algn="ctr">
                      <a:noFill/>
                      <a:prstDash val="solid"/>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667099763"/>
                  </a:ext>
                </a:extLst>
              </a:tr>
              <a:tr h="1201242">
                <a:tc>
                  <a:txBody>
                    <a:bodyPr/>
                    <a:lstStyle/>
                    <a:p>
                      <a:pPr marL="0" marR="0" lvl="0" indent="0" algn="l" defTabSz="914400" rtl="0" eaLnBrk="1" fontAlgn="auto" latinLnBrk="0" hangingPunct="1">
                        <a:lnSpc>
                          <a:spcPct val="100000"/>
                        </a:lnSpc>
                        <a:spcBef>
                          <a:spcPts val="0"/>
                        </a:spcBef>
                        <a:spcAft>
                          <a:spcPts val="0"/>
                        </a:spcAft>
                        <a:buClrTx/>
                        <a:buSzTx/>
                        <a:buFontTx/>
                        <a:buNone/>
                        <a:tabLst>
                          <a:tab pos="6575425" algn="l"/>
                        </a:tabLst>
                        <a:defRPr/>
                      </a:pPr>
                      <a:r>
                        <a:rPr lang="ru-RU" sz="1100" b="0" dirty="0">
                          <a:latin typeface="+mn-lt"/>
                          <a:ea typeface="Calibri" panose="020F0502020204030204" pitchFamily="34" charset="0"/>
                          <a:cs typeface="Times New Roman" panose="02020603050405020304" pitchFamily="18" charset="0"/>
                        </a:rPr>
                        <a:t>(</a:t>
                      </a:r>
                      <a:r>
                        <a:rPr lang="en-US" sz="1100" b="0" dirty="0">
                          <a:latin typeface="+mn-lt"/>
                          <a:ea typeface="Calibri" panose="020F0502020204030204" pitchFamily="34" charset="0"/>
                          <a:cs typeface="Times New Roman" panose="02020603050405020304" pitchFamily="18" charset="0"/>
                        </a:rPr>
                        <a:t>n=</a:t>
                      </a:r>
                      <a:r>
                        <a:rPr lang="ru-RU" sz="1100" b="0" dirty="0">
                          <a:latin typeface="+mn-lt"/>
                          <a:ea typeface="Calibri" panose="020F0502020204030204" pitchFamily="34" charset="0"/>
                          <a:cs typeface="Times New Roman" panose="02020603050405020304" pitchFamily="18" charset="0"/>
                        </a:rPr>
                        <a:t>137</a:t>
                      </a:r>
                      <a:r>
                        <a:rPr lang="en-US" sz="1100" b="0" dirty="0">
                          <a:latin typeface="+mn-lt"/>
                          <a:ea typeface="Calibri" panose="020F0502020204030204" pitchFamily="34" charset="0"/>
                          <a:cs typeface="Times New Roman" panose="02020603050405020304" pitchFamily="18" charset="0"/>
                        </a:rPr>
                        <a:t>)</a:t>
                      </a:r>
                    </a:p>
                  </a:txBody>
                  <a:tcPr marL="9525" marR="9525" marT="9525" marB="0" anchor="ctr">
                    <a:lnT w="9525" cap="flat" cmpd="sng" algn="ctr">
                      <a:solidFill>
                        <a:schemeClr val="bg1">
                          <a:lumMod val="50000"/>
                        </a:schemeClr>
                      </a:solidFill>
                      <a:prstDash val="sysDash"/>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481648870"/>
                  </a:ext>
                </a:extLst>
              </a:tr>
            </a:tbl>
          </a:graphicData>
        </a:graphic>
      </p:graphicFrame>
      <p:grpSp>
        <p:nvGrpSpPr>
          <p:cNvPr id="43" name="Group 42">
            <a:extLst>
              <a:ext uri="{FF2B5EF4-FFF2-40B4-BE49-F238E27FC236}">
                <a16:creationId xmlns="" xmlns:a16="http://schemas.microsoft.com/office/drawing/2014/main" id="{F0FBF989-F490-4334-B85A-706EC6847B7E}"/>
              </a:ext>
            </a:extLst>
          </p:cNvPr>
          <p:cNvGrpSpPr/>
          <p:nvPr/>
        </p:nvGrpSpPr>
        <p:grpSpPr>
          <a:xfrm>
            <a:off x="9324654" y="6105565"/>
            <a:ext cx="3057483" cy="769441"/>
            <a:chOff x="8729708" y="6238203"/>
            <a:chExt cx="3057483" cy="769441"/>
          </a:xfrm>
        </p:grpSpPr>
        <p:sp>
          <p:nvSpPr>
            <p:cNvPr id="46" name="Rectangle 27">
              <a:extLst>
                <a:ext uri="{FF2B5EF4-FFF2-40B4-BE49-F238E27FC236}">
                  <a16:creationId xmlns="" xmlns:a16="http://schemas.microsoft.com/office/drawing/2014/main" id="{0CE0BC83-96FC-424B-B2CF-D979FBCDECDA}"/>
                </a:ext>
              </a:extLst>
            </p:cNvPr>
            <p:cNvSpPr/>
            <p:nvPr/>
          </p:nvSpPr>
          <p:spPr>
            <a:xfrm>
              <a:off x="8729708" y="6366086"/>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47" name="TextBox 46">
              <a:extLst>
                <a:ext uri="{FF2B5EF4-FFF2-40B4-BE49-F238E27FC236}">
                  <a16:creationId xmlns="" xmlns:a16="http://schemas.microsoft.com/office/drawing/2014/main" id="{DEAA09B9-688E-412A-A120-37899449BF2B}"/>
                </a:ext>
              </a:extLst>
            </p:cNvPr>
            <p:cNvSpPr txBox="1"/>
            <p:nvPr/>
          </p:nvSpPr>
          <p:spPr>
            <a:xfrm>
              <a:off x="8918872" y="6238203"/>
              <a:ext cx="2868319"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a:t>
              </a:r>
              <a:r>
                <a:rPr lang="uk-UA" sz="800" dirty="0">
                  <a:solidFill>
                    <a:prstClr val="black"/>
                  </a:solidFill>
                  <a:latin typeface="Arial"/>
                </a:rPr>
                <a:t>серед тих, хто користується інтернетом </a:t>
              </a:r>
              <a:r>
                <a:rPr kumimoji="0" lang="uk-UA" sz="800" b="0" i="0" u="none" strike="noStrike" kern="1200" cap="none" spc="0" normalizeH="0" baseline="0" noProof="0" dirty="0">
                  <a:ln>
                    <a:noFill/>
                  </a:ln>
                  <a:solidFill>
                    <a:prstClr val="black"/>
                  </a:solidFill>
                  <a:effectLst/>
                  <a:uLnTx/>
                  <a:uFillTx/>
                  <a:latin typeface="Arial"/>
                  <a:ea typeface="+mn-ea"/>
                  <a:cs typeface="+mn-cs"/>
                </a:rPr>
                <a:t>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менше, ніж </a:t>
              </a:r>
              <a:r>
                <a:rPr lang="uk-UA" sz="800" dirty="0">
                  <a:solidFill>
                    <a:prstClr val="black"/>
                  </a:solidFill>
                  <a:latin typeface="Arial"/>
                </a:rPr>
                <a:t>серед тих, хто користується інтернетом </a:t>
              </a:r>
              <a:r>
                <a:rPr kumimoji="0" lang="uk-UA" sz="800" b="0" i="0" u="none" strike="noStrike" kern="1200" cap="none" spc="0" normalizeH="0" baseline="0" noProof="0" dirty="0">
                  <a:ln>
                    <a:noFill/>
                  </a:ln>
                  <a:solidFill>
                    <a:prstClr val="black"/>
                  </a:solidFill>
                  <a:effectLst/>
                  <a:uLnTx/>
                  <a:uFillTx/>
                  <a:latin typeface="Arial"/>
                  <a:ea typeface="+mn-ea"/>
                  <a:cs typeface="+mn-cs"/>
                </a:rPr>
                <a:t>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uk-UA" sz="800" b="0" i="0" u="none" strike="noStrike" kern="1200" cap="none" spc="0" normalizeH="0" baseline="0" noProof="0" dirty="0">
                <a:ln>
                  <a:noFill/>
                </a:ln>
                <a:solidFill>
                  <a:prstClr val="black"/>
                </a:solidFill>
                <a:effectLst/>
                <a:uLnTx/>
                <a:uFillTx/>
                <a:latin typeface="Arial"/>
                <a:ea typeface="+mn-ea"/>
                <a:cs typeface="+mn-cs"/>
              </a:endParaRPr>
            </a:p>
          </p:txBody>
        </p:sp>
        <p:sp>
          <p:nvSpPr>
            <p:cNvPr id="48" name="Rectangle 47">
              <a:extLst>
                <a:ext uri="{FF2B5EF4-FFF2-40B4-BE49-F238E27FC236}">
                  <a16:creationId xmlns="" xmlns:a16="http://schemas.microsoft.com/office/drawing/2014/main" id="{DA6FFF78-08AF-4F0A-BF0E-E89C3D697100}"/>
                </a:ext>
              </a:extLst>
            </p:cNvPr>
            <p:cNvSpPr/>
            <p:nvPr/>
          </p:nvSpPr>
          <p:spPr>
            <a:xfrm>
              <a:off x="8729708" y="6656539"/>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15153627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38607" y="676794"/>
            <a:ext cx="7394532" cy="956958"/>
          </a:xfrm>
        </p:spPr>
        <p:txBody>
          <a:bodyPr/>
          <a:lstStyle/>
          <a:p>
            <a:r>
              <a:rPr lang="uk-UA">
                <a:solidFill>
                  <a:srgbClr val="0070C0"/>
                </a:solidFill>
                <a:latin typeface="Arial" panose="020B0604020202020204" pitchFamily="34" charset="0"/>
                <a:cs typeface="Arial" panose="020B0604020202020204" pitchFamily="34" charset="0"/>
              </a:rPr>
              <a:t> </a:t>
            </a:r>
            <a:endParaRPr lang="en-US">
              <a:solidFill>
                <a:srgbClr val="0070C0"/>
              </a:solidFill>
              <a:latin typeface="Arial" panose="020B0604020202020204" pitchFamily="34" charset="0"/>
              <a:cs typeface="Arial" panose="020B0604020202020204" pitchFamily="34" charset="0"/>
            </a:endParaRPr>
          </a:p>
        </p:txBody>
      </p:sp>
      <p:sp>
        <p:nvSpPr>
          <p:cNvPr id="3" name="Подзаголовок 2"/>
          <p:cNvSpPr>
            <a:spLocks noGrp="1"/>
          </p:cNvSpPr>
          <p:nvPr>
            <p:ph type="subTitle" idx="1"/>
          </p:nvPr>
        </p:nvSpPr>
        <p:spPr>
          <a:xfrm>
            <a:off x="572655" y="2692400"/>
            <a:ext cx="11176000" cy="1655762"/>
          </a:xfrm>
        </p:spPr>
        <p:txBody>
          <a:bodyPr>
            <a:noAutofit/>
          </a:bodyPr>
          <a:lstStyle/>
          <a:p>
            <a:pPr algn="l"/>
            <a:r>
              <a:rPr lang="ru-RU" sz="5400" b="1" err="1">
                <a:solidFill>
                  <a:schemeClr val="tx2"/>
                </a:solidFill>
                <a:latin typeface="Arial" panose="020B0604020202020204" pitchFamily="34" charset="0"/>
                <a:cs typeface="Arial" panose="020B0604020202020204" pitchFamily="34" charset="0"/>
              </a:rPr>
              <a:t>Впевненість</a:t>
            </a:r>
            <a:r>
              <a:rPr lang="ru-RU" sz="5400" b="1">
                <a:solidFill>
                  <a:schemeClr val="tx2"/>
                </a:solidFill>
                <a:latin typeface="Arial" panose="020B0604020202020204" pitchFamily="34" charset="0"/>
                <a:cs typeface="Arial" panose="020B0604020202020204" pitchFamily="34" charset="0"/>
              </a:rPr>
              <a:t> і </a:t>
            </a:r>
            <a:r>
              <a:rPr lang="ru-RU" sz="5400" b="1" err="1">
                <a:solidFill>
                  <a:schemeClr val="tx2"/>
                </a:solidFill>
                <a:latin typeface="Arial" panose="020B0604020202020204" pitchFamily="34" charset="0"/>
                <a:cs typeface="Arial" panose="020B0604020202020204" pitchFamily="34" charset="0"/>
              </a:rPr>
              <a:t>довіра</a:t>
            </a:r>
            <a:r>
              <a:rPr lang="ru-RU" sz="5400" b="1">
                <a:solidFill>
                  <a:schemeClr val="tx2"/>
                </a:solidFill>
                <a:latin typeface="Arial" panose="020B0604020202020204" pitchFamily="34" charset="0"/>
                <a:cs typeface="Arial" panose="020B0604020202020204" pitchFamily="34" charset="0"/>
              </a:rPr>
              <a:t> до </a:t>
            </a:r>
            <a:r>
              <a:rPr lang="ru-RU" sz="5400" b="1" err="1">
                <a:solidFill>
                  <a:schemeClr val="tx2"/>
                </a:solidFill>
                <a:latin typeface="Arial" panose="020B0604020202020204" pitchFamily="34" charset="0"/>
                <a:cs typeface="Arial" panose="020B0604020202020204" pitchFamily="34" charset="0"/>
              </a:rPr>
              <a:t>органів</a:t>
            </a:r>
            <a:r>
              <a:rPr lang="ru-RU" sz="5400" b="1">
                <a:solidFill>
                  <a:schemeClr val="tx2"/>
                </a:solidFill>
                <a:latin typeface="Arial" panose="020B0604020202020204" pitchFamily="34" charset="0"/>
                <a:cs typeface="Arial" panose="020B0604020202020204" pitchFamily="34" charset="0"/>
              </a:rPr>
              <a:t> </a:t>
            </a:r>
            <a:r>
              <a:rPr lang="ru-RU" sz="5400" b="1" err="1">
                <a:solidFill>
                  <a:schemeClr val="tx2"/>
                </a:solidFill>
                <a:latin typeface="Arial" panose="020B0604020202020204" pitchFamily="34" charset="0"/>
                <a:cs typeface="Arial" panose="020B0604020202020204" pitchFamily="34" charset="0"/>
              </a:rPr>
              <a:t>місцевого</a:t>
            </a:r>
            <a:r>
              <a:rPr lang="ru-RU" sz="5400" b="1">
                <a:solidFill>
                  <a:schemeClr val="tx2"/>
                </a:solidFill>
                <a:latin typeface="Arial" panose="020B0604020202020204" pitchFamily="34" charset="0"/>
                <a:cs typeface="Arial" panose="020B0604020202020204" pitchFamily="34" charset="0"/>
              </a:rPr>
              <a:t> </a:t>
            </a:r>
            <a:r>
              <a:rPr lang="ru-RU" sz="5400" b="1" err="1">
                <a:solidFill>
                  <a:schemeClr val="tx2"/>
                </a:solidFill>
                <a:latin typeface="Arial" panose="020B0604020202020204" pitchFamily="34" charset="0"/>
                <a:cs typeface="Arial" panose="020B0604020202020204" pitchFamily="34" charset="0"/>
              </a:rPr>
              <a:t>самоврядування</a:t>
            </a:r>
            <a:r>
              <a:rPr lang="ru-RU" sz="5400" b="1">
                <a:solidFill>
                  <a:schemeClr val="tx2"/>
                </a:solidFill>
                <a:latin typeface="Arial" panose="020B0604020202020204" pitchFamily="34" charset="0"/>
                <a:cs typeface="Arial" panose="020B0604020202020204" pitchFamily="34" charset="0"/>
              </a:rPr>
              <a:t> </a:t>
            </a:r>
          </a:p>
          <a:p>
            <a:pPr algn="l"/>
            <a:endParaRPr lang="uk-UA" sz="5400" b="1">
              <a:solidFill>
                <a:schemeClr val="tx2"/>
              </a:solidFill>
              <a:latin typeface="Arial" panose="020B0604020202020204" pitchFamily="34" charset="0"/>
              <a:cs typeface="Arial" panose="020B0604020202020204" pitchFamily="34" charset="0"/>
            </a:endParaRPr>
          </a:p>
          <a:p>
            <a:pPr algn="l"/>
            <a:r>
              <a:rPr lang="uk-UA" sz="3200" b="1" err="1">
                <a:solidFill>
                  <a:schemeClr val="tx2"/>
                </a:solidFill>
                <a:latin typeface="Arial" panose="020B0604020202020204" pitchFamily="34" charset="0"/>
                <a:cs typeface="Arial" panose="020B0604020202020204" pitchFamily="34" charset="0"/>
              </a:rPr>
              <a:t>Залученість</a:t>
            </a:r>
            <a:r>
              <a:rPr lang="uk-UA" sz="3200" b="1">
                <a:solidFill>
                  <a:schemeClr val="tx2"/>
                </a:solidFill>
                <a:latin typeface="Arial" panose="020B0604020202020204" pitchFamily="34" charset="0"/>
                <a:cs typeface="Arial" panose="020B0604020202020204" pitchFamily="34" charset="0"/>
              </a:rPr>
              <a:t> жителів до прийняття рішень</a:t>
            </a:r>
            <a:endParaRPr lang="ru-RU" sz="3200" b="1">
              <a:solidFill>
                <a:schemeClr val="tx2"/>
              </a:solidFill>
              <a:latin typeface="Arial" panose="020B0604020202020204" pitchFamily="34" charset="0"/>
              <a:cs typeface="Arial" panose="020B0604020202020204" pitchFamily="34" charset="0"/>
            </a:endParaRPr>
          </a:p>
        </p:txBody>
      </p:sp>
      <p:pic>
        <p:nvPicPr>
          <p:cNvPr id="9" name="Рисунок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20217" y="5724051"/>
            <a:ext cx="2771783" cy="654787"/>
          </a:xfrm>
          <a:prstGeom prst="rect">
            <a:avLst/>
          </a:prstGeom>
        </p:spPr>
      </p:pic>
      <p:sp>
        <p:nvSpPr>
          <p:cNvPr id="5" name="Rectangle 4">
            <a:extLst>
              <a:ext uri="{FF2B5EF4-FFF2-40B4-BE49-F238E27FC236}">
                <a16:creationId xmlns="" xmlns:a16="http://schemas.microsoft.com/office/drawing/2014/main" id="{AD2BAAD8-C904-4507-80DE-B111712A6BBB}"/>
              </a:ext>
            </a:extLst>
          </p:cNvPr>
          <p:cNvSpPr/>
          <p:nvPr/>
        </p:nvSpPr>
        <p:spPr>
          <a:xfrm>
            <a:off x="92364" y="6456219"/>
            <a:ext cx="12099636" cy="383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_FINAL.jpg">
            <a:extLst>
              <a:ext uri="{FF2B5EF4-FFF2-40B4-BE49-F238E27FC236}">
                <a16:creationId xmlns="" xmlns:a16="http://schemas.microsoft.com/office/drawing/2014/main" id="{A53DA18C-7BFF-4577-B4B3-8CDB1A40EBFB}"/>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69656" y="448593"/>
            <a:ext cx="2171855" cy="707632"/>
          </a:xfrm>
          <a:prstGeom prst="rect">
            <a:avLst/>
          </a:prstGeom>
          <a:noFill/>
        </p:spPr>
      </p:pic>
      <p:pic>
        <p:nvPicPr>
          <p:cNvPr id="14" name="Picture 13" descr="C:\Users\yyesmukhanova\AppData\Local\Microsoft\Windows\INetCache\Content.Word\Horizontal_RGB_294.png">
            <a:extLst>
              <a:ext uri="{FF2B5EF4-FFF2-40B4-BE49-F238E27FC236}">
                <a16:creationId xmlns="" xmlns:a16="http://schemas.microsoft.com/office/drawing/2014/main" id="{1335DFD0-644B-44A1-8791-5D09622EE6D4}"/>
              </a:ext>
            </a:extLst>
          </p:cNvPr>
          <p:cNvPicPr/>
          <p:nvPr/>
        </p:nvPicPr>
        <p:blipFill rotWithShape="1">
          <a:blip r:embed="rId4" cstate="print">
            <a:extLst>
              <a:ext uri="{28A0092B-C50C-407E-A947-70E740481C1C}">
                <a14:useLocalDpi xmlns:a14="http://schemas.microsoft.com/office/drawing/2010/main" val="0"/>
              </a:ext>
            </a:extLst>
          </a:blip>
          <a:srcRect l="8975" t="7236" r="9230" b="14325"/>
          <a:stretch/>
        </p:blipFill>
        <p:spPr bwMode="auto">
          <a:xfrm>
            <a:off x="2592489" y="360221"/>
            <a:ext cx="2537511" cy="940694"/>
          </a:xfrm>
          <a:prstGeom prst="rect">
            <a:avLst/>
          </a:prstGeom>
          <a:noFill/>
          <a:ln>
            <a:noFill/>
          </a:ln>
          <a:extLst>
            <a:ext uri="{53640926-AAD7-44D8-BBD7-CCE9431645EC}">
              <a14:shadowObscured xmlns:a14="http://schemas.microsoft.com/office/drawing/2010/main"/>
            </a:ext>
          </a:extLst>
        </p:spPr>
      </p:pic>
      <p:pic>
        <p:nvPicPr>
          <p:cNvPr id="15" name="Graphique 8">
            <a:extLst>
              <a:ext uri="{FF2B5EF4-FFF2-40B4-BE49-F238E27FC236}">
                <a16:creationId xmlns="" xmlns:a16="http://schemas.microsoft.com/office/drawing/2014/main" id="{91E04A3F-3B4F-4056-B7D8-5CE5790F6BB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991350" y="530158"/>
            <a:ext cx="714250" cy="654228"/>
          </a:xfrm>
          <a:prstGeom prst="rect">
            <a:avLst/>
          </a:prstGeom>
        </p:spPr>
      </p:pic>
      <p:pic>
        <p:nvPicPr>
          <p:cNvPr id="11" name="Рисунок 3">
            <a:extLst>
              <a:ext uri="{FF2B5EF4-FFF2-40B4-BE49-F238E27FC236}">
                <a16:creationId xmlns="" xmlns:a16="http://schemas.microsoft.com/office/drawing/2014/main" id="{006FAFF4-A7CA-44F2-BC73-F616AEFB51F7}"/>
              </a:ext>
            </a:extLst>
          </p:cNvPr>
          <p:cNvPicPr>
            <a:picLocks noChangeAspect="1"/>
          </p:cNvPicPr>
          <p:nvPr/>
        </p:nvPicPr>
        <p:blipFill>
          <a:blip r:embed="rId6" cstate="print">
            <a:alphaModFix/>
            <a:duotone>
              <a:prstClr val="black"/>
              <a:srgbClr val="009D9C">
                <a:tint val="45000"/>
                <a:satMod val="400000"/>
              </a:srgbClr>
            </a:duotone>
            <a:extLst>
              <a:ext uri="{BEBA8EAE-BF5A-486C-A8C5-ECC9F3942E4B}">
                <a14:imgProps xmlns:a14="http://schemas.microsoft.com/office/drawing/2010/main">
                  <a14:imgLayer r:embed="rId7">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0"/>
            <a:ext cx="2292263" cy="1633752"/>
          </a:xfrm>
          <a:prstGeom prst="rect">
            <a:avLst/>
          </a:prstGeom>
        </p:spPr>
      </p:pic>
      <p:cxnSp>
        <p:nvCxnSpPr>
          <p:cNvPr id="12" name="Прямая соединительная линия 5">
            <a:extLst>
              <a:ext uri="{FF2B5EF4-FFF2-40B4-BE49-F238E27FC236}">
                <a16:creationId xmlns="" xmlns:a16="http://schemas.microsoft.com/office/drawing/2014/main" id="{21AC8B06-FA04-4049-908A-3A6EFF0E883E}"/>
              </a:ext>
            </a:extLst>
          </p:cNvPr>
          <p:cNvCxnSpPr>
            <a:cxnSpLocks/>
          </p:cNvCxnSpPr>
          <p:nvPr/>
        </p:nvCxnSpPr>
        <p:spPr>
          <a:xfrm>
            <a:off x="0" y="1633752"/>
            <a:ext cx="10510982" cy="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37292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a:extLst>
              <a:ext uri="{FF2B5EF4-FFF2-40B4-BE49-F238E27FC236}">
                <a16:creationId xmlns="" xmlns:a16="http://schemas.microsoft.com/office/drawing/2014/main" id="{30DE0382-0CD5-4040-A916-5DCE46E1AA2B}"/>
              </a:ext>
            </a:extLst>
          </p:cNvPr>
          <p:cNvGraphicFramePr>
            <a:graphicFrameLocks noChangeAspect="1"/>
          </p:cNvGraphicFramePr>
          <p:nvPr>
            <p:custDataLst>
              <p:tags r:id="rId2"/>
            </p:custDataLst>
            <p:extLst>
              <p:ext uri="{D42A27DB-BD31-4B8C-83A1-F6EECF244321}">
                <p14:modId xmlns:p14="http://schemas.microsoft.com/office/powerpoint/2010/main" val="34695254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7827" name="think-cell Slide" r:id="rId4" imgW="344" imgH="344" progId="TCLayout.ActiveDocument.1">
                  <p:embed/>
                </p:oleObj>
              </mc:Choice>
              <mc:Fallback>
                <p:oleObj name="think-cell Slide" r:id="rId4" imgW="344" imgH="344" progId="TCLayout.ActiveDocument.1">
                  <p:embed/>
                  <p:pic>
                    <p:nvPicPr>
                      <p:cNvPr id="9" name="Object 8" hidden="1">
                        <a:extLst>
                          <a:ext uri="{FF2B5EF4-FFF2-40B4-BE49-F238E27FC236}">
                            <a16:creationId xmlns="" xmlns:a16="http://schemas.microsoft.com/office/drawing/2014/main" id="{30DE0382-0CD5-4040-A916-5DCE46E1AA2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aphicFrame>
        <p:nvGraphicFramePr>
          <p:cNvPr id="6" name="Table 6">
            <a:extLst>
              <a:ext uri="{FF2B5EF4-FFF2-40B4-BE49-F238E27FC236}">
                <a16:creationId xmlns="" xmlns:a16="http://schemas.microsoft.com/office/drawing/2014/main" id="{64014C94-7CB9-4A12-9B29-0E9D55FFE896}"/>
              </a:ext>
            </a:extLst>
          </p:cNvPr>
          <p:cNvGraphicFramePr>
            <a:graphicFrameLocks noGrp="1"/>
          </p:cNvGraphicFramePr>
          <p:nvPr>
            <p:extLst>
              <p:ext uri="{D42A27DB-BD31-4B8C-83A1-F6EECF244321}">
                <p14:modId xmlns:p14="http://schemas.microsoft.com/office/powerpoint/2010/main" val="3790136426"/>
              </p:ext>
            </p:extLst>
          </p:nvPr>
        </p:nvGraphicFramePr>
        <p:xfrm>
          <a:off x="391185" y="1661774"/>
          <a:ext cx="11382429" cy="2433320"/>
        </p:xfrm>
        <a:graphic>
          <a:graphicData uri="http://schemas.openxmlformats.org/drawingml/2006/table">
            <a:tbl>
              <a:tblPr firstRow="1" bandRow="1"/>
              <a:tblGrid>
                <a:gridCol w="2246332">
                  <a:extLst>
                    <a:ext uri="{9D8B030D-6E8A-4147-A177-3AD203B41FA5}">
                      <a16:colId xmlns="" xmlns:a16="http://schemas.microsoft.com/office/drawing/2014/main" val="1879987510"/>
                    </a:ext>
                  </a:extLst>
                </a:gridCol>
                <a:gridCol w="9136097">
                  <a:extLst>
                    <a:ext uri="{9D8B030D-6E8A-4147-A177-3AD203B41FA5}">
                      <a16:colId xmlns="" xmlns:a16="http://schemas.microsoft.com/office/drawing/2014/main" val="2530500244"/>
                    </a:ext>
                  </a:extLst>
                </a:gridCol>
              </a:tblGrid>
              <a:tr h="370840">
                <a:tc>
                  <a:txBody>
                    <a:bodyPr/>
                    <a:lstStyle/>
                    <a:p>
                      <a:r>
                        <a:rPr lang="uk-UA" sz="1600" b="1" dirty="0">
                          <a:solidFill>
                            <a:schemeClr val="tx2"/>
                          </a:solidFill>
                        </a:rPr>
                        <a:t>Цільова група</a:t>
                      </a:r>
                      <a:endParaRPr lang="en-US" sz="1600" b="1" dirty="0">
                        <a:solidFill>
                          <a:schemeClr val="tx2"/>
                        </a:solidFill>
                      </a:endParaRP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r>
                        <a:rPr lang="uk-UA" sz="1600"/>
                        <a:t>Населення 15+</a:t>
                      </a:r>
                      <a:endParaRPr lang="en-US" sz="1600"/>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 xmlns:a16="http://schemas.microsoft.com/office/drawing/2014/main" val="3267338417"/>
                  </a:ext>
                </a:extLst>
              </a:tr>
              <a:tr h="370840">
                <a:tc>
                  <a:txBody>
                    <a:bodyPr/>
                    <a:lstStyle/>
                    <a:p>
                      <a:r>
                        <a:rPr lang="uk-UA" sz="1600" b="1">
                          <a:solidFill>
                            <a:schemeClr val="tx2"/>
                          </a:solidFill>
                        </a:rPr>
                        <a:t>Географія</a:t>
                      </a:r>
                      <a:endParaRPr lang="en-US" sz="1600" b="1">
                        <a:solidFill>
                          <a:schemeClr val="tx2"/>
                        </a:solidFill>
                      </a:endParaRP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r>
                        <a:rPr lang="ru-RU" sz="1600" dirty="0" err="1"/>
                        <a:t>Чернігівська</a:t>
                      </a:r>
                      <a:r>
                        <a:rPr lang="uk-UA" sz="1600" dirty="0"/>
                        <a:t> область, </a:t>
                      </a:r>
                      <a:r>
                        <a:rPr lang="uk-UA" sz="1600" dirty="0" err="1"/>
                        <a:t>Лосинівська</a:t>
                      </a:r>
                      <a:r>
                        <a:rPr lang="uk-UA" sz="1600" dirty="0"/>
                        <a:t> селищна громада</a:t>
                      </a: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 xmlns:a16="http://schemas.microsoft.com/office/drawing/2014/main" val="2332722088"/>
                  </a:ext>
                </a:extLst>
              </a:tr>
              <a:tr h="370840">
                <a:tc>
                  <a:txBody>
                    <a:bodyPr/>
                    <a:lstStyle/>
                    <a:p>
                      <a:r>
                        <a:rPr lang="uk-UA" sz="1600" b="1">
                          <a:solidFill>
                            <a:schemeClr val="tx2"/>
                          </a:solidFill>
                        </a:rPr>
                        <a:t>Розмір вибірки</a:t>
                      </a:r>
                      <a:endParaRPr lang="en-US" sz="1600" b="1">
                        <a:solidFill>
                          <a:schemeClr val="tx2"/>
                        </a:solidFill>
                      </a:endParaRP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400</a:t>
                      </a:r>
                      <a:r>
                        <a:rPr lang="uk-UA" sz="1600" kern="1200" dirty="0">
                          <a:solidFill>
                            <a:schemeClr val="tx1"/>
                          </a:solidFill>
                          <a:effectLst/>
                          <a:latin typeface="+mn-lt"/>
                          <a:ea typeface="+mn-ea"/>
                          <a:cs typeface="+mn-cs"/>
                        </a:rPr>
                        <a:t> інтерв’ю</a:t>
                      </a:r>
                      <a:endParaRPr lang="en-US" sz="1600" kern="1200" dirty="0">
                        <a:solidFill>
                          <a:schemeClr val="tx1"/>
                        </a:solidFill>
                        <a:effectLst/>
                        <a:latin typeface="+mn-lt"/>
                        <a:ea typeface="+mn-ea"/>
                        <a:cs typeface="+mn-cs"/>
                      </a:endParaRP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 xmlns:a16="http://schemas.microsoft.com/office/drawing/2014/main" val="2256664989"/>
                  </a:ext>
                </a:extLst>
              </a:tr>
              <a:tr h="370840">
                <a:tc>
                  <a:txBody>
                    <a:bodyPr/>
                    <a:lstStyle/>
                    <a:p>
                      <a:r>
                        <a:rPr lang="uk-UA" sz="1600" b="1">
                          <a:solidFill>
                            <a:schemeClr val="tx2"/>
                          </a:solidFill>
                        </a:rPr>
                        <a:t>Метод опитування</a:t>
                      </a:r>
                      <a:endParaRPr lang="en-US" sz="1600" b="1">
                        <a:solidFill>
                          <a:schemeClr val="tx2"/>
                        </a:solidFill>
                      </a:endParaRP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r>
                        <a:rPr lang="uk-UA" sz="1600" dirty="0">
                          <a:latin typeface="Arial" panose="020B0604020202020204" pitchFamily="34" charset="0"/>
                          <a:cs typeface="Arial" panose="020B0604020202020204" pitchFamily="34" charset="0"/>
                        </a:rPr>
                        <a:t>Персональні інтерв’ю вдома у респондента з використанням планшету </a:t>
                      </a:r>
                      <a:r>
                        <a:rPr lang="en-US" sz="1600" dirty="0">
                          <a:latin typeface="Arial" panose="020B0604020202020204" pitchFamily="34" charset="0"/>
                          <a:cs typeface="Arial" panose="020B0604020202020204" pitchFamily="34" charset="0"/>
                        </a:rPr>
                        <a:t>(CAPI). </a:t>
                      </a:r>
                      <a:r>
                        <a:rPr lang="ru-RU" sz="1600" dirty="0">
                          <a:latin typeface="Arial" panose="020B0604020202020204" pitchFamily="34" charset="0"/>
                          <a:cs typeface="Arial" panose="020B0604020202020204" pitchFamily="34" charset="0"/>
                        </a:rPr>
                        <a:t>С</a:t>
                      </a:r>
                      <a:r>
                        <a:rPr lang="uk-UA" sz="1600" dirty="0" err="1">
                          <a:latin typeface="Arial" panose="020B0604020202020204" pitchFamily="34" charset="0"/>
                          <a:cs typeface="Arial" panose="020B0604020202020204" pitchFamily="34" charset="0"/>
                        </a:rPr>
                        <a:t>тратифікована</a:t>
                      </a:r>
                      <a:r>
                        <a:rPr lang="uk-UA" sz="1600" dirty="0">
                          <a:latin typeface="Arial" panose="020B0604020202020204" pitchFamily="34" charset="0"/>
                          <a:cs typeface="Arial" panose="020B0604020202020204" pitchFamily="34" charset="0"/>
                        </a:rPr>
                        <a:t> вибірка з випадковим відбором респондента на останньому етапі</a:t>
                      </a:r>
                      <a:endParaRPr lang="en-US" sz="1600" dirty="0"/>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 xmlns:a16="http://schemas.microsoft.com/office/drawing/2014/main" val="3780959071"/>
                  </a:ext>
                </a:extLst>
              </a:tr>
              <a:tr h="370840">
                <a:tc>
                  <a:txBody>
                    <a:bodyPr/>
                    <a:lstStyle/>
                    <a:p>
                      <a:r>
                        <a:rPr lang="uk-UA" sz="1600" b="1">
                          <a:solidFill>
                            <a:schemeClr val="tx2"/>
                          </a:solidFill>
                        </a:rPr>
                        <a:t>Період</a:t>
                      </a:r>
                      <a:endParaRPr lang="en-US" sz="1600" b="1">
                        <a:solidFill>
                          <a:schemeClr val="tx2"/>
                        </a:solidFill>
                      </a:endParaRP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r>
                        <a:rPr lang="uk-UA" sz="1600" dirty="0"/>
                        <a:t>базове опитування </a:t>
                      </a:r>
                      <a:r>
                        <a:rPr lang="en-US" sz="1600" dirty="0"/>
                        <a:t>(baseline)</a:t>
                      </a: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 xmlns:a16="http://schemas.microsoft.com/office/drawing/2014/main" val="1242893980"/>
                  </a:ext>
                </a:extLst>
              </a:tr>
              <a:tr h="370840">
                <a:tc>
                  <a:txBody>
                    <a:bodyPr/>
                    <a:lstStyle/>
                    <a:p>
                      <a:r>
                        <a:rPr lang="uk-UA" sz="1600" b="1" dirty="0">
                          <a:solidFill>
                            <a:schemeClr val="tx2"/>
                          </a:solidFill>
                        </a:rPr>
                        <a:t>Польові роботи</a:t>
                      </a:r>
                      <a:endParaRPr lang="en-US" sz="1600" b="1" dirty="0">
                        <a:solidFill>
                          <a:schemeClr val="tx2"/>
                        </a:solidFill>
                      </a:endParaRP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r>
                        <a:rPr lang="ru-RU" sz="1600" kern="1200" dirty="0" err="1">
                          <a:solidFill>
                            <a:schemeClr val="tx1"/>
                          </a:solidFill>
                          <a:effectLst/>
                          <a:latin typeface="+mn-lt"/>
                          <a:ea typeface="+mn-ea"/>
                          <a:cs typeface="+mn-cs"/>
                        </a:rPr>
                        <a:t>Квітень-травень</a:t>
                      </a:r>
                      <a:r>
                        <a:rPr lang="ru-RU" sz="1600" kern="1200" dirty="0">
                          <a:solidFill>
                            <a:schemeClr val="tx1"/>
                          </a:solidFill>
                          <a:effectLst/>
                          <a:latin typeface="+mn-lt"/>
                          <a:ea typeface="+mn-ea"/>
                          <a:cs typeface="+mn-cs"/>
                        </a:rPr>
                        <a:t> 2021 року</a:t>
                      </a:r>
                      <a:endParaRPr lang="en-US" sz="1600" dirty="0"/>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 xmlns:a16="http://schemas.microsoft.com/office/drawing/2014/main" val="1966733216"/>
                  </a:ext>
                </a:extLst>
              </a:tr>
            </a:tbl>
          </a:graphicData>
        </a:graphic>
      </p:graphicFrame>
      <p:pic>
        <p:nvPicPr>
          <p:cNvPr id="12" name="Picture 11" descr="LOGO_FINAL.jpg">
            <a:extLst>
              <a:ext uri="{FF2B5EF4-FFF2-40B4-BE49-F238E27FC236}">
                <a16:creationId xmlns="" xmlns:a16="http://schemas.microsoft.com/office/drawing/2014/main" id="{F04121B3-36D2-4614-A844-E52371DAA6CC}"/>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3" name="Picture 12" descr="C:\Users\yyesmukhanova\AppData\Local\Microsoft\Windows\INetCache\Content.Word\Horizontal_RGB_294.png">
            <a:extLst>
              <a:ext uri="{FF2B5EF4-FFF2-40B4-BE49-F238E27FC236}">
                <a16:creationId xmlns="" xmlns:a16="http://schemas.microsoft.com/office/drawing/2014/main" id="{6FA48638-A2BD-4C10-8670-23CD3A43C0CD}"/>
              </a:ext>
            </a:extLst>
          </p:cNvPr>
          <p:cNvPicPr/>
          <p:nvPr/>
        </p:nvPicPr>
        <p:blipFill rotWithShape="1">
          <a:blip r:embed="rId7"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pic>
        <p:nvPicPr>
          <p:cNvPr id="14" name="Graphique 8">
            <a:extLst>
              <a:ext uri="{FF2B5EF4-FFF2-40B4-BE49-F238E27FC236}">
                <a16:creationId xmlns="" xmlns:a16="http://schemas.microsoft.com/office/drawing/2014/main" id="{6C763BD9-8B49-46C9-BB46-44EF08C15AC4}"/>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sp>
        <p:nvSpPr>
          <p:cNvPr id="15" name="Title 14">
            <a:extLst>
              <a:ext uri="{FF2B5EF4-FFF2-40B4-BE49-F238E27FC236}">
                <a16:creationId xmlns="" xmlns:a16="http://schemas.microsoft.com/office/drawing/2014/main" id="{8761F511-CF1B-4186-AD05-77A5A28D7EDF}"/>
              </a:ext>
            </a:extLst>
          </p:cNvPr>
          <p:cNvSpPr>
            <a:spLocks noGrp="1"/>
          </p:cNvSpPr>
          <p:nvPr>
            <p:ph type="title"/>
          </p:nvPr>
        </p:nvSpPr>
        <p:spPr>
          <a:xfrm>
            <a:off x="391185" y="992475"/>
            <a:ext cx="11382428" cy="369332"/>
          </a:xfrm>
        </p:spPr>
        <p:txBody>
          <a:bodyPr/>
          <a:lstStyle/>
          <a:p>
            <a:r>
              <a:rPr lang="uk-UA" sz="2000"/>
              <a:t>Методологія</a:t>
            </a:r>
            <a:endParaRPr lang="en-US" sz="2000"/>
          </a:p>
        </p:txBody>
      </p:sp>
      <p:cxnSp>
        <p:nvCxnSpPr>
          <p:cNvPr id="17" name="Прямая соединительная линия 4">
            <a:extLst>
              <a:ext uri="{FF2B5EF4-FFF2-40B4-BE49-F238E27FC236}">
                <a16:creationId xmlns="" xmlns:a16="http://schemas.microsoft.com/office/drawing/2014/main" id="{D9D4B18D-C429-4673-B227-4D80DC30CAF8}"/>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18" name="Рисунок 3">
            <a:extLst>
              <a:ext uri="{FF2B5EF4-FFF2-40B4-BE49-F238E27FC236}">
                <a16:creationId xmlns="" xmlns:a16="http://schemas.microsoft.com/office/drawing/2014/main" id="{79DC5EE5-DB92-4EE7-B9C4-0BB19E29A88A}"/>
              </a:ext>
            </a:extLst>
          </p:cNvPr>
          <p:cNvPicPr>
            <a:picLocks noChangeAspect="1"/>
          </p:cNvPicPr>
          <p:nvPr/>
        </p:nvPicPr>
        <p:blipFill>
          <a:blip r:embed="rId9" cstate="print">
            <a:alphaModFix/>
            <a:duotone>
              <a:prstClr val="black"/>
              <a:srgbClr val="009D9C">
                <a:tint val="45000"/>
                <a:satMod val="400000"/>
              </a:srgbClr>
            </a:duotone>
            <a:extLst>
              <a:ext uri="{BEBA8EAE-BF5A-486C-A8C5-ECC9F3942E4B}">
                <a14:imgProps xmlns:a14="http://schemas.microsoft.com/office/drawing/2010/main">
                  <a14:imgLayer r:embed="rId10">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spTree>
    <p:extLst>
      <p:ext uri="{BB962C8B-B14F-4D97-AF65-F5344CB8AC3E}">
        <p14:creationId xmlns:p14="http://schemas.microsoft.com/office/powerpoint/2010/main" val="40542187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 xmlns:a16="http://schemas.microsoft.com/office/drawing/2014/main" id="{B75C2DE1-4C92-4331-8D6B-4490430E4A67}"/>
              </a:ext>
            </a:extLst>
          </p:cNvPr>
          <p:cNvGraphicFramePr>
            <a:graphicFrameLocks noChangeAspect="1"/>
          </p:cNvGraphicFramePr>
          <p:nvPr>
            <p:custDataLst>
              <p:tags r:id="rId2"/>
            </p:custDataLst>
            <p:extLst>
              <p:ext uri="{D42A27DB-BD31-4B8C-83A1-F6EECF244321}">
                <p14:modId xmlns:p14="http://schemas.microsoft.com/office/powerpoint/2010/main" val="143446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4211" name="think-cell Slide" r:id="rId6" imgW="470" imgH="469" progId="TCLayout.ActiveDocument.1">
                  <p:embed/>
                </p:oleObj>
              </mc:Choice>
              <mc:Fallback>
                <p:oleObj name="think-cell Slide" r:id="rId6" imgW="470" imgH="469" progId="TCLayout.ActiveDocument.1">
                  <p:embed/>
                  <p:pic>
                    <p:nvPicPr>
                      <p:cNvPr id="2" name="Object 1" hidden="1">
                        <a:extLst>
                          <a:ext uri="{FF2B5EF4-FFF2-40B4-BE49-F238E27FC236}">
                            <a16:creationId xmlns="" xmlns:a16="http://schemas.microsoft.com/office/drawing/2014/main" id="{B75C2DE1-4C92-4331-8D6B-4490430E4A6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graphicFrame>
        <p:nvGraphicFramePr>
          <p:cNvPr id="29" name="Table 28">
            <a:extLst>
              <a:ext uri="{FF2B5EF4-FFF2-40B4-BE49-F238E27FC236}">
                <a16:creationId xmlns="" xmlns:a16="http://schemas.microsoft.com/office/drawing/2014/main" id="{94E5AE4F-214C-4CD6-A54E-8C133990EAB9}"/>
              </a:ext>
            </a:extLst>
          </p:cNvPr>
          <p:cNvGraphicFramePr>
            <a:graphicFrameLocks noGrp="1"/>
          </p:cNvGraphicFramePr>
          <p:nvPr>
            <p:extLst>
              <p:ext uri="{D42A27DB-BD31-4B8C-83A1-F6EECF244321}">
                <p14:modId xmlns:p14="http://schemas.microsoft.com/office/powerpoint/2010/main" val="1514868355"/>
              </p:ext>
            </p:extLst>
          </p:nvPr>
        </p:nvGraphicFramePr>
        <p:xfrm>
          <a:off x="440810" y="2512962"/>
          <a:ext cx="11463417" cy="2343062"/>
        </p:xfrm>
        <a:graphic>
          <a:graphicData uri="http://schemas.openxmlformats.org/drawingml/2006/table">
            <a:tbl>
              <a:tblPr>
                <a:tableStyleId>{2D5ABB26-0587-4C30-8999-92F81FD0307C}</a:tableStyleId>
              </a:tblPr>
              <a:tblGrid>
                <a:gridCol w="11463417">
                  <a:extLst>
                    <a:ext uri="{9D8B030D-6E8A-4147-A177-3AD203B41FA5}">
                      <a16:colId xmlns="" xmlns:a16="http://schemas.microsoft.com/office/drawing/2014/main" val="2044499614"/>
                    </a:ext>
                  </a:extLst>
                </a:gridCol>
              </a:tblGrid>
              <a:tr h="1141820">
                <a:tc>
                  <a:txBody>
                    <a:bodyPr/>
                    <a:lstStyle/>
                    <a:p>
                      <a:pPr algn="l" fontAlgn="ctr"/>
                      <a:r>
                        <a:rPr lang="uk-UA" sz="1100" dirty="0" err="1"/>
                        <a:t>Лосинівська</a:t>
                      </a:r>
                      <a:r>
                        <a:rPr lang="uk-UA" sz="1100" dirty="0"/>
                        <a:t> селищна громада</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T w="12700" cap="flat" cmpd="sng" algn="ctr">
                      <a:noFill/>
                      <a:prstDash val="solid"/>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667099763"/>
                  </a:ext>
                </a:extLst>
              </a:tr>
              <a:tr h="1201242">
                <a:tc>
                  <a:txBody>
                    <a:bodyPr/>
                    <a:lstStyle/>
                    <a:p>
                      <a:pPr marL="0" marR="0" lvl="0" indent="0" algn="l" defTabSz="914400" rtl="0" eaLnBrk="1" fontAlgn="auto" latinLnBrk="0" hangingPunct="1">
                        <a:lnSpc>
                          <a:spcPct val="100000"/>
                        </a:lnSpc>
                        <a:spcBef>
                          <a:spcPts val="0"/>
                        </a:spcBef>
                        <a:spcAft>
                          <a:spcPts val="0"/>
                        </a:spcAft>
                        <a:buClrTx/>
                        <a:buSzTx/>
                        <a:buFontTx/>
                        <a:buNone/>
                        <a:tabLst>
                          <a:tab pos="6575425" algn="l"/>
                        </a:tabLst>
                        <a:defRPr/>
                      </a:pPr>
                      <a:r>
                        <a:rPr lang="ru-RU" sz="1100" b="0" dirty="0">
                          <a:latin typeface="+mn-lt"/>
                          <a:ea typeface="Calibri" panose="020F0502020204030204" pitchFamily="34" charset="0"/>
                          <a:cs typeface="Times New Roman" panose="02020603050405020304" pitchFamily="18" charset="0"/>
                        </a:rPr>
                        <a:t>Когорта 4</a:t>
                      </a:r>
                      <a:endParaRPr lang="en-US" sz="1100" b="0" dirty="0">
                        <a:latin typeface="+mn-lt"/>
                        <a:ea typeface="Calibri" panose="020F0502020204030204" pitchFamily="34" charset="0"/>
                        <a:cs typeface="Times New Roman" panose="02020603050405020304" pitchFamily="18"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481648870"/>
                  </a:ext>
                </a:extLst>
              </a:tr>
            </a:tbl>
          </a:graphicData>
        </a:graphic>
      </p:graphicFrame>
      <p:sp>
        <p:nvSpPr>
          <p:cNvPr id="6" name="Espace réservé du texte 1">
            <a:extLst>
              <a:ext uri="{FF2B5EF4-FFF2-40B4-BE49-F238E27FC236}">
                <a16:creationId xmlns="" xmlns:a16="http://schemas.microsoft.com/office/drawing/2014/main" id="{466D4144-4EBA-46F4-9248-35D80B42CCFA}"/>
              </a:ext>
            </a:extLst>
          </p:cNvPr>
          <p:cNvSpPr txBox="1">
            <a:spLocks/>
          </p:cNvSpPr>
          <p:nvPr/>
        </p:nvSpPr>
        <p:spPr>
          <a:xfrm>
            <a:off x="270221" y="5894871"/>
            <a:ext cx="9076979" cy="490550"/>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8"/>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defRPr/>
            </a:pPr>
            <a:r>
              <a:rPr kumimoji="0" lang="uk-UA" sz="105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Джерело</a:t>
            </a:r>
            <a:r>
              <a:rPr kumimoji="0" lang="en-US" sz="105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 Q</a:t>
            </a:r>
            <a:r>
              <a:rPr kumimoji="0" lang="uk-UA" sz="105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6.</a:t>
            </a:r>
            <a:r>
              <a:rPr kumimoji="0" lang="en-US" sz="105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1 </a:t>
            </a:r>
            <a:r>
              <a:rPr lang="uk-UA" sz="1050" i="1" dirty="0">
                <a:solidFill>
                  <a:prstClr val="white">
                    <a:lumMod val="50000"/>
                  </a:prstClr>
                </a:solidFill>
                <a:latin typeface="Arial" panose="020B0604020202020204" pitchFamily="34" charset="0"/>
              </a:rPr>
              <a:t>«Якщо говорити про останні 12 місяців, наскільки достатніми є ті можливості, які органи місцевого самоврядування у Вашій об’єднаній громаді надають звичайним громадянам для участі у прийнятті рішень? </a:t>
            </a:r>
            <a:endParaRPr kumimoji="0" lang="uk-UA" sz="105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endParaRPr>
          </a:p>
          <a:p>
            <a:pPr>
              <a:spcBef>
                <a:spcPts val="0"/>
              </a:spcBef>
              <a:defRPr/>
            </a:pPr>
            <a:r>
              <a:rPr lang="en-US" sz="1050" i="1" dirty="0">
                <a:solidFill>
                  <a:prstClr val="white">
                    <a:lumMod val="50000"/>
                  </a:prstClr>
                </a:solidFill>
                <a:latin typeface="Arial" panose="020B0604020202020204" pitchFamily="34" charset="0"/>
              </a:rPr>
              <a:t>Q</a:t>
            </a:r>
            <a:r>
              <a:rPr lang="uk-UA" sz="1050" i="1" dirty="0">
                <a:solidFill>
                  <a:prstClr val="white">
                    <a:lumMod val="50000"/>
                  </a:prstClr>
                </a:solidFill>
                <a:latin typeface="Arial" panose="020B0604020202020204" pitchFamily="34" charset="0"/>
              </a:rPr>
              <a:t>6.2 «</a:t>
            </a:r>
            <a:r>
              <a:rPr lang="ru-RU" sz="1050" i="1" dirty="0">
                <a:solidFill>
                  <a:prstClr val="white">
                    <a:lumMod val="50000"/>
                  </a:prstClr>
                </a:solidFill>
                <a:latin typeface="Arial" panose="020B0604020202020204" pitchFamily="34" charset="0"/>
              </a:rPr>
              <a:t>Як часто </a:t>
            </a:r>
            <a:r>
              <a:rPr lang="ru-RU" sz="1050" i="1" dirty="0" err="1">
                <a:solidFill>
                  <a:prstClr val="white">
                    <a:lumMod val="50000"/>
                  </a:prstClr>
                </a:solidFill>
                <a:latin typeface="Arial" panose="020B0604020202020204" pitchFamily="34" charset="0"/>
              </a:rPr>
              <a:t>інтереси</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звичайних</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громадян</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представлені</a:t>
            </a:r>
            <a:r>
              <a:rPr lang="ru-RU" sz="1050" i="1" dirty="0">
                <a:solidFill>
                  <a:prstClr val="white">
                    <a:lumMod val="50000"/>
                  </a:prstClr>
                </a:solidFill>
                <a:latin typeface="Arial" panose="020B0604020202020204" pitchFamily="34" charset="0"/>
              </a:rPr>
              <a:t> у </a:t>
            </a:r>
            <a:r>
              <a:rPr lang="ru-RU" sz="1050" i="1" dirty="0" err="1">
                <a:solidFill>
                  <a:prstClr val="white">
                    <a:lumMod val="50000"/>
                  </a:prstClr>
                </a:solidFill>
                <a:latin typeface="Arial" panose="020B0604020202020204" pitchFamily="34" charset="0"/>
              </a:rPr>
              <a:t>процесі</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прийняття</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рішень</a:t>
            </a:r>
            <a:r>
              <a:rPr lang="ru-RU" sz="1050" i="1" dirty="0">
                <a:solidFill>
                  <a:prstClr val="white">
                    <a:lumMod val="50000"/>
                  </a:prstClr>
                </a:solidFill>
                <a:latin typeface="Arial" panose="020B0604020202020204" pitchFamily="34" charset="0"/>
              </a:rPr>
              <a:t> органами </a:t>
            </a:r>
            <a:r>
              <a:rPr lang="ru-RU" sz="1050" i="1" dirty="0" err="1">
                <a:solidFill>
                  <a:prstClr val="white">
                    <a:lumMod val="50000"/>
                  </a:prstClr>
                </a:solidFill>
                <a:latin typeface="Arial" panose="020B0604020202020204" pitchFamily="34" charset="0"/>
              </a:rPr>
              <a:t>місцевого</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самоврядування</a:t>
            </a:r>
            <a:r>
              <a:rPr lang="ru-RU" sz="1050" i="1" dirty="0">
                <a:solidFill>
                  <a:prstClr val="white">
                    <a:lumMod val="50000"/>
                  </a:prstClr>
                </a:solidFill>
                <a:latin typeface="Arial" panose="020B0604020202020204" pitchFamily="34" charset="0"/>
              </a:rPr>
              <a:t> в </a:t>
            </a:r>
            <a:r>
              <a:rPr lang="ru-RU" sz="1050" i="1" dirty="0" err="1">
                <a:solidFill>
                  <a:prstClr val="white">
                    <a:lumMod val="50000"/>
                  </a:prstClr>
                </a:solidFill>
                <a:latin typeface="Arial" panose="020B0604020202020204" pitchFamily="34" charset="0"/>
              </a:rPr>
              <a:t>Вашій</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об’єднаній</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громаді</a:t>
            </a:r>
            <a:r>
              <a:rPr lang="ru-RU" sz="1050" i="1" dirty="0">
                <a:solidFill>
                  <a:prstClr val="white">
                    <a:lumMod val="50000"/>
                  </a:prstClr>
                </a:solidFill>
                <a:latin typeface="Arial" panose="020B0604020202020204" pitchFamily="34" charset="0"/>
              </a:rPr>
              <a:t>?»</a:t>
            </a:r>
            <a:endParaRPr lang="en-US" sz="1050" i="1" dirty="0">
              <a:solidFill>
                <a:prstClr val="white">
                  <a:lumMod val="50000"/>
                </a:prstClr>
              </a:solidFill>
              <a:latin typeface="Arial" panose="020B0604020202020204" pitchFamily="34" charset="0"/>
            </a:endParaRPr>
          </a:p>
        </p:txBody>
      </p:sp>
      <p:pic>
        <p:nvPicPr>
          <p:cNvPr id="16" name="Picture 15" descr="LOGO_FINAL.jpg">
            <a:extLst>
              <a:ext uri="{FF2B5EF4-FFF2-40B4-BE49-F238E27FC236}">
                <a16:creationId xmlns="" xmlns:a16="http://schemas.microsoft.com/office/drawing/2014/main" id="{0BBC36A5-26EC-4589-905B-900C4EB4721A}"/>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7" name="Graphique 8">
            <a:extLst>
              <a:ext uri="{FF2B5EF4-FFF2-40B4-BE49-F238E27FC236}">
                <a16:creationId xmlns="" xmlns:a16="http://schemas.microsoft.com/office/drawing/2014/main" id="{07F34FFB-C4A3-4200-8D11-25CDC5ADD2BE}"/>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pic>
        <p:nvPicPr>
          <p:cNvPr id="26" name="Picture 25" descr="C:\Users\yyesmukhanova\AppData\Local\Microsoft\Windows\INetCache\Content.Word\Horizontal_RGB_294.png">
            <a:extLst>
              <a:ext uri="{FF2B5EF4-FFF2-40B4-BE49-F238E27FC236}">
                <a16:creationId xmlns="" xmlns:a16="http://schemas.microsoft.com/office/drawing/2014/main" id="{67B7C1F1-8797-4887-93C1-DC2834BA8491}"/>
              </a:ext>
            </a:extLst>
          </p:cNvPr>
          <p:cNvPicPr/>
          <p:nvPr/>
        </p:nvPicPr>
        <p:blipFill rotWithShape="1">
          <a:blip r:embed="rId11"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sp>
        <p:nvSpPr>
          <p:cNvPr id="32" name="Espace réservé du texte 2">
            <a:extLst>
              <a:ext uri="{FF2B5EF4-FFF2-40B4-BE49-F238E27FC236}">
                <a16:creationId xmlns="" xmlns:a16="http://schemas.microsoft.com/office/drawing/2014/main" id="{A656F995-CF97-4206-B49F-1915FB6D6441}"/>
              </a:ext>
            </a:extLst>
          </p:cNvPr>
          <p:cNvSpPr>
            <a:spLocks noGrp="1"/>
          </p:cNvSpPr>
          <p:nvPr>
            <p:custDataLst>
              <p:tags r:id="rId3"/>
            </p:custDataLst>
          </p:nvPr>
        </p:nvSpPr>
        <p:spPr bwMode="auto">
          <a:xfrm>
            <a:off x="440811" y="2176813"/>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8"/>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ct val="0"/>
              </a:spcAft>
              <a:buClrTx/>
              <a:buSzPct val="50000"/>
              <a:buFont typeface="HelveticaNeueLT Std Lt Cn" panose="020B0406020202030204" pitchFamily="34" charset="0"/>
              <a:buNone/>
              <a:tabLst/>
              <a:defRPr/>
            </a:pPr>
            <a:endParaRPr kumimoji="0" lang="en-US" sz="1200" b="1" i="0" u="none" strike="noStrike" kern="1200" cap="none" spc="0" normalizeH="0" baseline="0" noProof="0">
              <a:ln>
                <a:noFill/>
              </a:ln>
              <a:solidFill>
                <a:prstClr val="black"/>
              </a:solidFill>
              <a:effectLst/>
              <a:uLnTx/>
              <a:uFillTx/>
              <a:latin typeface="Arial"/>
              <a:ea typeface="+mn-ea"/>
              <a:cs typeface="+mn-cs"/>
              <a:sym typeface="+mn-lt"/>
            </a:endParaRPr>
          </a:p>
        </p:txBody>
      </p:sp>
      <p:graphicFrame>
        <p:nvGraphicFramePr>
          <p:cNvPr id="27" name="Таблица 8">
            <a:extLst>
              <a:ext uri="{FF2B5EF4-FFF2-40B4-BE49-F238E27FC236}">
                <a16:creationId xmlns="" xmlns:a16="http://schemas.microsoft.com/office/drawing/2014/main" id="{51B99E79-F783-4A13-95F1-92281C34E05D}"/>
              </a:ext>
            </a:extLst>
          </p:cNvPr>
          <p:cNvGraphicFramePr>
            <a:graphicFrameLocks noGrp="1"/>
          </p:cNvGraphicFramePr>
          <p:nvPr>
            <p:extLst>
              <p:ext uri="{D42A27DB-BD31-4B8C-83A1-F6EECF244321}">
                <p14:modId xmlns:p14="http://schemas.microsoft.com/office/powerpoint/2010/main" val="1454114106"/>
              </p:ext>
            </p:extLst>
          </p:nvPr>
        </p:nvGraphicFramePr>
        <p:xfrm>
          <a:off x="2592488" y="5152124"/>
          <a:ext cx="2929134" cy="568495"/>
        </p:xfrm>
        <a:graphic>
          <a:graphicData uri="http://schemas.openxmlformats.org/drawingml/2006/table">
            <a:tbl>
              <a:tblPr>
                <a:tableStyleId>{C083E6E3-FA7D-4D7B-A595-EF9225AFEA82}</a:tableStyleId>
              </a:tblPr>
              <a:tblGrid>
                <a:gridCol w="2929134">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en-US" sz="1000" b="0" u="none" strike="noStrike">
                          <a:solidFill>
                            <a:schemeClr val="tx1"/>
                          </a:solidFill>
                          <a:effectLst/>
                          <a:latin typeface="Arial" panose="020B0604020202020204" pitchFamily="34" charset="0"/>
                          <a:cs typeface="Arial" panose="020B0604020202020204" pitchFamily="34" charset="0"/>
                        </a:rPr>
                        <a:t>*</a:t>
                      </a:r>
                      <a:r>
                        <a:rPr lang="uk-UA" sz="1000" b="0" u="none" strike="noStrike">
                          <a:solidFill>
                            <a:schemeClr val="tx1"/>
                          </a:solidFill>
                          <a:effectLst/>
                          <a:latin typeface="+mn-lt"/>
                          <a:cs typeface="Arial" panose="020B0604020202020204" pitchFamily="34" charset="0"/>
                        </a:rPr>
                        <a:t> % відповідей «Доволі достатні» та «Цілком достатні»</a:t>
                      </a:r>
                      <a:endParaRPr lang="en-US" sz="1000" b="0" u="none" strike="noStrike">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26055">
                <a:tc>
                  <a:txBody>
                    <a:bodyPr/>
                    <a:lstStyle/>
                    <a:p>
                      <a:pPr algn="l" fontAlgn="b"/>
                      <a:endParaRPr lang="en-US" sz="1000" b="0" i="0" u="none" strike="noStrike">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graphicFrame>
        <p:nvGraphicFramePr>
          <p:cNvPr id="28" name="Таблица 8">
            <a:extLst>
              <a:ext uri="{FF2B5EF4-FFF2-40B4-BE49-F238E27FC236}">
                <a16:creationId xmlns="" xmlns:a16="http://schemas.microsoft.com/office/drawing/2014/main" id="{2FA1CCC7-935A-4E7A-BD64-6DB7D2A867D9}"/>
              </a:ext>
            </a:extLst>
          </p:cNvPr>
          <p:cNvGraphicFramePr>
            <a:graphicFrameLocks noGrp="1"/>
          </p:cNvGraphicFramePr>
          <p:nvPr>
            <p:extLst>
              <p:ext uri="{D42A27DB-BD31-4B8C-83A1-F6EECF244321}">
                <p14:modId xmlns:p14="http://schemas.microsoft.com/office/powerpoint/2010/main" val="2334537615"/>
              </p:ext>
            </p:extLst>
          </p:nvPr>
        </p:nvGraphicFramePr>
        <p:xfrm>
          <a:off x="7155211" y="5152123"/>
          <a:ext cx="3308138" cy="568495"/>
        </p:xfrm>
        <a:graphic>
          <a:graphicData uri="http://schemas.openxmlformats.org/drawingml/2006/table">
            <a:tbl>
              <a:tblPr>
                <a:tableStyleId>{C083E6E3-FA7D-4D7B-A595-EF9225AFEA82}</a:tableStyleId>
              </a:tblPr>
              <a:tblGrid>
                <a:gridCol w="3308138">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en-US" sz="1000" b="0" u="none" strike="noStrike">
                          <a:solidFill>
                            <a:schemeClr val="tx1"/>
                          </a:solidFill>
                          <a:effectLst/>
                          <a:latin typeface="Arial" panose="020B0604020202020204" pitchFamily="34" charset="0"/>
                          <a:cs typeface="Arial" panose="020B0604020202020204" pitchFamily="34" charset="0"/>
                        </a:rPr>
                        <a:t>*</a:t>
                      </a:r>
                      <a:r>
                        <a:rPr lang="ru-RU" sz="1000" b="0" u="none" strike="noStrike">
                          <a:solidFill>
                            <a:schemeClr val="tx1"/>
                          </a:solidFill>
                          <a:effectLst/>
                          <a:latin typeface="Arial" panose="020B0604020202020204" pitchFamily="34" charset="0"/>
                          <a:cs typeface="Arial" panose="020B0604020202020204" pitchFamily="34" charset="0"/>
                        </a:rPr>
                        <a:t>*</a:t>
                      </a:r>
                      <a:r>
                        <a:rPr lang="uk-UA" sz="1000" b="0" u="none" strike="noStrike">
                          <a:solidFill>
                            <a:schemeClr val="tx1"/>
                          </a:solidFill>
                          <a:effectLst/>
                          <a:latin typeface="+mn-lt"/>
                          <a:cs typeface="Arial" panose="020B0604020202020204" pitchFamily="34" charset="0"/>
                        </a:rPr>
                        <a:t> % відповідей «Часто» та «Постійно»</a:t>
                      </a:r>
                      <a:endParaRPr lang="en-US" sz="1000" b="0" u="none" strike="noStrike">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26055">
                <a:tc>
                  <a:txBody>
                    <a:bodyPr/>
                    <a:lstStyle/>
                    <a:p>
                      <a:pPr algn="l" fontAlgn="b"/>
                      <a:endParaRPr lang="en-US" sz="1000" b="0" i="0" u="none" strike="noStrike">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sp>
        <p:nvSpPr>
          <p:cNvPr id="23" name="TextBox 22">
            <a:extLst>
              <a:ext uri="{FF2B5EF4-FFF2-40B4-BE49-F238E27FC236}">
                <a16:creationId xmlns="" xmlns:a16="http://schemas.microsoft.com/office/drawing/2014/main" id="{30DB9D91-92F3-4105-BA2C-9496DE13D8FD}"/>
              </a:ext>
            </a:extLst>
          </p:cNvPr>
          <p:cNvSpPr txBox="1"/>
          <p:nvPr/>
        </p:nvSpPr>
        <p:spPr>
          <a:xfrm>
            <a:off x="2548209" y="2118065"/>
            <a:ext cx="4083500" cy="461665"/>
          </a:xfrm>
          <a:prstGeom prst="rect">
            <a:avLst/>
          </a:prstGeom>
          <a:noFill/>
          <a:ln>
            <a:noFill/>
          </a:ln>
        </p:spPr>
        <p:txBody>
          <a:bodyPr wrap="square" rtlCol="0">
            <a:spAutoFit/>
          </a:bodyPr>
          <a:lstStyle/>
          <a:p>
            <a:pPr algn="ctr"/>
            <a:r>
              <a:rPr lang="uk-UA" sz="1200" b="1"/>
              <a:t>Задоволеність можливостями із залучення громадян до прийнятті рішень зі сторони ОТГ*</a:t>
            </a:r>
            <a:endParaRPr lang="ru-RU" sz="1200" b="1"/>
          </a:p>
        </p:txBody>
      </p:sp>
      <p:sp>
        <p:nvSpPr>
          <p:cNvPr id="24" name="TextBox 23">
            <a:extLst>
              <a:ext uri="{FF2B5EF4-FFF2-40B4-BE49-F238E27FC236}">
                <a16:creationId xmlns="" xmlns:a16="http://schemas.microsoft.com/office/drawing/2014/main" id="{472EC971-D4DF-414F-9470-43728020AA3C}"/>
              </a:ext>
            </a:extLst>
          </p:cNvPr>
          <p:cNvSpPr txBox="1"/>
          <p:nvPr/>
        </p:nvSpPr>
        <p:spPr>
          <a:xfrm>
            <a:off x="7155210" y="2112852"/>
            <a:ext cx="3605153" cy="461665"/>
          </a:xfrm>
          <a:prstGeom prst="rect">
            <a:avLst/>
          </a:prstGeom>
          <a:noFill/>
          <a:ln>
            <a:noFill/>
          </a:ln>
        </p:spPr>
        <p:txBody>
          <a:bodyPr wrap="square" rtlCol="0">
            <a:spAutoFit/>
          </a:bodyPr>
          <a:lstStyle/>
          <a:p>
            <a:pPr algn="ctr"/>
            <a:r>
              <a:rPr lang="uk-UA" sz="1200" b="1"/>
              <a:t>Інтереси звичайних громадян представлені під час прийняття рішень в ОТГ**</a:t>
            </a:r>
            <a:endParaRPr lang="ru-RU" sz="1200" b="1"/>
          </a:p>
        </p:txBody>
      </p:sp>
      <p:sp>
        <p:nvSpPr>
          <p:cNvPr id="25" name="Espace réservé du texte 2">
            <a:extLst>
              <a:ext uri="{FF2B5EF4-FFF2-40B4-BE49-F238E27FC236}">
                <a16:creationId xmlns="" xmlns:a16="http://schemas.microsoft.com/office/drawing/2014/main" id="{3866E29B-C5F4-4474-AC5D-FB98615E4D37}"/>
              </a:ext>
            </a:extLst>
          </p:cNvPr>
          <p:cNvSpPr>
            <a:spLocks noGrp="1"/>
          </p:cNvSpPr>
          <p:nvPr>
            <p:custDataLst>
              <p:tags r:id="rId4"/>
            </p:custDataLst>
          </p:nvPr>
        </p:nvSpPr>
        <p:spPr bwMode="auto">
          <a:xfrm>
            <a:off x="431384" y="1567609"/>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8"/>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00" dirty="0">
                <a:sym typeface="+mn-lt"/>
              </a:rPr>
              <a:t>Період: базове опитування, 2021</a:t>
            </a:r>
            <a:endParaRPr lang="en-US" sz="1000" dirty="0">
              <a:sym typeface="+mn-lt"/>
            </a:endParaRPr>
          </a:p>
        </p:txBody>
      </p:sp>
      <p:sp>
        <p:nvSpPr>
          <p:cNvPr id="30" name="TextBox 29">
            <a:extLst>
              <a:ext uri="{FF2B5EF4-FFF2-40B4-BE49-F238E27FC236}">
                <a16:creationId xmlns="" xmlns:a16="http://schemas.microsoft.com/office/drawing/2014/main" id="{FB03C6A8-64BB-4C12-A56B-136D5CC511FD}"/>
              </a:ext>
            </a:extLst>
          </p:cNvPr>
          <p:cNvSpPr txBox="1"/>
          <p:nvPr/>
        </p:nvSpPr>
        <p:spPr>
          <a:xfrm>
            <a:off x="324209" y="1179243"/>
            <a:ext cx="5685211" cy="369332"/>
          </a:xfrm>
          <a:prstGeom prst="rect">
            <a:avLst/>
          </a:prstGeom>
          <a:noFill/>
        </p:spPr>
        <p:txBody>
          <a:bodyPr wrap="none" rtlCol="0">
            <a:spAutoFit/>
          </a:bodyPr>
          <a:lstStyle/>
          <a:p>
            <a:r>
              <a:rPr lang="uk-UA">
                <a:solidFill>
                  <a:schemeClr val="bg2"/>
                </a:solidFill>
              </a:rPr>
              <a:t>Можливості для участі у прийнятті рішень у громаді</a:t>
            </a:r>
            <a:endParaRPr lang="en-US">
              <a:solidFill>
                <a:schemeClr val="bg2"/>
              </a:solidFill>
            </a:endParaRPr>
          </a:p>
        </p:txBody>
      </p:sp>
      <p:cxnSp>
        <p:nvCxnSpPr>
          <p:cNvPr id="50" name="Прямая соединительная линия 4">
            <a:extLst>
              <a:ext uri="{FF2B5EF4-FFF2-40B4-BE49-F238E27FC236}">
                <a16:creationId xmlns="" xmlns:a16="http://schemas.microsoft.com/office/drawing/2014/main" id="{7FEF0CAF-1C42-4F7A-907A-5B8E951D9F19}"/>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51" name="Рисунок 3">
            <a:extLst>
              <a:ext uri="{FF2B5EF4-FFF2-40B4-BE49-F238E27FC236}">
                <a16:creationId xmlns="" xmlns:a16="http://schemas.microsoft.com/office/drawing/2014/main" id="{5E3D0A95-B91A-43C9-B41C-013D4819A773}"/>
              </a:ext>
            </a:extLst>
          </p:cNvPr>
          <p:cNvPicPr>
            <a:picLocks noChangeAspect="1"/>
          </p:cNvPicPr>
          <p:nvPr/>
        </p:nvPicPr>
        <p:blipFill>
          <a:blip r:embed="rId12" cstate="print">
            <a:alphaModFix/>
            <a:duotone>
              <a:prstClr val="black"/>
              <a:srgbClr val="009D9C">
                <a:tint val="45000"/>
                <a:satMod val="400000"/>
              </a:srgbClr>
            </a:duotone>
            <a:extLst>
              <a:ext uri="{BEBA8EAE-BF5A-486C-A8C5-ECC9F3942E4B}">
                <a14:imgProps xmlns:a14="http://schemas.microsoft.com/office/drawing/2010/main">
                  <a14:imgLayer r:embed="rId13">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graphicFrame>
        <p:nvGraphicFramePr>
          <p:cNvPr id="19" name="Диаграмма 1">
            <a:extLst>
              <a:ext uri="{FF2B5EF4-FFF2-40B4-BE49-F238E27FC236}">
                <a16:creationId xmlns="" xmlns:a16="http://schemas.microsoft.com/office/drawing/2014/main" id="{31A65993-5F56-4065-8C7E-D7D86C1713F8}"/>
              </a:ext>
            </a:extLst>
          </p:cNvPr>
          <p:cNvGraphicFramePr/>
          <p:nvPr>
            <p:extLst>
              <p:ext uri="{D42A27DB-BD31-4B8C-83A1-F6EECF244321}">
                <p14:modId xmlns:p14="http://schemas.microsoft.com/office/powerpoint/2010/main" val="3909400548"/>
              </p:ext>
            </p:extLst>
          </p:nvPr>
        </p:nvGraphicFramePr>
        <p:xfrm>
          <a:off x="3783403" y="2781676"/>
          <a:ext cx="2360041" cy="1686439"/>
        </p:xfrm>
        <a:graphic>
          <a:graphicData uri="http://schemas.openxmlformats.org/drawingml/2006/chart">
            <c:chart xmlns:c="http://schemas.openxmlformats.org/drawingml/2006/chart" xmlns:r="http://schemas.openxmlformats.org/officeDocument/2006/relationships" r:id="rId14"/>
          </a:graphicData>
        </a:graphic>
      </p:graphicFrame>
      <p:graphicFrame>
        <p:nvGraphicFramePr>
          <p:cNvPr id="20" name="Диаграмма 1">
            <a:extLst>
              <a:ext uri="{FF2B5EF4-FFF2-40B4-BE49-F238E27FC236}">
                <a16:creationId xmlns="" xmlns:a16="http://schemas.microsoft.com/office/drawing/2014/main" id="{33F28348-4E60-40FC-898C-5ECC2D2ED448}"/>
              </a:ext>
            </a:extLst>
          </p:cNvPr>
          <p:cNvGraphicFramePr/>
          <p:nvPr>
            <p:extLst>
              <p:ext uri="{D42A27DB-BD31-4B8C-83A1-F6EECF244321}">
                <p14:modId xmlns:p14="http://schemas.microsoft.com/office/powerpoint/2010/main" val="1966800595"/>
              </p:ext>
            </p:extLst>
          </p:nvPr>
        </p:nvGraphicFramePr>
        <p:xfrm>
          <a:off x="7886414" y="2793474"/>
          <a:ext cx="2360041" cy="1686439"/>
        </p:xfrm>
        <a:graphic>
          <a:graphicData uri="http://schemas.openxmlformats.org/drawingml/2006/chart">
            <c:chart xmlns:c="http://schemas.openxmlformats.org/drawingml/2006/chart" xmlns:r="http://schemas.openxmlformats.org/officeDocument/2006/relationships" r:id="rId15"/>
          </a:graphicData>
        </a:graphic>
      </p:graphicFrame>
      <p:grpSp>
        <p:nvGrpSpPr>
          <p:cNvPr id="21" name="Group 20">
            <a:extLst>
              <a:ext uri="{FF2B5EF4-FFF2-40B4-BE49-F238E27FC236}">
                <a16:creationId xmlns="" xmlns:a16="http://schemas.microsoft.com/office/drawing/2014/main" id="{76A375B1-634A-42DA-B992-1E7F7CEB9D69}"/>
              </a:ext>
            </a:extLst>
          </p:cNvPr>
          <p:cNvGrpSpPr/>
          <p:nvPr/>
        </p:nvGrpSpPr>
        <p:grpSpPr>
          <a:xfrm>
            <a:off x="9362754" y="6412191"/>
            <a:ext cx="3057483" cy="400111"/>
            <a:chOff x="8729708" y="6238203"/>
            <a:chExt cx="3057483" cy="400111"/>
          </a:xfrm>
        </p:grpSpPr>
        <p:sp>
          <p:nvSpPr>
            <p:cNvPr id="22" name="Rectangle 27">
              <a:extLst>
                <a:ext uri="{FF2B5EF4-FFF2-40B4-BE49-F238E27FC236}">
                  <a16:creationId xmlns="" xmlns:a16="http://schemas.microsoft.com/office/drawing/2014/main" id="{96D410E2-2937-402B-B350-1F79C7E320A5}"/>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34" name="TextBox 33">
              <a:extLst>
                <a:ext uri="{FF2B5EF4-FFF2-40B4-BE49-F238E27FC236}">
                  <a16:creationId xmlns="" xmlns:a16="http://schemas.microsoft.com/office/drawing/2014/main" id="{19545A86-A8CA-4FDF-92D5-652C0CDD2DAF}"/>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35" name="Rectangle 34">
              <a:extLst>
                <a:ext uri="{FF2B5EF4-FFF2-40B4-BE49-F238E27FC236}">
                  <a16:creationId xmlns="" xmlns:a16="http://schemas.microsoft.com/office/drawing/2014/main" id="{BB844E07-5126-40B0-A751-4996BD9ACA63}"/>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24697719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 name="Таблица 8">
            <a:extLst>
              <a:ext uri="{FF2B5EF4-FFF2-40B4-BE49-F238E27FC236}">
                <a16:creationId xmlns="" xmlns:a16="http://schemas.microsoft.com/office/drawing/2014/main" id="{00DB75BE-75C8-46C1-A41E-CCDCCDF93A68}"/>
              </a:ext>
            </a:extLst>
          </p:cNvPr>
          <p:cNvGraphicFramePr>
            <a:graphicFrameLocks noGrp="1"/>
          </p:cNvGraphicFramePr>
          <p:nvPr>
            <p:extLst>
              <p:ext uri="{D42A27DB-BD31-4B8C-83A1-F6EECF244321}">
                <p14:modId xmlns:p14="http://schemas.microsoft.com/office/powerpoint/2010/main" val="2536743400"/>
              </p:ext>
            </p:extLst>
          </p:nvPr>
        </p:nvGraphicFramePr>
        <p:xfrm>
          <a:off x="404786" y="6077205"/>
          <a:ext cx="11622114" cy="350294"/>
        </p:xfrm>
        <a:graphic>
          <a:graphicData uri="http://schemas.openxmlformats.org/drawingml/2006/table">
            <a:tbl>
              <a:tblPr>
                <a:tableStyleId>{C083E6E3-FA7D-4D7B-A595-EF9225AFEA82}</a:tableStyleId>
              </a:tblPr>
              <a:tblGrid>
                <a:gridCol w="11622114">
                  <a:extLst>
                    <a:ext uri="{9D8B030D-6E8A-4147-A177-3AD203B41FA5}">
                      <a16:colId xmlns="" xmlns:a16="http://schemas.microsoft.com/office/drawing/2014/main" val="20000"/>
                    </a:ext>
                  </a:extLst>
                </a:gridCol>
              </a:tblGrid>
              <a:tr h="203609">
                <a:tc>
                  <a:txBody>
                    <a:bodyPr/>
                    <a:lstStyle/>
                    <a:p>
                      <a:pPr marL="0" indent="0" algn="l" fontAlgn="b">
                        <a:buFont typeface="Arial" panose="020B0604020202020204" pitchFamily="34" charset="0"/>
                        <a:buNone/>
                      </a:pPr>
                      <a:r>
                        <a:rPr lang="en-US" sz="900" b="0" u="none" strike="noStrike" dirty="0">
                          <a:solidFill>
                            <a:schemeClr val="tx1"/>
                          </a:solidFill>
                          <a:effectLst/>
                          <a:latin typeface="Arial" panose="020B0604020202020204" pitchFamily="34" charset="0"/>
                          <a:cs typeface="Arial" panose="020B0604020202020204" pitchFamily="34" charset="0"/>
                        </a:rPr>
                        <a:t>* </a:t>
                      </a:r>
                      <a:r>
                        <a:rPr lang="uk-UA" sz="900" b="0" u="none" strike="noStrike" dirty="0">
                          <a:solidFill>
                            <a:schemeClr val="tx1"/>
                          </a:solidFill>
                          <a:effectLst/>
                          <a:latin typeface="+mn-lt"/>
                          <a:cs typeface="Arial" panose="020B0604020202020204" pitchFamily="34" charset="0"/>
                        </a:rPr>
                        <a:t>%відповідей</a:t>
                      </a:r>
                      <a:r>
                        <a:rPr lang="en-US" sz="900" b="0" u="none" strike="noStrike" dirty="0">
                          <a:solidFill>
                            <a:schemeClr val="tx1"/>
                          </a:solidFill>
                          <a:effectLst/>
                          <a:latin typeface="+mn-lt"/>
                          <a:cs typeface="Arial" panose="020B0604020202020204" pitchFamily="34" charset="0"/>
                        </a:rPr>
                        <a:t>“1-2 </a:t>
                      </a:r>
                      <a:r>
                        <a:rPr lang="uk-UA" sz="900" b="0" u="none" strike="noStrike" dirty="0">
                          <a:solidFill>
                            <a:schemeClr val="tx1"/>
                          </a:solidFill>
                          <a:effectLst/>
                          <a:latin typeface="+mn-lt"/>
                          <a:cs typeface="Arial" panose="020B0604020202020204" pitchFamily="34" charset="0"/>
                        </a:rPr>
                        <a:t>рази</a:t>
                      </a:r>
                      <a:r>
                        <a:rPr lang="en-US" sz="900" b="0" u="none" strike="noStrike" dirty="0">
                          <a:solidFill>
                            <a:schemeClr val="tx1"/>
                          </a:solidFill>
                          <a:effectLst/>
                          <a:latin typeface="+mn-lt"/>
                          <a:cs typeface="Arial" panose="020B0604020202020204" pitchFamily="34" charset="0"/>
                        </a:rPr>
                        <a:t>"</a:t>
                      </a:r>
                      <a:r>
                        <a:rPr lang="uk-UA" sz="900" b="0" u="none" strike="noStrike" dirty="0">
                          <a:solidFill>
                            <a:schemeClr val="tx1"/>
                          </a:solidFill>
                          <a:effectLst/>
                          <a:latin typeface="+mn-lt"/>
                          <a:cs typeface="Arial" panose="020B0604020202020204" pitchFamily="34" charset="0"/>
                        </a:rPr>
                        <a:t>,</a:t>
                      </a:r>
                      <a:r>
                        <a:rPr lang="en-US" sz="900" b="0" u="none" strike="noStrike" dirty="0">
                          <a:solidFill>
                            <a:schemeClr val="tx1"/>
                          </a:solidFill>
                          <a:effectLst/>
                          <a:latin typeface="+mn-lt"/>
                          <a:cs typeface="Arial" panose="020B0604020202020204" pitchFamily="34" charset="0"/>
                        </a:rPr>
                        <a:t> "3-4 </a:t>
                      </a:r>
                      <a:r>
                        <a:rPr lang="uk-UA" sz="900" b="0" u="none" strike="noStrike" dirty="0">
                          <a:solidFill>
                            <a:schemeClr val="tx1"/>
                          </a:solidFill>
                          <a:effectLst/>
                          <a:latin typeface="+mn-lt"/>
                          <a:cs typeface="Arial" panose="020B0604020202020204" pitchFamily="34" charset="0"/>
                        </a:rPr>
                        <a:t>рази </a:t>
                      </a:r>
                      <a:r>
                        <a:rPr lang="en-US" sz="900" b="0" u="none" strike="noStrike" dirty="0">
                          <a:solidFill>
                            <a:schemeClr val="tx1"/>
                          </a:solidFill>
                          <a:effectLst/>
                          <a:latin typeface="+mn-lt"/>
                          <a:cs typeface="Arial" panose="020B0604020202020204" pitchFamily="34" charset="0"/>
                        </a:rPr>
                        <a:t>“, “5-6 </a:t>
                      </a:r>
                      <a:r>
                        <a:rPr lang="uk-UA" sz="900" b="0" u="none" strike="noStrike" dirty="0">
                          <a:solidFill>
                            <a:schemeClr val="tx1"/>
                          </a:solidFill>
                          <a:effectLst/>
                          <a:latin typeface="+mn-lt"/>
                          <a:cs typeface="Arial" panose="020B0604020202020204" pitchFamily="34" charset="0"/>
                        </a:rPr>
                        <a:t>рази</a:t>
                      </a:r>
                      <a:r>
                        <a:rPr lang="en-US" sz="900" b="0" u="none" strike="noStrike" dirty="0">
                          <a:solidFill>
                            <a:schemeClr val="tx1"/>
                          </a:solidFill>
                          <a:effectLst/>
                          <a:latin typeface="+mn-lt"/>
                          <a:cs typeface="Arial" panose="020B0604020202020204" pitchFamily="34" charset="0"/>
                        </a:rPr>
                        <a:t>” </a:t>
                      </a:r>
                      <a:r>
                        <a:rPr lang="uk-UA" sz="900" b="0" u="none" strike="noStrike" dirty="0">
                          <a:solidFill>
                            <a:schemeClr val="tx1"/>
                          </a:solidFill>
                          <a:effectLst/>
                          <a:latin typeface="+mn-lt"/>
                          <a:cs typeface="Arial" panose="020B0604020202020204" pitchFamily="34" charset="0"/>
                        </a:rPr>
                        <a:t>і «більше 6 разів»</a:t>
                      </a:r>
                      <a:endParaRPr lang="en-US" sz="900" b="0" u="none" strike="noStrike" dirty="0">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81091">
                <a:tc>
                  <a:txBody>
                    <a:bodyPr/>
                    <a:lstStyle/>
                    <a:p>
                      <a:pPr algn="l" fontAlgn="b"/>
                      <a:endParaRPr lang="en-US" sz="900" b="0" i="0" u="none" strike="noStrike" dirty="0">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graphicFrame>
        <p:nvGraphicFramePr>
          <p:cNvPr id="2" name="Object 1" hidden="1">
            <a:extLst>
              <a:ext uri="{FF2B5EF4-FFF2-40B4-BE49-F238E27FC236}">
                <a16:creationId xmlns="" xmlns:a16="http://schemas.microsoft.com/office/drawing/2014/main" id="{7FC9275B-C388-4954-8ED5-7317EF9F2BE5}"/>
              </a:ext>
            </a:extLst>
          </p:cNvPr>
          <p:cNvGraphicFramePr>
            <a:graphicFrameLocks noChangeAspect="1"/>
          </p:cNvGraphicFramePr>
          <p:nvPr>
            <p:custDataLst>
              <p:tags r:id="rId2"/>
            </p:custDataLst>
            <p:extLst>
              <p:ext uri="{D42A27DB-BD31-4B8C-83A1-F6EECF244321}">
                <p14:modId xmlns:p14="http://schemas.microsoft.com/office/powerpoint/2010/main" val="30870625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5235" name="think-cell Slide" r:id="rId6" imgW="470" imgH="469" progId="TCLayout.ActiveDocument.1">
                  <p:embed/>
                </p:oleObj>
              </mc:Choice>
              <mc:Fallback>
                <p:oleObj name="think-cell Slide" r:id="rId6" imgW="470" imgH="469" progId="TCLayout.ActiveDocument.1">
                  <p:embed/>
                  <p:pic>
                    <p:nvPicPr>
                      <p:cNvPr id="2" name="Object 1" hidden="1">
                        <a:extLst>
                          <a:ext uri="{FF2B5EF4-FFF2-40B4-BE49-F238E27FC236}">
                            <a16:creationId xmlns="" xmlns:a16="http://schemas.microsoft.com/office/drawing/2014/main" id="{7FC9275B-C388-4954-8ED5-7317EF9F2BE5}"/>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graphicFrame>
        <p:nvGraphicFramePr>
          <p:cNvPr id="3" name="Таблица 6">
            <a:extLst>
              <a:ext uri="{FF2B5EF4-FFF2-40B4-BE49-F238E27FC236}">
                <a16:creationId xmlns="" xmlns:a16="http://schemas.microsoft.com/office/drawing/2014/main" id="{70251E48-6D39-475D-9F7E-34E5F2EA2786}"/>
              </a:ext>
            </a:extLst>
          </p:cNvPr>
          <p:cNvGraphicFramePr>
            <a:graphicFrameLocks noGrp="1"/>
          </p:cNvGraphicFramePr>
          <p:nvPr>
            <p:extLst>
              <p:ext uri="{D42A27DB-BD31-4B8C-83A1-F6EECF244321}">
                <p14:modId xmlns:p14="http://schemas.microsoft.com/office/powerpoint/2010/main" val="1614201999"/>
              </p:ext>
            </p:extLst>
          </p:nvPr>
        </p:nvGraphicFramePr>
        <p:xfrm>
          <a:off x="410048" y="1676126"/>
          <a:ext cx="11236490" cy="4277465"/>
        </p:xfrm>
        <a:graphic>
          <a:graphicData uri="http://schemas.openxmlformats.org/drawingml/2006/table">
            <a:tbl>
              <a:tblPr>
                <a:tableStyleId>{2D5ABB26-0587-4C30-8999-92F81FD0307C}</a:tableStyleId>
              </a:tblPr>
              <a:tblGrid>
                <a:gridCol w="11236490">
                  <a:extLst>
                    <a:ext uri="{9D8B030D-6E8A-4147-A177-3AD203B41FA5}">
                      <a16:colId xmlns="" xmlns:a16="http://schemas.microsoft.com/office/drawing/2014/main" val="20000"/>
                    </a:ext>
                  </a:extLst>
                </a:gridCol>
              </a:tblGrid>
              <a:tr h="223297">
                <a:tc>
                  <a:txBody>
                    <a:bodyPr/>
                    <a:lstStyle/>
                    <a:p>
                      <a:pPr algn="l" fontAlgn="t"/>
                      <a:r>
                        <a:rPr lang="ru-RU" sz="900" b="0" i="0" u="none" strike="noStrike" dirty="0">
                          <a:solidFill>
                            <a:srgbClr val="000000"/>
                          </a:solidFill>
                          <a:effectLst/>
                          <a:latin typeface="+mn-lt"/>
                        </a:rPr>
                        <a:t>Подавали </a:t>
                      </a:r>
                      <a:r>
                        <a:rPr lang="ru-RU" sz="900" b="0" i="0" u="none" strike="noStrike" dirty="0" err="1">
                          <a:solidFill>
                            <a:srgbClr val="000000"/>
                          </a:solidFill>
                          <a:effectLst/>
                          <a:latin typeface="+mn-lt"/>
                        </a:rPr>
                        <a:t>особистий</a:t>
                      </a:r>
                      <a:r>
                        <a:rPr lang="ru-RU" sz="900" b="0" i="0" u="none" strike="noStrike" dirty="0">
                          <a:solidFill>
                            <a:srgbClr val="000000"/>
                          </a:solidFill>
                          <a:effectLst/>
                          <a:latin typeface="+mn-lt"/>
                        </a:rPr>
                        <a:t> запит до </a:t>
                      </a:r>
                      <a:r>
                        <a:rPr lang="ru-RU" sz="900" b="0" i="0" u="none" strike="noStrike" dirty="0" err="1">
                          <a:solidFill>
                            <a:srgbClr val="000000"/>
                          </a:solidFill>
                          <a:effectLst/>
                          <a:latin typeface="+mn-lt"/>
                        </a:rPr>
                        <a:t>органів</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місцевого</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самоврядування</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громади</a:t>
                      </a:r>
                      <a:endParaRPr lang="ru-RU" sz="900" b="0" i="0" u="none" strike="noStrike" dirty="0">
                        <a:solidFill>
                          <a:srgbClr val="000000"/>
                        </a:solidFill>
                        <a:effectLst/>
                        <a:latin typeface="+mn-lt"/>
                      </a:endParaRPr>
                    </a:p>
                  </a:txBody>
                  <a:tcPr marL="9525" marR="9525" marT="9525" marB="0" anchor="ctr">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651666788"/>
                  </a:ext>
                </a:extLst>
              </a:tr>
              <a:tr h="256033">
                <a:tc>
                  <a:txBody>
                    <a:bodyPr/>
                    <a:lstStyle/>
                    <a:p>
                      <a:pPr algn="l" fontAlgn="t"/>
                      <a:r>
                        <a:rPr lang="ru-RU" sz="900" b="0" i="0" u="none" strike="noStrike" dirty="0">
                          <a:solidFill>
                            <a:srgbClr val="000000"/>
                          </a:solidFill>
                          <a:effectLst/>
                          <a:latin typeface="+mn-lt"/>
                        </a:rPr>
                        <a:t>Подавали </a:t>
                      </a:r>
                      <a:r>
                        <a:rPr lang="ru-RU" sz="900" b="0" i="0" u="none" strike="noStrike" dirty="0" err="1">
                          <a:solidFill>
                            <a:srgbClr val="000000"/>
                          </a:solidFill>
                          <a:effectLst/>
                          <a:latin typeface="+mn-lt"/>
                        </a:rPr>
                        <a:t>колективний</a:t>
                      </a:r>
                      <a:r>
                        <a:rPr lang="ru-RU" sz="900" b="0" i="0" u="none" strike="noStrike" dirty="0">
                          <a:solidFill>
                            <a:srgbClr val="000000"/>
                          </a:solidFill>
                          <a:effectLst/>
                          <a:latin typeface="+mn-lt"/>
                        </a:rPr>
                        <a:t> запит про </a:t>
                      </a:r>
                      <a:r>
                        <a:rPr lang="ru-RU" sz="900" b="0" i="0" u="none" strike="noStrike" dirty="0" err="1">
                          <a:solidFill>
                            <a:srgbClr val="000000"/>
                          </a:solidFill>
                          <a:effectLst/>
                          <a:latin typeface="+mn-lt"/>
                        </a:rPr>
                        <a:t>діяльність</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органів</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місцевого</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самоврядування</a:t>
                      </a:r>
                      <a:r>
                        <a:rPr lang="ru-RU" sz="900" b="0" i="0" u="none" strike="noStrike" dirty="0">
                          <a:solidFill>
                            <a:srgbClr val="000000"/>
                          </a:solidFill>
                          <a:effectLst/>
                          <a:latin typeface="+mn-lt"/>
                        </a:rPr>
                        <a:t> </a:t>
                      </a: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0"/>
                  </a:ext>
                </a:extLst>
              </a:tr>
              <a:tr h="252503">
                <a:tc>
                  <a:txBody>
                    <a:bodyPr/>
                    <a:lstStyle/>
                    <a:p>
                      <a:pPr algn="l" fontAlgn="t"/>
                      <a:r>
                        <a:rPr lang="ru-RU" sz="900" b="0" i="0" u="none" strike="noStrike" dirty="0" err="1">
                          <a:solidFill>
                            <a:srgbClr val="000000"/>
                          </a:solidFill>
                          <a:effectLst/>
                          <a:latin typeface="+mn-lt"/>
                        </a:rPr>
                        <a:t>Особисто</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контактували</a:t>
                      </a:r>
                      <a:r>
                        <a:rPr lang="ru-RU" sz="900" b="0" i="0" u="none" strike="noStrike" dirty="0">
                          <a:solidFill>
                            <a:srgbClr val="000000"/>
                          </a:solidFill>
                          <a:effectLst/>
                          <a:latin typeface="+mn-lt"/>
                        </a:rPr>
                        <a:t> з головою </a:t>
                      </a:r>
                      <a:r>
                        <a:rPr lang="ru-RU" sz="900" b="0" i="0" u="none" strike="noStrike" dirty="0" err="1">
                          <a:solidFill>
                            <a:srgbClr val="000000"/>
                          </a:solidFill>
                          <a:effectLst/>
                          <a:latin typeface="+mn-lt"/>
                        </a:rPr>
                        <a:t>громади</a:t>
                      </a:r>
                      <a:r>
                        <a:rPr lang="ru-RU" sz="900" b="0" i="0" u="none" strike="noStrike" dirty="0">
                          <a:solidFill>
                            <a:srgbClr val="000000"/>
                          </a:solidFill>
                          <a:effectLst/>
                          <a:latin typeface="+mn-lt"/>
                        </a:rPr>
                        <a:t> </a:t>
                      </a: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1"/>
                  </a:ext>
                </a:extLst>
              </a:tr>
              <a:tr h="252503">
                <a:tc>
                  <a:txBody>
                    <a:bodyPr/>
                    <a:lstStyle/>
                    <a:p>
                      <a:pPr algn="l" fontAlgn="t"/>
                      <a:r>
                        <a:rPr lang="ru-RU" sz="900" b="0" i="0" u="none" strike="noStrike">
                          <a:solidFill>
                            <a:srgbClr val="000000"/>
                          </a:solidFill>
                          <a:effectLst/>
                          <a:latin typeface="+mn-lt"/>
                        </a:rPr>
                        <a:t>Особисто контактували з депутатами місцевої ради громади</a:t>
                      </a: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2"/>
                  </a:ext>
                </a:extLst>
              </a:tr>
              <a:tr h="256033">
                <a:tc>
                  <a:txBody>
                    <a:bodyPr/>
                    <a:lstStyle/>
                    <a:p>
                      <a:pPr algn="l" fontAlgn="t"/>
                      <a:r>
                        <a:rPr lang="ru-RU" sz="900" b="0" i="0" u="none" strike="noStrike" dirty="0" err="1">
                          <a:solidFill>
                            <a:srgbClr val="000000"/>
                          </a:solidFill>
                          <a:effectLst/>
                          <a:latin typeface="+mn-lt"/>
                        </a:rPr>
                        <a:t>Особисто</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контактували</a:t>
                      </a:r>
                      <a:r>
                        <a:rPr lang="ru-RU" sz="900" b="0" i="0" u="none" strike="noStrike" dirty="0">
                          <a:solidFill>
                            <a:srgbClr val="000000"/>
                          </a:solidFill>
                          <a:effectLst/>
                          <a:latin typeface="+mn-lt"/>
                        </a:rPr>
                        <a:t> з </a:t>
                      </a:r>
                      <a:r>
                        <a:rPr lang="ru-RU" sz="900" b="0" i="0" u="none" strike="noStrike" dirty="0" err="1">
                          <a:solidFill>
                            <a:srgbClr val="000000"/>
                          </a:solidFill>
                          <a:effectLst/>
                          <a:latin typeface="+mn-lt"/>
                        </a:rPr>
                        <a:t>іншими</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працівниками</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органів</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місцевого</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самоврядування</a:t>
                      </a:r>
                      <a:endParaRPr lang="ru-RU" sz="900" b="0" i="0" u="none" strike="noStrike" dirty="0">
                        <a:solidFill>
                          <a:srgbClr val="000000"/>
                        </a:solidFill>
                        <a:effectLst/>
                        <a:latin typeface="+mn-lt"/>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3"/>
                  </a:ext>
                </a:extLst>
              </a:tr>
              <a:tr h="256033">
                <a:tc>
                  <a:txBody>
                    <a:bodyPr/>
                    <a:lstStyle/>
                    <a:p>
                      <a:pPr algn="l" fontAlgn="t"/>
                      <a:r>
                        <a:rPr lang="ru-RU" sz="900" b="0" i="0" u="none" strike="noStrike" dirty="0" err="1">
                          <a:solidFill>
                            <a:srgbClr val="000000"/>
                          </a:solidFill>
                          <a:effectLst/>
                          <a:latin typeface="+mn-lt"/>
                        </a:rPr>
                        <a:t>Висловлювали</a:t>
                      </a:r>
                      <a:r>
                        <a:rPr lang="ru-RU" sz="900" b="0" i="0" u="none" strike="noStrike" dirty="0">
                          <a:solidFill>
                            <a:srgbClr val="000000"/>
                          </a:solidFill>
                          <a:effectLst/>
                          <a:latin typeface="+mn-lt"/>
                        </a:rPr>
                        <a:t> свою думку на </a:t>
                      </a:r>
                      <a:r>
                        <a:rPr lang="ru-RU" sz="900" b="0" i="0" u="none" strike="noStrike" dirty="0" err="1">
                          <a:solidFill>
                            <a:srgbClr val="000000"/>
                          </a:solidFill>
                          <a:effectLst/>
                          <a:latin typeface="+mn-lt"/>
                        </a:rPr>
                        <a:t>громадських</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слуханнях</a:t>
                      </a:r>
                      <a:r>
                        <a:rPr lang="ru-RU" sz="900" b="0" i="0" u="none" strike="noStrike" dirty="0">
                          <a:solidFill>
                            <a:srgbClr val="000000"/>
                          </a:solidFill>
                          <a:effectLst/>
                          <a:latin typeface="+mn-lt"/>
                        </a:rPr>
                        <a:t>/</a:t>
                      </a:r>
                      <a:r>
                        <a:rPr lang="ru-RU" sz="900" b="0" i="0" u="none" strike="noStrike" dirty="0" err="1">
                          <a:solidFill>
                            <a:srgbClr val="000000"/>
                          </a:solidFill>
                          <a:effectLst/>
                          <a:latin typeface="+mn-lt"/>
                        </a:rPr>
                        <a:t>зборах</a:t>
                      </a:r>
                      <a:endParaRPr lang="ru-RU" sz="900" b="0" i="0" u="none" strike="noStrike" dirty="0">
                        <a:solidFill>
                          <a:srgbClr val="000000"/>
                        </a:solidFill>
                        <a:effectLst/>
                        <a:latin typeface="+mn-lt"/>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4"/>
                  </a:ext>
                </a:extLst>
              </a:tr>
              <a:tr h="256033">
                <a:tc>
                  <a:txBody>
                    <a:bodyPr/>
                    <a:lstStyle/>
                    <a:p>
                      <a:pPr algn="l" fontAlgn="t"/>
                      <a:r>
                        <a:rPr lang="ru-RU" sz="900" b="0" i="0" u="none" strike="noStrike" dirty="0">
                          <a:solidFill>
                            <a:srgbClr val="000000"/>
                          </a:solidFill>
                          <a:effectLst/>
                          <a:latin typeface="+mn-lt"/>
                        </a:rPr>
                        <a:t>Брали участь в </a:t>
                      </a:r>
                      <a:r>
                        <a:rPr lang="ru-RU" sz="900" b="0" i="0" u="none" strike="noStrike" dirty="0" err="1">
                          <a:solidFill>
                            <a:srgbClr val="000000"/>
                          </a:solidFill>
                          <a:effectLst/>
                          <a:latin typeface="+mn-lt"/>
                        </a:rPr>
                        <a:t>оцінці</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якості</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послуг</a:t>
                      </a:r>
                      <a:endParaRPr lang="ru-RU" sz="900" b="0" i="0" u="none" strike="noStrike" dirty="0">
                        <a:solidFill>
                          <a:srgbClr val="000000"/>
                        </a:solidFill>
                        <a:effectLst/>
                        <a:latin typeface="+mn-lt"/>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5"/>
                  </a:ext>
                </a:extLst>
              </a:tr>
              <a:tr h="252503">
                <a:tc>
                  <a:txBody>
                    <a:bodyPr/>
                    <a:lstStyle/>
                    <a:p>
                      <a:pPr algn="l" fontAlgn="t"/>
                      <a:r>
                        <a:rPr lang="ru-RU" sz="900" b="0" i="0" u="none" strike="noStrike">
                          <a:solidFill>
                            <a:srgbClr val="000000"/>
                          </a:solidFill>
                          <a:effectLst/>
                          <a:latin typeface="+mn-lt"/>
                        </a:rPr>
                        <a:t>Брали участь у демонстрації або протесті </a:t>
                      </a: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6"/>
                  </a:ext>
                </a:extLst>
              </a:tr>
              <a:tr h="252503">
                <a:tc>
                  <a:txBody>
                    <a:bodyPr/>
                    <a:lstStyle/>
                    <a:p>
                      <a:pPr algn="l" fontAlgn="t"/>
                      <a:r>
                        <a:rPr lang="ru-RU" sz="900" b="0" i="0" u="none" strike="noStrike">
                          <a:solidFill>
                            <a:srgbClr val="000000"/>
                          </a:solidFill>
                          <a:effectLst/>
                          <a:latin typeface="+mn-lt"/>
                        </a:rPr>
                        <a:t>Подавали чи голосували за електронну петицію</a:t>
                      </a: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6629334"/>
                  </a:ext>
                </a:extLst>
              </a:tr>
              <a:tr h="252503">
                <a:tc>
                  <a:txBody>
                    <a:bodyPr/>
                    <a:lstStyle/>
                    <a:p>
                      <a:pPr algn="l" fontAlgn="t"/>
                      <a:r>
                        <a:rPr lang="ru-RU" sz="900" b="0" i="0" u="none" strike="noStrike">
                          <a:solidFill>
                            <a:srgbClr val="000000"/>
                          </a:solidFill>
                          <a:effectLst/>
                          <a:latin typeface="+mn-lt"/>
                        </a:rPr>
                        <a:t>Брали участь в консультаціях органів місцевого самоврядування з громадою</a:t>
                      </a: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3101451301"/>
                  </a:ext>
                </a:extLst>
              </a:tr>
              <a:tr h="252503">
                <a:tc>
                  <a:txBody>
                    <a:bodyPr/>
                    <a:lstStyle/>
                    <a:p>
                      <a:pPr algn="l" fontAlgn="t"/>
                      <a:r>
                        <a:rPr lang="ru-RU" sz="900" b="0" i="0" u="none" strike="noStrike" dirty="0">
                          <a:solidFill>
                            <a:srgbClr val="000000"/>
                          </a:solidFill>
                          <a:effectLst/>
                          <a:latin typeface="+mn-lt"/>
                        </a:rPr>
                        <a:t>Брали участь в </a:t>
                      </a:r>
                      <a:r>
                        <a:rPr lang="ru-RU" sz="900" b="0" i="0" u="none" strike="noStrike" dirty="0" err="1">
                          <a:solidFill>
                            <a:srgbClr val="000000"/>
                          </a:solidFill>
                          <a:effectLst/>
                          <a:latin typeface="+mn-lt"/>
                        </a:rPr>
                        <a:t>ініціативах</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громадської</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організації</a:t>
                      </a:r>
                      <a:r>
                        <a:rPr lang="ru-RU" sz="900" b="0" i="0" u="none" strike="noStrike" dirty="0">
                          <a:solidFill>
                            <a:srgbClr val="000000"/>
                          </a:solidFill>
                          <a:effectLst/>
                          <a:latin typeface="+mn-lt"/>
                        </a:rPr>
                        <a:t> / </a:t>
                      </a:r>
                      <a:r>
                        <a:rPr lang="ru-RU" sz="900" b="0" i="0" u="none" strike="noStrike" dirty="0" err="1">
                          <a:solidFill>
                            <a:srgbClr val="000000"/>
                          </a:solidFill>
                          <a:effectLst/>
                          <a:latin typeface="+mn-lt"/>
                        </a:rPr>
                        <a:t>інші</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ініціативи</a:t>
                      </a:r>
                      <a:endParaRPr lang="ru-RU" sz="900" b="0" i="0" u="none" strike="noStrike" dirty="0">
                        <a:solidFill>
                          <a:srgbClr val="000000"/>
                        </a:solidFill>
                        <a:effectLst/>
                        <a:latin typeface="+mn-lt"/>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3186743640"/>
                  </a:ext>
                </a:extLst>
              </a:tr>
              <a:tr h="252503">
                <a:tc>
                  <a:txBody>
                    <a:bodyPr/>
                    <a:lstStyle/>
                    <a:p>
                      <a:pPr algn="l" fontAlgn="t"/>
                      <a:r>
                        <a:rPr lang="ru-RU" sz="900" b="0" i="0" u="none" strike="noStrike" dirty="0">
                          <a:solidFill>
                            <a:srgbClr val="000000"/>
                          </a:solidFill>
                          <a:effectLst/>
                          <a:latin typeface="+mn-lt"/>
                        </a:rPr>
                        <a:t>Брали участь в </a:t>
                      </a:r>
                      <a:r>
                        <a:rPr lang="ru-RU" sz="900" b="0" i="0" u="none" strike="noStrike" dirty="0" err="1">
                          <a:solidFill>
                            <a:srgbClr val="000000"/>
                          </a:solidFill>
                          <a:effectLst/>
                          <a:latin typeface="+mn-lt"/>
                        </a:rPr>
                        <a:t>ініціативах</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місцевої</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молодіжної</a:t>
                      </a:r>
                      <a:r>
                        <a:rPr lang="ru-RU" sz="900" b="0" i="0" u="none" strike="noStrike" dirty="0">
                          <a:solidFill>
                            <a:srgbClr val="000000"/>
                          </a:solidFill>
                          <a:effectLst/>
                          <a:latin typeface="+mn-lt"/>
                        </a:rPr>
                        <a:t> ради</a:t>
                      </a: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3010374850"/>
                  </a:ext>
                </a:extLst>
              </a:tr>
              <a:tr h="252503">
                <a:tc>
                  <a:txBody>
                    <a:bodyPr/>
                    <a:lstStyle/>
                    <a:p>
                      <a:pPr algn="l" fontAlgn="t"/>
                      <a:r>
                        <a:rPr lang="ru-RU" sz="900" b="0" i="0" u="none" strike="noStrike" dirty="0">
                          <a:solidFill>
                            <a:srgbClr val="000000"/>
                          </a:solidFill>
                          <a:effectLst/>
                          <a:latin typeface="+mn-lt"/>
                        </a:rPr>
                        <a:t>Брали участь у </a:t>
                      </a:r>
                      <a:r>
                        <a:rPr lang="ru-RU" sz="900" b="0" i="0" u="none" strike="noStrike" dirty="0" err="1">
                          <a:solidFill>
                            <a:srgbClr val="000000"/>
                          </a:solidFill>
                          <a:effectLst/>
                          <a:latin typeface="+mn-lt"/>
                        </a:rPr>
                        <a:t>здійсненні</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громадської</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експертизи</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рішень</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місцевої</a:t>
                      </a:r>
                      <a:r>
                        <a:rPr lang="ru-RU" sz="900" b="0" i="0" u="none" strike="noStrike" dirty="0">
                          <a:solidFill>
                            <a:srgbClr val="000000"/>
                          </a:solidFill>
                          <a:effectLst/>
                          <a:latin typeface="+mn-lt"/>
                        </a:rPr>
                        <a:t>  ради</a:t>
                      </a: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2634449903"/>
                  </a:ext>
                </a:extLst>
              </a:tr>
              <a:tr h="252503">
                <a:tc>
                  <a:txBody>
                    <a:bodyPr/>
                    <a:lstStyle/>
                    <a:p>
                      <a:pPr algn="l" fontAlgn="t"/>
                      <a:r>
                        <a:rPr lang="ru-RU" sz="900" b="0" i="0" u="none" strike="noStrike" dirty="0">
                          <a:solidFill>
                            <a:srgbClr val="000000"/>
                          </a:solidFill>
                          <a:effectLst/>
                          <a:latin typeface="+mn-lt"/>
                        </a:rPr>
                        <a:t>Подавали проект </a:t>
                      </a:r>
                      <a:r>
                        <a:rPr lang="ru-RU" sz="900" b="0" i="0" u="none" strike="noStrike" dirty="0" err="1">
                          <a:solidFill>
                            <a:srgbClr val="000000"/>
                          </a:solidFill>
                          <a:effectLst/>
                          <a:latin typeface="+mn-lt"/>
                        </a:rPr>
                        <a:t>або</a:t>
                      </a:r>
                      <a:r>
                        <a:rPr lang="ru-RU" sz="900" b="0" i="0" u="none" strike="noStrike" dirty="0">
                          <a:solidFill>
                            <a:srgbClr val="000000"/>
                          </a:solidFill>
                          <a:effectLst/>
                          <a:latin typeface="+mn-lt"/>
                        </a:rPr>
                        <a:t> </a:t>
                      </a:r>
                      <a:r>
                        <a:rPr lang="ru-RU" sz="900" b="0" i="0" u="none" strike="noStrike" dirty="0" err="1">
                          <a:solidFill>
                            <a:srgbClr val="000000"/>
                          </a:solidFill>
                          <a:effectLst/>
                          <a:latin typeface="+mn-lt"/>
                        </a:rPr>
                        <a:t>голосували</a:t>
                      </a:r>
                      <a:r>
                        <a:rPr lang="ru-RU" sz="900" b="0" i="0" u="none" strike="noStrike" dirty="0">
                          <a:solidFill>
                            <a:srgbClr val="000000"/>
                          </a:solidFill>
                          <a:effectLst/>
                          <a:latin typeface="+mn-lt"/>
                        </a:rPr>
                        <a:t> за проект в рамках «Бюджету </a:t>
                      </a:r>
                      <a:r>
                        <a:rPr lang="ru-RU" sz="900" b="0" i="0" u="none" strike="noStrike" dirty="0" err="1">
                          <a:solidFill>
                            <a:srgbClr val="000000"/>
                          </a:solidFill>
                          <a:effectLst/>
                          <a:latin typeface="+mn-lt"/>
                        </a:rPr>
                        <a:t>участі</a:t>
                      </a:r>
                      <a:r>
                        <a:rPr lang="ru-RU" sz="900" b="0" i="0" u="none" strike="noStrike" dirty="0">
                          <a:solidFill>
                            <a:srgbClr val="000000"/>
                          </a:solidFill>
                          <a:effectLst/>
                          <a:latin typeface="+mn-lt"/>
                        </a:rPr>
                        <a:t>»</a:t>
                      </a: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649852730"/>
                  </a:ext>
                </a:extLst>
              </a:tr>
              <a:tr h="252503">
                <a:tc>
                  <a:txBody>
                    <a:bodyPr/>
                    <a:lstStyle/>
                    <a:p>
                      <a:pPr algn="l" fontAlgn="t"/>
                      <a:r>
                        <a:rPr lang="ru-RU" sz="900" b="0" i="0" u="none" strike="noStrike">
                          <a:solidFill>
                            <a:srgbClr val="000000"/>
                          </a:solidFill>
                          <a:effectLst/>
                          <a:latin typeface="+mn-lt"/>
                        </a:rPr>
                        <a:t>Брали участь у відкритих засіданнях місцевої ради громади</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637492572"/>
                  </a:ext>
                </a:extLst>
              </a:tr>
              <a:tr h="252503">
                <a:tc>
                  <a:txBody>
                    <a:bodyPr/>
                    <a:lstStyle/>
                    <a:p>
                      <a:pPr algn="l" fontAlgn="t"/>
                      <a:r>
                        <a:rPr lang="ru-RU" sz="900" b="0" i="0" u="none" strike="noStrike">
                          <a:solidFill>
                            <a:srgbClr val="000000"/>
                          </a:solidFill>
                          <a:effectLst/>
                          <a:latin typeface="+mn-lt"/>
                        </a:rPr>
                        <a:t>Брали участь в роботі громадської ради</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241185656"/>
                  </a:ext>
                </a:extLst>
              </a:tr>
              <a:tr h="252503">
                <a:tc>
                  <a:txBody>
                    <a:bodyPr/>
                    <a:lstStyle/>
                    <a:p>
                      <a:pPr algn="l" fontAlgn="t"/>
                      <a:r>
                        <a:rPr lang="ru-RU" sz="900" b="0" i="0" u="none" strike="noStrike" dirty="0">
                          <a:solidFill>
                            <a:srgbClr val="000000"/>
                          </a:solidFill>
                          <a:effectLst/>
                          <a:latin typeface="+mn-lt"/>
                        </a:rPr>
                        <a:t>Брали участь в </a:t>
                      </a:r>
                      <a:r>
                        <a:rPr lang="ru-RU" sz="900" b="0" i="0" u="none" strike="noStrike" dirty="0" err="1">
                          <a:solidFill>
                            <a:srgbClr val="000000"/>
                          </a:solidFill>
                          <a:effectLst/>
                          <a:latin typeface="+mn-lt"/>
                        </a:rPr>
                        <a:t>обговоренні</a:t>
                      </a:r>
                      <a:r>
                        <a:rPr lang="ru-RU" sz="900" b="0" i="0" u="none" strike="noStrike" dirty="0">
                          <a:solidFill>
                            <a:srgbClr val="000000"/>
                          </a:solidFill>
                          <a:effectLst/>
                          <a:latin typeface="+mn-lt"/>
                        </a:rPr>
                        <a:t> проекту бюджету </a:t>
                      </a:r>
                      <a:r>
                        <a:rPr lang="ru-RU" sz="900" b="0" i="0" u="none" strike="noStrike" dirty="0" err="1">
                          <a:solidFill>
                            <a:srgbClr val="000000"/>
                          </a:solidFill>
                          <a:effectLst/>
                          <a:latin typeface="+mn-lt"/>
                        </a:rPr>
                        <a:t>громади</a:t>
                      </a:r>
                      <a:endParaRPr lang="ru-RU" sz="900" b="0" i="0" u="none" strike="noStrike" dirty="0">
                        <a:solidFill>
                          <a:srgbClr val="000000"/>
                        </a:solidFill>
                        <a:effectLst/>
                        <a:latin typeface="+mn-lt"/>
                      </a:endParaRP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3414571187"/>
                  </a:ext>
                </a:extLst>
              </a:tr>
            </a:tbl>
          </a:graphicData>
        </a:graphic>
      </p:graphicFrame>
      <p:pic>
        <p:nvPicPr>
          <p:cNvPr id="27" name="Picture 26" descr="LOGO_FINAL.jpg">
            <a:extLst>
              <a:ext uri="{FF2B5EF4-FFF2-40B4-BE49-F238E27FC236}">
                <a16:creationId xmlns="" xmlns:a16="http://schemas.microsoft.com/office/drawing/2014/main" id="{AE0C9F39-72B3-491E-98C4-0C20865B66AA}"/>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28" name="Graphique 8">
            <a:extLst>
              <a:ext uri="{FF2B5EF4-FFF2-40B4-BE49-F238E27FC236}">
                <a16:creationId xmlns="" xmlns:a16="http://schemas.microsoft.com/office/drawing/2014/main" id="{E708B020-0924-4141-91B4-4F1EE7034560}"/>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pic>
        <p:nvPicPr>
          <p:cNvPr id="31" name="Picture 30" descr="C:\Users\yyesmukhanova\AppData\Local\Microsoft\Windows\INetCache\Content.Word\Horizontal_RGB_294.png">
            <a:extLst>
              <a:ext uri="{FF2B5EF4-FFF2-40B4-BE49-F238E27FC236}">
                <a16:creationId xmlns="" xmlns:a16="http://schemas.microsoft.com/office/drawing/2014/main" id="{AACAC6F4-DC41-4770-B89D-B9D961F89882}"/>
              </a:ext>
            </a:extLst>
          </p:cNvPr>
          <p:cNvPicPr/>
          <p:nvPr/>
        </p:nvPicPr>
        <p:blipFill rotWithShape="1">
          <a:blip r:embed="rId10"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sp>
        <p:nvSpPr>
          <p:cNvPr id="41" name="Espace réservé du texte 1">
            <a:extLst>
              <a:ext uri="{FF2B5EF4-FFF2-40B4-BE49-F238E27FC236}">
                <a16:creationId xmlns="" xmlns:a16="http://schemas.microsoft.com/office/drawing/2014/main" id="{F8E31CE3-5D77-4369-A90E-3008623C1CB3}"/>
              </a:ext>
            </a:extLst>
          </p:cNvPr>
          <p:cNvSpPr txBox="1">
            <a:spLocks/>
          </p:cNvSpPr>
          <p:nvPr/>
        </p:nvSpPr>
        <p:spPr>
          <a:xfrm>
            <a:off x="259641" y="6247707"/>
            <a:ext cx="11463417" cy="490550"/>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11"/>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defRPr/>
            </a:pPr>
            <a:r>
              <a:rPr kumimoji="0" lang="uk-UA"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rPr>
              <a:t>Джерело</a:t>
            </a:r>
            <a:r>
              <a:rPr kumimoji="0" lang="en-US"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rPr>
              <a:t>: Q</a:t>
            </a:r>
            <a:r>
              <a:rPr kumimoji="0" lang="uk-UA"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rPr>
              <a:t>6.6</a:t>
            </a:r>
            <a:r>
              <a:rPr kumimoji="0" lang="en-US"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rPr>
              <a:t> </a:t>
            </a:r>
            <a:r>
              <a:rPr kumimoji="0" lang="uk-UA"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rPr>
              <a:t>«</a:t>
            </a:r>
            <a:r>
              <a:rPr lang="ru-RU" sz="1050" i="1" err="1">
                <a:solidFill>
                  <a:prstClr val="white">
                    <a:lumMod val="50000"/>
                  </a:prstClr>
                </a:solidFill>
                <a:latin typeface="Arial" panose="020B0604020202020204" pitchFamily="34" charset="0"/>
              </a:rPr>
              <a:t>Протягом</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останніх</a:t>
            </a:r>
            <a:r>
              <a:rPr lang="ru-RU" sz="1050" i="1">
                <a:solidFill>
                  <a:prstClr val="white">
                    <a:lumMod val="50000"/>
                  </a:prstClr>
                </a:solidFill>
                <a:latin typeface="Arial" panose="020B0604020202020204" pitchFamily="34" charset="0"/>
              </a:rPr>
              <a:t> 12 </a:t>
            </a:r>
            <a:r>
              <a:rPr lang="ru-RU" sz="1050" i="1" err="1">
                <a:solidFill>
                  <a:prstClr val="white">
                    <a:lumMod val="50000"/>
                  </a:prstClr>
                </a:solidFill>
                <a:latin typeface="Arial" panose="020B0604020202020204" pitchFamily="34" charset="0"/>
              </a:rPr>
              <a:t>місяців</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чи</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діяли</a:t>
            </a:r>
            <a:r>
              <a:rPr lang="ru-RU" sz="1050" i="1">
                <a:solidFill>
                  <a:prstClr val="white">
                    <a:lumMod val="50000"/>
                  </a:prstClr>
                </a:solidFill>
                <a:latin typeface="Arial" panose="020B0604020202020204" pitchFamily="34" charset="0"/>
              </a:rPr>
              <a:t> Ви у будь-</a:t>
            </a:r>
            <a:r>
              <a:rPr lang="ru-RU" sz="1050" i="1" err="1">
                <a:solidFill>
                  <a:prstClr val="white">
                    <a:lumMod val="50000"/>
                  </a:prstClr>
                </a:solidFill>
                <a:latin typeface="Arial" panose="020B0604020202020204" pitchFamily="34" charset="0"/>
              </a:rPr>
              <a:t>який</a:t>
            </a:r>
            <a:r>
              <a:rPr lang="ru-RU" sz="1050" i="1">
                <a:solidFill>
                  <a:prstClr val="white">
                    <a:lumMod val="50000"/>
                  </a:prstClr>
                </a:solidFill>
                <a:latin typeface="Arial" panose="020B0604020202020204" pitchFamily="34" charset="0"/>
              </a:rPr>
              <a:t> з </a:t>
            </a:r>
            <a:r>
              <a:rPr lang="ru-RU" sz="1050" i="1" err="1">
                <a:solidFill>
                  <a:prstClr val="white">
                    <a:lumMod val="50000"/>
                  </a:prstClr>
                </a:solidFill>
                <a:latin typeface="Arial" panose="020B0604020202020204" pitchFamily="34" charset="0"/>
              </a:rPr>
              <a:t>цих</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способів</a:t>
            </a:r>
            <a:r>
              <a:rPr lang="ru-RU" sz="1050" i="1">
                <a:solidFill>
                  <a:prstClr val="white">
                    <a:lumMod val="50000"/>
                  </a:prstClr>
                </a:solidFill>
                <a:latin typeface="Arial" panose="020B0604020202020204" pitchFamily="34" charset="0"/>
              </a:rPr>
              <a:t> і </a:t>
            </a:r>
            <a:r>
              <a:rPr lang="ru-RU" sz="1050" i="1" err="1">
                <a:solidFill>
                  <a:prstClr val="white">
                    <a:lumMod val="50000"/>
                  </a:prstClr>
                </a:solidFill>
                <a:latin typeface="Arial" panose="020B0604020202020204" pitchFamily="34" charset="0"/>
              </a:rPr>
              <a:t>якщо</a:t>
            </a:r>
            <a:r>
              <a:rPr lang="ru-RU" sz="1050" i="1">
                <a:solidFill>
                  <a:prstClr val="white">
                    <a:lumMod val="50000"/>
                  </a:prstClr>
                </a:solidFill>
                <a:latin typeface="Arial" panose="020B0604020202020204" pitchFamily="34" charset="0"/>
              </a:rPr>
              <a:t> так, </a:t>
            </a:r>
            <a:r>
              <a:rPr lang="ru-RU" sz="1050" i="1" err="1">
                <a:solidFill>
                  <a:prstClr val="white">
                    <a:lumMod val="50000"/>
                  </a:prstClr>
                </a:solidFill>
                <a:latin typeface="Arial" panose="020B0604020202020204" pitchFamily="34" charset="0"/>
              </a:rPr>
              <a:t>скільки</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разів</a:t>
            </a:r>
            <a:r>
              <a:rPr lang="ru-RU" sz="1050" i="1">
                <a:solidFill>
                  <a:prstClr val="white">
                    <a:lumMod val="50000"/>
                  </a:prstClr>
                </a:solidFill>
                <a:latin typeface="Arial" panose="020B0604020202020204" pitchFamily="34" charset="0"/>
              </a:rPr>
              <a:t>…?»</a:t>
            </a:r>
            <a:endParaRPr lang="uk-UA" sz="1050" i="1">
              <a:solidFill>
                <a:prstClr val="white">
                  <a:lumMod val="50000"/>
                </a:prstClr>
              </a:solidFill>
              <a:latin typeface="Arial" panose="020B0604020202020204" pitchFamily="34" charset="0"/>
            </a:endParaRPr>
          </a:p>
        </p:txBody>
      </p:sp>
      <p:graphicFrame>
        <p:nvGraphicFramePr>
          <p:cNvPr id="35" name="Диаграмма 1">
            <a:extLst>
              <a:ext uri="{FF2B5EF4-FFF2-40B4-BE49-F238E27FC236}">
                <a16:creationId xmlns="" xmlns:a16="http://schemas.microsoft.com/office/drawing/2014/main" id="{A87C907F-9358-45DB-8EEC-FAFCBE8670B9}"/>
              </a:ext>
            </a:extLst>
          </p:cNvPr>
          <p:cNvGraphicFramePr/>
          <p:nvPr>
            <p:extLst>
              <p:ext uri="{D42A27DB-BD31-4B8C-83A1-F6EECF244321}">
                <p14:modId xmlns:p14="http://schemas.microsoft.com/office/powerpoint/2010/main" val="3622919485"/>
              </p:ext>
            </p:extLst>
          </p:nvPr>
        </p:nvGraphicFramePr>
        <p:xfrm>
          <a:off x="8065294" y="1500598"/>
          <a:ext cx="3553915" cy="4471046"/>
        </p:xfrm>
        <a:graphic>
          <a:graphicData uri="http://schemas.openxmlformats.org/drawingml/2006/chart">
            <c:chart xmlns:c="http://schemas.openxmlformats.org/drawingml/2006/chart" xmlns:r="http://schemas.openxmlformats.org/officeDocument/2006/relationships" r:id="rId12"/>
          </a:graphicData>
        </a:graphic>
      </p:graphicFrame>
      <p:sp>
        <p:nvSpPr>
          <p:cNvPr id="36" name="TextBox 35">
            <a:extLst>
              <a:ext uri="{FF2B5EF4-FFF2-40B4-BE49-F238E27FC236}">
                <a16:creationId xmlns="" xmlns:a16="http://schemas.microsoft.com/office/drawing/2014/main" id="{AD4289D6-93D1-42FB-8569-079F6914B9F2}"/>
              </a:ext>
            </a:extLst>
          </p:cNvPr>
          <p:cNvSpPr txBox="1"/>
          <p:nvPr/>
        </p:nvSpPr>
        <p:spPr>
          <a:xfrm>
            <a:off x="7995764" y="1347068"/>
            <a:ext cx="868631" cy="261610"/>
          </a:xfrm>
          <a:prstGeom prst="rect">
            <a:avLst/>
          </a:prstGeom>
          <a:noFill/>
        </p:spPr>
        <p:txBody>
          <a:bodyPr wrap="square" rtlCol="0">
            <a:spAutoFit/>
          </a:bodyPr>
          <a:lstStyle/>
          <a:p>
            <a:r>
              <a:rPr lang="uk-UA" sz="1100" b="1" dirty="0"/>
              <a:t>Когорта 4</a:t>
            </a:r>
            <a:endParaRPr lang="en-US" sz="1100" b="1" dirty="0"/>
          </a:p>
        </p:txBody>
      </p:sp>
      <p:graphicFrame>
        <p:nvGraphicFramePr>
          <p:cNvPr id="39" name="Диаграмма 1">
            <a:extLst>
              <a:ext uri="{FF2B5EF4-FFF2-40B4-BE49-F238E27FC236}">
                <a16:creationId xmlns="" xmlns:a16="http://schemas.microsoft.com/office/drawing/2014/main" id="{BFD84E55-F032-4955-9AAA-A9547D78DE1D}"/>
              </a:ext>
            </a:extLst>
          </p:cNvPr>
          <p:cNvGraphicFramePr/>
          <p:nvPr>
            <p:extLst>
              <p:ext uri="{D42A27DB-BD31-4B8C-83A1-F6EECF244321}">
                <p14:modId xmlns:p14="http://schemas.microsoft.com/office/powerpoint/2010/main" val="829640029"/>
              </p:ext>
            </p:extLst>
          </p:nvPr>
        </p:nvGraphicFramePr>
        <p:xfrm>
          <a:off x="5031387" y="1503526"/>
          <a:ext cx="3553915" cy="4471046"/>
        </p:xfrm>
        <a:graphic>
          <a:graphicData uri="http://schemas.openxmlformats.org/drawingml/2006/chart">
            <c:chart xmlns:c="http://schemas.openxmlformats.org/drawingml/2006/chart" xmlns:r="http://schemas.openxmlformats.org/officeDocument/2006/relationships" r:id="rId13"/>
          </a:graphicData>
        </a:graphic>
      </p:graphicFrame>
      <p:sp>
        <p:nvSpPr>
          <p:cNvPr id="43" name="TextBox 42">
            <a:extLst>
              <a:ext uri="{FF2B5EF4-FFF2-40B4-BE49-F238E27FC236}">
                <a16:creationId xmlns="" xmlns:a16="http://schemas.microsoft.com/office/drawing/2014/main" id="{82FD8FF2-FAEC-4A1E-8DDC-C08408C1B4A4}"/>
              </a:ext>
            </a:extLst>
          </p:cNvPr>
          <p:cNvSpPr txBox="1"/>
          <p:nvPr/>
        </p:nvSpPr>
        <p:spPr>
          <a:xfrm>
            <a:off x="4936129" y="1369793"/>
            <a:ext cx="1843362" cy="261610"/>
          </a:xfrm>
          <a:prstGeom prst="rect">
            <a:avLst/>
          </a:prstGeom>
          <a:noFill/>
        </p:spPr>
        <p:txBody>
          <a:bodyPr wrap="square" rtlCol="0">
            <a:spAutoFit/>
          </a:bodyPr>
          <a:lstStyle/>
          <a:p>
            <a:r>
              <a:rPr lang="ru-RU" sz="1100" b="1" dirty="0" err="1"/>
              <a:t>Лосинівська</a:t>
            </a:r>
            <a:endParaRPr lang="en-US" sz="1100" b="1" dirty="0"/>
          </a:p>
        </p:txBody>
      </p:sp>
      <p:sp>
        <p:nvSpPr>
          <p:cNvPr id="22" name="Espace réservé du texte 2">
            <a:extLst>
              <a:ext uri="{FF2B5EF4-FFF2-40B4-BE49-F238E27FC236}">
                <a16:creationId xmlns="" xmlns:a16="http://schemas.microsoft.com/office/drawing/2014/main" id="{5FA011A2-C84D-4A03-97FA-02F8EFF7D960}"/>
              </a:ext>
            </a:extLst>
          </p:cNvPr>
          <p:cNvSpPr>
            <a:spLocks noGrp="1"/>
          </p:cNvSpPr>
          <p:nvPr>
            <p:custDataLst>
              <p:tags r:id="rId3"/>
            </p:custDataLst>
          </p:nvPr>
        </p:nvSpPr>
        <p:spPr bwMode="auto">
          <a:xfrm>
            <a:off x="431384" y="1373646"/>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11"/>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00" dirty="0">
                <a:sym typeface="+mn-lt"/>
              </a:rPr>
              <a:t>Період: базове опитування, 2021</a:t>
            </a:r>
            <a:endParaRPr lang="en-US" sz="1000" dirty="0">
              <a:sym typeface="+mn-lt"/>
            </a:endParaRPr>
          </a:p>
        </p:txBody>
      </p:sp>
      <p:sp>
        <p:nvSpPr>
          <p:cNvPr id="24" name="TextBox 23">
            <a:extLst>
              <a:ext uri="{FF2B5EF4-FFF2-40B4-BE49-F238E27FC236}">
                <a16:creationId xmlns="" xmlns:a16="http://schemas.microsoft.com/office/drawing/2014/main" id="{EC49BCB5-9CA0-47FF-B434-9EE58A8DB4A1}"/>
              </a:ext>
            </a:extLst>
          </p:cNvPr>
          <p:cNvSpPr txBox="1"/>
          <p:nvPr/>
        </p:nvSpPr>
        <p:spPr>
          <a:xfrm>
            <a:off x="324209" y="985280"/>
            <a:ext cx="6021585" cy="369332"/>
          </a:xfrm>
          <a:prstGeom prst="rect">
            <a:avLst/>
          </a:prstGeom>
          <a:noFill/>
        </p:spPr>
        <p:txBody>
          <a:bodyPr wrap="none" rtlCol="0">
            <a:spAutoFit/>
          </a:bodyPr>
          <a:lstStyle/>
          <a:p>
            <a:r>
              <a:rPr lang="uk-UA" dirty="0">
                <a:solidFill>
                  <a:schemeClr val="bg2"/>
                </a:solidFill>
              </a:rPr>
              <a:t>Дії, до яких громадяни вдаються задля змін у громаді*</a:t>
            </a:r>
            <a:endParaRPr lang="en-US" dirty="0">
              <a:solidFill>
                <a:schemeClr val="bg2"/>
              </a:solidFill>
            </a:endParaRPr>
          </a:p>
        </p:txBody>
      </p:sp>
      <p:cxnSp>
        <p:nvCxnSpPr>
          <p:cNvPr id="26" name="Прямая соединительная линия 4">
            <a:extLst>
              <a:ext uri="{FF2B5EF4-FFF2-40B4-BE49-F238E27FC236}">
                <a16:creationId xmlns="" xmlns:a16="http://schemas.microsoft.com/office/drawing/2014/main" id="{AEBF8F7E-D44F-40BB-B555-C8B3BD7F6B46}"/>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29" name="Рисунок 3">
            <a:extLst>
              <a:ext uri="{FF2B5EF4-FFF2-40B4-BE49-F238E27FC236}">
                <a16:creationId xmlns="" xmlns:a16="http://schemas.microsoft.com/office/drawing/2014/main" id="{9D7A5781-4EFF-4180-903D-A79818AF8786}"/>
              </a:ext>
            </a:extLst>
          </p:cNvPr>
          <p:cNvPicPr>
            <a:picLocks noChangeAspect="1"/>
          </p:cNvPicPr>
          <p:nvPr/>
        </p:nvPicPr>
        <p:blipFill>
          <a:blip r:embed="rId14" cstate="print">
            <a:alphaModFix/>
            <a:duotone>
              <a:prstClr val="black"/>
              <a:srgbClr val="009D9C">
                <a:tint val="45000"/>
                <a:satMod val="400000"/>
              </a:srgbClr>
            </a:duotone>
            <a:extLst>
              <a:ext uri="{BEBA8EAE-BF5A-486C-A8C5-ECC9F3942E4B}">
                <a14:imgProps xmlns:a14="http://schemas.microsoft.com/office/drawing/2010/main">
                  <a14:imgLayer r:embed="rId15">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grpSp>
        <p:nvGrpSpPr>
          <p:cNvPr id="17" name="Group 16">
            <a:extLst>
              <a:ext uri="{FF2B5EF4-FFF2-40B4-BE49-F238E27FC236}">
                <a16:creationId xmlns="" xmlns:a16="http://schemas.microsoft.com/office/drawing/2014/main" id="{FDAD294F-ECEF-4623-A515-6ED7C03CF22F}"/>
              </a:ext>
            </a:extLst>
          </p:cNvPr>
          <p:cNvGrpSpPr/>
          <p:nvPr/>
        </p:nvGrpSpPr>
        <p:grpSpPr>
          <a:xfrm>
            <a:off x="9362754" y="6412191"/>
            <a:ext cx="3057483" cy="400111"/>
            <a:chOff x="8729708" y="6238203"/>
            <a:chExt cx="3057483" cy="400111"/>
          </a:xfrm>
        </p:grpSpPr>
        <p:sp>
          <p:nvSpPr>
            <p:cNvPr id="18" name="Rectangle 27">
              <a:extLst>
                <a:ext uri="{FF2B5EF4-FFF2-40B4-BE49-F238E27FC236}">
                  <a16:creationId xmlns="" xmlns:a16="http://schemas.microsoft.com/office/drawing/2014/main" id="{FBBB98F6-D89E-4275-A749-80CF8DC05AFD}"/>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19" name="TextBox 18">
              <a:extLst>
                <a:ext uri="{FF2B5EF4-FFF2-40B4-BE49-F238E27FC236}">
                  <a16:creationId xmlns="" xmlns:a16="http://schemas.microsoft.com/office/drawing/2014/main" id="{9053442B-3BD1-45D9-B484-046445AD69B8}"/>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20" name="Rectangle 19">
              <a:extLst>
                <a:ext uri="{FF2B5EF4-FFF2-40B4-BE49-F238E27FC236}">
                  <a16:creationId xmlns="" xmlns:a16="http://schemas.microsoft.com/office/drawing/2014/main" id="{51F07E16-E41E-4AE7-A9F2-588E27F451C7}"/>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33157978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Table 20">
            <a:extLst>
              <a:ext uri="{FF2B5EF4-FFF2-40B4-BE49-F238E27FC236}">
                <a16:creationId xmlns="" xmlns:a16="http://schemas.microsoft.com/office/drawing/2014/main" id="{B5CC2285-A285-4B9A-9820-60CA887E7363}"/>
              </a:ext>
            </a:extLst>
          </p:cNvPr>
          <p:cNvGraphicFramePr>
            <a:graphicFrameLocks noGrp="1"/>
          </p:cNvGraphicFramePr>
          <p:nvPr>
            <p:extLst>
              <p:ext uri="{D42A27DB-BD31-4B8C-83A1-F6EECF244321}">
                <p14:modId xmlns:p14="http://schemas.microsoft.com/office/powerpoint/2010/main" val="2165343850"/>
              </p:ext>
            </p:extLst>
          </p:nvPr>
        </p:nvGraphicFramePr>
        <p:xfrm>
          <a:off x="440810" y="2584681"/>
          <a:ext cx="7245865" cy="2421127"/>
        </p:xfrm>
        <a:graphic>
          <a:graphicData uri="http://schemas.openxmlformats.org/drawingml/2006/table">
            <a:tbl>
              <a:tblPr>
                <a:tableStyleId>{2D5ABB26-0587-4C30-8999-92F81FD0307C}</a:tableStyleId>
              </a:tblPr>
              <a:tblGrid>
                <a:gridCol w="7245865">
                  <a:extLst>
                    <a:ext uri="{9D8B030D-6E8A-4147-A177-3AD203B41FA5}">
                      <a16:colId xmlns="" xmlns:a16="http://schemas.microsoft.com/office/drawing/2014/main" val="2044499614"/>
                    </a:ext>
                  </a:extLst>
                </a:gridCol>
              </a:tblGrid>
              <a:tr h="1179863">
                <a:tc>
                  <a:txBody>
                    <a:bodyPr/>
                    <a:lstStyle/>
                    <a:p>
                      <a:pPr algn="l" fontAlgn="ctr"/>
                      <a:r>
                        <a:rPr lang="uk-UA" sz="1100" dirty="0" err="1"/>
                        <a:t>Лосинівська</a:t>
                      </a:r>
                      <a:r>
                        <a:rPr lang="uk-UA" sz="1100" dirty="0"/>
                        <a:t> селищна громада</a:t>
                      </a:r>
                      <a:endParaRPr lang="en-US" sz="1100" dirty="0"/>
                    </a:p>
                    <a:p>
                      <a:pPr algn="l" fontAlgn="ctr"/>
                      <a:r>
                        <a:rPr lang="en-US" sz="1100" b="0" i="0" u="none" strike="noStrike" dirty="0">
                          <a:solidFill>
                            <a:srgbClr val="000000"/>
                          </a:solidFill>
                          <a:effectLst/>
                          <a:latin typeface="Arial" panose="020B0604020202020204" pitchFamily="34" charset="0"/>
                          <a:cs typeface="Arial" panose="020B0604020202020204" pitchFamily="34" charset="0"/>
                        </a:rPr>
                        <a:t>(n=</a:t>
                      </a:r>
                      <a:r>
                        <a:rPr lang="uk-UA" sz="1100" b="0" i="0" u="none" strike="noStrike" dirty="0">
                          <a:solidFill>
                            <a:srgbClr val="000000"/>
                          </a:solidFill>
                          <a:effectLst/>
                          <a:latin typeface="Arial" panose="020B0604020202020204" pitchFamily="34" charset="0"/>
                          <a:cs typeface="Arial" panose="020B0604020202020204" pitchFamily="34" charset="0"/>
                        </a:rPr>
                        <a:t>211)</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T w="12700" cap="flat" cmpd="sng" algn="ctr">
                      <a:noFill/>
                      <a:prstDash val="solid"/>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667099763"/>
                  </a:ext>
                </a:extLst>
              </a:tr>
              <a:tr h="1241264">
                <a:tc>
                  <a:txBody>
                    <a:bodyPr/>
                    <a:lstStyle/>
                    <a:p>
                      <a:pPr marL="0" marR="0" lvl="0" indent="0" algn="l" defTabSz="914400" rtl="0" eaLnBrk="1" fontAlgn="auto" latinLnBrk="0" hangingPunct="1">
                        <a:lnSpc>
                          <a:spcPct val="100000"/>
                        </a:lnSpc>
                        <a:spcBef>
                          <a:spcPts val="0"/>
                        </a:spcBef>
                        <a:spcAft>
                          <a:spcPts val="0"/>
                        </a:spcAft>
                        <a:buClrTx/>
                        <a:buSzTx/>
                        <a:buFontTx/>
                        <a:buNone/>
                        <a:tabLst>
                          <a:tab pos="6575425" algn="l"/>
                        </a:tabLst>
                        <a:defRPr/>
                      </a:pPr>
                      <a:r>
                        <a:rPr lang="ru-RU" sz="1100" b="0" dirty="0">
                          <a:latin typeface="+mn-lt"/>
                          <a:ea typeface="Calibri" panose="020F0502020204030204" pitchFamily="34" charset="0"/>
                          <a:cs typeface="Times New Roman" panose="02020603050405020304" pitchFamily="18" charset="0"/>
                        </a:rPr>
                        <a:t>Когорта 4 (</a:t>
                      </a:r>
                      <a:r>
                        <a:rPr lang="en-US" sz="1100" b="0" dirty="0">
                          <a:latin typeface="+mn-lt"/>
                          <a:ea typeface="Calibri" panose="020F0502020204030204" pitchFamily="34" charset="0"/>
                          <a:cs typeface="Times New Roman" panose="02020603050405020304" pitchFamily="18" charset="0"/>
                        </a:rPr>
                        <a:t>n=</a:t>
                      </a:r>
                      <a:r>
                        <a:rPr lang="uk-UA" sz="1100" b="0" dirty="0">
                          <a:latin typeface="+mn-lt"/>
                          <a:ea typeface="Calibri" panose="020F0502020204030204" pitchFamily="34" charset="0"/>
                          <a:cs typeface="Times New Roman" panose="02020603050405020304" pitchFamily="18" charset="0"/>
                        </a:rPr>
                        <a:t>3654)</a:t>
                      </a:r>
                      <a:endParaRPr lang="en-US" sz="1100" b="0" dirty="0">
                        <a:latin typeface="+mn-lt"/>
                        <a:ea typeface="Calibri" panose="020F0502020204030204" pitchFamily="34" charset="0"/>
                        <a:cs typeface="Times New Roman" panose="02020603050405020304" pitchFamily="18"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481648870"/>
                  </a:ext>
                </a:extLst>
              </a:tr>
            </a:tbl>
          </a:graphicData>
        </a:graphic>
      </p:graphicFrame>
      <p:graphicFrame>
        <p:nvGraphicFramePr>
          <p:cNvPr id="2" name="Object 1" hidden="1">
            <a:extLst>
              <a:ext uri="{FF2B5EF4-FFF2-40B4-BE49-F238E27FC236}">
                <a16:creationId xmlns="" xmlns:a16="http://schemas.microsoft.com/office/drawing/2014/main" id="{5197408A-D6A2-4DDD-9AD1-F8A8B38202B0}"/>
              </a:ext>
            </a:extLst>
          </p:cNvPr>
          <p:cNvGraphicFramePr>
            <a:graphicFrameLocks noChangeAspect="1"/>
          </p:cNvGraphicFramePr>
          <p:nvPr>
            <p:custDataLst>
              <p:tags r:id="rId2"/>
            </p:custDataLst>
            <p:extLst>
              <p:ext uri="{D42A27DB-BD31-4B8C-83A1-F6EECF244321}">
                <p14:modId xmlns:p14="http://schemas.microsoft.com/office/powerpoint/2010/main" val="36870553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6259" name="think-cell Slide" r:id="rId6" imgW="470" imgH="469" progId="TCLayout.ActiveDocument.1">
                  <p:embed/>
                </p:oleObj>
              </mc:Choice>
              <mc:Fallback>
                <p:oleObj name="think-cell Slide" r:id="rId6" imgW="470" imgH="469" progId="TCLayout.ActiveDocument.1">
                  <p:embed/>
                  <p:pic>
                    <p:nvPicPr>
                      <p:cNvPr id="2" name="Object 1" hidden="1">
                        <a:extLst>
                          <a:ext uri="{FF2B5EF4-FFF2-40B4-BE49-F238E27FC236}">
                            <a16:creationId xmlns="" xmlns:a16="http://schemas.microsoft.com/office/drawing/2014/main" id="{5197408A-D6A2-4DDD-9AD1-F8A8B38202B0}"/>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4" name="Espace réservé du texte 1">
            <a:extLst>
              <a:ext uri="{FF2B5EF4-FFF2-40B4-BE49-F238E27FC236}">
                <a16:creationId xmlns="" xmlns:a16="http://schemas.microsoft.com/office/drawing/2014/main" id="{E3925893-477A-4D61-BAF8-2EB981056F6E}"/>
              </a:ext>
            </a:extLst>
          </p:cNvPr>
          <p:cNvSpPr txBox="1">
            <a:spLocks/>
          </p:cNvSpPr>
          <p:nvPr/>
        </p:nvSpPr>
        <p:spPr>
          <a:xfrm>
            <a:off x="259641" y="5976389"/>
            <a:ext cx="11463417" cy="490550"/>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8"/>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defRPr/>
            </a:pPr>
            <a:r>
              <a:rPr lang="uk-UA" sz="1050" i="1" dirty="0">
                <a:solidFill>
                  <a:prstClr val="white">
                    <a:lumMod val="50000"/>
                  </a:prstClr>
                </a:solidFill>
                <a:latin typeface="Arial" panose="020B0604020202020204" pitchFamily="34" charset="0"/>
              </a:rPr>
              <a:t>Джерело</a:t>
            </a:r>
            <a:r>
              <a:rPr lang="en-US" sz="1050" i="1" dirty="0">
                <a:solidFill>
                  <a:prstClr val="white">
                    <a:lumMod val="50000"/>
                  </a:prstClr>
                </a:solidFill>
                <a:latin typeface="Arial" panose="020B0604020202020204" pitchFamily="34" charset="0"/>
              </a:rPr>
              <a:t>: Q</a:t>
            </a:r>
            <a:r>
              <a:rPr lang="uk-UA" sz="1050" i="1" dirty="0">
                <a:solidFill>
                  <a:prstClr val="white">
                    <a:lumMod val="50000"/>
                  </a:prstClr>
                </a:solidFill>
                <a:latin typeface="Arial" panose="020B0604020202020204" pitchFamily="34" charset="0"/>
              </a:rPr>
              <a:t>6.7</a:t>
            </a:r>
            <a:r>
              <a:rPr lang="en-US"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Чи</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вирішили</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органи</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місцевого</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самоврядування</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ті</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питання</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які</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ви</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піднімали</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або</a:t>
            </a:r>
            <a:r>
              <a:rPr lang="ru-RU" sz="1050" i="1" dirty="0">
                <a:solidFill>
                  <a:prstClr val="white">
                    <a:lumMod val="50000"/>
                  </a:prstClr>
                </a:solidFill>
                <a:latin typeface="Arial" panose="020B0604020202020204" pitchFamily="34" charset="0"/>
              </a:rPr>
              <a:t> ж </a:t>
            </a:r>
            <a:r>
              <a:rPr lang="ru-RU" sz="1050" i="1" dirty="0" err="1">
                <a:solidFill>
                  <a:prstClr val="white">
                    <a:lumMod val="50000"/>
                  </a:prstClr>
                </a:solidFill>
                <a:latin typeface="Arial" panose="020B0604020202020204" pitchFamily="34" charset="0"/>
              </a:rPr>
              <a:t>чи</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діяли</a:t>
            </a:r>
            <a:r>
              <a:rPr lang="ru-RU" sz="1050" i="1" dirty="0">
                <a:solidFill>
                  <a:prstClr val="white">
                    <a:lumMod val="50000"/>
                  </a:prstClr>
                </a:solidFill>
                <a:latin typeface="Arial" panose="020B0604020202020204" pitchFamily="34" charset="0"/>
              </a:rPr>
              <a:t> вони </a:t>
            </a:r>
            <a:r>
              <a:rPr lang="ru-RU" sz="1050" i="1" dirty="0" err="1">
                <a:solidFill>
                  <a:prstClr val="white">
                    <a:lumMod val="50000"/>
                  </a:prstClr>
                </a:solidFill>
                <a:latin typeface="Arial" panose="020B0604020202020204" pitchFamily="34" charset="0"/>
              </a:rPr>
              <a:t>відповідно</a:t>
            </a:r>
            <a:r>
              <a:rPr lang="ru-RU" sz="1050" i="1" dirty="0">
                <a:solidFill>
                  <a:prstClr val="white">
                    <a:lumMod val="50000"/>
                  </a:prstClr>
                </a:solidFill>
                <a:latin typeface="Arial" panose="020B0604020202020204" pitchFamily="34" charset="0"/>
              </a:rPr>
              <a:t> до ваших </a:t>
            </a:r>
            <a:r>
              <a:rPr lang="ru-RU" sz="1050" i="1" dirty="0" err="1">
                <a:solidFill>
                  <a:prstClr val="white">
                    <a:lumMod val="50000"/>
                  </a:prstClr>
                </a:solidFill>
                <a:latin typeface="Arial" panose="020B0604020202020204" pitchFamily="34" charset="0"/>
              </a:rPr>
              <a:t>пропозицій</a:t>
            </a:r>
            <a:r>
              <a:rPr lang="ru-RU" sz="1050" i="1" dirty="0">
                <a:solidFill>
                  <a:prstClr val="white">
                    <a:lumMod val="50000"/>
                  </a:prstClr>
                </a:solidFill>
                <a:latin typeface="Arial" panose="020B0604020202020204" pitchFamily="34" charset="0"/>
              </a:rPr>
              <a:t> / </a:t>
            </a:r>
            <a:r>
              <a:rPr lang="ru-RU" sz="1050" i="1" dirty="0" err="1">
                <a:solidFill>
                  <a:prstClr val="white">
                    <a:lumMod val="50000"/>
                  </a:prstClr>
                </a:solidFill>
                <a:latin typeface="Arial" panose="020B0604020202020204" pitchFamily="34" charset="0"/>
              </a:rPr>
              <a:t>коментарів</a:t>
            </a:r>
            <a:r>
              <a:rPr lang="ru-RU" sz="1050" i="1" dirty="0">
                <a:solidFill>
                  <a:prstClr val="white">
                    <a:lumMod val="50000"/>
                  </a:prstClr>
                </a:solidFill>
                <a:latin typeface="Arial" panose="020B0604020202020204" pitchFamily="34" charset="0"/>
              </a:rPr>
              <a:t>?» </a:t>
            </a:r>
            <a:endParaRPr kumimoji="0" lang="uk-UA" sz="105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endParaRPr>
          </a:p>
          <a:p>
            <a:pPr>
              <a:spcBef>
                <a:spcPts val="0"/>
              </a:spcBef>
              <a:defRPr/>
            </a:pPr>
            <a:endParaRPr kumimoji="0" lang="uk-UA" sz="105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endParaRPr>
          </a:p>
        </p:txBody>
      </p:sp>
      <p:graphicFrame>
        <p:nvGraphicFramePr>
          <p:cNvPr id="29" name="Таблица 8">
            <a:extLst>
              <a:ext uri="{FF2B5EF4-FFF2-40B4-BE49-F238E27FC236}">
                <a16:creationId xmlns="" xmlns:a16="http://schemas.microsoft.com/office/drawing/2014/main" id="{CD6D3387-97F4-41BB-825D-127DDDDBCDBC}"/>
              </a:ext>
            </a:extLst>
          </p:cNvPr>
          <p:cNvGraphicFramePr>
            <a:graphicFrameLocks noGrp="1"/>
          </p:cNvGraphicFramePr>
          <p:nvPr/>
        </p:nvGraphicFramePr>
        <p:xfrm>
          <a:off x="382203" y="6299686"/>
          <a:ext cx="2929134" cy="434698"/>
        </p:xfrm>
        <a:graphic>
          <a:graphicData uri="http://schemas.openxmlformats.org/drawingml/2006/table">
            <a:tbl>
              <a:tblPr>
                <a:tableStyleId>{C083E6E3-FA7D-4D7B-A595-EF9225AFEA82}</a:tableStyleId>
              </a:tblPr>
              <a:tblGrid>
                <a:gridCol w="2929134">
                  <a:extLst>
                    <a:ext uri="{9D8B030D-6E8A-4147-A177-3AD203B41FA5}">
                      <a16:colId xmlns="" xmlns:a16="http://schemas.microsoft.com/office/drawing/2014/main" val="20000"/>
                    </a:ext>
                  </a:extLst>
                </a:gridCol>
              </a:tblGrid>
              <a:tr h="272773">
                <a:tc>
                  <a:txBody>
                    <a:bodyPr/>
                    <a:lstStyle/>
                    <a:p>
                      <a:pPr marL="0" indent="0" algn="l" fontAlgn="b">
                        <a:buFont typeface="Arial" panose="020B0604020202020204" pitchFamily="34" charset="0"/>
                        <a:buNone/>
                      </a:pPr>
                      <a:endParaRPr lang="en-US" sz="1000" b="0" u="none" strike="noStrike">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08637">
                <a:tc>
                  <a:txBody>
                    <a:bodyPr/>
                    <a:lstStyle/>
                    <a:p>
                      <a:pPr algn="l" fontAlgn="b"/>
                      <a:endParaRPr lang="en-US" sz="1000" b="0" i="0" u="none" strike="noStrike">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pic>
        <p:nvPicPr>
          <p:cNvPr id="27" name="Picture 26" descr="LOGO_FINAL.jpg">
            <a:extLst>
              <a:ext uri="{FF2B5EF4-FFF2-40B4-BE49-F238E27FC236}">
                <a16:creationId xmlns="" xmlns:a16="http://schemas.microsoft.com/office/drawing/2014/main" id="{AE0C9F39-72B3-491E-98C4-0C20865B66AA}"/>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28" name="Graphique 8">
            <a:extLst>
              <a:ext uri="{FF2B5EF4-FFF2-40B4-BE49-F238E27FC236}">
                <a16:creationId xmlns="" xmlns:a16="http://schemas.microsoft.com/office/drawing/2014/main" id="{E708B020-0924-4141-91B4-4F1EE7034560}"/>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pic>
        <p:nvPicPr>
          <p:cNvPr id="31" name="Picture 30" descr="C:\Users\yyesmukhanova\AppData\Local\Microsoft\Windows\INetCache\Content.Word\Horizontal_RGB_294.png">
            <a:extLst>
              <a:ext uri="{FF2B5EF4-FFF2-40B4-BE49-F238E27FC236}">
                <a16:creationId xmlns="" xmlns:a16="http://schemas.microsoft.com/office/drawing/2014/main" id="{AACAC6F4-DC41-4770-B89D-B9D961F89882}"/>
              </a:ext>
            </a:extLst>
          </p:cNvPr>
          <p:cNvPicPr/>
          <p:nvPr/>
        </p:nvPicPr>
        <p:blipFill rotWithShape="1">
          <a:blip r:embed="rId11"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cxnSp>
        <p:nvCxnSpPr>
          <p:cNvPr id="19" name="Прямая соединительная линия 4">
            <a:extLst>
              <a:ext uri="{FF2B5EF4-FFF2-40B4-BE49-F238E27FC236}">
                <a16:creationId xmlns="" xmlns:a16="http://schemas.microsoft.com/office/drawing/2014/main" id="{704126E7-22E2-4826-8F04-6A206C8A2487}"/>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20" name="Рисунок 3">
            <a:extLst>
              <a:ext uri="{FF2B5EF4-FFF2-40B4-BE49-F238E27FC236}">
                <a16:creationId xmlns="" xmlns:a16="http://schemas.microsoft.com/office/drawing/2014/main" id="{389EFC39-D2A6-4F27-A15F-F9C365FC9F95}"/>
              </a:ext>
            </a:extLst>
          </p:cNvPr>
          <p:cNvPicPr>
            <a:picLocks noChangeAspect="1"/>
          </p:cNvPicPr>
          <p:nvPr/>
        </p:nvPicPr>
        <p:blipFill>
          <a:blip r:embed="rId12" cstate="print">
            <a:alphaModFix/>
            <a:duotone>
              <a:prstClr val="black"/>
              <a:srgbClr val="009D9C">
                <a:tint val="45000"/>
                <a:satMod val="400000"/>
              </a:srgbClr>
            </a:duotone>
            <a:extLst>
              <a:ext uri="{BEBA8EAE-BF5A-486C-A8C5-ECC9F3942E4B}">
                <a14:imgProps xmlns:a14="http://schemas.microsoft.com/office/drawing/2010/main">
                  <a14:imgLayer r:embed="rId13">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sp>
        <p:nvSpPr>
          <p:cNvPr id="32" name="Espace réservé du texte 2">
            <a:extLst>
              <a:ext uri="{FF2B5EF4-FFF2-40B4-BE49-F238E27FC236}">
                <a16:creationId xmlns="" xmlns:a16="http://schemas.microsoft.com/office/drawing/2014/main" id="{DF170F25-9CB7-4E20-A87A-E243FE714BD2}"/>
              </a:ext>
            </a:extLst>
          </p:cNvPr>
          <p:cNvSpPr>
            <a:spLocks noGrp="1"/>
          </p:cNvSpPr>
          <p:nvPr>
            <p:custDataLst>
              <p:tags r:id="rId3"/>
            </p:custDataLst>
          </p:nvPr>
        </p:nvSpPr>
        <p:spPr bwMode="auto">
          <a:xfrm>
            <a:off x="440812" y="1693785"/>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8"/>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ru-RU" altLang="en-US" sz="1000" dirty="0" err="1">
                <a:sym typeface="+mn-lt"/>
              </a:rPr>
              <a:t>Період</a:t>
            </a:r>
            <a:r>
              <a:rPr lang="ru-RU" altLang="en-US" sz="1000" dirty="0">
                <a:sym typeface="+mn-lt"/>
              </a:rPr>
              <a:t>: </a:t>
            </a:r>
            <a:r>
              <a:rPr lang="ru-RU" altLang="en-US" sz="1000" dirty="0" err="1">
                <a:sym typeface="+mn-lt"/>
              </a:rPr>
              <a:t>базове</a:t>
            </a:r>
            <a:r>
              <a:rPr lang="ru-RU" altLang="en-US" sz="1000" dirty="0">
                <a:sym typeface="+mn-lt"/>
              </a:rPr>
              <a:t> </a:t>
            </a:r>
            <a:r>
              <a:rPr lang="ru-RU" altLang="en-US" sz="1000" dirty="0" err="1">
                <a:sym typeface="+mn-lt"/>
              </a:rPr>
              <a:t>опитування</a:t>
            </a:r>
            <a:r>
              <a:rPr lang="ru-RU" altLang="en-US" sz="1000" dirty="0">
                <a:sym typeface="+mn-lt"/>
              </a:rPr>
              <a:t>, 2021</a:t>
            </a:r>
            <a:endParaRPr lang="en-US" sz="1000" dirty="0">
              <a:sym typeface="+mn-lt"/>
            </a:endParaRPr>
          </a:p>
        </p:txBody>
      </p:sp>
      <p:sp>
        <p:nvSpPr>
          <p:cNvPr id="51" name="TextBox 50">
            <a:extLst>
              <a:ext uri="{FF2B5EF4-FFF2-40B4-BE49-F238E27FC236}">
                <a16:creationId xmlns="" xmlns:a16="http://schemas.microsoft.com/office/drawing/2014/main" id="{8B9F6113-4D0C-48B8-923B-2F9B1FACE6D8}"/>
              </a:ext>
            </a:extLst>
          </p:cNvPr>
          <p:cNvSpPr txBox="1"/>
          <p:nvPr/>
        </p:nvSpPr>
        <p:spPr>
          <a:xfrm>
            <a:off x="343064" y="1032853"/>
            <a:ext cx="6405728" cy="369332"/>
          </a:xfrm>
          <a:prstGeom prst="rect">
            <a:avLst/>
          </a:prstGeom>
          <a:noFill/>
        </p:spPr>
        <p:txBody>
          <a:bodyPr wrap="none" rtlCol="0">
            <a:spAutoFit/>
          </a:bodyPr>
          <a:lstStyle/>
          <a:p>
            <a:r>
              <a:rPr lang="uk-UA">
                <a:solidFill>
                  <a:schemeClr val="bg2"/>
                </a:solidFill>
              </a:rPr>
              <a:t>Частота вирішення питань, які піднімаються громадянами</a:t>
            </a:r>
            <a:endParaRPr lang="en-US">
              <a:solidFill>
                <a:schemeClr val="bg2"/>
              </a:solidFill>
            </a:endParaRPr>
          </a:p>
        </p:txBody>
      </p:sp>
      <p:sp>
        <p:nvSpPr>
          <p:cNvPr id="52" name="Espace réservé du texte 1">
            <a:extLst>
              <a:ext uri="{FF2B5EF4-FFF2-40B4-BE49-F238E27FC236}">
                <a16:creationId xmlns="" xmlns:a16="http://schemas.microsoft.com/office/drawing/2014/main" id="{0AE0CF04-434C-4240-8238-3E40BB9760BD}"/>
              </a:ext>
            </a:extLst>
          </p:cNvPr>
          <p:cNvSpPr txBox="1">
            <a:spLocks/>
          </p:cNvSpPr>
          <p:nvPr/>
        </p:nvSpPr>
        <p:spPr>
          <a:xfrm>
            <a:off x="259641" y="1382375"/>
            <a:ext cx="11463417" cy="242599"/>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8"/>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defRPr/>
            </a:pPr>
            <a:r>
              <a:rPr lang="uk-UA" sz="1050" i="1">
                <a:solidFill>
                  <a:prstClr val="white">
                    <a:lumMod val="50000"/>
                  </a:prstClr>
                </a:solidFill>
                <a:latin typeface="Arial" panose="020B0604020202020204" pitchFamily="34" charset="0"/>
              </a:rPr>
              <a:t>* </a:t>
            </a:r>
            <a:r>
              <a:rPr lang="uk-UA" sz="1050">
                <a:solidFill>
                  <a:prstClr val="white">
                    <a:lumMod val="50000"/>
                  </a:prstClr>
                </a:solidFill>
                <a:latin typeface="Arial" panose="020B0604020202020204" pitchFamily="34" charset="0"/>
              </a:rPr>
              <a:t>питання задавали тільки тим, хто хоча б раз вдавався до якихось дій за останні 12 місяців (</a:t>
            </a:r>
            <a:r>
              <a:rPr lang="en-US" sz="1050">
                <a:solidFill>
                  <a:prstClr val="white">
                    <a:lumMod val="50000"/>
                  </a:prstClr>
                </a:solidFill>
                <a:latin typeface="Arial" panose="020B0604020202020204" pitchFamily="34" charset="0"/>
              </a:rPr>
              <a:t>Q6.6)</a:t>
            </a:r>
            <a:endParaRPr lang="uk-UA" sz="1050" i="1">
              <a:solidFill>
                <a:prstClr val="white">
                  <a:lumMod val="50000"/>
                </a:prstClr>
              </a:solidFill>
              <a:latin typeface="Arial" panose="020B0604020202020204" pitchFamily="34" charset="0"/>
            </a:endParaRPr>
          </a:p>
        </p:txBody>
      </p:sp>
      <p:graphicFrame>
        <p:nvGraphicFramePr>
          <p:cNvPr id="42" name="Объект 5">
            <a:extLst>
              <a:ext uri="{FF2B5EF4-FFF2-40B4-BE49-F238E27FC236}">
                <a16:creationId xmlns="" xmlns:a16="http://schemas.microsoft.com/office/drawing/2014/main" id="{61BE278E-4297-4D32-9B0B-DF1E9D7BD5E1}"/>
              </a:ext>
            </a:extLst>
          </p:cNvPr>
          <p:cNvGraphicFramePr>
            <a:graphicFrameLocks/>
          </p:cNvGraphicFramePr>
          <p:nvPr>
            <p:extLst>
              <p:ext uri="{D42A27DB-BD31-4B8C-83A1-F6EECF244321}">
                <p14:modId xmlns:p14="http://schemas.microsoft.com/office/powerpoint/2010/main" val="4107237667"/>
              </p:ext>
            </p:extLst>
          </p:nvPr>
        </p:nvGraphicFramePr>
        <p:xfrm>
          <a:off x="2525028" y="1939643"/>
          <a:ext cx="7940830" cy="2786676"/>
        </p:xfrm>
        <a:graphic>
          <a:graphicData uri="http://schemas.openxmlformats.org/drawingml/2006/chart">
            <c:chart xmlns:c="http://schemas.openxmlformats.org/drawingml/2006/chart" xmlns:r="http://schemas.openxmlformats.org/officeDocument/2006/relationships" r:id="rId14"/>
          </a:graphicData>
        </a:graphic>
      </p:graphicFrame>
      <p:grpSp>
        <p:nvGrpSpPr>
          <p:cNvPr id="22" name="Group 21">
            <a:extLst>
              <a:ext uri="{FF2B5EF4-FFF2-40B4-BE49-F238E27FC236}">
                <a16:creationId xmlns="" xmlns:a16="http://schemas.microsoft.com/office/drawing/2014/main" id="{A5C462E0-87E9-4C38-9FB6-A84479DB73CD}"/>
              </a:ext>
            </a:extLst>
          </p:cNvPr>
          <p:cNvGrpSpPr/>
          <p:nvPr/>
        </p:nvGrpSpPr>
        <p:grpSpPr>
          <a:xfrm>
            <a:off x="9362754" y="6412191"/>
            <a:ext cx="3057483" cy="400111"/>
            <a:chOff x="8729708" y="6238203"/>
            <a:chExt cx="3057483" cy="400111"/>
          </a:xfrm>
        </p:grpSpPr>
        <p:sp>
          <p:nvSpPr>
            <p:cNvPr id="23" name="Rectangle 27">
              <a:extLst>
                <a:ext uri="{FF2B5EF4-FFF2-40B4-BE49-F238E27FC236}">
                  <a16:creationId xmlns="" xmlns:a16="http://schemas.microsoft.com/office/drawing/2014/main" id="{E758C390-8A56-488C-8AE7-DF00B42ABA8D}"/>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24" name="TextBox 23">
              <a:extLst>
                <a:ext uri="{FF2B5EF4-FFF2-40B4-BE49-F238E27FC236}">
                  <a16:creationId xmlns="" xmlns:a16="http://schemas.microsoft.com/office/drawing/2014/main" id="{C6ADD934-E98C-4FB9-8923-2E64F4494182}"/>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25" name="Rectangle 24">
              <a:extLst>
                <a:ext uri="{FF2B5EF4-FFF2-40B4-BE49-F238E27FC236}">
                  <a16:creationId xmlns="" xmlns:a16="http://schemas.microsoft.com/office/drawing/2014/main" id="{B9748FA7-B124-40F2-B366-5D61352B2EF1}"/>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6663808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Table 22">
            <a:extLst>
              <a:ext uri="{FF2B5EF4-FFF2-40B4-BE49-F238E27FC236}">
                <a16:creationId xmlns="" xmlns:a16="http://schemas.microsoft.com/office/drawing/2014/main" id="{826727BB-F4F8-436B-B79D-994637F5A324}"/>
              </a:ext>
            </a:extLst>
          </p:cNvPr>
          <p:cNvGraphicFramePr>
            <a:graphicFrameLocks noGrp="1"/>
          </p:cNvGraphicFramePr>
          <p:nvPr>
            <p:extLst>
              <p:ext uri="{D42A27DB-BD31-4B8C-83A1-F6EECF244321}">
                <p14:modId xmlns:p14="http://schemas.microsoft.com/office/powerpoint/2010/main" val="4267467784"/>
              </p:ext>
            </p:extLst>
          </p:nvPr>
        </p:nvGraphicFramePr>
        <p:xfrm>
          <a:off x="440810" y="2997058"/>
          <a:ext cx="11463417" cy="2023101"/>
        </p:xfrm>
        <a:graphic>
          <a:graphicData uri="http://schemas.openxmlformats.org/drawingml/2006/table">
            <a:tbl>
              <a:tblPr>
                <a:tableStyleId>{2D5ABB26-0587-4C30-8999-92F81FD0307C}</a:tableStyleId>
              </a:tblPr>
              <a:tblGrid>
                <a:gridCol w="11463417">
                  <a:extLst>
                    <a:ext uri="{9D8B030D-6E8A-4147-A177-3AD203B41FA5}">
                      <a16:colId xmlns="" xmlns:a16="http://schemas.microsoft.com/office/drawing/2014/main" val="2044499614"/>
                    </a:ext>
                  </a:extLst>
                </a:gridCol>
              </a:tblGrid>
              <a:tr h="985897">
                <a:tc>
                  <a:txBody>
                    <a:bodyPr/>
                    <a:lstStyle/>
                    <a:p>
                      <a:pPr algn="l" fontAlgn="ctr"/>
                      <a:r>
                        <a:rPr lang="uk-UA" sz="1100" dirty="0" err="1"/>
                        <a:t>Лосинівська</a:t>
                      </a:r>
                      <a:r>
                        <a:rPr lang="uk-UA" sz="1100" dirty="0"/>
                        <a:t> </a:t>
                      </a:r>
                    </a:p>
                    <a:p>
                      <a:pPr algn="l" fontAlgn="ctr"/>
                      <a:r>
                        <a:rPr lang="uk-UA" sz="1100" dirty="0"/>
                        <a:t>селищна громада</a:t>
                      </a:r>
                      <a:endParaRPr lang="en-US" sz="1100" dirty="0"/>
                    </a:p>
                  </a:txBody>
                  <a:tcPr marL="9525" marR="9525" marT="9525" marB="0" anchor="ctr">
                    <a:lnT w="12700" cap="flat" cmpd="sng" algn="ctr">
                      <a:noFill/>
                      <a:prstDash val="solid"/>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667099763"/>
                  </a:ext>
                </a:extLst>
              </a:tr>
              <a:tr h="1037204">
                <a:tc>
                  <a:txBody>
                    <a:bodyPr/>
                    <a:lstStyle/>
                    <a:p>
                      <a:pPr marL="0" marR="0" lvl="0" indent="0" algn="l" defTabSz="914400" rtl="0" eaLnBrk="1" fontAlgn="auto" latinLnBrk="0" hangingPunct="1">
                        <a:lnSpc>
                          <a:spcPct val="100000"/>
                        </a:lnSpc>
                        <a:spcBef>
                          <a:spcPts val="0"/>
                        </a:spcBef>
                        <a:spcAft>
                          <a:spcPts val="0"/>
                        </a:spcAft>
                        <a:buClrTx/>
                        <a:buSzTx/>
                        <a:buFontTx/>
                        <a:buNone/>
                        <a:tabLst>
                          <a:tab pos="6575425" algn="l"/>
                        </a:tabLst>
                        <a:defRPr/>
                      </a:pPr>
                      <a:r>
                        <a:rPr lang="ru-RU" sz="1100" b="0" dirty="0">
                          <a:latin typeface="+mn-lt"/>
                          <a:ea typeface="Calibri" panose="020F0502020204030204" pitchFamily="34" charset="0"/>
                          <a:cs typeface="Times New Roman" panose="02020603050405020304" pitchFamily="18" charset="0"/>
                        </a:rPr>
                        <a:t>Когорта 4</a:t>
                      </a:r>
                      <a:endParaRPr lang="en-US" sz="1100" b="0" dirty="0">
                        <a:latin typeface="+mn-lt"/>
                        <a:ea typeface="Calibri" panose="020F0502020204030204" pitchFamily="34" charset="0"/>
                        <a:cs typeface="Times New Roman" panose="02020603050405020304" pitchFamily="18"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481648870"/>
                  </a:ext>
                </a:extLst>
              </a:tr>
            </a:tbl>
          </a:graphicData>
        </a:graphic>
      </p:graphicFrame>
      <p:graphicFrame>
        <p:nvGraphicFramePr>
          <p:cNvPr id="32" name="Диаграмма 1">
            <a:extLst>
              <a:ext uri="{FF2B5EF4-FFF2-40B4-BE49-F238E27FC236}">
                <a16:creationId xmlns="" xmlns:a16="http://schemas.microsoft.com/office/drawing/2014/main" id="{4B8AAF72-AD6A-44DB-B5A2-47ED688119DF}"/>
              </a:ext>
            </a:extLst>
          </p:cNvPr>
          <p:cNvGraphicFramePr/>
          <p:nvPr>
            <p:extLst>
              <p:ext uri="{D42A27DB-BD31-4B8C-83A1-F6EECF244321}">
                <p14:modId xmlns:p14="http://schemas.microsoft.com/office/powerpoint/2010/main" val="725235556"/>
              </p:ext>
            </p:extLst>
          </p:nvPr>
        </p:nvGraphicFramePr>
        <p:xfrm>
          <a:off x="-103077" y="3203306"/>
          <a:ext cx="4471999" cy="159176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 name="Object 1" hidden="1">
            <a:extLst>
              <a:ext uri="{FF2B5EF4-FFF2-40B4-BE49-F238E27FC236}">
                <a16:creationId xmlns="" xmlns:a16="http://schemas.microsoft.com/office/drawing/2014/main" id="{AC9E2538-907B-4933-B3F8-F675BD65C649}"/>
              </a:ext>
            </a:extLst>
          </p:cNvPr>
          <p:cNvGraphicFramePr>
            <a:graphicFrameLocks noChangeAspect="1"/>
          </p:cNvGraphicFramePr>
          <p:nvPr>
            <p:custDataLst>
              <p:tags r:id="rId2"/>
            </p:custDataLst>
            <p:extLst>
              <p:ext uri="{D42A27DB-BD31-4B8C-83A1-F6EECF244321}">
                <p14:modId xmlns:p14="http://schemas.microsoft.com/office/powerpoint/2010/main" val="41482234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7283" name="think-cell Slide" r:id="rId7" imgW="470" imgH="469" progId="TCLayout.ActiveDocument.1">
                  <p:embed/>
                </p:oleObj>
              </mc:Choice>
              <mc:Fallback>
                <p:oleObj name="think-cell Slide" r:id="rId7" imgW="470" imgH="469" progId="TCLayout.ActiveDocument.1">
                  <p:embed/>
                  <p:pic>
                    <p:nvPicPr>
                      <p:cNvPr id="2" name="Object 1" hidden="1">
                        <a:extLst>
                          <a:ext uri="{FF2B5EF4-FFF2-40B4-BE49-F238E27FC236}">
                            <a16:creationId xmlns="" xmlns:a16="http://schemas.microsoft.com/office/drawing/2014/main" id="{AC9E2538-907B-4933-B3F8-F675BD65C649}"/>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graphicFrame>
        <p:nvGraphicFramePr>
          <p:cNvPr id="22" name="Диаграмма 1">
            <a:extLst>
              <a:ext uri="{FF2B5EF4-FFF2-40B4-BE49-F238E27FC236}">
                <a16:creationId xmlns="" xmlns:a16="http://schemas.microsoft.com/office/drawing/2014/main" id="{DEC296DA-6253-4F54-BCEC-B2D1E38143E5}"/>
              </a:ext>
            </a:extLst>
          </p:cNvPr>
          <p:cNvGraphicFramePr/>
          <p:nvPr>
            <p:extLst>
              <p:ext uri="{D42A27DB-BD31-4B8C-83A1-F6EECF244321}">
                <p14:modId xmlns:p14="http://schemas.microsoft.com/office/powerpoint/2010/main" val="833507509"/>
              </p:ext>
            </p:extLst>
          </p:nvPr>
        </p:nvGraphicFramePr>
        <p:xfrm>
          <a:off x="7409348" y="3203570"/>
          <a:ext cx="4471999" cy="1591769"/>
        </p:xfrm>
        <a:graphic>
          <a:graphicData uri="http://schemas.openxmlformats.org/drawingml/2006/chart">
            <c:chart xmlns:c="http://schemas.openxmlformats.org/drawingml/2006/chart" xmlns:r="http://schemas.openxmlformats.org/officeDocument/2006/relationships" r:id="rId9"/>
          </a:graphicData>
        </a:graphic>
      </p:graphicFrame>
      <p:sp>
        <p:nvSpPr>
          <p:cNvPr id="6" name="Espace réservé du texte 1">
            <a:extLst>
              <a:ext uri="{FF2B5EF4-FFF2-40B4-BE49-F238E27FC236}">
                <a16:creationId xmlns="" xmlns:a16="http://schemas.microsoft.com/office/drawing/2014/main" id="{466D4144-4EBA-46F4-9248-35D80B42CCFA}"/>
              </a:ext>
            </a:extLst>
          </p:cNvPr>
          <p:cNvSpPr txBox="1">
            <a:spLocks/>
          </p:cNvSpPr>
          <p:nvPr/>
        </p:nvSpPr>
        <p:spPr>
          <a:xfrm>
            <a:off x="279457" y="6005707"/>
            <a:ext cx="11463417" cy="490550"/>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10"/>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spcBef>
                <a:spcPts val="0"/>
              </a:spcBef>
              <a:defRPr/>
            </a:pPr>
            <a:r>
              <a:rPr lang="uk-UA" sz="1050" i="1" dirty="0">
                <a:solidFill>
                  <a:prstClr val="white">
                    <a:lumMod val="50000"/>
                  </a:prstClr>
                </a:solidFill>
                <a:latin typeface="Arial" panose="020B0604020202020204" pitchFamily="34" charset="0"/>
              </a:rPr>
              <a:t>Джерело</a:t>
            </a:r>
            <a:r>
              <a:rPr kumimoji="0" lang="en-US" sz="105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 </a:t>
            </a:r>
            <a:r>
              <a:rPr lang="en-US" sz="1050" i="1" dirty="0">
                <a:solidFill>
                  <a:prstClr val="white">
                    <a:lumMod val="50000"/>
                  </a:prstClr>
                </a:solidFill>
                <a:latin typeface="Arial" panose="020B0604020202020204" pitchFamily="34" charset="0"/>
              </a:rPr>
              <a:t>Q8.1. </a:t>
            </a:r>
            <a:r>
              <a:rPr lang="uk-UA" sz="1050" i="1" dirty="0">
                <a:solidFill>
                  <a:prstClr val="white">
                    <a:lumMod val="50000"/>
                  </a:prstClr>
                </a:solidFill>
                <a:latin typeface="Arial" panose="020B0604020202020204" pitchFamily="34" charset="0"/>
              </a:rPr>
              <a:t>«</a:t>
            </a:r>
            <a:r>
              <a:rPr lang="ru-RU" sz="1050" i="1" dirty="0" err="1">
                <a:solidFill>
                  <a:prstClr val="white">
                    <a:lumMod val="50000"/>
                  </a:prstClr>
                </a:solidFill>
                <a:latin typeface="Arial" panose="020B0604020202020204" pitchFamily="34" charset="0"/>
              </a:rPr>
              <a:t>Чи</a:t>
            </a:r>
            <a:r>
              <a:rPr lang="ru-RU" sz="1050" i="1" dirty="0">
                <a:solidFill>
                  <a:prstClr val="white">
                    <a:lumMod val="50000"/>
                  </a:prstClr>
                </a:solidFill>
                <a:latin typeface="Arial" panose="020B0604020202020204" pitchFamily="34" charset="0"/>
              </a:rPr>
              <a:t> вам </a:t>
            </a:r>
            <a:r>
              <a:rPr lang="ru-RU" sz="1050" i="1" dirty="0" err="1">
                <a:solidFill>
                  <a:prstClr val="white">
                    <a:lumMod val="50000"/>
                  </a:prstClr>
                </a:solidFill>
                <a:latin typeface="Arial" panose="020B0604020202020204" pitchFamily="34" charset="0"/>
              </a:rPr>
              <a:t>відомо</a:t>
            </a:r>
            <a:r>
              <a:rPr lang="ru-RU" sz="1050" i="1" dirty="0">
                <a:solidFill>
                  <a:prstClr val="white">
                    <a:lumMod val="50000"/>
                  </a:prstClr>
                </a:solidFill>
                <a:latin typeface="Arial" panose="020B0604020202020204" pitchFamily="34" charset="0"/>
              </a:rPr>
              <a:t> про заходи </a:t>
            </a:r>
            <a:r>
              <a:rPr lang="ru-RU" sz="1050" i="1" dirty="0" err="1">
                <a:solidFill>
                  <a:prstClr val="white">
                    <a:lumMod val="50000"/>
                  </a:prstClr>
                </a:solidFill>
                <a:latin typeface="Arial" panose="020B0604020202020204" pitchFamily="34" charset="0"/>
              </a:rPr>
              <a:t>із</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залучення</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молоді</a:t>
            </a:r>
            <a:r>
              <a:rPr lang="ru-RU" sz="1050" i="1" dirty="0">
                <a:solidFill>
                  <a:prstClr val="white">
                    <a:lumMod val="50000"/>
                  </a:prstClr>
                </a:solidFill>
                <a:latin typeface="Arial" panose="020B0604020202020204" pitchFamily="34" charset="0"/>
              </a:rPr>
              <a:t> до </a:t>
            </a:r>
            <a:r>
              <a:rPr lang="ru-RU" sz="1050" i="1" dirty="0" err="1">
                <a:solidFill>
                  <a:prstClr val="white">
                    <a:lumMod val="50000"/>
                  </a:prstClr>
                </a:solidFill>
                <a:latin typeface="Arial" panose="020B0604020202020204" pitchFamily="34" charset="0"/>
              </a:rPr>
              <a:t>участі</a:t>
            </a:r>
            <a:r>
              <a:rPr lang="ru-RU" sz="1050" i="1" dirty="0">
                <a:solidFill>
                  <a:prstClr val="white">
                    <a:lumMod val="50000"/>
                  </a:prstClr>
                </a:solidFill>
                <a:latin typeface="Arial" panose="020B0604020202020204" pitchFamily="34" charset="0"/>
              </a:rPr>
              <a:t> у </a:t>
            </a:r>
            <a:r>
              <a:rPr lang="ru-RU" sz="1050" i="1" dirty="0" err="1">
                <a:solidFill>
                  <a:prstClr val="white">
                    <a:lumMod val="50000"/>
                  </a:prstClr>
                </a:solidFill>
                <a:latin typeface="Arial" panose="020B0604020202020204" pitchFamily="34" charset="0"/>
              </a:rPr>
              <a:t>місцевому</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самоврядуванні</a:t>
            </a:r>
            <a:r>
              <a:rPr lang="ru-RU" sz="1050" i="1" dirty="0">
                <a:solidFill>
                  <a:prstClr val="white">
                    <a:lumMod val="50000"/>
                  </a:prstClr>
                </a:solidFill>
                <a:latin typeface="Arial" panose="020B0604020202020204" pitchFamily="34" charset="0"/>
              </a:rPr>
              <a:t> у </a:t>
            </a:r>
            <a:r>
              <a:rPr lang="ru-RU" sz="1050" i="1" dirty="0" err="1">
                <a:solidFill>
                  <a:prstClr val="white">
                    <a:lumMod val="50000"/>
                  </a:prstClr>
                </a:solidFill>
                <a:latin typeface="Arial" panose="020B0604020202020204" pitchFamily="34" charset="0"/>
              </a:rPr>
              <a:t>вашій</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об’єднаній</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громаді</a:t>
            </a:r>
            <a:r>
              <a:rPr lang="ru-RU" sz="1050" i="1" dirty="0">
                <a:solidFill>
                  <a:prstClr val="white">
                    <a:lumMod val="50000"/>
                  </a:prstClr>
                </a:solidFill>
                <a:latin typeface="Arial" panose="020B0604020202020204" pitchFamily="34" charset="0"/>
              </a:rPr>
              <a:t>?»</a:t>
            </a:r>
          </a:p>
          <a:p>
            <a:pPr lvl="0">
              <a:spcBef>
                <a:spcPts val="0"/>
              </a:spcBef>
              <a:defRPr/>
            </a:pPr>
            <a:r>
              <a:rPr lang="en-US" sz="1050" i="1" dirty="0">
                <a:solidFill>
                  <a:prstClr val="white">
                    <a:lumMod val="50000"/>
                  </a:prstClr>
                </a:solidFill>
                <a:latin typeface="Arial" panose="020B0604020202020204" pitchFamily="34" charset="0"/>
              </a:rPr>
              <a:t>Q8.2. </a:t>
            </a:r>
            <a:r>
              <a:rPr lang="uk-UA" sz="1050" i="1" dirty="0">
                <a:solidFill>
                  <a:prstClr val="white">
                    <a:lumMod val="50000"/>
                  </a:prstClr>
                </a:solidFill>
                <a:latin typeface="Arial" panose="020B0604020202020204" pitchFamily="34" charset="0"/>
              </a:rPr>
              <a:t>«Наскільки дієвим є наявний механізм залучення молоді до участі у місцевому самоврядуванні від імені молоді всієї громади?»</a:t>
            </a:r>
            <a:endParaRPr lang="en-US" sz="1050" i="1" dirty="0">
              <a:solidFill>
                <a:prstClr val="white">
                  <a:lumMod val="50000"/>
                </a:prstClr>
              </a:solidFill>
              <a:latin typeface="Arial" panose="020B0604020202020204" pitchFamily="34" charset="0"/>
            </a:endParaRPr>
          </a:p>
          <a:p>
            <a:pPr lvl="0">
              <a:spcBef>
                <a:spcPts val="0"/>
              </a:spcBef>
              <a:defRPr/>
            </a:pPr>
            <a:endParaRPr kumimoji="0" lang="en-US" sz="105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endParaRPr>
          </a:p>
        </p:txBody>
      </p:sp>
      <p:sp>
        <p:nvSpPr>
          <p:cNvPr id="12" name="TextBox 11">
            <a:extLst>
              <a:ext uri="{FF2B5EF4-FFF2-40B4-BE49-F238E27FC236}">
                <a16:creationId xmlns="" xmlns:a16="http://schemas.microsoft.com/office/drawing/2014/main" id="{9BC3DC77-007C-4820-83F8-63619C828D02}"/>
              </a:ext>
            </a:extLst>
          </p:cNvPr>
          <p:cNvSpPr txBox="1"/>
          <p:nvPr/>
        </p:nvSpPr>
        <p:spPr>
          <a:xfrm>
            <a:off x="1475799" y="1842561"/>
            <a:ext cx="3036485" cy="461665"/>
          </a:xfrm>
          <a:prstGeom prst="rect">
            <a:avLst/>
          </a:prstGeom>
          <a:noFill/>
          <a:ln>
            <a:noFill/>
          </a:ln>
        </p:spPr>
        <p:txBody>
          <a:bodyPr wrap="square" rtlCol="0">
            <a:spAutoFit/>
          </a:bodyPr>
          <a:lstStyle/>
          <a:p>
            <a:pPr lvl="0" algn="ctr">
              <a:defRPr/>
            </a:pPr>
            <a:r>
              <a:rPr lang="uk-UA" sz="1200" b="1" dirty="0">
                <a:solidFill>
                  <a:prstClr val="black"/>
                </a:solidFill>
                <a:latin typeface="Arial"/>
              </a:rPr>
              <a:t>Поінформованість про заходи із залучення молоді*</a:t>
            </a:r>
            <a:endParaRPr kumimoji="0" lang="ru-RU" sz="1200" b="1" i="0" u="none" strike="noStrike" kern="1200" cap="none" spc="0" normalizeH="0" baseline="0" noProof="0" dirty="0">
              <a:ln>
                <a:noFill/>
              </a:ln>
              <a:solidFill>
                <a:prstClr val="black"/>
              </a:solidFill>
              <a:effectLst/>
              <a:uLnTx/>
              <a:uFillTx/>
              <a:latin typeface="Arial"/>
              <a:ea typeface="+mn-ea"/>
              <a:cs typeface="+mn-cs"/>
            </a:endParaRPr>
          </a:p>
        </p:txBody>
      </p:sp>
      <p:pic>
        <p:nvPicPr>
          <p:cNvPr id="16" name="Picture 15" descr="LOGO_FINAL.jpg">
            <a:extLst>
              <a:ext uri="{FF2B5EF4-FFF2-40B4-BE49-F238E27FC236}">
                <a16:creationId xmlns="" xmlns:a16="http://schemas.microsoft.com/office/drawing/2014/main" id="{0BBC36A5-26EC-4589-905B-900C4EB4721A}"/>
              </a:ext>
            </a:extLst>
          </p:cNvPr>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7" name="Graphique 8">
            <a:extLst>
              <a:ext uri="{FF2B5EF4-FFF2-40B4-BE49-F238E27FC236}">
                <a16:creationId xmlns="" xmlns:a16="http://schemas.microsoft.com/office/drawing/2014/main" id="{07F34FFB-C4A3-4200-8D11-25CDC5ADD2BE}"/>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pic>
        <p:nvPicPr>
          <p:cNvPr id="26" name="Picture 25" descr="C:\Users\yyesmukhanova\AppData\Local\Microsoft\Windows\INetCache\Content.Word\Horizontal_RGB_294.png">
            <a:extLst>
              <a:ext uri="{FF2B5EF4-FFF2-40B4-BE49-F238E27FC236}">
                <a16:creationId xmlns="" xmlns:a16="http://schemas.microsoft.com/office/drawing/2014/main" id="{67B7C1F1-8797-4887-93C1-DC2834BA8491}"/>
              </a:ext>
            </a:extLst>
          </p:cNvPr>
          <p:cNvPicPr/>
          <p:nvPr/>
        </p:nvPicPr>
        <p:blipFill rotWithShape="1">
          <a:blip r:embed="rId13"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sp>
        <p:nvSpPr>
          <p:cNvPr id="40" name="TextBox 39">
            <a:extLst>
              <a:ext uri="{FF2B5EF4-FFF2-40B4-BE49-F238E27FC236}">
                <a16:creationId xmlns="" xmlns:a16="http://schemas.microsoft.com/office/drawing/2014/main" id="{A49E3FDB-C943-4D50-9220-4174528A35B9}"/>
              </a:ext>
            </a:extLst>
          </p:cNvPr>
          <p:cNvSpPr txBox="1"/>
          <p:nvPr/>
        </p:nvSpPr>
        <p:spPr>
          <a:xfrm>
            <a:off x="9073326" y="1859135"/>
            <a:ext cx="3082027" cy="276999"/>
          </a:xfrm>
          <a:prstGeom prst="rect">
            <a:avLst/>
          </a:prstGeom>
          <a:noFill/>
          <a:ln>
            <a:noFill/>
          </a:ln>
        </p:spPr>
        <p:txBody>
          <a:bodyPr wrap="square" rtlCol="0">
            <a:spAutoFit/>
          </a:bodyPr>
          <a:lstStyle/>
          <a:p>
            <a:pPr lvl="0" algn="ctr">
              <a:defRPr/>
            </a:pPr>
            <a:r>
              <a:rPr lang="uk-UA" sz="1200" b="1">
                <a:solidFill>
                  <a:prstClr val="black"/>
                </a:solidFill>
                <a:latin typeface="Arial"/>
              </a:rPr>
              <a:t>Механізм дієвий</a:t>
            </a:r>
            <a:r>
              <a:rPr lang="ru-RU" sz="1200">
                <a:solidFill>
                  <a:prstClr val="black"/>
                </a:solidFill>
                <a:latin typeface="Arial"/>
              </a:rPr>
              <a:t>*</a:t>
            </a:r>
            <a:endParaRPr kumimoji="0" lang="ru-RU" sz="1200" i="0" u="none" strike="noStrike" kern="1200" cap="none" spc="0" normalizeH="0" baseline="0" noProof="0">
              <a:ln>
                <a:noFill/>
              </a:ln>
              <a:solidFill>
                <a:prstClr val="black"/>
              </a:solidFill>
              <a:effectLst/>
              <a:uLnTx/>
              <a:uFillTx/>
              <a:latin typeface="Arial"/>
              <a:ea typeface="+mn-ea"/>
              <a:cs typeface="+mn-cs"/>
            </a:endParaRPr>
          </a:p>
        </p:txBody>
      </p:sp>
      <p:graphicFrame>
        <p:nvGraphicFramePr>
          <p:cNvPr id="44" name="Таблица 8">
            <a:extLst>
              <a:ext uri="{FF2B5EF4-FFF2-40B4-BE49-F238E27FC236}">
                <a16:creationId xmlns="" xmlns:a16="http://schemas.microsoft.com/office/drawing/2014/main" id="{EC12C29F-D156-4F65-8DBC-70563E70B11B}"/>
              </a:ext>
            </a:extLst>
          </p:cNvPr>
          <p:cNvGraphicFramePr>
            <a:graphicFrameLocks noGrp="1"/>
          </p:cNvGraphicFramePr>
          <p:nvPr>
            <p:extLst>
              <p:ext uri="{D42A27DB-BD31-4B8C-83A1-F6EECF244321}">
                <p14:modId xmlns:p14="http://schemas.microsoft.com/office/powerpoint/2010/main" val="4042080225"/>
              </p:ext>
            </p:extLst>
          </p:nvPr>
        </p:nvGraphicFramePr>
        <p:xfrm>
          <a:off x="9856327" y="4889040"/>
          <a:ext cx="2110745" cy="628650"/>
        </p:xfrm>
        <a:graphic>
          <a:graphicData uri="http://schemas.openxmlformats.org/drawingml/2006/table">
            <a:tbl>
              <a:tblPr>
                <a:tableStyleId>{C083E6E3-FA7D-4D7B-A595-EF9225AFEA82}</a:tableStyleId>
              </a:tblPr>
              <a:tblGrid>
                <a:gridCol w="2110745">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ru-RU" sz="1000" b="0" u="none" strike="noStrike" dirty="0">
                          <a:solidFill>
                            <a:schemeClr val="tx1"/>
                          </a:solidFill>
                          <a:effectLst/>
                          <a:latin typeface="+mn-lt"/>
                          <a:cs typeface="Arial" panose="020B0604020202020204" pitchFamily="34" charset="0"/>
                        </a:rPr>
                        <a:t>**</a:t>
                      </a:r>
                      <a:r>
                        <a:rPr lang="uk-UA" sz="1000" b="0" u="none" strike="noStrike" dirty="0">
                          <a:solidFill>
                            <a:schemeClr val="tx1"/>
                          </a:solidFill>
                          <a:effectLst/>
                          <a:latin typeface="+mn-lt"/>
                          <a:cs typeface="Arial" panose="020B0604020202020204" pitchFamily="34" charset="0"/>
                        </a:rPr>
                        <a:t>альтернативи «Дуже дієвий» та «Скоріше дієвий»</a:t>
                      </a:r>
                      <a:endParaRPr lang="ru-RU" sz="1000" b="0" u="none" strike="noStrike" dirty="0">
                        <a:solidFill>
                          <a:schemeClr val="tx1"/>
                        </a:solidFill>
                        <a:effectLst/>
                        <a:latin typeface="+mn-lt"/>
                        <a:cs typeface="Arial" panose="020B0604020202020204" pitchFamily="34" charset="0"/>
                      </a:endParaRPr>
                    </a:p>
                    <a:p>
                      <a:pPr marL="0" indent="0" algn="l" fontAlgn="b">
                        <a:buFont typeface="Arial" panose="020B0604020202020204" pitchFamily="34" charset="0"/>
                        <a:buNone/>
                      </a:pPr>
                      <a:endParaRPr lang="en-US" sz="1000" b="0" u="none" strike="noStrike" dirty="0">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0">
                <a:tc>
                  <a:txBody>
                    <a:bodyPr/>
                    <a:lstStyle/>
                    <a:p>
                      <a:pPr algn="l" fontAlgn="b"/>
                      <a:endParaRPr lang="en-US" sz="1000" b="0" i="0" u="none" strike="noStrike" dirty="0">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graphicFrame>
        <p:nvGraphicFramePr>
          <p:cNvPr id="27" name="Таблица 8">
            <a:extLst>
              <a:ext uri="{FF2B5EF4-FFF2-40B4-BE49-F238E27FC236}">
                <a16:creationId xmlns="" xmlns:a16="http://schemas.microsoft.com/office/drawing/2014/main" id="{51B99E79-F783-4A13-95F1-92281C34E05D}"/>
              </a:ext>
            </a:extLst>
          </p:cNvPr>
          <p:cNvGraphicFramePr>
            <a:graphicFrameLocks noGrp="1"/>
          </p:cNvGraphicFramePr>
          <p:nvPr/>
        </p:nvGraphicFramePr>
        <p:xfrm>
          <a:off x="2592488" y="5152124"/>
          <a:ext cx="2929134" cy="568495"/>
        </p:xfrm>
        <a:graphic>
          <a:graphicData uri="http://schemas.openxmlformats.org/drawingml/2006/table">
            <a:tbl>
              <a:tblPr>
                <a:tableStyleId>{C083E6E3-FA7D-4D7B-A595-EF9225AFEA82}</a:tableStyleId>
              </a:tblPr>
              <a:tblGrid>
                <a:gridCol w="2929134">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endParaRPr lang="en-US" sz="1000" b="0" u="none" strike="noStrike" dirty="0">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26055">
                <a:tc>
                  <a:txBody>
                    <a:bodyPr/>
                    <a:lstStyle/>
                    <a:p>
                      <a:pPr algn="l" fontAlgn="b"/>
                      <a:endParaRPr lang="en-US" sz="1000" b="0" i="0" u="none" strike="noStrike" dirty="0">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sp>
        <p:nvSpPr>
          <p:cNvPr id="30" name="TextBox 29">
            <a:extLst>
              <a:ext uri="{FF2B5EF4-FFF2-40B4-BE49-F238E27FC236}">
                <a16:creationId xmlns="" xmlns:a16="http://schemas.microsoft.com/office/drawing/2014/main" id="{FE57BE97-EEAE-4375-8629-ED459F813618}"/>
              </a:ext>
            </a:extLst>
          </p:cNvPr>
          <p:cNvSpPr txBox="1"/>
          <p:nvPr/>
        </p:nvSpPr>
        <p:spPr>
          <a:xfrm>
            <a:off x="5054270" y="1861501"/>
            <a:ext cx="3879386" cy="276999"/>
          </a:xfrm>
          <a:prstGeom prst="rect">
            <a:avLst/>
          </a:prstGeom>
          <a:noFill/>
          <a:ln>
            <a:noFill/>
          </a:ln>
        </p:spPr>
        <p:txBody>
          <a:bodyPr wrap="square" rtlCol="0">
            <a:spAutoFit/>
          </a:bodyPr>
          <a:lstStyle/>
          <a:p>
            <a:pPr lvl="0" algn="ctr">
              <a:defRPr/>
            </a:pPr>
            <a:r>
              <a:rPr lang="uk-UA" sz="1200" b="1">
                <a:solidFill>
                  <a:prstClr val="black"/>
                </a:solidFill>
                <a:latin typeface="Arial"/>
              </a:rPr>
              <a:t>Дієвість існуючих механізмів залучення молоді</a:t>
            </a:r>
            <a:endParaRPr kumimoji="0" lang="ru-RU" sz="1200" b="1" i="0" u="none" strike="noStrike" kern="1200" cap="none" spc="0" normalizeH="0" baseline="0" noProof="0">
              <a:ln>
                <a:noFill/>
              </a:ln>
              <a:solidFill>
                <a:prstClr val="black"/>
              </a:solidFill>
              <a:effectLst/>
              <a:uLnTx/>
              <a:uFillTx/>
              <a:latin typeface="Arial"/>
              <a:ea typeface="+mn-ea"/>
              <a:cs typeface="+mn-cs"/>
            </a:endParaRPr>
          </a:p>
        </p:txBody>
      </p:sp>
      <p:graphicFrame>
        <p:nvGraphicFramePr>
          <p:cNvPr id="31" name="Объект 5">
            <a:extLst>
              <a:ext uri="{FF2B5EF4-FFF2-40B4-BE49-F238E27FC236}">
                <a16:creationId xmlns="" xmlns:a16="http://schemas.microsoft.com/office/drawing/2014/main" id="{BF6F7377-FED3-4BFF-A229-6F422E3EC58C}"/>
              </a:ext>
            </a:extLst>
          </p:cNvPr>
          <p:cNvGraphicFramePr>
            <a:graphicFrameLocks/>
          </p:cNvGraphicFramePr>
          <p:nvPr>
            <p:extLst>
              <p:ext uri="{D42A27DB-BD31-4B8C-83A1-F6EECF244321}">
                <p14:modId xmlns:p14="http://schemas.microsoft.com/office/powerpoint/2010/main" val="3810288737"/>
              </p:ext>
            </p:extLst>
          </p:nvPr>
        </p:nvGraphicFramePr>
        <p:xfrm>
          <a:off x="4428554" y="2339152"/>
          <a:ext cx="4471998" cy="2798216"/>
        </p:xfrm>
        <a:graphic>
          <a:graphicData uri="http://schemas.openxmlformats.org/drawingml/2006/chart">
            <c:chart xmlns:c="http://schemas.openxmlformats.org/drawingml/2006/chart" xmlns:r="http://schemas.openxmlformats.org/officeDocument/2006/relationships" r:id="rId14"/>
          </a:graphicData>
        </a:graphic>
      </p:graphicFrame>
      <p:cxnSp>
        <p:nvCxnSpPr>
          <p:cNvPr id="33" name="Прямая соединительная линия 4">
            <a:extLst>
              <a:ext uri="{FF2B5EF4-FFF2-40B4-BE49-F238E27FC236}">
                <a16:creationId xmlns="" xmlns:a16="http://schemas.microsoft.com/office/drawing/2014/main" id="{74469B5B-B138-4E51-9803-79C51E072E49}"/>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34" name="Рисунок 3">
            <a:extLst>
              <a:ext uri="{FF2B5EF4-FFF2-40B4-BE49-F238E27FC236}">
                <a16:creationId xmlns="" xmlns:a16="http://schemas.microsoft.com/office/drawing/2014/main" id="{2C737EE2-B8C2-45DA-9E45-9FB7D75BF965}"/>
              </a:ext>
            </a:extLst>
          </p:cNvPr>
          <p:cNvPicPr>
            <a:picLocks noChangeAspect="1"/>
          </p:cNvPicPr>
          <p:nvPr/>
        </p:nvPicPr>
        <p:blipFill>
          <a:blip r:embed="rId15" cstate="print">
            <a:alphaModFix/>
            <a:duotone>
              <a:prstClr val="black"/>
              <a:srgbClr val="009D9C">
                <a:tint val="45000"/>
                <a:satMod val="400000"/>
              </a:srgbClr>
            </a:duotone>
            <a:extLst>
              <a:ext uri="{BEBA8EAE-BF5A-486C-A8C5-ECC9F3942E4B}">
                <a14:imgProps xmlns:a14="http://schemas.microsoft.com/office/drawing/2010/main">
                  <a14:imgLayer r:embed="rId16">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sp>
        <p:nvSpPr>
          <p:cNvPr id="35" name="Espace réservé du texte 2">
            <a:extLst>
              <a:ext uri="{FF2B5EF4-FFF2-40B4-BE49-F238E27FC236}">
                <a16:creationId xmlns="" xmlns:a16="http://schemas.microsoft.com/office/drawing/2014/main" id="{29A3B728-CA79-45B9-BB78-42D6D8652FF3}"/>
              </a:ext>
            </a:extLst>
          </p:cNvPr>
          <p:cNvSpPr>
            <a:spLocks noGrp="1"/>
          </p:cNvSpPr>
          <p:nvPr>
            <p:custDataLst>
              <p:tags r:id="rId3"/>
            </p:custDataLst>
          </p:nvPr>
        </p:nvSpPr>
        <p:spPr bwMode="auto">
          <a:xfrm>
            <a:off x="440812" y="1425934"/>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10"/>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00" dirty="0">
                <a:sym typeface="+mn-lt"/>
              </a:rPr>
              <a:t>Період: базове опитування, 2021</a:t>
            </a:r>
            <a:endParaRPr lang="en-US" sz="1000" dirty="0">
              <a:sym typeface="+mn-lt"/>
            </a:endParaRPr>
          </a:p>
        </p:txBody>
      </p:sp>
      <p:sp>
        <p:nvSpPr>
          <p:cNvPr id="36" name="TextBox 35">
            <a:extLst>
              <a:ext uri="{FF2B5EF4-FFF2-40B4-BE49-F238E27FC236}">
                <a16:creationId xmlns="" xmlns:a16="http://schemas.microsoft.com/office/drawing/2014/main" id="{8C8C01F1-067F-4E3C-AD4D-3EC7A809369B}"/>
              </a:ext>
            </a:extLst>
          </p:cNvPr>
          <p:cNvSpPr txBox="1"/>
          <p:nvPr/>
        </p:nvSpPr>
        <p:spPr>
          <a:xfrm>
            <a:off x="343064" y="1032853"/>
            <a:ext cx="7868821" cy="369332"/>
          </a:xfrm>
          <a:prstGeom prst="rect">
            <a:avLst/>
          </a:prstGeom>
          <a:noFill/>
        </p:spPr>
        <p:txBody>
          <a:bodyPr wrap="none" rtlCol="0">
            <a:spAutoFit/>
          </a:bodyPr>
          <a:lstStyle/>
          <a:p>
            <a:r>
              <a:rPr lang="uk-UA">
                <a:solidFill>
                  <a:schemeClr val="bg2"/>
                </a:solidFill>
              </a:rPr>
              <a:t>Заходи та механізм із залучення молоді до місцево</a:t>
            </a:r>
            <a:r>
              <a:rPr lang="ru-RU" err="1">
                <a:solidFill>
                  <a:schemeClr val="bg2"/>
                </a:solidFill>
              </a:rPr>
              <a:t>го</a:t>
            </a:r>
            <a:r>
              <a:rPr lang="uk-UA">
                <a:solidFill>
                  <a:schemeClr val="bg2"/>
                </a:solidFill>
              </a:rPr>
              <a:t> самоврядування </a:t>
            </a:r>
            <a:endParaRPr lang="en-US">
              <a:solidFill>
                <a:schemeClr val="bg2"/>
              </a:solidFill>
            </a:endParaRPr>
          </a:p>
        </p:txBody>
      </p:sp>
      <p:graphicFrame>
        <p:nvGraphicFramePr>
          <p:cNvPr id="50" name="Таблица 8">
            <a:extLst>
              <a:ext uri="{FF2B5EF4-FFF2-40B4-BE49-F238E27FC236}">
                <a16:creationId xmlns="" xmlns:a16="http://schemas.microsoft.com/office/drawing/2014/main" id="{44385FEB-AB4B-4C64-A8B4-593BDB413E8A}"/>
              </a:ext>
            </a:extLst>
          </p:cNvPr>
          <p:cNvGraphicFramePr>
            <a:graphicFrameLocks noGrp="1"/>
          </p:cNvGraphicFramePr>
          <p:nvPr>
            <p:extLst>
              <p:ext uri="{D42A27DB-BD31-4B8C-83A1-F6EECF244321}">
                <p14:modId xmlns:p14="http://schemas.microsoft.com/office/powerpoint/2010/main" val="2805238313"/>
              </p:ext>
            </p:extLst>
          </p:nvPr>
        </p:nvGraphicFramePr>
        <p:xfrm>
          <a:off x="2387621" y="5029124"/>
          <a:ext cx="2929134" cy="568495"/>
        </p:xfrm>
        <a:graphic>
          <a:graphicData uri="http://schemas.openxmlformats.org/drawingml/2006/table">
            <a:tbl>
              <a:tblPr>
                <a:tableStyleId>{C083E6E3-FA7D-4D7B-A595-EF9225AFEA82}</a:tableStyleId>
              </a:tblPr>
              <a:tblGrid>
                <a:gridCol w="2929134">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ru-RU" sz="1000" b="0" u="none" strike="noStrike" dirty="0">
                          <a:solidFill>
                            <a:schemeClr val="tx1"/>
                          </a:solidFill>
                          <a:effectLst/>
                          <a:latin typeface="+mn-lt"/>
                          <a:cs typeface="Arial" panose="020B0604020202020204" pitchFamily="34" charset="0"/>
                        </a:rPr>
                        <a:t>*</a:t>
                      </a:r>
                      <a:r>
                        <a:rPr lang="uk-UA" sz="1000" b="0" u="none" strike="noStrike" dirty="0">
                          <a:solidFill>
                            <a:schemeClr val="tx1"/>
                          </a:solidFill>
                          <a:effectLst/>
                          <a:latin typeface="+mn-lt"/>
                          <a:cs typeface="Arial" panose="020B0604020202020204" pitchFamily="34" charset="0"/>
                        </a:rPr>
                        <a:t>%відповідей «Так»</a:t>
                      </a:r>
                      <a:endParaRPr lang="ru-RU" sz="1000" b="0" u="none" strike="noStrike" dirty="0">
                        <a:solidFill>
                          <a:schemeClr val="tx1"/>
                        </a:solidFill>
                        <a:effectLst/>
                        <a:latin typeface="+mn-lt"/>
                        <a:cs typeface="Arial" panose="020B0604020202020204" pitchFamily="34" charset="0"/>
                      </a:endParaRPr>
                    </a:p>
                    <a:p>
                      <a:pPr marL="0" indent="0" algn="l" fontAlgn="b">
                        <a:buFont typeface="Arial" panose="020B0604020202020204" pitchFamily="34" charset="0"/>
                        <a:buNone/>
                      </a:pPr>
                      <a:endParaRPr lang="en-US" sz="1000" b="0" u="none" strike="noStrike" dirty="0">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0">
                <a:tc>
                  <a:txBody>
                    <a:bodyPr/>
                    <a:lstStyle/>
                    <a:p>
                      <a:pPr algn="l" fontAlgn="b"/>
                      <a:endParaRPr lang="en-US" sz="1000" b="0" i="0" u="none" strike="noStrike" dirty="0">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grpSp>
        <p:nvGrpSpPr>
          <p:cNvPr id="21" name="Group 20">
            <a:extLst>
              <a:ext uri="{FF2B5EF4-FFF2-40B4-BE49-F238E27FC236}">
                <a16:creationId xmlns="" xmlns:a16="http://schemas.microsoft.com/office/drawing/2014/main" id="{3E8893DF-B8F6-4459-9119-602C8B9D4BCE}"/>
              </a:ext>
            </a:extLst>
          </p:cNvPr>
          <p:cNvGrpSpPr/>
          <p:nvPr/>
        </p:nvGrpSpPr>
        <p:grpSpPr>
          <a:xfrm>
            <a:off x="9362754" y="6412191"/>
            <a:ext cx="3057483" cy="400111"/>
            <a:chOff x="8729708" y="6238203"/>
            <a:chExt cx="3057483" cy="400111"/>
          </a:xfrm>
        </p:grpSpPr>
        <p:sp>
          <p:nvSpPr>
            <p:cNvPr id="24" name="Rectangle 27">
              <a:extLst>
                <a:ext uri="{FF2B5EF4-FFF2-40B4-BE49-F238E27FC236}">
                  <a16:creationId xmlns="" xmlns:a16="http://schemas.microsoft.com/office/drawing/2014/main" id="{E4BD8B6C-5100-4B26-A031-C3ADA00FB5E0}"/>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25" name="TextBox 24">
              <a:extLst>
                <a:ext uri="{FF2B5EF4-FFF2-40B4-BE49-F238E27FC236}">
                  <a16:creationId xmlns="" xmlns:a16="http://schemas.microsoft.com/office/drawing/2014/main" id="{47748211-28DF-41DF-B265-DEFD6AB10654}"/>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28" name="Rectangle 27">
              <a:extLst>
                <a:ext uri="{FF2B5EF4-FFF2-40B4-BE49-F238E27FC236}">
                  <a16:creationId xmlns="" xmlns:a16="http://schemas.microsoft.com/office/drawing/2014/main" id="{6B384B05-02CE-479E-BC4F-818AC75931B9}"/>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16708242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 xmlns:a16="http://schemas.microsoft.com/office/drawing/2014/main" id="{FE9A3545-4159-4447-A0BD-49F2CD2A62C3}"/>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8307" name="think-cell Slide" r:id="rId5" imgW="359" imgH="358" progId="TCLayout.ActiveDocument.1">
                  <p:embed/>
                </p:oleObj>
              </mc:Choice>
              <mc:Fallback>
                <p:oleObj name="think-cell Slide" r:id="rId5" imgW="359" imgH="358" progId="TCLayout.ActiveDocument.1">
                  <p:embed/>
                  <p:pic>
                    <p:nvPicPr>
                      <p:cNvPr id="2" name="Object 1" hidden="1">
                        <a:extLst>
                          <a:ext uri="{FF2B5EF4-FFF2-40B4-BE49-F238E27FC236}">
                            <a16:creationId xmlns="" xmlns:a16="http://schemas.microsoft.com/office/drawing/2014/main" id="{FE9A3545-4159-4447-A0BD-49F2CD2A62C3}"/>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 name="Espace réservé du texte 1">
            <a:extLst>
              <a:ext uri="{FF2B5EF4-FFF2-40B4-BE49-F238E27FC236}">
                <a16:creationId xmlns="" xmlns:a16="http://schemas.microsoft.com/office/drawing/2014/main" id="{209AEC3C-0AB0-46A7-BFA1-CB21C7F3A128}"/>
              </a:ext>
            </a:extLst>
          </p:cNvPr>
          <p:cNvSpPr txBox="1">
            <a:spLocks/>
          </p:cNvSpPr>
          <p:nvPr/>
        </p:nvSpPr>
        <p:spPr>
          <a:xfrm>
            <a:off x="259641" y="6074111"/>
            <a:ext cx="11463417" cy="423122"/>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7"/>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uk-UA" sz="1050" i="1" dirty="0">
                <a:solidFill>
                  <a:prstClr val="white">
                    <a:lumMod val="50000"/>
                  </a:prstClr>
                </a:solidFill>
                <a:latin typeface="Arial" panose="020B0604020202020204" pitchFamily="34" charset="0"/>
              </a:rPr>
              <a:t>Джерело </a:t>
            </a:r>
            <a:r>
              <a:rPr lang="en-US" sz="1050" i="1" dirty="0">
                <a:solidFill>
                  <a:schemeClr val="bg1">
                    <a:lumMod val="50000"/>
                  </a:schemeClr>
                </a:solidFill>
                <a:latin typeface="Arial" panose="020B0604020202020204" pitchFamily="34" charset="0"/>
              </a:rPr>
              <a:t>: </a:t>
            </a:r>
            <a:r>
              <a:rPr lang="en-US" sz="1050" i="1" dirty="0">
                <a:solidFill>
                  <a:prstClr val="white">
                    <a:lumMod val="50000"/>
                  </a:prstClr>
                </a:solidFill>
                <a:latin typeface="Arial" panose="020B0604020202020204" pitchFamily="34" charset="0"/>
              </a:rPr>
              <a:t>Q35 “</a:t>
            </a:r>
            <a:r>
              <a:rPr lang="ru-RU" sz="1050" i="1" dirty="0">
                <a:solidFill>
                  <a:prstClr val="white">
                    <a:lumMod val="50000"/>
                  </a:prstClr>
                </a:solidFill>
                <a:latin typeface="Arial" panose="020B0604020202020204" pitchFamily="34" charset="0"/>
              </a:rPr>
              <a:t>На Вашу думку, </a:t>
            </a:r>
            <a:r>
              <a:rPr lang="ru-RU" sz="1050" i="1" dirty="0" err="1">
                <a:solidFill>
                  <a:prstClr val="white">
                    <a:lumMod val="50000"/>
                  </a:prstClr>
                </a:solidFill>
                <a:latin typeface="Arial" panose="020B0604020202020204" pitchFamily="34" charset="0"/>
              </a:rPr>
              <a:t>які</a:t>
            </a:r>
            <a:r>
              <a:rPr lang="ru-RU" sz="1050" i="1" dirty="0">
                <a:solidFill>
                  <a:prstClr val="white">
                    <a:lumMod val="50000"/>
                  </a:prstClr>
                </a:solidFill>
                <a:latin typeface="Arial" panose="020B0604020202020204" pitchFamily="34" charset="0"/>
              </a:rPr>
              <a:t> з </a:t>
            </a:r>
            <a:r>
              <a:rPr lang="ru-RU" sz="1050" i="1" dirty="0" err="1">
                <a:solidFill>
                  <a:prstClr val="white">
                    <a:lumMod val="50000"/>
                  </a:prstClr>
                </a:solidFill>
                <a:latin typeface="Arial" panose="020B0604020202020204" pitchFamily="34" charset="0"/>
              </a:rPr>
              <a:t>наступних</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груп</a:t>
            </a:r>
            <a:r>
              <a:rPr lang="ru-RU" sz="1050" i="1" dirty="0">
                <a:solidFill>
                  <a:prstClr val="white">
                    <a:lumMod val="50000"/>
                  </a:prstClr>
                </a:solidFill>
                <a:latin typeface="Arial" panose="020B0604020202020204" pitchFamily="34" charset="0"/>
              </a:rPr>
              <a:t> (до 3-х </a:t>
            </a:r>
            <a:r>
              <a:rPr lang="ru-RU" sz="1050" i="1" dirty="0" err="1">
                <a:solidFill>
                  <a:prstClr val="white">
                    <a:lumMod val="50000"/>
                  </a:prstClr>
                </a:solidFill>
                <a:latin typeface="Arial" panose="020B0604020202020204" pitchFamily="34" charset="0"/>
              </a:rPr>
              <a:t>відповідей</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мають</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найбільший</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вплив</a:t>
            </a:r>
            <a:r>
              <a:rPr lang="ru-RU" sz="1050" i="1" dirty="0">
                <a:solidFill>
                  <a:prstClr val="white">
                    <a:lumMod val="50000"/>
                  </a:prstClr>
                </a:solidFill>
                <a:latin typeface="Arial" panose="020B0604020202020204" pitchFamily="34" charset="0"/>
              </a:rPr>
              <a:t> на </a:t>
            </a:r>
            <a:r>
              <a:rPr lang="ru-RU" sz="1050" i="1" dirty="0" err="1">
                <a:solidFill>
                  <a:prstClr val="white">
                    <a:lumMod val="50000"/>
                  </a:prstClr>
                </a:solidFill>
                <a:latin typeface="Arial" panose="020B0604020202020204" pitchFamily="34" charset="0"/>
              </a:rPr>
              <a:t>прийняття</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рішень</a:t>
            </a:r>
            <a:r>
              <a:rPr lang="ru-RU" sz="1050" i="1" dirty="0">
                <a:solidFill>
                  <a:prstClr val="white">
                    <a:lumMod val="50000"/>
                  </a:prstClr>
                </a:solidFill>
                <a:latin typeface="Arial" panose="020B0604020202020204" pitchFamily="34" charset="0"/>
              </a:rPr>
              <a:t> у </a:t>
            </a:r>
            <a:r>
              <a:rPr lang="ru-RU" sz="1050" i="1" dirty="0" err="1">
                <a:solidFill>
                  <a:prstClr val="white">
                    <a:lumMod val="50000"/>
                  </a:prstClr>
                </a:solidFill>
                <a:latin typeface="Arial" panose="020B0604020202020204" pitchFamily="34" charset="0"/>
              </a:rPr>
              <a:t>Вашій</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громаді</a:t>
            </a:r>
            <a:r>
              <a:rPr lang="ru-RU" sz="1050" i="1" dirty="0">
                <a:solidFill>
                  <a:prstClr val="white">
                    <a:lumMod val="50000"/>
                  </a:prstClr>
                </a:solidFill>
                <a:latin typeface="Arial" panose="020B0604020202020204" pitchFamily="34" charset="0"/>
              </a:rPr>
              <a:t>, а </a:t>
            </a:r>
            <a:r>
              <a:rPr lang="ru-RU" sz="1050" i="1" dirty="0" err="1">
                <a:solidFill>
                  <a:prstClr val="white">
                    <a:lumMod val="50000"/>
                  </a:prstClr>
                </a:solidFill>
                <a:latin typeface="Arial" panose="020B0604020202020204" pitchFamily="34" charset="0"/>
              </a:rPr>
              <a:t>які</a:t>
            </a:r>
            <a:r>
              <a:rPr lang="ru-RU" sz="1050" i="1" dirty="0">
                <a:solidFill>
                  <a:prstClr val="white">
                    <a:lumMod val="50000"/>
                  </a:prstClr>
                </a:solidFill>
                <a:latin typeface="Arial" panose="020B0604020202020204" pitchFamily="34" charset="0"/>
              </a:rPr>
              <a:t> (до 3-х </a:t>
            </a:r>
            <a:r>
              <a:rPr lang="ru-RU" sz="1050" i="1" dirty="0" err="1">
                <a:solidFill>
                  <a:prstClr val="white">
                    <a:lumMod val="50000"/>
                  </a:prstClr>
                </a:solidFill>
                <a:latin typeface="Arial" panose="020B0604020202020204" pitchFamily="34" charset="0"/>
              </a:rPr>
              <a:t>відповідей</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мають</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найменший</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вплив</a:t>
            </a:r>
            <a:r>
              <a:rPr lang="ru-RU" sz="1050" i="1" dirty="0">
                <a:solidFill>
                  <a:prstClr val="white">
                    <a:lumMod val="50000"/>
                  </a:prstClr>
                </a:solidFill>
                <a:latin typeface="Arial" panose="020B0604020202020204" pitchFamily="34" charset="0"/>
              </a:rPr>
              <a:t>?»</a:t>
            </a:r>
            <a:endParaRPr lang="en-US" sz="1050" i="1" dirty="0">
              <a:solidFill>
                <a:schemeClr val="bg1">
                  <a:lumMod val="50000"/>
                </a:schemeClr>
              </a:solidFill>
              <a:latin typeface="Arial" panose="020B0604020202020204" pitchFamily="34" charset="0"/>
            </a:endParaRPr>
          </a:p>
        </p:txBody>
      </p:sp>
      <p:sp>
        <p:nvSpPr>
          <p:cNvPr id="10" name="Текст 2">
            <a:extLst>
              <a:ext uri="{FF2B5EF4-FFF2-40B4-BE49-F238E27FC236}">
                <a16:creationId xmlns="" xmlns:a16="http://schemas.microsoft.com/office/drawing/2014/main" id="{5F99ACD8-16A6-4322-B52C-8F0787E00B5D}"/>
              </a:ext>
            </a:extLst>
          </p:cNvPr>
          <p:cNvSpPr txBox="1">
            <a:spLocks/>
          </p:cNvSpPr>
          <p:nvPr/>
        </p:nvSpPr>
        <p:spPr>
          <a:xfrm>
            <a:off x="2682414" y="509422"/>
            <a:ext cx="9433288" cy="707073"/>
          </a:xfrm>
          <a:prstGeom prst="rect">
            <a:avLst/>
          </a:prstGeom>
        </p:spPr>
        <p:txBody>
          <a:bodyPr lIns="91384" tIns="45718" rIns="91384" bIns="45718"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800">
              <a:solidFill>
                <a:schemeClr val="accent1"/>
              </a:solidFill>
            </a:endParaRPr>
          </a:p>
        </p:txBody>
      </p:sp>
      <p:pic>
        <p:nvPicPr>
          <p:cNvPr id="14" name="Picture 13" descr="LOGO_FINAL.jpg">
            <a:extLst>
              <a:ext uri="{FF2B5EF4-FFF2-40B4-BE49-F238E27FC236}">
                <a16:creationId xmlns="" xmlns:a16="http://schemas.microsoft.com/office/drawing/2014/main" id="{A3D3AF02-E8FC-4312-B6D2-B2C1F7E7C378}"/>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5" name="Picture 14" descr="C:\Users\yyesmukhanova\AppData\Local\Microsoft\Windows\INetCache\Content.Word\Horizontal_RGB_294.png">
            <a:extLst>
              <a:ext uri="{FF2B5EF4-FFF2-40B4-BE49-F238E27FC236}">
                <a16:creationId xmlns="" xmlns:a16="http://schemas.microsoft.com/office/drawing/2014/main" id="{608ACA3B-423B-462C-9747-822A15A4F1DF}"/>
              </a:ext>
            </a:extLst>
          </p:cNvPr>
          <p:cNvPicPr/>
          <p:nvPr/>
        </p:nvPicPr>
        <p:blipFill rotWithShape="1">
          <a:blip r:embed="rId9"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pic>
        <p:nvPicPr>
          <p:cNvPr id="16" name="Graphique 8">
            <a:extLst>
              <a:ext uri="{FF2B5EF4-FFF2-40B4-BE49-F238E27FC236}">
                <a16:creationId xmlns="" xmlns:a16="http://schemas.microsoft.com/office/drawing/2014/main" id="{65978835-E234-4E03-A200-446D72508659}"/>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sp>
        <p:nvSpPr>
          <p:cNvPr id="44" name="TextBox 43">
            <a:extLst>
              <a:ext uri="{FF2B5EF4-FFF2-40B4-BE49-F238E27FC236}">
                <a16:creationId xmlns="" xmlns:a16="http://schemas.microsoft.com/office/drawing/2014/main" id="{5AC8C618-9522-4FEF-A020-5DCACCAA8A88}"/>
              </a:ext>
            </a:extLst>
          </p:cNvPr>
          <p:cNvSpPr txBox="1"/>
          <p:nvPr/>
        </p:nvSpPr>
        <p:spPr>
          <a:xfrm>
            <a:off x="8390914" y="1888757"/>
            <a:ext cx="1441983" cy="276999"/>
          </a:xfrm>
          <a:prstGeom prst="rect">
            <a:avLst/>
          </a:prstGeom>
          <a:noFill/>
        </p:spPr>
        <p:txBody>
          <a:bodyPr wrap="square" rtlCol="0">
            <a:spAutoFit/>
          </a:bodyPr>
          <a:lstStyle/>
          <a:p>
            <a:r>
              <a:rPr lang="uk-UA" sz="1200" b="1" dirty="0"/>
              <a:t>Когорта 4</a:t>
            </a:r>
            <a:endParaRPr lang="en-US" sz="1200" b="1" dirty="0"/>
          </a:p>
        </p:txBody>
      </p:sp>
      <p:sp>
        <p:nvSpPr>
          <p:cNvPr id="22" name="TextBox 21">
            <a:extLst>
              <a:ext uri="{FF2B5EF4-FFF2-40B4-BE49-F238E27FC236}">
                <a16:creationId xmlns="" xmlns:a16="http://schemas.microsoft.com/office/drawing/2014/main" id="{DA04F0F8-19A1-4357-A92D-DF3F213242C1}"/>
              </a:ext>
            </a:extLst>
          </p:cNvPr>
          <p:cNvSpPr txBox="1"/>
          <p:nvPr/>
        </p:nvSpPr>
        <p:spPr>
          <a:xfrm>
            <a:off x="267683" y="1021130"/>
            <a:ext cx="8696868" cy="369332"/>
          </a:xfrm>
          <a:prstGeom prst="rect">
            <a:avLst/>
          </a:prstGeom>
          <a:noFill/>
        </p:spPr>
        <p:txBody>
          <a:bodyPr wrap="none" rtlCol="0">
            <a:spAutoFit/>
          </a:bodyPr>
          <a:lstStyle/>
          <a:p>
            <a:r>
              <a:rPr lang="uk-UA" dirty="0">
                <a:solidFill>
                  <a:schemeClr val="bg2"/>
                </a:solidFill>
              </a:rPr>
              <a:t>Групи, які мають найбільший і найменший вплив на прийняття рішень в громаді</a:t>
            </a:r>
            <a:endParaRPr lang="ru-RU" dirty="0">
              <a:solidFill>
                <a:schemeClr val="bg2"/>
              </a:solidFill>
            </a:endParaRPr>
          </a:p>
        </p:txBody>
      </p:sp>
      <p:sp>
        <p:nvSpPr>
          <p:cNvPr id="23" name="Rectangle 22">
            <a:extLst>
              <a:ext uri="{FF2B5EF4-FFF2-40B4-BE49-F238E27FC236}">
                <a16:creationId xmlns="" xmlns:a16="http://schemas.microsoft.com/office/drawing/2014/main" id="{8F842C19-FC56-4E0D-AE8A-F3C549D43DF7}"/>
              </a:ext>
            </a:extLst>
          </p:cNvPr>
          <p:cNvSpPr/>
          <p:nvPr/>
        </p:nvSpPr>
        <p:spPr>
          <a:xfrm>
            <a:off x="419099" y="2113468"/>
            <a:ext cx="146270" cy="14627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0" tIns="45720" rIns="91440" bIns="45720" numCol="1" spcCol="0" rtlCol="0" fromWordArt="0" anchor="ctr" anchorCtr="0" forceAA="0" compatLnSpc="1">
            <a:prstTxWarp prst="textNoShape">
              <a:avLst/>
            </a:prstTxWarp>
            <a:noAutofit/>
          </a:bodyPr>
          <a:lstStyle/>
          <a:p>
            <a:r>
              <a:rPr lang="en-US" sz="1100" b="1" i="1" dirty="0">
                <a:solidFill>
                  <a:schemeClr val="bg1">
                    <a:lumMod val="50000"/>
                  </a:schemeClr>
                </a:solidFill>
              </a:rPr>
              <a:t> </a:t>
            </a:r>
            <a:r>
              <a:rPr lang="uk-UA" sz="1050" b="1" dirty="0">
                <a:solidFill>
                  <a:schemeClr val="tx1"/>
                </a:solidFill>
              </a:rPr>
              <a:t>найбільш впливові групи</a:t>
            </a:r>
            <a:endParaRPr lang="en-GB" sz="1100" b="1" dirty="0">
              <a:solidFill>
                <a:schemeClr val="tx1"/>
              </a:solidFill>
            </a:endParaRPr>
          </a:p>
        </p:txBody>
      </p:sp>
      <p:sp>
        <p:nvSpPr>
          <p:cNvPr id="24" name="Rectangle 23">
            <a:extLst>
              <a:ext uri="{FF2B5EF4-FFF2-40B4-BE49-F238E27FC236}">
                <a16:creationId xmlns="" xmlns:a16="http://schemas.microsoft.com/office/drawing/2014/main" id="{B7282013-63FB-4EA1-A5A5-F3E594537E35}"/>
              </a:ext>
            </a:extLst>
          </p:cNvPr>
          <p:cNvSpPr/>
          <p:nvPr/>
        </p:nvSpPr>
        <p:spPr>
          <a:xfrm>
            <a:off x="412346" y="4161956"/>
            <a:ext cx="146270" cy="14627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0" tIns="45720" rIns="91440" bIns="45720" numCol="1" spcCol="0" rtlCol="0" fromWordArt="0" anchor="ctr" anchorCtr="0" forceAA="0" compatLnSpc="1">
            <a:prstTxWarp prst="textNoShape">
              <a:avLst/>
            </a:prstTxWarp>
            <a:noAutofit/>
          </a:bodyPr>
          <a:lstStyle/>
          <a:p>
            <a:r>
              <a:rPr lang="en-US" sz="1100" b="1" i="1" dirty="0">
                <a:solidFill>
                  <a:schemeClr val="bg1">
                    <a:lumMod val="50000"/>
                  </a:schemeClr>
                </a:solidFill>
              </a:rPr>
              <a:t> </a:t>
            </a:r>
            <a:r>
              <a:rPr lang="uk-UA" sz="1050" b="1" dirty="0">
                <a:solidFill>
                  <a:schemeClr val="tx1"/>
                </a:solidFill>
              </a:rPr>
              <a:t>найменш впливові групи</a:t>
            </a:r>
            <a:endParaRPr lang="en-GB" sz="1600" b="1" dirty="0">
              <a:solidFill>
                <a:schemeClr val="tx1"/>
              </a:solidFill>
            </a:endParaRPr>
          </a:p>
        </p:txBody>
      </p:sp>
      <p:sp>
        <p:nvSpPr>
          <p:cNvPr id="26" name="Espace réservé du texte 2">
            <a:extLst>
              <a:ext uri="{FF2B5EF4-FFF2-40B4-BE49-F238E27FC236}">
                <a16:creationId xmlns="" xmlns:a16="http://schemas.microsoft.com/office/drawing/2014/main" id="{BE175763-844D-4DBF-97D1-D65AE192CC63}"/>
              </a:ext>
            </a:extLst>
          </p:cNvPr>
          <p:cNvSpPr>
            <a:spLocks noGrp="1"/>
          </p:cNvSpPr>
          <p:nvPr>
            <p:custDataLst>
              <p:tags r:id="rId3"/>
            </p:custDataLst>
          </p:nvPr>
        </p:nvSpPr>
        <p:spPr bwMode="auto">
          <a:xfrm>
            <a:off x="377312" y="1393001"/>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7"/>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en-US" altLang="en-US" sz="1000" dirty="0">
                <a:sym typeface="+mn-lt"/>
              </a:rPr>
              <a:t>Period: </a:t>
            </a:r>
            <a:r>
              <a:rPr lang="uk-UA" altLang="en-US" sz="1000" dirty="0">
                <a:sym typeface="+mn-lt"/>
              </a:rPr>
              <a:t>базове опитування, 2021</a:t>
            </a:r>
            <a:endParaRPr lang="en-US" sz="1000" dirty="0">
              <a:sym typeface="+mn-lt"/>
            </a:endParaRPr>
          </a:p>
        </p:txBody>
      </p:sp>
      <p:sp>
        <p:nvSpPr>
          <p:cNvPr id="32" name="TextBox 31">
            <a:extLst>
              <a:ext uri="{FF2B5EF4-FFF2-40B4-BE49-F238E27FC236}">
                <a16:creationId xmlns="" xmlns:a16="http://schemas.microsoft.com/office/drawing/2014/main" id="{3D89208F-94C0-4CCC-97FE-A9B14DE643FB}"/>
              </a:ext>
            </a:extLst>
          </p:cNvPr>
          <p:cNvSpPr txBox="1"/>
          <p:nvPr/>
        </p:nvSpPr>
        <p:spPr>
          <a:xfrm>
            <a:off x="4097053" y="1888756"/>
            <a:ext cx="2271751" cy="276999"/>
          </a:xfrm>
          <a:prstGeom prst="rect">
            <a:avLst/>
          </a:prstGeom>
          <a:noFill/>
        </p:spPr>
        <p:txBody>
          <a:bodyPr wrap="square" rtlCol="0">
            <a:spAutoFit/>
          </a:bodyPr>
          <a:lstStyle/>
          <a:p>
            <a:r>
              <a:rPr lang="ru-RU" sz="1200" b="1" dirty="0" err="1"/>
              <a:t>Лосинівська</a:t>
            </a:r>
            <a:endParaRPr lang="en-US" sz="1200" b="1" dirty="0"/>
          </a:p>
        </p:txBody>
      </p:sp>
      <p:cxnSp>
        <p:nvCxnSpPr>
          <p:cNvPr id="39" name="Прямая соединительная линия 4">
            <a:extLst>
              <a:ext uri="{FF2B5EF4-FFF2-40B4-BE49-F238E27FC236}">
                <a16:creationId xmlns="" xmlns:a16="http://schemas.microsoft.com/office/drawing/2014/main" id="{1EF2316A-F396-4F84-A922-9FB256A989A8}"/>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40" name="Рисунок 3">
            <a:extLst>
              <a:ext uri="{FF2B5EF4-FFF2-40B4-BE49-F238E27FC236}">
                <a16:creationId xmlns="" xmlns:a16="http://schemas.microsoft.com/office/drawing/2014/main" id="{579AC890-05B7-40D1-B226-2B69D392B5A6}"/>
              </a:ext>
            </a:extLst>
          </p:cNvPr>
          <p:cNvPicPr>
            <a:picLocks noChangeAspect="1"/>
          </p:cNvPicPr>
          <p:nvPr/>
        </p:nvPicPr>
        <p:blipFill>
          <a:blip r:embed="rId11" cstate="print">
            <a:alphaModFix/>
            <a:duotone>
              <a:prstClr val="black"/>
              <a:srgbClr val="009D9C">
                <a:tint val="45000"/>
                <a:satMod val="400000"/>
              </a:srgbClr>
            </a:duotone>
            <a:extLst>
              <a:ext uri="{BEBA8EAE-BF5A-486C-A8C5-ECC9F3942E4B}">
                <a14:imgProps xmlns:a14="http://schemas.microsoft.com/office/drawing/2010/main">
                  <a14:imgLayer r:embed="rId12">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grpSp>
        <p:nvGrpSpPr>
          <p:cNvPr id="41" name="Group 40">
            <a:extLst>
              <a:ext uri="{FF2B5EF4-FFF2-40B4-BE49-F238E27FC236}">
                <a16:creationId xmlns="" xmlns:a16="http://schemas.microsoft.com/office/drawing/2014/main" id="{70342BD5-52AC-4937-8574-6F53954E5CF1}"/>
              </a:ext>
            </a:extLst>
          </p:cNvPr>
          <p:cNvGrpSpPr/>
          <p:nvPr/>
        </p:nvGrpSpPr>
        <p:grpSpPr>
          <a:xfrm>
            <a:off x="9362754" y="6412191"/>
            <a:ext cx="3057483" cy="400111"/>
            <a:chOff x="8729708" y="6238203"/>
            <a:chExt cx="3057483" cy="400111"/>
          </a:xfrm>
        </p:grpSpPr>
        <p:sp>
          <p:nvSpPr>
            <p:cNvPr id="42" name="Rectangle 27">
              <a:extLst>
                <a:ext uri="{FF2B5EF4-FFF2-40B4-BE49-F238E27FC236}">
                  <a16:creationId xmlns="" xmlns:a16="http://schemas.microsoft.com/office/drawing/2014/main" id="{A743505D-ADA5-47E8-BC14-0C535391E964}"/>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43" name="TextBox 42">
              <a:extLst>
                <a:ext uri="{FF2B5EF4-FFF2-40B4-BE49-F238E27FC236}">
                  <a16:creationId xmlns="" xmlns:a16="http://schemas.microsoft.com/office/drawing/2014/main" id="{939F7810-8DB8-48F1-BEA7-EB9EDC35BB1F}"/>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46" name="Rectangle 45">
              <a:extLst>
                <a:ext uri="{FF2B5EF4-FFF2-40B4-BE49-F238E27FC236}">
                  <a16:creationId xmlns="" xmlns:a16="http://schemas.microsoft.com/office/drawing/2014/main" id="{393B1AB7-D3B8-4E6C-9B24-36C2DB629AA7}"/>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graphicFrame>
        <p:nvGraphicFramePr>
          <p:cNvPr id="50" name="Таблица 6">
            <a:extLst>
              <a:ext uri="{FF2B5EF4-FFF2-40B4-BE49-F238E27FC236}">
                <a16:creationId xmlns="" xmlns:a16="http://schemas.microsoft.com/office/drawing/2014/main" id="{8C07A820-E163-4137-BA6D-7E3FB2377888}"/>
              </a:ext>
            </a:extLst>
          </p:cNvPr>
          <p:cNvGraphicFramePr>
            <a:graphicFrameLocks noGrp="1"/>
          </p:cNvGraphicFramePr>
          <p:nvPr>
            <p:extLst>
              <p:ext uri="{D42A27DB-BD31-4B8C-83A1-F6EECF244321}">
                <p14:modId xmlns:p14="http://schemas.microsoft.com/office/powerpoint/2010/main" val="3566736408"/>
              </p:ext>
            </p:extLst>
          </p:nvPr>
        </p:nvGraphicFramePr>
        <p:xfrm>
          <a:off x="419100" y="2398487"/>
          <a:ext cx="11303958" cy="1463040"/>
        </p:xfrm>
        <a:graphic>
          <a:graphicData uri="http://schemas.openxmlformats.org/drawingml/2006/table">
            <a:tbl>
              <a:tblPr>
                <a:tableStyleId>{2D5ABB26-0587-4C30-8999-92F81FD0307C}</a:tableStyleId>
              </a:tblPr>
              <a:tblGrid>
                <a:gridCol w="11303958">
                  <a:extLst>
                    <a:ext uri="{9D8B030D-6E8A-4147-A177-3AD203B41FA5}">
                      <a16:colId xmlns="" xmlns:a16="http://schemas.microsoft.com/office/drawing/2014/main" val="20000"/>
                    </a:ext>
                  </a:extLst>
                </a:gridCol>
              </a:tblGrid>
              <a:tr h="292608">
                <a:tc>
                  <a:txBody>
                    <a:bodyPr/>
                    <a:lstStyle/>
                    <a:p>
                      <a:pPr algn="l" fontAlgn="t"/>
                      <a:r>
                        <a:rPr lang="ru-RU" sz="900" b="0" i="0" u="none" strike="noStrike">
                          <a:solidFill>
                            <a:srgbClr val="000000"/>
                          </a:solidFill>
                          <a:effectLst/>
                          <a:latin typeface="+mn-lt"/>
                        </a:rPr>
                        <a:t>Багаті люди</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476424211"/>
                  </a:ext>
                </a:extLst>
              </a:tr>
              <a:tr h="292608">
                <a:tc>
                  <a:txBody>
                    <a:bodyPr/>
                    <a:lstStyle/>
                    <a:p>
                      <a:pPr algn="l" fontAlgn="t"/>
                      <a:r>
                        <a:rPr lang="ru-RU" sz="900" b="0" i="0" u="none" strike="noStrike">
                          <a:solidFill>
                            <a:srgbClr val="000000"/>
                          </a:solidFill>
                          <a:effectLst/>
                          <a:latin typeface="+mn-lt"/>
                        </a:rPr>
                        <a:t>Люди, які народились в цій громаді</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2293269131"/>
                  </a:ext>
                </a:extLst>
              </a:tr>
              <a:tr h="292608">
                <a:tc>
                  <a:txBody>
                    <a:bodyPr/>
                    <a:lstStyle/>
                    <a:p>
                      <a:pPr algn="l" fontAlgn="t"/>
                      <a:r>
                        <a:rPr lang="ru-RU" sz="900" b="0" i="0" u="none" strike="noStrike">
                          <a:solidFill>
                            <a:srgbClr val="000000"/>
                          </a:solidFill>
                          <a:effectLst/>
                          <a:latin typeface="+mn-lt"/>
                        </a:rPr>
                        <a:t>Люди до 35 років</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0"/>
                  </a:ext>
                </a:extLst>
              </a:tr>
              <a:tr h="292608">
                <a:tc>
                  <a:txBody>
                    <a:bodyPr/>
                    <a:lstStyle/>
                    <a:p>
                      <a:pPr algn="l" fontAlgn="t"/>
                      <a:r>
                        <a:rPr lang="ru-RU" sz="900" b="0" i="0" u="none" strike="noStrike">
                          <a:solidFill>
                            <a:srgbClr val="000000"/>
                          </a:solidFill>
                          <a:effectLst/>
                          <a:latin typeface="+mn-lt"/>
                        </a:rPr>
                        <a:t>Чоловіки</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2349967134"/>
                  </a:ext>
                </a:extLst>
              </a:tr>
              <a:tr h="292608">
                <a:tc>
                  <a:txBody>
                    <a:bodyPr/>
                    <a:lstStyle/>
                    <a:p>
                      <a:pPr algn="l" fontAlgn="t"/>
                      <a:r>
                        <a:rPr lang="ru-RU" sz="900" b="0" i="0" u="none" strike="noStrike" dirty="0" err="1">
                          <a:solidFill>
                            <a:srgbClr val="000000"/>
                          </a:solidFill>
                          <a:effectLst/>
                          <a:latin typeface="+mn-lt"/>
                        </a:rPr>
                        <a:t>Бідні</a:t>
                      </a:r>
                      <a:r>
                        <a:rPr lang="ru-RU" sz="900" b="0" i="0" u="none" strike="noStrike" dirty="0">
                          <a:solidFill>
                            <a:srgbClr val="000000"/>
                          </a:solidFill>
                          <a:effectLst/>
                          <a:latin typeface="+mn-lt"/>
                        </a:rPr>
                        <a:t> люди</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2"/>
                  </a:ext>
                </a:extLst>
              </a:tr>
            </a:tbl>
          </a:graphicData>
        </a:graphic>
      </p:graphicFrame>
      <p:graphicFrame>
        <p:nvGraphicFramePr>
          <p:cNvPr id="51" name="Таблица 6">
            <a:extLst>
              <a:ext uri="{FF2B5EF4-FFF2-40B4-BE49-F238E27FC236}">
                <a16:creationId xmlns="" xmlns:a16="http://schemas.microsoft.com/office/drawing/2014/main" id="{EAD1BB9B-53FC-4D5A-A271-F902CE0A2941}"/>
              </a:ext>
            </a:extLst>
          </p:cNvPr>
          <p:cNvGraphicFramePr>
            <a:graphicFrameLocks noGrp="1"/>
          </p:cNvGraphicFramePr>
          <p:nvPr/>
        </p:nvGraphicFramePr>
        <p:xfrm>
          <a:off x="419099" y="4448979"/>
          <a:ext cx="11303957" cy="1463040"/>
        </p:xfrm>
        <a:graphic>
          <a:graphicData uri="http://schemas.openxmlformats.org/drawingml/2006/table">
            <a:tbl>
              <a:tblPr>
                <a:tableStyleId>{2D5ABB26-0587-4C30-8999-92F81FD0307C}</a:tableStyleId>
              </a:tblPr>
              <a:tblGrid>
                <a:gridCol w="11303957">
                  <a:extLst>
                    <a:ext uri="{9D8B030D-6E8A-4147-A177-3AD203B41FA5}">
                      <a16:colId xmlns="" xmlns:a16="http://schemas.microsoft.com/office/drawing/2014/main" val="20000"/>
                    </a:ext>
                  </a:extLst>
                </a:gridCol>
              </a:tblGrid>
              <a:tr h="292608">
                <a:tc>
                  <a:txBody>
                    <a:bodyPr/>
                    <a:lstStyle/>
                    <a:p>
                      <a:pPr algn="l" fontAlgn="t"/>
                      <a:r>
                        <a:rPr lang="ru-RU" sz="900" b="0" i="0" u="none" strike="noStrike">
                          <a:solidFill>
                            <a:srgbClr val="000000"/>
                          </a:solidFill>
                          <a:effectLst/>
                          <a:latin typeface="+mn-lt"/>
                        </a:rPr>
                        <a:t>Бідні люди</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476424211"/>
                  </a:ext>
                </a:extLst>
              </a:tr>
              <a:tr h="292608">
                <a:tc>
                  <a:txBody>
                    <a:bodyPr/>
                    <a:lstStyle/>
                    <a:p>
                      <a:pPr algn="l" fontAlgn="t"/>
                      <a:r>
                        <a:rPr lang="ru-RU" sz="900" b="0" i="0" u="none" strike="noStrike">
                          <a:solidFill>
                            <a:srgbClr val="000000"/>
                          </a:solidFill>
                          <a:effectLst/>
                          <a:latin typeface="+mn-lt"/>
                        </a:rPr>
                        <a:t>Літні люди</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2293269131"/>
                  </a:ext>
                </a:extLst>
              </a:tr>
              <a:tr h="292608">
                <a:tc>
                  <a:txBody>
                    <a:bodyPr/>
                    <a:lstStyle/>
                    <a:p>
                      <a:pPr algn="l" fontAlgn="t"/>
                      <a:r>
                        <a:rPr lang="ru-RU" sz="900" b="0" i="0" u="none" strike="noStrike">
                          <a:solidFill>
                            <a:srgbClr val="000000"/>
                          </a:solidFill>
                          <a:effectLst/>
                          <a:latin typeface="+mn-lt"/>
                        </a:rPr>
                        <a:t>Люди з інвалідністю</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0"/>
                  </a:ext>
                </a:extLst>
              </a:tr>
              <a:tr h="292608">
                <a:tc>
                  <a:txBody>
                    <a:bodyPr/>
                    <a:lstStyle/>
                    <a:p>
                      <a:pPr algn="l" fontAlgn="t"/>
                      <a:r>
                        <a:rPr lang="ru-RU" sz="900" b="0" i="0" u="none" strike="noStrike">
                          <a:solidFill>
                            <a:srgbClr val="000000"/>
                          </a:solidFill>
                          <a:effectLst/>
                          <a:latin typeface="+mn-lt"/>
                        </a:rPr>
                        <a:t>Жінки</a:t>
                      </a: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2349967134"/>
                  </a:ext>
                </a:extLst>
              </a:tr>
              <a:tr h="292608">
                <a:tc>
                  <a:txBody>
                    <a:bodyPr/>
                    <a:lstStyle/>
                    <a:p>
                      <a:pPr algn="l" fontAlgn="t"/>
                      <a:r>
                        <a:rPr lang="ru-RU" sz="900" b="0" i="0" u="none" strike="noStrike" dirty="0">
                          <a:solidFill>
                            <a:srgbClr val="000000"/>
                          </a:solidFill>
                          <a:effectLst/>
                          <a:latin typeface="+mn-lt"/>
                        </a:rPr>
                        <a:t>Люди до 35 </a:t>
                      </a:r>
                      <a:r>
                        <a:rPr lang="ru-RU" sz="900" b="0" i="0" u="none" strike="noStrike" dirty="0" err="1">
                          <a:solidFill>
                            <a:srgbClr val="000000"/>
                          </a:solidFill>
                          <a:effectLst/>
                          <a:latin typeface="+mn-lt"/>
                        </a:rPr>
                        <a:t>років</a:t>
                      </a:r>
                      <a:endParaRPr lang="ru-RU" sz="900" b="0" i="0" u="none" strike="noStrike" dirty="0">
                        <a:solidFill>
                          <a:srgbClr val="000000"/>
                        </a:solidFill>
                        <a:effectLst/>
                        <a:latin typeface="+mn-lt"/>
                      </a:endParaRPr>
                    </a:p>
                  </a:txBody>
                  <a:tcPr marL="9525" marR="9525" marT="9525" marB="0">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2"/>
                  </a:ext>
                </a:extLst>
              </a:tr>
            </a:tbl>
          </a:graphicData>
        </a:graphic>
      </p:graphicFrame>
      <p:graphicFrame>
        <p:nvGraphicFramePr>
          <p:cNvPr id="52" name="Диаграмма 1">
            <a:extLst>
              <a:ext uri="{FF2B5EF4-FFF2-40B4-BE49-F238E27FC236}">
                <a16:creationId xmlns="" xmlns:a16="http://schemas.microsoft.com/office/drawing/2014/main" id="{6F6AE728-99E6-4DFB-9856-408380CE5ED0}"/>
              </a:ext>
            </a:extLst>
          </p:cNvPr>
          <p:cNvGraphicFramePr/>
          <p:nvPr>
            <p:extLst>
              <p:ext uri="{D42A27DB-BD31-4B8C-83A1-F6EECF244321}">
                <p14:modId xmlns:p14="http://schemas.microsoft.com/office/powerpoint/2010/main" val="3475085368"/>
              </p:ext>
            </p:extLst>
          </p:nvPr>
        </p:nvGraphicFramePr>
        <p:xfrm>
          <a:off x="7855719" y="2365107"/>
          <a:ext cx="3201748" cy="1534610"/>
        </p:xfrm>
        <a:graphic>
          <a:graphicData uri="http://schemas.openxmlformats.org/drawingml/2006/chart">
            <c:chart xmlns:c="http://schemas.openxmlformats.org/drawingml/2006/chart" xmlns:r="http://schemas.openxmlformats.org/officeDocument/2006/relationships" r:id="rId13"/>
          </a:graphicData>
        </a:graphic>
      </p:graphicFrame>
      <p:graphicFrame>
        <p:nvGraphicFramePr>
          <p:cNvPr id="53" name="Диаграмма 1">
            <a:extLst>
              <a:ext uri="{FF2B5EF4-FFF2-40B4-BE49-F238E27FC236}">
                <a16:creationId xmlns="" xmlns:a16="http://schemas.microsoft.com/office/drawing/2014/main" id="{63AA9208-F051-4874-A013-AF4B69619BFD}"/>
              </a:ext>
            </a:extLst>
          </p:cNvPr>
          <p:cNvGraphicFramePr/>
          <p:nvPr>
            <p:extLst>
              <p:ext uri="{D42A27DB-BD31-4B8C-83A1-F6EECF244321}">
                <p14:modId xmlns:p14="http://schemas.microsoft.com/office/powerpoint/2010/main" val="1566269192"/>
              </p:ext>
            </p:extLst>
          </p:nvPr>
        </p:nvGraphicFramePr>
        <p:xfrm>
          <a:off x="3706738" y="2365107"/>
          <a:ext cx="3201748" cy="1534610"/>
        </p:xfrm>
        <a:graphic>
          <a:graphicData uri="http://schemas.openxmlformats.org/drawingml/2006/chart">
            <c:chart xmlns:c="http://schemas.openxmlformats.org/drawingml/2006/chart" xmlns:r="http://schemas.openxmlformats.org/officeDocument/2006/relationships" r:id="rId14"/>
          </a:graphicData>
        </a:graphic>
      </p:graphicFrame>
      <p:graphicFrame>
        <p:nvGraphicFramePr>
          <p:cNvPr id="54" name="Диаграмма 1">
            <a:extLst>
              <a:ext uri="{FF2B5EF4-FFF2-40B4-BE49-F238E27FC236}">
                <a16:creationId xmlns="" xmlns:a16="http://schemas.microsoft.com/office/drawing/2014/main" id="{E5E688E1-3F5A-4BAB-AA9B-C18BD242D2A3}"/>
              </a:ext>
            </a:extLst>
          </p:cNvPr>
          <p:cNvGraphicFramePr/>
          <p:nvPr>
            <p:extLst>
              <p:ext uri="{D42A27DB-BD31-4B8C-83A1-F6EECF244321}">
                <p14:modId xmlns:p14="http://schemas.microsoft.com/office/powerpoint/2010/main" val="3939290547"/>
              </p:ext>
            </p:extLst>
          </p:nvPr>
        </p:nvGraphicFramePr>
        <p:xfrm>
          <a:off x="7862383" y="4412663"/>
          <a:ext cx="3201748" cy="1534610"/>
        </p:xfrm>
        <a:graphic>
          <a:graphicData uri="http://schemas.openxmlformats.org/drawingml/2006/chart">
            <c:chart xmlns:c="http://schemas.openxmlformats.org/drawingml/2006/chart" xmlns:r="http://schemas.openxmlformats.org/officeDocument/2006/relationships" r:id="rId15"/>
          </a:graphicData>
        </a:graphic>
      </p:graphicFrame>
      <p:graphicFrame>
        <p:nvGraphicFramePr>
          <p:cNvPr id="55" name="Диаграмма 1">
            <a:extLst>
              <a:ext uri="{FF2B5EF4-FFF2-40B4-BE49-F238E27FC236}">
                <a16:creationId xmlns="" xmlns:a16="http://schemas.microsoft.com/office/drawing/2014/main" id="{79A84EC8-79CD-4DF8-A8B9-CF9DD718272B}"/>
              </a:ext>
            </a:extLst>
          </p:cNvPr>
          <p:cNvGraphicFramePr/>
          <p:nvPr>
            <p:extLst>
              <p:ext uri="{D42A27DB-BD31-4B8C-83A1-F6EECF244321}">
                <p14:modId xmlns:p14="http://schemas.microsoft.com/office/powerpoint/2010/main" val="2269195190"/>
              </p:ext>
            </p:extLst>
          </p:nvPr>
        </p:nvGraphicFramePr>
        <p:xfrm>
          <a:off x="3713402" y="4412663"/>
          <a:ext cx="3201748" cy="1534610"/>
        </p:xfrm>
        <a:graphic>
          <a:graphicData uri="http://schemas.openxmlformats.org/drawingml/2006/chart">
            <c:chart xmlns:c="http://schemas.openxmlformats.org/drawingml/2006/chart" xmlns:r="http://schemas.openxmlformats.org/officeDocument/2006/relationships" r:id="rId16"/>
          </a:graphicData>
        </a:graphic>
      </p:graphicFrame>
    </p:spTree>
    <p:extLst>
      <p:ext uri="{BB962C8B-B14F-4D97-AF65-F5344CB8AC3E}">
        <p14:creationId xmlns:p14="http://schemas.microsoft.com/office/powerpoint/2010/main" val="13898910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38607" y="676794"/>
            <a:ext cx="7394532" cy="956958"/>
          </a:xfrm>
        </p:spPr>
        <p:txBody>
          <a:bodyPr/>
          <a:lstStyle/>
          <a:p>
            <a:r>
              <a:rPr lang="uk-UA">
                <a:solidFill>
                  <a:srgbClr val="0070C0"/>
                </a:solidFill>
                <a:latin typeface="Arial" panose="020B0604020202020204" pitchFamily="34" charset="0"/>
                <a:cs typeface="Arial" panose="020B0604020202020204" pitchFamily="34" charset="0"/>
              </a:rPr>
              <a:t> </a:t>
            </a:r>
            <a:endParaRPr lang="en-US">
              <a:solidFill>
                <a:srgbClr val="0070C0"/>
              </a:solidFill>
              <a:latin typeface="Arial" panose="020B0604020202020204" pitchFamily="34" charset="0"/>
              <a:cs typeface="Arial" panose="020B0604020202020204" pitchFamily="34" charset="0"/>
            </a:endParaRPr>
          </a:p>
        </p:txBody>
      </p:sp>
      <p:sp>
        <p:nvSpPr>
          <p:cNvPr id="3" name="Подзаголовок 2"/>
          <p:cNvSpPr>
            <a:spLocks noGrp="1"/>
          </p:cNvSpPr>
          <p:nvPr>
            <p:ph type="subTitle" idx="1"/>
          </p:nvPr>
        </p:nvSpPr>
        <p:spPr>
          <a:xfrm>
            <a:off x="572655" y="2692400"/>
            <a:ext cx="11176000" cy="1655762"/>
          </a:xfrm>
        </p:spPr>
        <p:txBody>
          <a:bodyPr>
            <a:noAutofit/>
          </a:bodyPr>
          <a:lstStyle/>
          <a:p>
            <a:pPr algn="l"/>
            <a:r>
              <a:rPr lang="ru-RU" sz="5400" b="1" err="1">
                <a:solidFill>
                  <a:schemeClr val="tx2"/>
                </a:solidFill>
                <a:latin typeface="Arial" panose="020B0604020202020204" pitchFamily="34" charset="0"/>
                <a:cs typeface="Arial" panose="020B0604020202020204" pitchFamily="34" charset="0"/>
              </a:rPr>
              <a:t>Впевненість</a:t>
            </a:r>
            <a:r>
              <a:rPr lang="ru-RU" sz="5400" b="1">
                <a:solidFill>
                  <a:schemeClr val="tx2"/>
                </a:solidFill>
                <a:latin typeface="Arial" panose="020B0604020202020204" pitchFamily="34" charset="0"/>
                <a:cs typeface="Arial" panose="020B0604020202020204" pitchFamily="34" charset="0"/>
              </a:rPr>
              <a:t> і </a:t>
            </a:r>
            <a:r>
              <a:rPr lang="ru-RU" sz="5400" b="1" err="1">
                <a:solidFill>
                  <a:schemeClr val="tx2"/>
                </a:solidFill>
                <a:latin typeface="Arial" panose="020B0604020202020204" pitchFamily="34" charset="0"/>
                <a:cs typeface="Arial" panose="020B0604020202020204" pitchFamily="34" charset="0"/>
              </a:rPr>
              <a:t>довіра</a:t>
            </a:r>
            <a:r>
              <a:rPr lang="ru-RU" sz="5400" b="1">
                <a:solidFill>
                  <a:schemeClr val="tx2"/>
                </a:solidFill>
                <a:latin typeface="Arial" panose="020B0604020202020204" pitchFamily="34" charset="0"/>
                <a:cs typeface="Arial" panose="020B0604020202020204" pitchFamily="34" charset="0"/>
              </a:rPr>
              <a:t> до </a:t>
            </a:r>
            <a:r>
              <a:rPr lang="ru-RU" sz="5400" b="1" err="1">
                <a:solidFill>
                  <a:schemeClr val="tx2"/>
                </a:solidFill>
                <a:latin typeface="Arial" panose="020B0604020202020204" pitchFamily="34" charset="0"/>
                <a:cs typeface="Arial" panose="020B0604020202020204" pitchFamily="34" charset="0"/>
              </a:rPr>
              <a:t>органів</a:t>
            </a:r>
            <a:r>
              <a:rPr lang="ru-RU" sz="5400" b="1">
                <a:solidFill>
                  <a:schemeClr val="tx2"/>
                </a:solidFill>
                <a:latin typeface="Arial" panose="020B0604020202020204" pitchFamily="34" charset="0"/>
                <a:cs typeface="Arial" panose="020B0604020202020204" pitchFamily="34" charset="0"/>
              </a:rPr>
              <a:t> </a:t>
            </a:r>
            <a:r>
              <a:rPr lang="ru-RU" sz="5400" b="1" err="1">
                <a:solidFill>
                  <a:schemeClr val="tx2"/>
                </a:solidFill>
                <a:latin typeface="Arial" panose="020B0604020202020204" pitchFamily="34" charset="0"/>
                <a:cs typeface="Arial" panose="020B0604020202020204" pitchFamily="34" charset="0"/>
              </a:rPr>
              <a:t>місцевого</a:t>
            </a:r>
            <a:r>
              <a:rPr lang="ru-RU" sz="5400" b="1">
                <a:solidFill>
                  <a:schemeClr val="tx2"/>
                </a:solidFill>
                <a:latin typeface="Arial" panose="020B0604020202020204" pitchFamily="34" charset="0"/>
                <a:cs typeface="Arial" panose="020B0604020202020204" pitchFamily="34" charset="0"/>
              </a:rPr>
              <a:t> </a:t>
            </a:r>
            <a:r>
              <a:rPr lang="ru-RU" sz="5400" b="1" err="1">
                <a:solidFill>
                  <a:schemeClr val="tx2"/>
                </a:solidFill>
                <a:latin typeface="Arial" panose="020B0604020202020204" pitchFamily="34" charset="0"/>
                <a:cs typeface="Arial" panose="020B0604020202020204" pitchFamily="34" charset="0"/>
              </a:rPr>
              <a:t>самоврядування</a:t>
            </a:r>
            <a:r>
              <a:rPr lang="ru-RU" sz="5400" b="1">
                <a:solidFill>
                  <a:schemeClr val="tx2"/>
                </a:solidFill>
                <a:latin typeface="Arial" panose="020B0604020202020204" pitchFamily="34" charset="0"/>
                <a:cs typeface="Arial" panose="020B0604020202020204" pitchFamily="34" charset="0"/>
              </a:rPr>
              <a:t> </a:t>
            </a:r>
          </a:p>
          <a:p>
            <a:pPr algn="l"/>
            <a:endParaRPr lang="uk-UA" sz="5400" b="1">
              <a:solidFill>
                <a:schemeClr val="tx2"/>
              </a:solidFill>
              <a:latin typeface="Arial" panose="020B0604020202020204" pitchFamily="34" charset="0"/>
              <a:cs typeface="Arial" panose="020B0604020202020204" pitchFamily="34" charset="0"/>
            </a:endParaRPr>
          </a:p>
          <a:p>
            <a:pPr algn="l"/>
            <a:r>
              <a:rPr lang="uk-UA" sz="3200" b="1">
                <a:solidFill>
                  <a:schemeClr val="tx2"/>
                </a:solidFill>
                <a:latin typeface="Arial" panose="020B0604020202020204" pitchFamily="34" charset="0"/>
                <a:cs typeface="Arial" panose="020B0604020202020204" pitchFamily="34" charset="0"/>
              </a:rPr>
              <a:t>Бюджетний процес</a:t>
            </a:r>
            <a:endParaRPr lang="ru-RU" sz="3200" b="1">
              <a:solidFill>
                <a:schemeClr val="tx2"/>
              </a:solidFill>
              <a:latin typeface="Arial" panose="020B0604020202020204" pitchFamily="34" charset="0"/>
              <a:cs typeface="Arial" panose="020B0604020202020204" pitchFamily="34" charset="0"/>
            </a:endParaRPr>
          </a:p>
        </p:txBody>
      </p:sp>
      <p:pic>
        <p:nvPicPr>
          <p:cNvPr id="9" name="Рисунок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20217" y="5724051"/>
            <a:ext cx="2771783" cy="654787"/>
          </a:xfrm>
          <a:prstGeom prst="rect">
            <a:avLst/>
          </a:prstGeom>
        </p:spPr>
      </p:pic>
      <p:sp>
        <p:nvSpPr>
          <p:cNvPr id="5" name="Rectangle 4">
            <a:extLst>
              <a:ext uri="{FF2B5EF4-FFF2-40B4-BE49-F238E27FC236}">
                <a16:creationId xmlns="" xmlns:a16="http://schemas.microsoft.com/office/drawing/2014/main" id="{AD2BAAD8-C904-4507-80DE-B111712A6BBB}"/>
              </a:ext>
            </a:extLst>
          </p:cNvPr>
          <p:cNvSpPr/>
          <p:nvPr/>
        </p:nvSpPr>
        <p:spPr>
          <a:xfrm>
            <a:off x="92364" y="6456219"/>
            <a:ext cx="12099636" cy="383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_FINAL.jpg">
            <a:extLst>
              <a:ext uri="{FF2B5EF4-FFF2-40B4-BE49-F238E27FC236}">
                <a16:creationId xmlns="" xmlns:a16="http://schemas.microsoft.com/office/drawing/2014/main" id="{A53DA18C-7BFF-4577-B4B3-8CDB1A40EBFB}"/>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69656" y="448593"/>
            <a:ext cx="2171855" cy="707632"/>
          </a:xfrm>
          <a:prstGeom prst="rect">
            <a:avLst/>
          </a:prstGeom>
          <a:noFill/>
        </p:spPr>
      </p:pic>
      <p:pic>
        <p:nvPicPr>
          <p:cNvPr id="14" name="Picture 13" descr="C:\Users\yyesmukhanova\AppData\Local\Microsoft\Windows\INetCache\Content.Word\Horizontal_RGB_294.png">
            <a:extLst>
              <a:ext uri="{FF2B5EF4-FFF2-40B4-BE49-F238E27FC236}">
                <a16:creationId xmlns="" xmlns:a16="http://schemas.microsoft.com/office/drawing/2014/main" id="{1335DFD0-644B-44A1-8791-5D09622EE6D4}"/>
              </a:ext>
            </a:extLst>
          </p:cNvPr>
          <p:cNvPicPr/>
          <p:nvPr/>
        </p:nvPicPr>
        <p:blipFill rotWithShape="1">
          <a:blip r:embed="rId4" cstate="print">
            <a:extLst>
              <a:ext uri="{28A0092B-C50C-407E-A947-70E740481C1C}">
                <a14:useLocalDpi xmlns:a14="http://schemas.microsoft.com/office/drawing/2010/main" val="0"/>
              </a:ext>
            </a:extLst>
          </a:blip>
          <a:srcRect l="8975" t="7236" r="9230" b="14325"/>
          <a:stretch/>
        </p:blipFill>
        <p:spPr bwMode="auto">
          <a:xfrm>
            <a:off x="2592489" y="360221"/>
            <a:ext cx="2537511" cy="940694"/>
          </a:xfrm>
          <a:prstGeom prst="rect">
            <a:avLst/>
          </a:prstGeom>
          <a:noFill/>
          <a:ln>
            <a:noFill/>
          </a:ln>
          <a:extLst>
            <a:ext uri="{53640926-AAD7-44D8-BBD7-CCE9431645EC}">
              <a14:shadowObscured xmlns:a14="http://schemas.microsoft.com/office/drawing/2010/main"/>
            </a:ext>
          </a:extLst>
        </p:spPr>
      </p:pic>
      <p:pic>
        <p:nvPicPr>
          <p:cNvPr id="15" name="Graphique 8">
            <a:extLst>
              <a:ext uri="{FF2B5EF4-FFF2-40B4-BE49-F238E27FC236}">
                <a16:creationId xmlns="" xmlns:a16="http://schemas.microsoft.com/office/drawing/2014/main" id="{91E04A3F-3B4F-4056-B7D8-5CE5790F6BB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991350" y="530158"/>
            <a:ext cx="714250" cy="654228"/>
          </a:xfrm>
          <a:prstGeom prst="rect">
            <a:avLst/>
          </a:prstGeom>
        </p:spPr>
      </p:pic>
      <p:pic>
        <p:nvPicPr>
          <p:cNvPr id="11" name="Рисунок 3">
            <a:extLst>
              <a:ext uri="{FF2B5EF4-FFF2-40B4-BE49-F238E27FC236}">
                <a16:creationId xmlns="" xmlns:a16="http://schemas.microsoft.com/office/drawing/2014/main" id="{006FAFF4-A7CA-44F2-BC73-F616AEFB51F7}"/>
              </a:ext>
            </a:extLst>
          </p:cNvPr>
          <p:cNvPicPr>
            <a:picLocks noChangeAspect="1"/>
          </p:cNvPicPr>
          <p:nvPr/>
        </p:nvPicPr>
        <p:blipFill>
          <a:blip r:embed="rId6" cstate="print">
            <a:alphaModFix/>
            <a:duotone>
              <a:prstClr val="black"/>
              <a:srgbClr val="009D9C">
                <a:tint val="45000"/>
                <a:satMod val="400000"/>
              </a:srgbClr>
            </a:duotone>
            <a:extLst>
              <a:ext uri="{BEBA8EAE-BF5A-486C-A8C5-ECC9F3942E4B}">
                <a14:imgProps xmlns:a14="http://schemas.microsoft.com/office/drawing/2010/main">
                  <a14:imgLayer r:embed="rId7">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0"/>
            <a:ext cx="2292263" cy="1633752"/>
          </a:xfrm>
          <a:prstGeom prst="rect">
            <a:avLst/>
          </a:prstGeom>
        </p:spPr>
      </p:pic>
      <p:cxnSp>
        <p:nvCxnSpPr>
          <p:cNvPr id="12" name="Прямая соединительная линия 5">
            <a:extLst>
              <a:ext uri="{FF2B5EF4-FFF2-40B4-BE49-F238E27FC236}">
                <a16:creationId xmlns="" xmlns:a16="http://schemas.microsoft.com/office/drawing/2014/main" id="{21AC8B06-FA04-4049-908A-3A6EFF0E883E}"/>
              </a:ext>
            </a:extLst>
          </p:cNvPr>
          <p:cNvCxnSpPr>
            <a:cxnSpLocks/>
          </p:cNvCxnSpPr>
          <p:nvPr/>
        </p:nvCxnSpPr>
        <p:spPr>
          <a:xfrm>
            <a:off x="0" y="1633752"/>
            <a:ext cx="10510982" cy="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35244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Table 19">
            <a:extLst>
              <a:ext uri="{FF2B5EF4-FFF2-40B4-BE49-F238E27FC236}">
                <a16:creationId xmlns="" xmlns:a16="http://schemas.microsoft.com/office/drawing/2014/main" id="{4D15CD34-8958-4724-9117-557D1A21B8C8}"/>
              </a:ext>
            </a:extLst>
          </p:cNvPr>
          <p:cNvGraphicFramePr>
            <a:graphicFrameLocks noGrp="1"/>
          </p:cNvGraphicFramePr>
          <p:nvPr>
            <p:extLst>
              <p:ext uri="{D42A27DB-BD31-4B8C-83A1-F6EECF244321}">
                <p14:modId xmlns:p14="http://schemas.microsoft.com/office/powerpoint/2010/main" val="4251317788"/>
              </p:ext>
            </p:extLst>
          </p:nvPr>
        </p:nvGraphicFramePr>
        <p:xfrm>
          <a:off x="440811" y="2548822"/>
          <a:ext cx="11200466" cy="2172553"/>
        </p:xfrm>
        <a:graphic>
          <a:graphicData uri="http://schemas.openxmlformats.org/drawingml/2006/table">
            <a:tbl>
              <a:tblPr>
                <a:tableStyleId>{2D5ABB26-0587-4C30-8999-92F81FD0307C}</a:tableStyleId>
              </a:tblPr>
              <a:tblGrid>
                <a:gridCol w="11200466">
                  <a:extLst>
                    <a:ext uri="{9D8B030D-6E8A-4147-A177-3AD203B41FA5}">
                      <a16:colId xmlns="" xmlns:a16="http://schemas.microsoft.com/office/drawing/2014/main" val="2044499614"/>
                    </a:ext>
                  </a:extLst>
                </a:gridCol>
              </a:tblGrid>
              <a:tr h="1058727">
                <a:tc>
                  <a:txBody>
                    <a:bodyPr/>
                    <a:lstStyle/>
                    <a:p>
                      <a:pPr algn="l" fontAlgn="ctr"/>
                      <a:r>
                        <a:rPr lang="uk-UA" sz="1100" dirty="0" err="1"/>
                        <a:t>Лосинівська</a:t>
                      </a:r>
                      <a:r>
                        <a:rPr lang="uk-UA" sz="1100" dirty="0"/>
                        <a:t> селищна громада</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T w="12700" cap="flat" cmpd="sng" algn="ctr">
                      <a:noFill/>
                      <a:prstDash val="solid"/>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667099763"/>
                  </a:ext>
                </a:extLst>
              </a:tr>
              <a:tr h="1113826">
                <a:tc>
                  <a:txBody>
                    <a:bodyPr/>
                    <a:lstStyle/>
                    <a:p>
                      <a:pPr marL="0" marR="0" lvl="0" indent="0" algn="l" defTabSz="914400" rtl="0" eaLnBrk="1" fontAlgn="auto" latinLnBrk="0" hangingPunct="1">
                        <a:lnSpc>
                          <a:spcPct val="100000"/>
                        </a:lnSpc>
                        <a:spcBef>
                          <a:spcPts val="0"/>
                        </a:spcBef>
                        <a:spcAft>
                          <a:spcPts val="0"/>
                        </a:spcAft>
                        <a:buClrTx/>
                        <a:buSzTx/>
                        <a:buFontTx/>
                        <a:buNone/>
                        <a:tabLst>
                          <a:tab pos="6575425" algn="l"/>
                        </a:tabLst>
                        <a:defRPr/>
                      </a:pPr>
                      <a:r>
                        <a:rPr lang="ru-RU" sz="1100" b="0" dirty="0">
                          <a:latin typeface="+mn-lt"/>
                          <a:ea typeface="Calibri" panose="020F0502020204030204" pitchFamily="34" charset="0"/>
                          <a:cs typeface="Times New Roman" panose="02020603050405020304" pitchFamily="18" charset="0"/>
                        </a:rPr>
                        <a:t>Когорта 4</a:t>
                      </a:r>
                      <a:endParaRPr lang="en-US" sz="1100" b="0" dirty="0">
                        <a:latin typeface="+mn-lt"/>
                        <a:ea typeface="Calibri" panose="020F0502020204030204" pitchFamily="34" charset="0"/>
                        <a:cs typeface="Times New Roman" panose="02020603050405020304" pitchFamily="18"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481648870"/>
                  </a:ext>
                </a:extLst>
              </a:tr>
            </a:tbl>
          </a:graphicData>
        </a:graphic>
      </p:graphicFrame>
      <p:graphicFrame>
        <p:nvGraphicFramePr>
          <p:cNvPr id="2" name="Object 1" hidden="1">
            <a:extLst>
              <a:ext uri="{FF2B5EF4-FFF2-40B4-BE49-F238E27FC236}">
                <a16:creationId xmlns="" xmlns:a16="http://schemas.microsoft.com/office/drawing/2014/main" id="{F914D92B-7F12-498C-BD99-CA9263C7623D}"/>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9331" name="think-cell Slide" r:id="rId6" imgW="470" imgH="469" progId="TCLayout.ActiveDocument.1">
                  <p:embed/>
                </p:oleObj>
              </mc:Choice>
              <mc:Fallback>
                <p:oleObj name="think-cell Slide" r:id="rId6" imgW="470" imgH="469" progId="TCLayout.ActiveDocument.1">
                  <p:embed/>
                  <p:pic>
                    <p:nvPicPr>
                      <p:cNvPr id="2" name="Object 1" hidden="1">
                        <a:extLst>
                          <a:ext uri="{FF2B5EF4-FFF2-40B4-BE49-F238E27FC236}">
                            <a16:creationId xmlns="" xmlns:a16="http://schemas.microsoft.com/office/drawing/2014/main" id="{F914D92B-7F12-498C-BD99-CA9263C7623D}"/>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Espace réservé du texte 1">
            <a:extLst>
              <a:ext uri="{FF2B5EF4-FFF2-40B4-BE49-F238E27FC236}">
                <a16:creationId xmlns="" xmlns:a16="http://schemas.microsoft.com/office/drawing/2014/main" id="{466D4144-4EBA-46F4-9248-35D80B42CCFA}"/>
              </a:ext>
            </a:extLst>
          </p:cNvPr>
          <p:cNvSpPr txBox="1">
            <a:spLocks/>
          </p:cNvSpPr>
          <p:nvPr/>
        </p:nvSpPr>
        <p:spPr>
          <a:xfrm>
            <a:off x="177859" y="6005707"/>
            <a:ext cx="11463417" cy="490550"/>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8"/>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defRPr/>
            </a:pPr>
            <a:r>
              <a:rPr kumimoji="0" lang="uk-UA"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rPr>
              <a:t>Джерело</a:t>
            </a:r>
            <a:r>
              <a:rPr kumimoji="0" lang="en-US"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rPr>
              <a:t>: Q</a:t>
            </a:r>
            <a:r>
              <a:rPr lang="en-US" sz="1050" i="1">
                <a:solidFill>
                  <a:prstClr val="white">
                    <a:lumMod val="50000"/>
                  </a:prstClr>
                </a:solidFill>
                <a:latin typeface="Arial" panose="020B0604020202020204" pitchFamily="34" charset="0"/>
              </a:rPr>
              <a:t>5.3</a:t>
            </a:r>
            <a:r>
              <a:rPr kumimoji="0" lang="en-US"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rPr>
              <a:t> </a:t>
            </a:r>
            <a:r>
              <a:rPr kumimoji="0" lang="uk-UA"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rPr>
              <a:t>«</a:t>
            </a:r>
            <a:r>
              <a:rPr lang="ru-RU" sz="1050" i="1" err="1">
                <a:solidFill>
                  <a:prstClr val="white">
                    <a:lumMod val="50000"/>
                  </a:prstClr>
                </a:solidFill>
                <a:latin typeface="Arial" panose="020B0604020202020204" pitchFamily="34" charset="0"/>
              </a:rPr>
              <a:t>Наскільки</a:t>
            </a:r>
            <a:r>
              <a:rPr lang="ru-RU" sz="1050" i="1">
                <a:solidFill>
                  <a:prstClr val="white">
                    <a:lumMod val="50000"/>
                  </a:prstClr>
                </a:solidFill>
                <a:latin typeface="Arial" panose="020B0604020202020204" pitchFamily="34" charset="0"/>
              </a:rPr>
              <a:t> Вам </a:t>
            </a:r>
            <a:r>
              <a:rPr lang="ru-RU" sz="1050" i="1" err="1">
                <a:solidFill>
                  <a:prstClr val="white">
                    <a:lumMod val="50000"/>
                  </a:prstClr>
                </a:solidFill>
                <a:latin typeface="Arial" panose="020B0604020202020204" pitchFamily="34" charset="0"/>
              </a:rPr>
              <a:t>відомо</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інформація</a:t>
            </a:r>
            <a:r>
              <a:rPr lang="ru-RU" sz="1050" i="1">
                <a:solidFill>
                  <a:prstClr val="white">
                    <a:lumMod val="50000"/>
                  </a:prstClr>
                </a:solidFill>
                <a:latin typeface="Arial" panose="020B0604020202020204" pitchFamily="34" charset="0"/>
              </a:rPr>
              <a:t> про бюджет </a:t>
            </a:r>
            <a:r>
              <a:rPr lang="ru-RU" sz="1050" i="1" err="1">
                <a:solidFill>
                  <a:prstClr val="white">
                    <a:lumMod val="50000"/>
                  </a:prstClr>
                </a:solidFill>
                <a:latin typeface="Arial" panose="020B0604020202020204" pitchFamily="34" charset="0"/>
              </a:rPr>
              <a:t>вашої</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об’єднаної</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громади</a:t>
            </a:r>
            <a:r>
              <a:rPr lang="ru-RU" sz="1050" i="1">
                <a:solidFill>
                  <a:prstClr val="white">
                    <a:lumMod val="50000"/>
                  </a:prstClr>
                </a:solidFill>
                <a:latin typeface="Arial" panose="020B0604020202020204" pitchFamily="34" charset="0"/>
              </a:rPr>
              <a:t> доступна для </a:t>
            </a:r>
            <a:r>
              <a:rPr lang="ru-RU" sz="1050" i="1" err="1">
                <a:solidFill>
                  <a:prstClr val="white">
                    <a:lumMod val="50000"/>
                  </a:prstClr>
                </a:solidFill>
                <a:latin typeface="Arial" panose="020B0604020202020204" pitchFamily="34" charset="0"/>
              </a:rPr>
              <a:t>громадян</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чи</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ні</a:t>
            </a:r>
            <a:r>
              <a:rPr lang="ru-RU" sz="1050" i="1">
                <a:solidFill>
                  <a:prstClr val="white">
                    <a:lumMod val="50000"/>
                  </a:prstClr>
                </a:solidFill>
                <a:latin typeface="Arial" panose="020B0604020202020204" pitchFamily="34" charset="0"/>
              </a:rPr>
              <a:t>?»</a:t>
            </a:r>
            <a:endParaRPr kumimoji="0" lang="uk-UA"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endParaRPr>
          </a:p>
          <a:p>
            <a:pPr>
              <a:spcBef>
                <a:spcPts val="0"/>
              </a:spcBef>
              <a:defRPr/>
            </a:pPr>
            <a:r>
              <a:rPr lang="en-US" sz="1050" i="1">
                <a:solidFill>
                  <a:prstClr val="white">
                    <a:lumMod val="50000"/>
                  </a:prstClr>
                </a:solidFill>
                <a:latin typeface="Arial" panose="020B0604020202020204" pitchFamily="34" charset="0"/>
              </a:rPr>
              <a:t>Q5.4.1</a:t>
            </a:r>
            <a:r>
              <a:rPr lang="uk-UA"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Чи</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організований</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бюджетний</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процес</a:t>
            </a:r>
            <a:r>
              <a:rPr lang="ru-RU" sz="1050" i="1">
                <a:solidFill>
                  <a:prstClr val="white">
                    <a:lumMod val="50000"/>
                  </a:prstClr>
                </a:solidFill>
                <a:latin typeface="Arial" panose="020B0604020202020204" pitchFamily="34" charset="0"/>
              </a:rPr>
              <a:t> у </a:t>
            </a:r>
            <a:r>
              <a:rPr lang="ru-RU" sz="1050" i="1" err="1">
                <a:solidFill>
                  <a:prstClr val="white">
                    <a:lumMod val="50000"/>
                  </a:prstClr>
                </a:solidFill>
                <a:latin typeface="Arial" panose="020B0604020202020204" pitchFamily="34" charset="0"/>
              </a:rPr>
              <a:t>вашій</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громаді</a:t>
            </a:r>
            <a:r>
              <a:rPr lang="ru-RU" sz="1050" i="1">
                <a:solidFill>
                  <a:prstClr val="white">
                    <a:lumMod val="50000"/>
                  </a:prstClr>
                </a:solidFill>
                <a:latin typeface="Arial" panose="020B0604020202020204" pitchFamily="34" charset="0"/>
              </a:rPr>
              <a:t> таким чином, </a:t>
            </a:r>
            <a:r>
              <a:rPr lang="ru-RU" sz="1050" i="1" err="1">
                <a:solidFill>
                  <a:prstClr val="white">
                    <a:lumMod val="50000"/>
                  </a:prstClr>
                </a:solidFill>
                <a:latin typeface="Arial" panose="020B0604020202020204" pitchFamily="34" charset="0"/>
              </a:rPr>
              <a:t>що</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громадяни</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мають</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можливість</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обговорити</a:t>
            </a:r>
            <a:r>
              <a:rPr lang="ru-RU" sz="1050" i="1">
                <a:solidFill>
                  <a:prstClr val="white">
                    <a:lumMod val="50000"/>
                  </a:prstClr>
                </a:solidFill>
                <a:latin typeface="Arial" panose="020B0604020202020204" pitchFamily="34" charset="0"/>
              </a:rPr>
              <a:t> проект бюджету та </a:t>
            </a:r>
            <a:r>
              <a:rPr lang="ru-RU" sz="1050" i="1" err="1">
                <a:solidFill>
                  <a:prstClr val="white">
                    <a:lumMod val="50000"/>
                  </a:prstClr>
                </a:solidFill>
                <a:latin typeface="Arial" panose="020B0604020202020204" pitchFamily="34" charset="0"/>
              </a:rPr>
              <a:t>впливати</a:t>
            </a:r>
            <a:r>
              <a:rPr lang="ru-RU" sz="1050" i="1">
                <a:solidFill>
                  <a:prstClr val="white">
                    <a:lumMod val="50000"/>
                  </a:prstClr>
                </a:solidFill>
                <a:latin typeface="Arial" panose="020B0604020202020204" pitchFamily="34" charset="0"/>
              </a:rPr>
              <a:t> на </a:t>
            </a:r>
            <a:r>
              <a:rPr lang="ru-RU" sz="1050" i="1" err="1">
                <a:solidFill>
                  <a:prstClr val="white">
                    <a:lumMod val="50000"/>
                  </a:prstClr>
                </a:solidFill>
                <a:latin typeface="Arial" panose="020B0604020202020204" pitchFamily="34" charset="0"/>
              </a:rPr>
              <a:t>бюджетний</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процес</a:t>
            </a:r>
            <a:r>
              <a:rPr lang="ru-RU" sz="1050" i="1">
                <a:solidFill>
                  <a:prstClr val="white">
                    <a:lumMod val="50000"/>
                  </a:prstClr>
                </a:solidFill>
                <a:latin typeface="Arial" panose="020B0604020202020204" pitchFamily="34" charset="0"/>
              </a:rPr>
              <a:t>?»</a:t>
            </a:r>
            <a:endParaRPr lang="en-US" sz="1050" i="1">
              <a:solidFill>
                <a:prstClr val="white">
                  <a:lumMod val="50000"/>
                </a:prstClr>
              </a:solidFill>
              <a:latin typeface="Arial" panose="020B0604020202020204" pitchFamily="34" charset="0"/>
            </a:endParaRPr>
          </a:p>
        </p:txBody>
      </p:sp>
      <p:pic>
        <p:nvPicPr>
          <p:cNvPr id="16" name="Picture 15" descr="LOGO_FINAL.jpg">
            <a:extLst>
              <a:ext uri="{FF2B5EF4-FFF2-40B4-BE49-F238E27FC236}">
                <a16:creationId xmlns="" xmlns:a16="http://schemas.microsoft.com/office/drawing/2014/main" id="{0BBC36A5-26EC-4589-905B-900C4EB4721A}"/>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7" name="Graphique 8">
            <a:extLst>
              <a:ext uri="{FF2B5EF4-FFF2-40B4-BE49-F238E27FC236}">
                <a16:creationId xmlns="" xmlns:a16="http://schemas.microsoft.com/office/drawing/2014/main" id="{07F34FFB-C4A3-4200-8D11-25CDC5ADD2BE}"/>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pic>
        <p:nvPicPr>
          <p:cNvPr id="26" name="Picture 25" descr="C:\Users\yyesmukhanova\AppData\Local\Microsoft\Windows\INetCache\Content.Word\Horizontal_RGB_294.png">
            <a:extLst>
              <a:ext uri="{FF2B5EF4-FFF2-40B4-BE49-F238E27FC236}">
                <a16:creationId xmlns="" xmlns:a16="http://schemas.microsoft.com/office/drawing/2014/main" id="{67B7C1F1-8797-4887-93C1-DC2834BA8491}"/>
              </a:ext>
            </a:extLst>
          </p:cNvPr>
          <p:cNvPicPr/>
          <p:nvPr/>
        </p:nvPicPr>
        <p:blipFill rotWithShape="1">
          <a:blip r:embed="rId11"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sp>
        <p:nvSpPr>
          <p:cNvPr id="32" name="Espace réservé du texte 2">
            <a:extLst>
              <a:ext uri="{FF2B5EF4-FFF2-40B4-BE49-F238E27FC236}">
                <a16:creationId xmlns="" xmlns:a16="http://schemas.microsoft.com/office/drawing/2014/main" id="{A656F995-CF97-4206-B49F-1915FB6D6441}"/>
              </a:ext>
            </a:extLst>
          </p:cNvPr>
          <p:cNvSpPr>
            <a:spLocks noGrp="1"/>
          </p:cNvSpPr>
          <p:nvPr>
            <p:custDataLst>
              <p:tags r:id="rId3"/>
            </p:custDataLst>
          </p:nvPr>
        </p:nvSpPr>
        <p:spPr bwMode="auto">
          <a:xfrm>
            <a:off x="440811" y="2040712"/>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8"/>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ct val="0"/>
              </a:spcAft>
              <a:buClrTx/>
              <a:buSzPct val="50000"/>
              <a:buFont typeface="HelveticaNeueLT Std Lt Cn" panose="020B0406020202030204" pitchFamily="34" charset="0"/>
              <a:buNone/>
              <a:tabLst/>
              <a:defRPr/>
            </a:pPr>
            <a:endParaRPr kumimoji="0" lang="en-US" sz="1200" b="1" i="0" u="none" strike="noStrike" kern="1200" cap="none" spc="0" normalizeH="0" baseline="0" noProof="0">
              <a:ln>
                <a:noFill/>
              </a:ln>
              <a:solidFill>
                <a:prstClr val="black"/>
              </a:solidFill>
              <a:effectLst/>
              <a:uLnTx/>
              <a:uFillTx/>
              <a:latin typeface="Arial"/>
              <a:ea typeface="+mn-ea"/>
              <a:cs typeface="+mn-cs"/>
              <a:sym typeface="+mn-lt"/>
            </a:endParaRPr>
          </a:p>
        </p:txBody>
      </p:sp>
      <p:graphicFrame>
        <p:nvGraphicFramePr>
          <p:cNvPr id="27" name="Таблица 8">
            <a:extLst>
              <a:ext uri="{FF2B5EF4-FFF2-40B4-BE49-F238E27FC236}">
                <a16:creationId xmlns="" xmlns:a16="http://schemas.microsoft.com/office/drawing/2014/main" id="{51B99E79-F783-4A13-95F1-92281C34E05D}"/>
              </a:ext>
            </a:extLst>
          </p:cNvPr>
          <p:cNvGraphicFramePr>
            <a:graphicFrameLocks noGrp="1"/>
          </p:cNvGraphicFramePr>
          <p:nvPr/>
        </p:nvGraphicFramePr>
        <p:xfrm>
          <a:off x="4197171" y="4567787"/>
          <a:ext cx="2929134" cy="568495"/>
        </p:xfrm>
        <a:graphic>
          <a:graphicData uri="http://schemas.openxmlformats.org/drawingml/2006/table">
            <a:tbl>
              <a:tblPr>
                <a:tableStyleId>{C083E6E3-FA7D-4D7B-A595-EF9225AFEA82}</a:tableStyleId>
              </a:tblPr>
              <a:tblGrid>
                <a:gridCol w="2929134">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en-US" sz="1000" b="0" u="none" strike="noStrike">
                          <a:solidFill>
                            <a:schemeClr val="tx1"/>
                          </a:solidFill>
                          <a:effectLst/>
                          <a:latin typeface="Arial" panose="020B0604020202020204" pitchFamily="34" charset="0"/>
                          <a:cs typeface="Arial" panose="020B0604020202020204" pitchFamily="34" charset="0"/>
                        </a:rPr>
                        <a:t>*</a:t>
                      </a:r>
                      <a:r>
                        <a:rPr lang="uk-UA" sz="1000" b="0" u="none" strike="noStrike">
                          <a:solidFill>
                            <a:schemeClr val="tx1"/>
                          </a:solidFill>
                          <a:effectLst/>
                          <a:latin typeface="+mn-lt"/>
                          <a:cs typeface="Arial" panose="020B0604020202020204" pitchFamily="34" charset="0"/>
                        </a:rPr>
                        <a:t>%</a:t>
                      </a:r>
                      <a:r>
                        <a:rPr lang="en-US" sz="1000" b="0" u="none" strike="noStrike">
                          <a:solidFill>
                            <a:schemeClr val="tx1"/>
                          </a:solidFill>
                          <a:effectLst/>
                          <a:latin typeface="+mn-lt"/>
                          <a:cs typeface="Arial" panose="020B0604020202020204" pitchFamily="34" charset="0"/>
                        </a:rPr>
                        <a:t> </a:t>
                      </a:r>
                      <a:r>
                        <a:rPr lang="uk-UA" sz="1000" b="0" u="none" strike="noStrike">
                          <a:solidFill>
                            <a:schemeClr val="tx1"/>
                          </a:solidFill>
                          <a:effectLst/>
                          <a:latin typeface="+mn-lt"/>
                          <a:cs typeface="Arial" panose="020B0604020202020204" pitchFamily="34" charset="0"/>
                        </a:rPr>
                        <a:t>відповідей «Так»</a:t>
                      </a:r>
                      <a:endParaRPr lang="en-US" sz="1000" b="0" u="none" strike="noStrike">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26055">
                <a:tc>
                  <a:txBody>
                    <a:bodyPr/>
                    <a:lstStyle/>
                    <a:p>
                      <a:pPr algn="l" fontAlgn="b"/>
                      <a:endParaRPr lang="en-US" sz="1000" b="0" i="0" u="none" strike="noStrike" dirty="0">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graphicFrame>
        <p:nvGraphicFramePr>
          <p:cNvPr id="25" name="Таблица 8">
            <a:extLst>
              <a:ext uri="{FF2B5EF4-FFF2-40B4-BE49-F238E27FC236}">
                <a16:creationId xmlns="" xmlns:a16="http://schemas.microsoft.com/office/drawing/2014/main" id="{D0E39E30-12C4-480D-83F1-E2A1070298FC}"/>
              </a:ext>
            </a:extLst>
          </p:cNvPr>
          <p:cNvGraphicFramePr>
            <a:graphicFrameLocks noGrp="1"/>
          </p:cNvGraphicFramePr>
          <p:nvPr/>
        </p:nvGraphicFramePr>
        <p:xfrm>
          <a:off x="8713571" y="4526013"/>
          <a:ext cx="3384601" cy="652042"/>
        </p:xfrm>
        <a:graphic>
          <a:graphicData uri="http://schemas.openxmlformats.org/drawingml/2006/table">
            <a:tbl>
              <a:tblPr>
                <a:tableStyleId>{C083E6E3-FA7D-4D7B-A595-EF9225AFEA82}</a:tableStyleId>
              </a:tblPr>
              <a:tblGrid>
                <a:gridCol w="3384601">
                  <a:extLst>
                    <a:ext uri="{9D8B030D-6E8A-4147-A177-3AD203B41FA5}">
                      <a16:colId xmlns="" xmlns:a16="http://schemas.microsoft.com/office/drawing/2014/main" val="20000"/>
                    </a:ext>
                  </a:extLst>
                </a:gridCol>
              </a:tblGrid>
              <a:tr h="466320">
                <a:tc>
                  <a:txBody>
                    <a:bodyPr/>
                    <a:lstStyle/>
                    <a:p>
                      <a:pPr marL="0" indent="0" algn="l" fontAlgn="b">
                        <a:buFont typeface="Arial" panose="020B0604020202020204" pitchFamily="34" charset="0"/>
                        <a:buNone/>
                      </a:pPr>
                      <a:r>
                        <a:rPr lang="en-US" sz="1000" b="0" u="none" strike="noStrike">
                          <a:solidFill>
                            <a:schemeClr val="tx1"/>
                          </a:solidFill>
                          <a:effectLst/>
                          <a:latin typeface="Arial" panose="020B0604020202020204" pitchFamily="34" charset="0"/>
                          <a:cs typeface="Arial" panose="020B0604020202020204" pitchFamily="34" charset="0"/>
                        </a:rPr>
                        <a:t>*</a:t>
                      </a:r>
                      <a:r>
                        <a:rPr lang="uk-UA" sz="1000" b="0" u="none" strike="noStrike">
                          <a:solidFill>
                            <a:schemeClr val="tx1"/>
                          </a:solidFill>
                          <a:effectLst/>
                          <a:latin typeface="+mn-lt"/>
                          <a:cs typeface="Arial" panose="020B0604020202020204" pitchFamily="34" charset="0"/>
                        </a:rPr>
                        <a:t>%</a:t>
                      </a:r>
                      <a:r>
                        <a:rPr lang="en-US" sz="1000" b="0" u="none" strike="noStrike">
                          <a:solidFill>
                            <a:schemeClr val="tx1"/>
                          </a:solidFill>
                          <a:effectLst/>
                          <a:latin typeface="+mn-lt"/>
                          <a:cs typeface="Arial" panose="020B0604020202020204" pitchFamily="34" charset="0"/>
                        </a:rPr>
                        <a:t> </a:t>
                      </a:r>
                      <a:r>
                        <a:rPr lang="uk-UA" sz="1000" b="0" u="none" strike="noStrike">
                          <a:solidFill>
                            <a:schemeClr val="tx1"/>
                          </a:solidFill>
                          <a:effectLst/>
                          <a:latin typeface="+mn-lt"/>
                          <a:cs typeface="Arial" panose="020B0604020202020204" pitchFamily="34" charset="0"/>
                        </a:rPr>
                        <a:t>відповідей «Так»</a:t>
                      </a:r>
                      <a:endParaRPr lang="en-US" sz="1000" b="0" i="0" u="none" strike="noStrike">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85722">
                <a:tc>
                  <a:txBody>
                    <a:bodyPr/>
                    <a:lstStyle/>
                    <a:p>
                      <a:pPr algn="l" fontAlgn="b"/>
                      <a:endParaRPr lang="en-US" sz="1000" b="0" i="0" u="none" strike="noStrike" dirty="0">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sp>
        <p:nvSpPr>
          <p:cNvPr id="28" name="TextBox 27">
            <a:extLst>
              <a:ext uri="{FF2B5EF4-FFF2-40B4-BE49-F238E27FC236}">
                <a16:creationId xmlns="" xmlns:a16="http://schemas.microsoft.com/office/drawing/2014/main" id="{E8A4E86B-D616-42B5-A3E3-3F8AD76193BA}"/>
              </a:ext>
            </a:extLst>
          </p:cNvPr>
          <p:cNvSpPr txBox="1"/>
          <p:nvPr/>
        </p:nvSpPr>
        <p:spPr>
          <a:xfrm>
            <a:off x="2592488" y="1964077"/>
            <a:ext cx="4113112" cy="461665"/>
          </a:xfrm>
          <a:prstGeom prst="rect">
            <a:avLst/>
          </a:prstGeom>
          <a:noFill/>
          <a:ln>
            <a:noFill/>
          </a:ln>
        </p:spPr>
        <p:txBody>
          <a:bodyPr wrap="square" rtlCol="0">
            <a:spAutoFit/>
          </a:bodyPr>
          <a:lstStyle/>
          <a:p>
            <a:pPr algn="ctr"/>
            <a:r>
              <a:rPr lang="en-US" sz="1200" b="1"/>
              <a:t> </a:t>
            </a:r>
            <a:r>
              <a:rPr lang="uk-UA" sz="1200" b="1"/>
              <a:t>Інформація про річний бюджет доступна для жителів*</a:t>
            </a:r>
            <a:endParaRPr lang="ru-RU" sz="1200" b="1"/>
          </a:p>
        </p:txBody>
      </p:sp>
      <p:sp>
        <p:nvSpPr>
          <p:cNvPr id="30" name="TextBox 29">
            <a:extLst>
              <a:ext uri="{FF2B5EF4-FFF2-40B4-BE49-F238E27FC236}">
                <a16:creationId xmlns="" xmlns:a16="http://schemas.microsoft.com/office/drawing/2014/main" id="{4F1EDC25-C375-4594-AEEC-ABC8D33CC264}"/>
              </a:ext>
            </a:extLst>
          </p:cNvPr>
          <p:cNvSpPr txBox="1"/>
          <p:nvPr/>
        </p:nvSpPr>
        <p:spPr>
          <a:xfrm>
            <a:off x="7273382" y="1955514"/>
            <a:ext cx="4012896" cy="461665"/>
          </a:xfrm>
          <a:prstGeom prst="rect">
            <a:avLst/>
          </a:prstGeom>
          <a:noFill/>
          <a:ln>
            <a:noFill/>
          </a:ln>
        </p:spPr>
        <p:txBody>
          <a:bodyPr wrap="square" rtlCol="0">
            <a:spAutoFit/>
          </a:bodyPr>
          <a:lstStyle/>
          <a:p>
            <a:pPr algn="ctr"/>
            <a:r>
              <a:rPr lang="ru-RU" sz="1200" b="1" err="1"/>
              <a:t>Громадяни</a:t>
            </a:r>
            <a:r>
              <a:rPr lang="ru-RU" sz="1200" b="1"/>
              <a:t> </a:t>
            </a:r>
            <a:r>
              <a:rPr lang="ru-RU" sz="1200" b="1" err="1"/>
              <a:t>мають</a:t>
            </a:r>
            <a:r>
              <a:rPr lang="ru-RU" sz="1200" b="1"/>
              <a:t> </a:t>
            </a:r>
            <a:r>
              <a:rPr lang="ru-RU" sz="1200" b="1" err="1"/>
              <a:t>можливість</a:t>
            </a:r>
            <a:r>
              <a:rPr lang="ru-RU" sz="1200" b="1"/>
              <a:t> </a:t>
            </a:r>
            <a:r>
              <a:rPr lang="ru-RU" sz="1200" b="1" err="1"/>
              <a:t>обговорити</a:t>
            </a:r>
            <a:r>
              <a:rPr lang="ru-RU" sz="1200" b="1"/>
              <a:t> проект бюджету та </a:t>
            </a:r>
            <a:r>
              <a:rPr lang="ru-RU" sz="1200" b="1" err="1"/>
              <a:t>впливати</a:t>
            </a:r>
            <a:r>
              <a:rPr lang="ru-RU" sz="1200" b="1"/>
              <a:t> на </a:t>
            </a:r>
            <a:r>
              <a:rPr lang="ru-RU" sz="1200" b="1" err="1"/>
              <a:t>бюджетний</a:t>
            </a:r>
            <a:r>
              <a:rPr lang="ru-RU" sz="1200" b="1"/>
              <a:t> </a:t>
            </a:r>
            <a:r>
              <a:rPr lang="ru-RU" sz="1200" b="1" err="1"/>
              <a:t>процес</a:t>
            </a:r>
            <a:r>
              <a:rPr lang="ru-RU" sz="1200" b="1"/>
              <a:t>*</a:t>
            </a:r>
          </a:p>
        </p:txBody>
      </p:sp>
      <p:sp>
        <p:nvSpPr>
          <p:cNvPr id="34" name="Espace réservé du texte 2">
            <a:extLst>
              <a:ext uri="{FF2B5EF4-FFF2-40B4-BE49-F238E27FC236}">
                <a16:creationId xmlns="" xmlns:a16="http://schemas.microsoft.com/office/drawing/2014/main" id="{99DBF74F-64EB-43C2-9BF0-6A0E8A2D3380}"/>
              </a:ext>
            </a:extLst>
          </p:cNvPr>
          <p:cNvSpPr>
            <a:spLocks noGrp="1"/>
          </p:cNvSpPr>
          <p:nvPr>
            <p:custDataLst>
              <p:tags r:id="rId4"/>
            </p:custDataLst>
          </p:nvPr>
        </p:nvSpPr>
        <p:spPr bwMode="auto">
          <a:xfrm>
            <a:off x="431384" y="1567609"/>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8"/>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00" dirty="0">
                <a:sym typeface="+mn-lt"/>
              </a:rPr>
              <a:t>Період: базове опитування, 2021</a:t>
            </a:r>
            <a:endParaRPr lang="en-US" sz="1000" dirty="0">
              <a:sym typeface="+mn-lt"/>
            </a:endParaRPr>
          </a:p>
        </p:txBody>
      </p:sp>
      <p:sp>
        <p:nvSpPr>
          <p:cNvPr id="35" name="TextBox 34">
            <a:extLst>
              <a:ext uri="{FF2B5EF4-FFF2-40B4-BE49-F238E27FC236}">
                <a16:creationId xmlns="" xmlns:a16="http://schemas.microsoft.com/office/drawing/2014/main" id="{B8F34A02-D24F-42C4-85FA-83831A097FBB}"/>
              </a:ext>
            </a:extLst>
          </p:cNvPr>
          <p:cNvSpPr txBox="1"/>
          <p:nvPr/>
        </p:nvSpPr>
        <p:spPr>
          <a:xfrm>
            <a:off x="324209" y="1179243"/>
            <a:ext cx="3657220" cy="369332"/>
          </a:xfrm>
          <a:prstGeom prst="rect">
            <a:avLst/>
          </a:prstGeom>
          <a:noFill/>
        </p:spPr>
        <p:txBody>
          <a:bodyPr wrap="none" rtlCol="0">
            <a:spAutoFit/>
          </a:bodyPr>
          <a:lstStyle/>
          <a:p>
            <a:r>
              <a:rPr lang="uk-UA">
                <a:solidFill>
                  <a:schemeClr val="bg2"/>
                </a:solidFill>
              </a:rPr>
              <a:t>Відкритість бюджетного процесу</a:t>
            </a:r>
            <a:endParaRPr lang="en-US">
              <a:solidFill>
                <a:schemeClr val="bg2"/>
              </a:solidFill>
            </a:endParaRPr>
          </a:p>
        </p:txBody>
      </p:sp>
      <p:cxnSp>
        <p:nvCxnSpPr>
          <p:cNvPr id="41" name="Прямая соединительная линия 4">
            <a:extLst>
              <a:ext uri="{FF2B5EF4-FFF2-40B4-BE49-F238E27FC236}">
                <a16:creationId xmlns="" xmlns:a16="http://schemas.microsoft.com/office/drawing/2014/main" id="{AAE6489A-C4FB-4DEC-84AA-90C64C582A2A}"/>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42" name="Рисунок 3">
            <a:extLst>
              <a:ext uri="{FF2B5EF4-FFF2-40B4-BE49-F238E27FC236}">
                <a16:creationId xmlns="" xmlns:a16="http://schemas.microsoft.com/office/drawing/2014/main" id="{64156149-5D4C-4C4A-9C88-9C7F6DAD0E09}"/>
              </a:ext>
            </a:extLst>
          </p:cNvPr>
          <p:cNvPicPr>
            <a:picLocks noChangeAspect="1"/>
          </p:cNvPicPr>
          <p:nvPr/>
        </p:nvPicPr>
        <p:blipFill>
          <a:blip r:embed="rId12" cstate="print">
            <a:alphaModFix/>
            <a:duotone>
              <a:prstClr val="black"/>
              <a:srgbClr val="009D9C">
                <a:tint val="45000"/>
                <a:satMod val="400000"/>
              </a:srgbClr>
            </a:duotone>
            <a:extLst>
              <a:ext uri="{BEBA8EAE-BF5A-486C-A8C5-ECC9F3942E4B}">
                <a14:imgProps xmlns:a14="http://schemas.microsoft.com/office/drawing/2010/main">
                  <a14:imgLayer r:embed="rId13">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graphicFrame>
        <p:nvGraphicFramePr>
          <p:cNvPr id="33" name="Диаграмма 1">
            <a:extLst>
              <a:ext uri="{FF2B5EF4-FFF2-40B4-BE49-F238E27FC236}">
                <a16:creationId xmlns="" xmlns:a16="http://schemas.microsoft.com/office/drawing/2014/main" id="{D68DD3D9-106B-42AC-AC06-F3A4E624DB67}"/>
              </a:ext>
            </a:extLst>
          </p:cNvPr>
          <p:cNvGraphicFramePr/>
          <p:nvPr>
            <p:extLst>
              <p:ext uri="{D42A27DB-BD31-4B8C-83A1-F6EECF244321}">
                <p14:modId xmlns:p14="http://schemas.microsoft.com/office/powerpoint/2010/main" val="477985790"/>
              </p:ext>
            </p:extLst>
          </p:nvPr>
        </p:nvGraphicFramePr>
        <p:xfrm>
          <a:off x="4142229" y="2820401"/>
          <a:ext cx="4197504" cy="1611858"/>
        </p:xfrm>
        <a:graphic>
          <a:graphicData uri="http://schemas.openxmlformats.org/drawingml/2006/chart">
            <c:chart xmlns:c="http://schemas.openxmlformats.org/drawingml/2006/chart" xmlns:r="http://schemas.openxmlformats.org/officeDocument/2006/relationships" r:id="rId14"/>
          </a:graphicData>
        </a:graphic>
      </p:graphicFrame>
      <p:graphicFrame>
        <p:nvGraphicFramePr>
          <p:cNvPr id="36" name="Диаграмма 1">
            <a:extLst>
              <a:ext uri="{FF2B5EF4-FFF2-40B4-BE49-F238E27FC236}">
                <a16:creationId xmlns="" xmlns:a16="http://schemas.microsoft.com/office/drawing/2014/main" id="{A1269AEC-72BE-4A1B-8A25-3ED96C8F24F9}"/>
              </a:ext>
            </a:extLst>
          </p:cNvPr>
          <p:cNvGraphicFramePr/>
          <p:nvPr>
            <p:extLst>
              <p:ext uri="{D42A27DB-BD31-4B8C-83A1-F6EECF244321}">
                <p14:modId xmlns:p14="http://schemas.microsoft.com/office/powerpoint/2010/main" val="540577693"/>
              </p:ext>
            </p:extLst>
          </p:nvPr>
        </p:nvGraphicFramePr>
        <p:xfrm>
          <a:off x="8640888" y="2856784"/>
          <a:ext cx="4197504" cy="1611858"/>
        </p:xfrm>
        <a:graphic>
          <a:graphicData uri="http://schemas.openxmlformats.org/drawingml/2006/chart">
            <c:chart xmlns:c="http://schemas.openxmlformats.org/drawingml/2006/chart" xmlns:r="http://schemas.openxmlformats.org/officeDocument/2006/relationships" r:id="rId15"/>
          </a:graphicData>
        </a:graphic>
      </p:graphicFrame>
      <p:grpSp>
        <p:nvGrpSpPr>
          <p:cNvPr id="19" name="Group 18">
            <a:extLst>
              <a:ext uri="{FF2B5EF4-FFF2-40B4-BE49-F238E27FC236}">
                <a16:creationId xmlns="" xmlns:a16="http://schemas.microsoft.com/office/drawing/2014/main" id="{D650626D-73C9-4A44-80A7-DA3A22792763}"/>
              </a:ext>
            </a:extLst>
          </p:cNvPr>
          <p:cNvGrpSpPr/>
          <p:nvPr/>
        </p:nvGrpSpPr>
        <p:grpSpPr>
          <a:xfrm>
            <a:off x="9362754" y="6412191"/>
            <a:ext cx="3057483" cy="400111"/>
            <a:chOff x="8729708" y="6238203"/>
            <a:chExt cx="3057483" cy="400111"/>
          </a:xfrm>
        </p:grpSpPr>
        <p:sp>
          <p:nvSpPr>
            <p:cNvPr id="21" name="Rectangle 27">
              <a:extLst>
                <a:ext uri="{FF2B5EF4-FFF2-40B4-BE49-F238E27FC236}">
                  <a16:creationId xmlns="" xmlns:a16="http://schemas.microsoft.com/office/drawing/2014/main" id="{D1138491-223D-4B25-8F45-9596F7BFD208}"/>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22" name="TextBox 21">
              <a:extLst>
                <a:ext uri="{FF2B5EF4-FFF2-40B4-BE49-F238E27FC236}">
                  <a16:creationId xmlns="" xmlns:a16="http://schemas.microsoft.com/office/drawing/2014/main" id="{11D1B445-BEF7-4196-AC97-7E9DE5A67B43}"/>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23" name="Rectangle 22">
              <a:extLst>
                <a:ext uri="{FF2B5EF4-FFF2-40B4-BE49-F238E27FC236}">
                  <a16:creationId xmlns="" xmlns:a16="http://schemas.microsoft.com/office/drawing/2014/main" id="{E554C119-AFBA-490A-9D50-2A7FC38C0BC0}"/>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39884212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Table 26">
            <a:extLst>
              <a:ext uri="{FF2B5EF4-FFF2-40B4-BE49-F238E27FC236}">
                <a16:creationId xmlns="" xmlns:a16="http://schemas.microsoft.com/office/drawing/2014/main" id="{5FA720B0-B74B-4AC2-94BA-D791663913A9}"/>
              </a:ext>
            </a:extLst>
          </p:cNvPr>
          <p:cNvGraphicFramePr>
            <a:graphicFrameLocks noGrp="1"/>
          </p:cNvGraphicFramePr>
          <p:nvPr/>
        </p:nvGraphicFramePr>
        <p:xfrm>
          <a:off x="440811" y="2593647"/>
          <a:ext cx="11200466" cy="2311874"/>
        </p:xfrm>
        <a:graphic>
          <a:graphicData uri="http://schemas.openxmlformats.org/drawingml/2006/table">
            <a:tbl>
              <a:tblPr>
                <a:tableStyleId>{2D5ABB26-0587-4C30-8999-92F81FD0307C}</a:tableStyleId>
              </a:tblPr>
              <a:tblGrid>
                <a:gridCol w="11200466">
                  <a:extLst>
                    <a:ext uri="{9D8B030D-6E8A-4147-A177-3AD203B41FA5}">
                      <a16:colId xmlns="" xmlns:a16="http://schemas.microsoft.com/office/drawing/2014/main" val="2044499614"/>
                    </a:ext>
                  </a:extLst>
                </a:gridCol>
              </a:tblGrid>
              <a:tr h="1126621">
                <a:tc>
                  <a:txBody>
                    <a:bodyPr/>
                    <a:lstStyle/>
                    <a:p>
                      <a:pPr algn="l" fontAlgn="ctr"/>
                      <a:r>
                        <a:rPr lang="uk-UA" sz="1100" dirty="0" err="1"/>
                        <a:t>Лосинівська</a:t>
                      </a:r>
                      <a:r>
                        <a:rPr lang="uk-UA" sz="1100" dirty="0"/>
                        <a:t> селищна громада</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T w="12700" cap="flat" cmpd="sng" algn="ctr">
                      <a:noFill/>
                      <a:prstDash val="solid"/>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667099763"/>
                  </a:ext>
                </a:extLst>
              </a:tr>
              <a:tr h="1185253">
                <a:tc>
                  <a:txBody>
                    <a:bodyPr/>
                    <a:lstStyle/>
                    <a:p>
                      <a:pPr marL="0" marR="0" lvl="0" indent="0" algn="l" defTabSz="914400" rtl="0" eaLnBrk="1" fontAlgn="auto" latinLnBrk="0" hangingPunct="1">
                        <a:lnSpc>
                          <a:spcPct val="100000"/>
                        </a:lnSpc>
                        <a:spcBef>
                          <a:spcPts val="0"/>
                        </a:spcBef>
                        <a:spcAft>
                          <a:spcPts val="0"/>
                        </a:spcAft>
                        <a:buClrTx/>
                        <a:buSzTx/>
                        <a:buFontTx/>
                        <a:buNone/>
                        <a:tabLst>
                          <a:tab pos="6575425" algn="l"/>
                        </a:tabLst>
                        <a:defRPr/>
                      </a:pPr>
                      <a:r>
                        <a:rPr lang="ru-RU" sz="1100" b="0" dirty="0">
                          <a:latin typeface="+mn-lt"/>
                          <a:ea typeface="Calibri" panose="020F0502020204030204" pitchFamily="34" charset="0"/>
                          <a:cs typeface="Times New Roman" panose="02020603050405020304" pitchFamily="18" charset="0"/>
                        </a:rPr>
                        <a:t>Когорта 4</a:t>
                      </a:r>
                      <a:endParaRPr lang="en-US" sz="1100" b="0" dirty="0">
                        <a:latin typeface="+mn-lt"/>
                        <a:ea typeface="Calibri" panose="020F0502020204030204" pitchFamily="34" charset="0"/>
                        <a:cs typeface="Times New Roman" panose="02020603050405020304" pitchFamily="18"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481648870"/>
                  </a:ext>
                </a:extLst>
              </a:tr>
            </a:tbl>
          </a:graphicData>
        </a:graphic>
      </p:graphicFrame>
      <p:graphicFrame>
        <p:nvGraphicFramePr>
          <p:cNvPr id="2" name="Object 1" hidden="1">
            <a:extLst>
              <a:ext uri="{FF2B5EF4-FFF2-40B4-BE49-F238E27FC236}">
                <a16:creationId xmlns="" xmlns:a16="http://schemas.microsoft.com/office/drawing/2014/main" id="{668A92BC-497E-4BD4-B8F8-76528E48CFD8}"/>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0355" name="think-cell Slide" r:id="rId6" imgW="470" imgH="469" progId="TCLayout.ActiveDocument.1">
                  <p:embed/>
                </p:oleObj>
              </mc:Choice>
              <mc:Fallback>
                <p:oleObj name="think-cell Slide" r:id="rId6" imgW="470" imgH="469" progId="TCLayout.ActiveDocument.1">
                  <p:embed/>
                  <p:pic>
                    <p:nvPicPr>
                      <p:cNvPr id="2" name="Object 1" hidden="1">
                        <a:extLst>
                          <a:ext uri="{FF2B5EF4-FFF2-40B4-BE49-F238E27FC236}">
                            <a16:creationId xmlns="" xmlns:a16="http://schemas.microsoft.com/office/drawing/2014/main" id="{668A92BC-497E-4BD4-B8F8-76528E48CFD8}"/>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Espace réservé du texte 1">
            <a:extLst>
              <a:ext uri="{FF2B5EF4-FFF2-40B4-BE49-F238E27FC236}">
                <a16:creationId xmlns="" xmlns:a16="http://schemas.microsoft.com/office/drawing/2014/main" id="{466D4144-4EBA-46F4-9248-35D80B42CCFA}"/>
              </a:ext>
            </a:extLst>
          </p:cNvPr>
          <p:cNvSpPr txBox="1">
            <a:spLocks/>
          </p:cNvSpPr>
          <p:nvPr/>
        </p:nvSpPr>
        <p:spPr>
          <a:xfrm>
            <a:off x="177859" y="6005707"/>
            <a:ext cx="11463417" cy="547150"/>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8"/>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uk-UA" sz="1050" i="1" dirty="0">
                <a:solidFill>
                  <a:schemeClr val="bg1">
                    <a:lumMod val="50000"/>
                  </a:schemeClr>
                </a:solidFill>
                <a:latin typeface="Arial" panose="020B0604020202020204" pitchFamily="34" charset="0"/>
              </a:rPr>
              <a:t>Джерело</a:t>
            </a:r>
            <a:r>
              <a:rPr lang="en-US" sz="1050" i="1" dirty="0">
                <a:solidFill>
                  <a:schemeClr val="bg1">
                    <a:lumMod val="50000"/>
                  </a:schemeClr>
                </a:solidFill>
                <a:latin typeface="Arial" panose="020B0604020202020204" pitchFamily="34" charset="0"/>
              </a:rPr>
              <a:t>: Q5.7 </a:t>
            </a:r>
            <a:r>
              <a:rPr lang="uk-UA" sz="1050" i="1" dirty="0">
                <a:solidFill>
                  <a:schemeClr val="bg1">
                    <a:lumMod val="50000"/>
                  </a:schemeClr>
                </a:solidFill>
                <a:latin typeface="Arial" panose="020B0604020202020204" pitchFamily="34" charset="0"/>
              </a:rPr>
              <a:t>«</a:t>
            </a:r>
            <a:r>
              <a:rPr lang="ru-RU" sz="1050" i="1" dirty="0" err="1">
                <a:solidFill>
                  <a:schemeClr val="bg1">
                    <a:lumMod val="50000"/>
                  </a:schemeClr>
                </a:solidFill>
                <a:latin typeface="Arial" panose="020B0604020202020204" pitchFamily="34" charset="0"/>
              </a:rPr>
              <a:t>Чи</a:t>
            </a:r>
            <a:r>
              <a:rPr lang="ru-RU" sz="1050" i="1" dirty="0">
                <a:solidFill>
                  <a:schemeClr val="bg1">
                    <a:lumMod val="50000"/>
                  </a:schemeClr>
                </a:solidFill>
                <a:latin typeface="Arial" panose="020B0604020202020204" pitchFamily="34" charset="0"/>
              </a:rPr>
              <a:t> брали Ви участь у будь-</a:t>
            </a:r>
            <a:r>
              <a:rPr lang="ru-RU" sz="1050" i="1" dirty="0" err="1">
                <a:solidFill>
                  <a:schemeClr val="bg1">
                    <a:lumMod val="50000"/>
                  </a:schemeClr>
                </a:solidFill>
                <a:latin typeface="Arial" panose="020B0604020202020204" pitchFamily="34" charset="0"/>
              </a:rPr>
              <a:t>яких</a:t>
            </a:r>
            <a:r>
              <a:rPr lang="ru-RU" sz="1050" i="1" dirty="0">
                <a:solidFill>
                  <a:schemeClr val="bg1">
                    <a:lumMod val="50000"/>
                  </a:schemeClr>
                </a:solidFill>
                <a:latin typeface="Arial" panose="020B0604020202020204" pitchFamily="34" charset="0"/>
              </a:rPr>
              <a:t> видах </a:t>
            </a:r>
            <a:r>
              <a:rPr lang="ru-RU" sz="1050" i="1" dirty="0" err="1">
                <a:solidFill>
                  <a:schemeClr val="bg1">
                    <a:lumMod val="50000"/>
                  </a:schemeClr>
                </a:solidFill>
                <a:latin typeface="Arial" panose="020B0604020202020204" pitchFamily="34" charset="0"/>
              </a:rPr>
              <a:t>громадських</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слухань</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або</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обговорень</a:t>
            </a:r>
            <a:r>
              <a:rPr lang="ru-RU" sz="1050" i="1" dirty="0">
                <a:solidFill>
                  <a:schemeClr val="bg1">
                    <a:lumMod val="50000"/>
                  </a:schemeClr>
                </a:solidFill>
                <a:latin typeface="Arial" panose="020B0604020202020204" pitchFamily="34" charset="0"/>
              </a:rPr>
              <a:t> проекту бюджету </a:t>
            </a:r>
            <a:r>
              <a:rPr lang="ru-RU" sz="1050" i="1" dirty="0" err="1">
                <a:solidFill>
                  <a:schemeClr val="bg1">
                    <a:lumMod val="50000"/>
                  </a:schemeClr>
                </a:solidFill>
                <a:latin typeface="Arial" panose="020B0604020202020204" pitchFamily="34" charset="0"/>
              </a:rPr>
              <a:t>вашої</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об’єднаної</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громади</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протягом</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останніх</a:t>
            </a:r>
            <a:r>
              <a:rPr lang="ru-RU" sz="1050" i="1" dirty="0">
                <a:solidFill>
                  <a:schemeClr val="bg1">
                    <a:lumMod val="50000"/>
                  </a:schemeClr>
                </a:solidFill>
                <a:latin typeface="Arial" panose="020B0604020202020204" pitchFamily="34" charset="0"/>
              </a:rPr>
              <a:t> 12 </a:t>
            </a:r>
            <a:r>
              <a:rPr lang="ru-RU" sz="1050" i="1" dirty="0" err="1">
                <a:solidFill>
                  <a:schemeClr val="bg1">
                    <a:lumMod val="50000"/>
                  </a:schemeClr>
                </a:solidFill>
                <a:latin typeface="Arial" panose="020B0604020202020204" pitchFamily="34" charset="0"/>
              </a:rPr>
              <a:t>місяців</a:t>
            </a:r>
            <a:r>
              <a:rPr lang="ru-RU" sz="1050" i="1" dirty="0">
                <a:solidFill>
                  <a:schemeClr val="bg1">
                    <a:lumMod val="50000"/>
                  </a:schemeClr>
                </a:solidFill>
                <a:latin typeface="Arial" panose="020B0604020202020204" pitchFamily="34" charset="0"/>
              </a:rPr>
              <a:t>?»</a:t>
            </a:r>
            <a:endParaRPr lang="en-US" sz="1050" i="1" dirty="0">
              <a:solidFill>
                <a:schemeClr val="bg1">
                  <a:lumMod val="50000"/>
                </a:schemeClr>
              </a:solidFill>
              <a:latin typeface="Arial" panose="020B0604020202020204" pitchFamily="34" charset="0"/>
            </a:endParaRPr>
          </a:p>
          <a:p>
            <a:pPr>
              <a:spcBef>
                <a:spcPts val="0"/>
              </a:spcBef>
            </a:pPr>
            <a:r>
              <a:rPr lang="en-US" sz="1050" i="1" dirty="0">
                <a:solidFill>
                  <a:schemeClr val="bg1">
                    <a:lumMod val="50000"/>
                  </a:schemeClr>
                </a:solidFill>
                <a:latin typeface="Arial" panose="020B0604020202020204" pitchFamily="34" charset="0"/>
              </a:rPr>
              <a:t>Q5.8.1 </a:t>
            </a:r>
            <a:r>
              <a:rPr lang="uk-UA" sz="1050" i="1" dirty="0">
                <a:solidFill>
                  <a:schemeClr val="bg1">
                    <a:lumMod val="50000"/>
                  </a:schemeClr>
                </a:solidFill>
                <a:latin typeface="Arial" panose="020B0604020202020204" pitchFamily="34" charset="0"/>
              </a:rPr>
              <a:t>«</a:t>
            </a:r>
            <a:r>
              <a:rPr lang="ru-RU" sz="1050" i="1" dirty="0" err="1">
                <a:solidFill>
                  <a:schemeClr val="bg1">
                    <a:lumMod val="50000"/>
                  </a:schemeClr>
                </a:solidFill>
                <a:latin typeface="Arial" panose="020B0604020202020204" pitchFamily="34" charset="0"/>
              </a:rPr>
              <a:t>Протягом</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останніх</a:t>
            </a:r>
            <a:r>
              <a:rPr lang="ru-RU" sz="1050" i="1" dirty="0">
                <a:solidFill>
                  <a:schemeClr val="bg1">
                    <a:lumMod val="50000"/>
                  </a:schemeClr>
                </a:solidFill>
                <a:latin typeface="Arial" panose="020B0604020202020204" pitchFamily="34" charset="0"/>
              </a:rPr>
              <a:t> 12 </a:t>
            </a:r>
            <a:r>
              <a:rPr lang="ru-RU" sz="1050" i="1" dirty="0" err="1">
                <a:solidFill>
                  <a:schemeClr val="bg1">
                    <a:lumMod val="50000"/>
                  </a:schemeClr>
                </a:solidFill>
                <a:latin typeface="Arial" panose="020B0604020202020204" pitchFamily="34" charset="0"/>
              </a:rPr>
              <a:t>місяців</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чи</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була</a:t>
            </a:r>
            <a:r>
              <a:rPr lang="ru-RU" sz="1050" i="1" dirty="0">
                <a:solidFill>
                  <a:schemeClr val="bg1">
                    <a:lumMod val="50000"/>
                  </a:schemeClr>
                </a:solidFill>
                <a:latin typeface="Arial" panose="020B0604020202020204" pitchFamily="34" charset="0"/>
              </a:rPr>
              <a:t> у вас - </a:t>
            </a:r>
            <a:r>
              <a:rPr lang="ru-RU" sz="1050" i="1" dirty="0" err="1">
                <a:solidFill>
                  <a:schemeClr val="bg1">
                    <a:lumMod val="50000"/>
                  </a:schemeClr>
                </a:solidFill>
                <a:latin typeface="Arial" panose="020B0604020202020204" pitchFamily="34" charset="0"/>
              </a:rPr>
              <a:t>або</a:t>
            </a:r>
            <a:r>
              <a:rPr lang="ru-RU" sz="1050" i="1" dirty="0">
                <a:solidFill>
                  <a:schemeClr val="bg1">
                    <a:lumMod val="50000"/>
                  </a:schemeClr>
                </a:solidFill>
                <a:latin typeface="Arial" panose="020B0604020202020204" pitchFamily="34" charset="0"/>
              </a:rPr>
              <a:t> ваших </a:t>
            </a:r>
            <a:r>
              <a:rPr lang="ru-RU" sz="1050" i="1" dirty="0" err="1">
                <a:solidFill>
                  <a:schemeClr val="bg1">
                    <a:lumMod val="50000"/>
                  </a:schemeClr>
                </a:solidFill>
                <a:latin typeface="Arial" panose="020B0604020202020204" pitchFamily="34" charset="0"/>
              </a:rPr>
              <a:t>родичів</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чи</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знайомих</a:t>
            </a:r>
            <a:r>
              <a:rPr lang="ru-RU" sz="1050" i="1" dirty="0">
                <a:solidFill>
                  <a:schemeClr val="bg1">
                    <a:lumMod val="50000"/>
                  </a:schemeClr>
                </a:solidFill>
                <a:latin typeface="Arial" panose="020B0604020202020204" pitchFamily="34" charset="0"/>
              </a:rPr>
              <a:t> – </a:t>
            </a:r>
            <a:r>
              <a:rPr lang="ru-RU" sz="1050" i="1" dirty="0" err="1">
                <a:solidFill>
                  <a:schemeClr val="bg1">
                    <a:lumMod val="50000"/>
                  </a:schemeClr>
                </a:solidFill>
                <a:latin typeface="Arial" panose="020B0604020202020204" pitchFamily="34" charset="0"/>
              </a:rPr>
              <a:t>можливість</a:t>
            </a:r>
            <a:r>
              <a:rPr lang="ru-RU" sz="1050" i="1" dirty="0">
                <a:solidFill>
                  <a:schemeClr val="bg1">
                    <a:lumMod val="50000"/>
                  </a:schemeClr>
                </a:solidFill>
                <a:latin typeface="Arial" panose="020B0604020202020204" pitchFamily="34" charset="0"/>
              </a:rPr>
              <a:t> у </a:t>
            </a:r>
            <a:r>
              <a:rPr lang="ru-RU" sz="1050" i="1" dirty="0" err="1">
                <a:solidFill>
                  <a:schemeClr val="bg1">
                    <a:lumMod val="50000"/>
                  </a:schemeClr>
                </a:solidFill>
                <a:latin typeface="Arial" panose="020B0604020202020204" pitchFamily="34" charset="0"/>
              </a:rPr>
              <a:t>тій</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чи</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іншій</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формі</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надати</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свої</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пропозиції</a:t>
            </a:r>
            <a:r>
              <a:rPr lang="ru-RU" sz="1050" i="1" dirty="0">
                <a:solidFill>
                  <a:schemeClr val="bg1">
                    <a:lumMod val="50000"/>
                  </a:schemeClr>
                </a:solidFill>
                <a:latin typeface="Arial" panose="020B0604020202020204" pitchFamily="34" charset="0"/>
              </a:rPr>
              <a:t> до бюджету ОТГ?»</a:t>
            </a:r>
            <a:endParaRPr lang="en-US" sz="1050" i="1" dirty="0">
              <a:solidFill>
                <a:schemeClr val="bg1">
                  <a:lumMod val="50000"/>
                </a:schemeClr>
              </a:solidFill>
              <a:latin typeface="Arial" panose="020B0604020202020204" pitchFamily="34" charset="0"/>
            </a:endParaRPr>
          </a:p>
          <a:p>
            <a:pPr>
              <a:spcBef>
                <a:spcPts val="0"/>
              </a:spcBef>
            </a:pPr>
            <a:endParaRPr lang="en-US" sz="1050" i="1" dirty="0">
              <a:solidFill>
                <a:schemeClr val="bg1">
                  <a:lumMod val="50000"/>
                </a:schemeClr>
              </a:solidFill>
              <a:latin typeface="Arial" panose="020B0604020202020204" pitchFamily="34" charset="0"/>
            </a:endParaRPr>
          </a:p>
        </p:txBody>
      </p:sp>
      <p:pic>
        <p:nvPicPr>
          <p:cNvPr id="16" name="Picture 15" descr="LOGO_FINAL.jpg">
            <a:extLst>
              <a:ext uri="{FF2B5EF4-FFF2-40B4-BE49-F238E27FC236}">
                <a16:creationId xmlns="" xmlns:a16="http://schemas.microsoft.com/office/drawing/2014/main" id="{0BBC36A5-26EC-4589-905B-900C4EB4721A}"/>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7" name="Graphique 8">
            <a:extLst>
              <a:ext uri="{FF2B5EF4-FFF2-40B4-BE49-F238E27FC236}">
                <a16:creationId xmlns="" xmlns:a16="http://schemas.microsoft.com/office/drawing/2014/main" id="{07F34FFB-C4A3-4200-8D11-25CDC5ADD2BE}"/>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pic>
        <p:nvPicPr>
          <p:cNvPr id="26" name="Picture 25" descr="C:\Users\yyesmukhanova\AppData\Local\Microsoft\Windows\INetCache\Content.Word\Horizontal_RGB_294.png">
            <a:extLst>
              <a:ext uri="{FF2B5EF4-FFF2-40B4-BE49-F238E27FC236}">
                <a16:creationId xmlns="" xmlns:a16="http://schemas.microsoft.com/office/drawing/2014/main" id="{67B7C1F1-8797-4887-93C1-DC2834BA8491}"/>
              </a:ext>
            </a:extLst>
          </p:cNvPr>
          <p:cNvPicPr/>
          <p:nvPr/>
        </p:nvPicPr>
        <p:blipFill rotWithShape="1">
          <a:blip r:embed="rId11"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sp>
        <p:nvSpPr>
          <p:cNvPr id="32" name="Espace réservé du texte 2">
            <a:extLst>
              <a:ext uri="{FF2B5EF4-FFF2-40B4-BE49-F238E27FC236}">
                <a16:creationId xmlns="" xmlns:a16="http://schemas.microsoft.com/office/drawing/2014/main" id="{A656F995-CF97-4206-B49F-1915FB6D6441}"/>
              </a:ext>
            </a:extLst>
          </p:cNvPr>
          <p:cNvSpPr>
            <a:spLocks noGrp="1"/>
          </p:cNvSpPr>
          <p:nvPr>
            <p:custDataLst>
              <p:tags r:id="rId3"/>
            </p:custDataLst>
          </p:nvPr>
        </p:nvSpPr>
        <p:spPr bwMode="auto">
          <a:xfrm>
            <a:off x="440811" y="2181606"/>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8"/>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endParaRPr lang="en-US" sz="1200" b="1">
              <a:sym typeface="+mn-lt"/>
            </a:endParaRPr>
          </a:p>
        </p:txBody>
      </p:sp>
      <p:sp>
        <p:nvSpPr>
          <p:cNvPr id="25" name="TextBox 24">
            <a:extLst>
              <a:ext uri="{FF2B5EF4-FFF2-40B4-BE49-F238E27FC236}">
                <a16:creationId xmlns="" xmlns:a16="http://schemas.microsoft.com/office/drawing/2014/main" id="{4135EB5B-AD4B-4BF8-B528-F405D6CACBDC}"/>
              </a:ext>
            </a:extLst>
          </p:cNvPr>
          <p:cNvSpPr txBox="1"/>
          <p:nvPr/>
        </p:nvSpPr>
        <p:spPr>
          <a:xfrm>
            <a:off x="3233171" y="2031539"/>
            <a:ext cx="3243202" cy="461665"/>
          </a:xfrm>
          <a:prstGeom prst="rect">
            <a:avLst/>
          </a:prstGeom>
          <a:noFill/>
          <a:ln>
            <a:noFill/>
          </a:ln>
        </p:spPr>
        <p:txBody>
          <a:bodyPr wrap="square" rtlCol="0">
            <a:spAutoFit/>
          </a:bodyPr>
          <a:lstStyle/>
          <a:p>
            <a:pPr lvl="0" algn="ctr">
              <a:defRPr/>
            </a:pPr>
            <a:r>
              <a:rPr lang="ru-RU" sz="1200" b="1" dirty="0">
                <a:solidFill>
                  <a:prstClr val="black"/>
                </a:solidFill>
              </a:rPr>
              <a:t>Участь </a:t>
            </a:r>
            <a:r>
              <a:rPr lang="ru-RU" sz="1200" b="1" dirty="0" err="1">
                <a:solidFill>
                  <a:prstClr val="black"/>
                </a:solidFill>
              </a:rPr>
              <a:t>громадських</a:t>
            </a:r>
            <a:r>
              <a:rPr lang="ru-RU" sz="1200" b="1" dirty="0">
                <a:solidFill>
                  <a:prstClr val="black"/>
                </a:solidFill>
              </a:rPr>
              <a:t> </a:t>
            </a:r>
            <a:r>
              <a:rPr lang="ru-RU" sz="1200" b="1" dirty="0" err="1">
                <a:solidFill>
                  <a:prstClr val="black"/>
                </a:solidFill>
              </a:rPr>
              <a:t>слуханнях</a:t>
            </a:r>
            <a:r>
              <a:rPr lang="ru-RU" sz="1200" b="1" dirty="0">
                <a:solidFill>
                  <a:prstClr val="black"/>
                </a:solidFill>
              </a:rPr>
              <a:t> </a:t>
            </a:r>
            <a:r>
              <a:rPr lang="ru-RU" sz="1200" b="1" dirty="0" err="1">
                <a:solidFill>
                  <a:prstClr val="black"/>
                </a:solidFill>
              </a:rPr>
              <a:t>або</a:t>
            </a:r>
            <a:r>
              <a:rPr lang="ru-RU" sz="1200" b="1" dirty="0">
                <a:solidFill>
                  <a:prstClr val="black"/>
                </a:solidFill>
              </a:rPr>
              <a:t> </a:t>
            </a:r>
            <a:r>
              <a:rPr lang="ru-RU" sz="1200" b="1" dirty="0" err="1">
                <a:solidFill>
                  <a:prstClr val="black"/>
                </a:solidFill>
              </a:rPr>
              <a:t>обговореннях</a:t>
            </a:r>
            <a:r>
              <a:rPr lang="ru-RU" sz="1200" b="1" dirty="0">
                <a:solidFill>
                  <a:prstClr val="black"/>
                </a:solidFill>
              </a:rPr>
              <a:t> проекту бюджету* </a:t>
            </a:r>
            <a:endParaRPr kumimoji="0" lang="ru-RU" sz="1200" b="1" i="0" u="none" strike="noStrike" kern="1200" cap="none" spc="0" normalizeH="0" baseline="0" noProof="0" dirty="0">
              <a:ln>
                <a:noFill/>
              </a:ln>
              <a:solidFill>
                <a:prstClr val="black"/>
              </a:solidFill>
              <a:effectLst/>
              <a:uLnTx/>
              <a:uFillTx/>
              <a:latin typeface="Arial"/>
              <a:ea typeface="+mn-ea"/>
              <a:cs typeface="+mn-cs"/>
            </a:endParaRPr>
          </a:p>
        </p:txBody>
      </p:sp>
      <p:sp>
        <p:nvSpPr>
          <p:cNvPr id="37" name="TextBox 36">
            <a:extLst>
              <a:ext uri="{FF2B5EF4-FFF2-40B4-BE49-F238E27FC236}">
                <a16:creationId xmlns="" xmlns:a16="http://schemas.microsoft.com/office/drawing/2014/main" id="{84AB290E-163E-40A1-882A-A65A483520FE}"/>
              </a:ext>
            </a:extLst>
          </p:cNvPr>
          <p:cNvSpPr txBox="1"/>
          <p:nvPr/>
        </p:nvSpPr>
        <p:spPr>
          <a:xfrm>
            <a:off x="8164310" y="2031775"/>
            <a:ext cx="3170347" cy="461665"/>
          </a:xfrm>
          <a:prstGeom prst="rect">
            <a:avLst/>
          </a:prstGeom>
          <a:noFill/>
          <a:ln>
            <a:noFill/>
          </a:ln>
        </p:spPr>
        <p:txBody>
          <a:bodyPr wrap="square" rtlCol="0">
            <a:spAutoFit/>
          </a:bodyPr>
          <a:lstStyle/>
          <a:p>
            <a:pPr lvl="0" algn="ctr">
              <a:defRPr/>
            </a:pPr>
            <a:r>
              <a:rPr lang="uk-UA" sz="1200" b="1" dirty="0">
                <a:solidFill>
                  <a:prstClr val="black"/>
                </a:solidFill>
              </a:rPr>
              <a:t>Можливість подати пропозиції до бюджету*</a:t>
            </a:r>
            <a:endParaRPr kumimoji="0" lang="ru-RU" sz="1200" b="1" i="0" u="none" strike="noStrike" kern="1200" cap="none" spc="0" normalizeH="0" baseline="0" noProof="0" dirty="0">
              <a:ln>
                <a:noFill/>
              </a:ln>
              <a:solidFill>
                <a:prstClr val="black"/>
              </a:solidFill>
              <a:effectLst/>
              <a:uLnTx/>
              <a:uFillTx/>
              <a:latin typeface="Arial"/>
              <a:ea typeface="+mn-ea"/>
              <a:cs typeface="+mn-cs"/>
            </a:endParaRPr>
          </a:p>
        </p:txBody>
      </p:sp>
      <p:sp>
        <p:nvSpPr>
          <p:cNvPr id="41" name="Espace réservé du texte 2">
            <a:extLst>
              <a:ext uri="{FF2B5EF4-FFF2-40B4-BE49-F238E27FC236}">
                <a16:creationId xmlns="" xmlns:a16="http://schemas.microsoft.com/office/drawing/2014/main" id="{9FC45858-ED34-4EF1-86EF-19E4ABD01C4E}"/>
              </a:ext>
            </a:extLst>
          </p:cNvPr>
          <p:cNvSpPr>
            <a:spLocks noGrp="1"/>
          </p:cNvSpPr>
          <p:nvPr>
            <p:custDataLst>
              <p:tags r:id="rId4"/>
            </p:custDataLst>
          </p:nvPr>
        </p:nvSpPr>
        <p:spPr bwMode="auto">
          <a:xfrm>
            <a:off x="431384" y="1567609"/>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8"/>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00" dirty="0">
                <a:sym typeface="+mn-lt"/>
              </a:rPr>
              <a:t>Період: базове опитування, 2021</a:t>
            </a:r>
            <a:endParaRPr lang="en-US" sz="1000" dirty="0">
              <a:sym typeface="+mn-lt"/>
            </a:endParaRPr>
          </a:p>
        </p:txBody>
      </p:sp>
      <p:sp>
        <p:nvSpPr>
          <p:cNvPr id="42" name="TextBox 41">
            <a:extLst>
              <a:ext uri="{FF2B5EF4-FFF2-40B4-BE49-F238E27FC236}">
                <a16:creationId xmlns="" xmlns:a16="http://schemas.microsoft.com/office/drawing/2014/main" id="{3FCAAE6B-3D65-4038-8D0D-1CD6796F0B7E}"/>
              </a:ext>
            </a:extLst>
          </p:cNvPr>
          <p:cNvSpPr txBox="1"/>
          <p:nvPr/>
        </p:nvSpPr>
        <p:spPr>
          <a:xfrm>
            <a:off x="324209" y="1179243"/>
            <a:ext cx="3381118" cy="369332"/>
          </a:xfrm>
          <a:prstGeom prst="rect">
            <a:avLst/>
          </a:prstGeom>
          <a:noFill/>
        </p:spPr>
        <p:txBody>
          <a:bodyPr wrap="none" rtlCol="0">
            <a:spAutoFit/>
          </a:bodyPr>
          <a:lstStyle/>
          <a:p>
            <a:r>
              <a:rPr lang="uk-UA">
                <a:solidFill>
                  <a:schemeClr val="bg2"/>
                </a:solidFill>
              </a:rPr>
              <a:t>Участь у бюджетному процесі</a:t>
            </a:r>
            <a:endParaRPr lang="en-US">
              <a:solidFill>
                <a:schemeClr val="bg2"/>
              </a:solidFill>
            </a:endParaRPr>
          </a:p>
        </p:txBody>
      </p:sp>
      <p:cxnSp>
        <p:nvCxnSpPr>
          <p:cNvPr id="48" name="Прямая соединительная линия 4">
            <a:extLst>
              <a:ext uri="{FF2B5EF4-FFF2-40B4-BE49-F238E27FC236}">
                <a16:creationId xmlns="" xmlns:a16="http://schemas.microsoft.com/office/drawing/2014/main" id="{AAFF1FDA-BE6A-4769-BB23-3EBCD205A7C0}"/>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49" name="Рисунок 3">
            <a:extLst>
              <a:ext uri="{FF2B5EF4-FFF2-40B4-BE49-F238E27FC236}">
                <a16:creationId xmlns="" xmlns:a16="http://schemas.microsoft.com/office/drawing/2014/main" id="{FAF7C0F8-1385-4680-B025-2EE9EFE36A4F}"/>
              </a:ext>
            </a:extLst>
          </p:cNvPr>
          <p:cNvPicPr>
            <a:picLocks noChangeAspect="1"/>
          </p:cNvPicPr>
          <p:nvPr/>
        </p:nvPicPr>
        <p:blipFill>
          <a:blip r:embed="rId12" cstate="print">
            <a:alphaModFix/>
            <a:duotone>
              <a:prstClr val="black"/>
              <a:srgbClr val="009D9C">
                <a:tint val="45000"/>
                <a:satMod val="400000"/>
              </a:srgbClr>
            </a:duotone>
            <a:extLst>
              <a:ext uri="{BEBA8EAE-BF5A-486C-A8C5-ECC9F3942E4B}">
                <a14:imgProps xmlns:a14="http://schemas.microsoft.com/office/drawing/2010/main">
                  <a14:imgLayer r:embed="rId13">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graphicFrame>
        <p:nvGraphicFramePr>
          <p:cNvPr id="50" name="Таблица 8">
            <a:extLst>
              <a:ext uri="{FF2B5EF4-FFF2-40B4-BE49-F238E27FC236}">
                <a16:creationId xmlns="" xmlns:a16="http://schemas.microsoft.com/office/drawing/2014/main" id="{C07476F7-A906-44AD-BFCD-C79EE6059C80}"/>
              </a:ext>
            </a:extLst>
          </p:cNvPr>
          <p:cNvGraphicFramePr>
            <a:graphicFrameLocks noGrp="1"/>
          </p:cNvGraphicFramePr>
          <p:nvPr/>
        </p:nvGraphicFramePr>
        <p:xfrm>
          <a:off x="4102057" y="4687056"/>
          <a:ext cx="2929134" cy="568495"/>
        </p:xfrm>
        <a:graphic>
          <a:graphicData uri="http://schemas.openxmlformats.org/drawingml/2006/table">
            <a:tbl>
              <a:tblPr>
                <a:tableStyleId>{C083E6E3-FA7D-4D7B-A595-EF9225AFEA82}</a:tableStyleId>
              </a:tblPr>
              <a:tblGrid>
                <a:gridCol w="2929134">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en-US" sz="1000" b="0" u="none" strike="noStrike">
                          <a:solidFill>
                            <a:schemeClr val="tx1"/>
                          </a:solidFill>
                          <a:effectLst/>
                          <a:latin typeface="Arial" panose="020B0604020202020204" pitchFamily="34" charset="0"/>
                          <a:cs typeface="Arial" panose="020B0604020202020204" pitchFamily="34" charset="0"/>
                        </a:rPr>
                        <a:t>*</a:t>
                      </a:r>
                      <a:r>
                        <a:rPr lang="uk-UA" sz="1000" b="0" u="none" strike="noStrike">
                          <a:solidFill>
                            <a:schemeClr val="tx1"/>
                          </a:solidFill>
                          <a:effectLst/>
                          <a:latin typeface="+mn-lt"/>
                          <a:cs typeface="Arial" panose="020B0604020202020204" pitchFamily="34" charset="0"/>
                        </a:rPr>
                        <a:t>%відповідей «Так»</a:t>
                      </a:r>
                      <a:endParaRPr lang="en-US" sz="1000" b="0" u="none" strike="noStrike">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26055">
                <a:tc>
                  <a:txBody>
                    <a:bodyPr/>
                    <a:lstStyle/>
                    <a:p>
                      <a:pPr algn="l" fontAlgn="b"/>
                      <a:endParaRPr lang="en-US" sz="1000" b="0" i="0" u="none" strike="noStrike" dirty="0">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graphicFrame>
        <p:nvGraphicFramePr>
          <p:cNvPr id="52" name="Таблица 8">
            <a:extLst>
              <a:ext uri="{FF2B5EF4-FFF2-40B4-BE49-F238E27FC236}">
                <a16:creationId xmlns="" xmlns:a16="http://schemas.microsoft.com/office/drawing/2014/main" id="{9DE3EEC3-3477-40D2-ABC3-1A8EDFD0BEA5}"/>
              </a:ext>
            </a:extLst>
          </p:cNvPr>
          <p:cNvGraphicFramePr>
            <a:graphicFrameLocks noGrp="1"/>
          </p:cNvGraphicFramePr>
          <p:nvPr/>
        </p:nvGraphicFramePr>
        <p:xfrm>
          <a:off x="8725442" y="4711445"/>
          <a:ext cx="2929134" cy="568495"/>
        </p:xfrm>
        <a:graphic>
          <a:graphicData uri="http://schemas.openxmlformats.org/drawingml/2006/table">
            <a:tbl>
              <a:tblPr>
                <a:tableStyleId>{C083E6E3-FA7D-4D7B-A595-EF9225AFEA82}</a:tableStyleId>
              </a:tblPr>
              <a:tblGrid>
                <a:gridCol w="2929134">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en-US" sz="1000" b="0" u="none" strike="noStrike" dirty="0">
                          <a:solidFill>
                            <a:schemeClr val="tx1"/>
                          </a:solidFill>
                          <a:effectLst/>
                          <a:latin typeface="Arial" panose="020B0604020202020204" pitchFamily="34" charset="0"/>
                          <a:cs typeface="Arial" panose="020B0604020202020204" pitchFamily="34" charset="0"/>
                        </a:rPr>
                        <a:t>*</a:t>
                      </a:r>
                      <a:r>
                        <a:rPr lang="uk-UA" sz="1000" b="0" u="none" strike="noStrike" dirty="0">
                          <a:solidFill>
                            <a:schemeClr val="tx1"/>
                          </a:solidFill>
                          <a:effectLst/>
                          <a:latin typeface="+mn-lt"/>
                          <a:cs typeface="Arial" panose="020B0604020202020204" pitchFamily="34" charset="0"/>
                        </a:rPr>
                        <a:t>%відповідей «Так»</a:t>
                      </a:r>
                      <a:endParaRPr lang="en-US" sz="1000" b="0" u="none" strike="noStrike" dirty="0">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26055">
                <a:tc>
                  <a:txBody>
                    <a:bodyPr/>
                    <a:lstStyle/>
                    <a:p>
                      <a:pPr algn="l" fontAlgn="b"/>
                      <a:endParaRPr lang="en-US" sz="1000" b="0" i="0" u="none" strike="noStrike" dirty="0">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graphicFrame>
        <p:nvGraphicFramePr>
          <p:cNvPr id="22" name="Диаграмма 1">
            <a:extLst>
              <a:ext uri="{FF2B5EF4-FFF2-40B4-BE49-F238E27FC236}">
                <a16:creationId xmlns="" xmlns:a16="http://schemas.microsoft.com/office/drawing/2014/main" id="{690F0E16-3E39-48A7-AD1E-E183FA21113E}"/>
              </a:ext>
            </a:extLst>
          </p:cNvPr>
          <p:cNvGraphicFramePr/>
          <p:nvPr>
            <p:extLst>
              <p:ext uri="{D42A27DB-BD31-4B8C-83A1-F6EECF244321}">
                <p14:modId xmlns:p14="http://schemas.microsoft.com/office/powerpoint/2010/main" val="1988811636"/>
              </p:ext>
            </p:extLst>
          </p:nvPr>
        </p:nvGraphicFramePr>
        <p:xfrm>
          <a:off x="4142229" y="2820401"/>
          <a:ext cx="4197504" cy="1611858"/>
        </p:xfrm>
        <a:graphic>
          <a:graphicData uri="http://schemas.openxmlformats.org/drawingml/2006/chart">
            <c:chart xmlns:c="http://schemas.openxmlformats.org/drawingml/2006/chart" xmlns:r="http://schemas.openxmlformats.org/officeDocument/2006/relationships" r:id="rId14"/>
          </a:graphicData>
        </a:graphic>
      </p:graphicFrame>
      <p:graphicFrame>
        <p:nvGraphicFramePr>
          <p:cNvPr id="28" name="Диаграмма 1">
            <a:extLst>
              <a:ext uri="{FF2B5EF4-FFF2-40B4-BE49-F238E27FC236}">
                <a16:creationId xmlns="" xmlns:a16="http://schemas.microsoft.com/office/drawing/2014/main" id="{0388923D-8812-43E9-A9B8-2348DF5CF19F}"/>
              </a:ext>
            </a:extLst>
          </p:cNvPr>
          <p:cNvGraphicFramePr/>
          <p:nvPr>
            <p:extLst>
              <p:ext uri="{D42A27DB-BD31-4B8C-83A1-F6EECF244321}">
                <p14:modId xmlns:p14="http://schemas.microsoft.com/office/powerpoint/2010/main" val="310208784"/>
              </p:ext>
            </p:extLst>
          </p:nvPr>
        </p:nvGraphicFramePr>
        <p:xfrm>
          <a:off x="8640888" y="2856784"/>
          <a:ext cx="4197504" cy="1611858"/>
        </p:xfrm>
        <a:graphic>
          <a:graphicData uri="http://schemas.openxmlformats.org/drawingml/2006/chart">
            <c:chart xmlns:c="http://schemas.openxmlformats.org/drawingml/2006/chart" xmlns:r="http://schemas.openxmlformats.org/officeDocument/2006/relationships" r:id="rId15"/>
          </a:graphicData>
        </a:graphic>
      </p:graphicFrame>
      <p:grpSp>
        <p:nvGrpSpPr>
          <p:cNvPr id="30" name="Group 29">
            <a:extLst>
              <a:ext uri="{FF2B5EF4-FFF2-40B4-BE49-F238E27FC236}">
                <a16:creationId xmlns="" xmlns:a16="http://schemas.microsoft.com/office/drawing/2014/main" id="{387D1703-4D25-4762-9689-233B8A08D21F}"/>
              </a:ext>
            </a:extLst>
          </p:cNvPr>
          <p:cNvGrpSpPr/>
          <p:nvPr/>
        </p:nvGrpSpPr>
        <p:grpSpPr>
          <a:xfrm>
            <a:off x="9362754" y="6412191"/>
            <a:ext cx="3057483" cy="400111"/>
            <a:chOff x="8729708" y="6238203"/>
            <a:chExt cx="3057483" cy="400111"/>
          </a:xfrm>
        </p:grpSpPr>
        <p:sp>
          <p:nvSpPr>
            <p:cNvPr id="31" name="Rectangle 27">
              <a:extLst>
                <a:ext uri="{FF2B5EF4-FFF2-40B4-BE49-F238E27FC236}">
                  <a16:creationId xmlns="" xmlns:a16="http://schemas.microsoft.com/office/drawing/2014/main" id="{9F9144D3-2A4F-4CFC-8609-4628EDEE8A1D}"/>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33" name="TextBox 32">
              <a:extLst>
                <a:ext uri="{FF2B5EF4-FFF2-40B4-BE49-F238E27FC236}">
                  <a16:creationId xmlns="" xmlns:a16="http://schemas.microsoft.com/office/drawing/2014/main" id="{8ECD9B66-B218-4BF2-8483-AD1A0FE13CB9}"/>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35" name="Rectangle 34">
              <a:extLst>
                <a:ext uri="{FF2B5EF4-FFF2-40B4-BE49-F238E27FC236}">
                  <a16:creationId xmlns="" xmlns:a16="http://schemas.microsoft.com/office/drawing/2014/main" id="{173518C5-C9AE-4D6E-AAD7-15214F749FF8}"/>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9466377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6">
            <a:extLst>
              <a:ext uri="{FF2B5EF4-FFF2-40B4-BE49-F238E27FC236}">
                <a16:creationId xmlns="" xmlns:a16="http://schemas.microsoft.com/office/drawing/2014/main" id="{70251E48-6D39-475D-9F7E-34E5F2EA2786}"/>
              </a:ext>
            </a:extLst>
          </p:cNvPr>
          <p:cNvGraphicFramePr>
            <a:graphicFrameLocks noGrp="1"/>
          </p:cNvGraphicFramePr>
          <p:nvPr/>
        </p:nvGraphicFramePr>
        <p:xfrm>
          <a:off x="395319" y="2410989"/>
          <a:ext cx="11737780" cy="2870113"/>
        </p:xfrm>
        <a:graphic>
          <a:graphicData uri="http://schemas.openxmlformats.org/drawingml/2006/table">
            <a:tbl>
              <a:tblPr>
                <a:tableStyleId>{2D5ABB26-0587-4C30-8999-92F81FD0307C}</a:tableStyleId>
              </a:tblPr>
              <a:tblGrid>
                <a:gridCol w="3816463">
                  <a:extLst>
                    <a:ext uri="{9D8B030D-6E8A-4147-A177-3AD203B41FA5}">
                      <a16:colId xmlns="" xmlns:a16="http://schemas.microsoft.com/office/drawing/2014/main" val="20000"/>
                    </a:ext>
                  </a:extLst>
                </a:gridCol>
                <a:gridCol w="7921317">
                  <a:extLst>
                    <a:ext uri="{9D8B030D-6E8A-4147-A177-3AD203B41FA5}">
                      <a16:colId xmlns="" xmlns:a16="http://schemas.microsoft.com/office/drawing/2014/main" val="1107280783"/>
                    </a:ext>
                  </a:extLst>
                </a:gridCol>
              </a:tblGrid>
              <a:tr h="321924">
                <a:tc>
                  <a:txBody>
                    <a:bodyPr/>
                    <a:lstStyle/>
                    <a:p>
                      <a:pPr algn="l" fontAlgn="t"/>
                      <a:r>
                        <a:rPr lang="ru-RU" sz="1000" b="0" i="0" u="none" strike="noStrike" dirty="0" err="1">
                          <a:solidFill>
                            <a:srgbClr val="000000"/>
                          </a:solidFill>
                          <a:effectLst/>
                          <a:latin typeface="+mn-lt"/>
                        </a:rPr>
                        <a:t>Відкриті</a:t>
                      </a:r>
                      <a:r>
                        <a:rPr lang="ru-RU" sz="1000" b="0" i="0" u="none" strike="noStrike" dirty="0">
                          <a:solidFill>
                            <a:srgbClr val="000000"/>
                          </a:solidFill>
                          <a:effectLst/>
                          <a:latin typeface="+mn-lt"/>
                        </a:rPr>
                        <a:t> </a:t>
                      </a:r>
                      <a:r>
                        <a:rPr lang="ru-RU" sz="1000" b="0" i="0" u="none" strike="noStrike" dirty="0" err="1">
                          <a:solidFill>
                            <a:srgbClr val="000000"/>
                          </a:solidFill>
                          <a:effectLst/>
                          <a:latin typeface="+mn-lt"/>
                        </a:rPr>
                        <a:t>зустрічі</a:t>
                      </a:r>
                      <a:r>
                        <a:rPr lang="ru-RU" sz="1000" b="0" i="0" u="none" strike="noStrike" dirty="0">
                          <a:solidFill>
                            <a:srgbClr val="000000"/>
                          </a:solidFill>
                          <a:effectLst/>
                          <a:latin typeface="+mn-lt"/>
                        </a:rPr>
                        <a:t> для </a:t>
                      </a:r>
                      <a:r>
                        <a:rPr lang="ru-RU" sz="1000" b="0" i="0" u="none" strike="noStrike" dirty="0" err="1">
                          <a:solidFill>
                            <a:srgbClr val="000000"/>
                          </a:solidFill>
                          <a:effectLst/>
                          <a:latin typeface="+mn-lt"/>
                        </a:rPr>
                        <a:t>обговорення</a:t>
                      </a:r>
                      <a:r>
                        <a:rPr lang="ru-RU" sz="1000" b="0" i="0" u="none" strike="noStrike" dirty="0">
                          <a:solidFill>
                            <a:srgbClr val="000000"/>
                          </a:solidFill>
                          <a:effectLst/>
                          <a:latin typeface="+mn-lt"/>
                        </a:rPr>
                        <a:t> </a:t>
                      </a:r>
                      <a:r>
                        <a:rPr lang="ru-RU" sz="1000" b="0" i="0" u="none" strike="noStrike" dirty="0" err="1">
                          <a:solidFill>
                            <a:srgbClr val="000000"/>
                          </a:solidFill>
                          <a:effectLst/>
                          <a:latin typeface="+mn-lt"/>
                        </a:rPr>
                        <a:t>пріоритетів</a:t>
                      </a:r>
                      <a:r>
                        <a:rPr lang="ru-RU" sz="1000" b="0" i="0" u="none" strike="noStrike" dirty="0">
                          <a:solidFill>
                            <a:srgbClr val="000000"/>
                          </a:solidFill>
                          <a:effectLst/>
                          <a:latin typeface="+mn-lt"/>
                        </a:rPr>
                        <a:t> бюджету / </a:t>
                      </a:r>
                      <a:r>
                        <a:rPr lang="ru-RU" sz="1000" b="0" i="0" u="none" strike="noStrike" dirty="0" err="1">
                          <a:solidFill>
                            <a:srgbClr val="000000"/>
                          </a:solidFill>
                          <a:effectLst/>
                          <a:latin typeface="+mn-lt"/>
                        </a:rPr>
                        <a:t>громадські</a:t>
                      </a:r>
                      <a:r>
                        <a:rPr lang="ru-RU" sz="1000" b="0" i="0" u="none" strike="noStrike" dirty="0">
                          <a:solidFill>
                            <a:srgbClr val="000000"/>
                          </a:solidFill>
                          <a:effectLst/>
                          <a:latin typeface="+mn-lt"/>
                        </a:rPr>
                        <a:t> </a:t>
                      </a:r>
                      <a:r>
                        <a:rPr lang="ru-RU" sz="1000" b="0" i="0" u="none" strike="noStrike" dirty="0" err="1">
                          <a:solidFill>
                            <a:srgbClr val="000000"/>
                          </a:solidFill>
                          <a:effectLst/>
                          <a:latin typeface="+mn-lt"/>
                        </a:rPr>
                        <a:t>слухання</a:t>
                      </a:r>
                      <a:r>
                        <a:rPr lang="ru-RU" sz="1000" b="0" i="0" u="none" strike="noStrike" dirty="0">
                          <a:solidFill>
                            <a:srgbClr val="000000"/>
                          </a:solidFill>
                          <a:effectLst/>
                          <a:latin typeface="+mn-lt"/>
                        </a:rPr>
                        <a:t> для </a:t>
                      </a:r>
                      <a:r>
                        <a:rPr lang="ru-RU" sz="1000" b="0" i="0" u="none" strike="noStrike" dirty="0" err="1">
                          <a:solidFill>
                            <a:srgbClr val="000000"/>
                          </a:solidFill>
                          <a:effectLst/>
                          <a:latin typeface="+mn-lt"/>
                        </a:rPr>
                        <a:t>обговорення</a:t>
                      </a:r>
                      <a:r>
                        <a:rPr lang="ru-RU" sz="1000" b="0" i="0" u="none" strike="noStrike" dirty="0">
                          <a:solidFill>
                            <a:srgbClr val="000000"/>
                          </a:solidFill>
                          <a:effectLst/>
                          <a:latin typeface="+mn-lt"/>
                        </a:rPr>
                        <a:t> </a:t>
                      </a:r>
                      <a:r>
                        <a:rPr lang="ru-RU" sz="1000" b="0" i="0" u="none" strike="noStrike" dirty="0" err="1">
                          <a:solidFill>
                            <a:srgbClr val="000000"/>
                          </a:solidFill>
                          <a:effectLst/>
                          <a:latin typeface="+mn-lt"/>
                        </a:rPr>
                        <a:t>фінального</a:t>
                      </a:r>
                      <a:r>
                        <a:rPr lang="ru-RU" sz="1000" b="0" i="0" u="none" strike="noStrike" dirty="0">
                          <a:solidFill>
                            <a:srgbClr val="000000"/>
                          </a:solidFill>
                          <a:effectLst/>
                          <a:latin typeface="+mn-lt"/>
                        </a:rPr>
                        <a:t> бюджету </a:t>
                      </a:r>
                    </a:p>
                  </a:txBody>
                  <a:tcPr marL="9525" marR="9525" marT="9525" marB="0" anchor="ctr">
                    <a:lnB w="9525" cap="flat" cmpd="sng" algn="ctr">
                      <a:solidFill>
                        <a:schemeClr val="bg1">
                          <a:lumMod val="50000"/>
                        </a:schemeClr>
                      </a:solidFill>
                      <a:prstDash val="sysDash"/>
                      <a:round/>
                      <a:headEnd type="none" w="med" len="med"/>
                      <a:tailEnd type="none" w="med" len="med"/>
                    </a:lnB>
                  </a:tcPr>
                </a:tc>
                <a:tc>
                  <a:txBody>
                    <a:bodyPr/>
                    <a:lstStyle/>
                    <a:p>
                      <a:pPr algn="l" rtl="0" fontAlgn="ctr"/>
                      <a:endParaRPr lang="en-US" sz="1000" b="0" i="0" u="none" strike="noStrike" dirty="0">
                        <a:solidFill>
                          <a:srgbClr val="000000"/>
                        </a:solidFill>
                        <a:effectLst/>
                        <a:latin typeface="Arial" panose="020B0604020202020204" pitchFamily="34" charset="0"/>
                      </a:endParaRPr>
                    </a:p>
                  </a:txBody>
                  <a:tcPr marL="9525" marR="9525" marT="9525" marB="0" anchor="ctr">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651666788"/>
                  </a:ext>
                </a:extLst>
              </a:tr>
              <a:tr h="364027">
                <a:tc>
                  <a:txBody>
                    <a:bodyPr/>
                    <a:lstStyle/>
                    <a:p>
                      <a:pPr algn="l" fontAlgn="t"/>
                      <a:r>
                        <a:rPr lang="ru-RU" sz="1000" b="0" i="0" u="none" strike="noStrike" dirty="0" err="1">
                          <a:solidFill>
                            <a:srgbClr val="000000"/>
                          </a:solidFill>
                          <a:effectLst/>
                          <a:latin typeface="+mn-lt"/>
                        </a:rPr>
                        <a:t>Опитування</a:t>
                      </a:r>
                      <a:r>
                        <a:rPr lang="ru-RU" sz="1000" b="0" i="0" u="none" strike="noStrike" dirty="0">
                          <a:solidFill>
                            <a:srgbClr val="000000"/>
                          </a:solidFill>
                          <a:effectLst/>
                          <a:latin typeface="+mn-lt"/>
                        </a:rPr>
                        <a:t> </a:t>
                      </a:r>
                      <a:r>
                        <a:rPr lang="ru-RU" sz="1000" b="0" i="0" u="none" strike="noStrike" dirty="0" err="1">
                          <a:solidFill>
                            <a:srgbClr val="000000"/>
                          </a:solidFill>
                          <a:effectLst/>
                          <a:latin typeface="+mn-lt"/>
                        </a:rPr>
                        <a:t>щодо</a:t>
                      </a:r>
                      <a:r>
                        <a:rPr lang="ru-RU" sz="1000" b="0" i="0" u="none" strike="noStrike" dirty="0">
                          <a:solidFill>
                            <a:srgbClr val="000000"/>
                          </a:solidFill>
                          <a:effectLst/>
                          <a:latin typeface="+mn-lt"/>
                        </a:rPr>
                        <a:t> </a:t>
                      </a:r>
                      <a:r>
                        <a:rPr lang="ru-RU" sz="1000" b="0" i="0" u="none" strike="noStrike" dirty="0" err="1">
                          <a:solidFill>
                            <a:srgbClr val="000000"/>
                          </a:solidFill>
                          <a:effectLst/>
                          <a:latin typeface="+mn-lt"/>
                        </a:rPr>
                        <a:t>пріоритетів</a:t>
                      </a:r>
                      <a:r>
                        <a:rPr lang="ru-RU" sz="1000" b="0" i="0" u="none" strike="noStrike" dirty="0">
                          <a:solidFill>
                            <a:srgbClr val="000000"/>
                          </a:solidFill>
                          <a:effectLst/>
                          <a:latin typeface="+mn-lt"/>
                        </a:rPr>
                        <a:t> бюджету </a:t>
                      </a: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tc>
                  <a:txBody>
                    <a:bodyPr/>
                    <a:lstStyle/>
                    <a:p>
                      <a:pPr algn="l" rtl="0" fontAlgn="ctr"/>
                      <a:endParaRPr lang="en-US" sz="1000" b="0" i="0" u="none" strike="noStrike" dirty="0">
                        <a:solidFill>
                          <a:srgbClr val="000000"/>
                        </a:solidFill>
                        <a:effectLst/>
                        <a:latin typeface="Arial" panose="020B0604020202020204" pitchFamily="34"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2"/>
                  </a:ext>
                </a:extLst>
              </a:tr>
              <a:tr h="364027">
                <a:tc>
                  <a:txBody>
                    <a:bodyPr/>
                    <a:lstStyle/>
                    <a:p>
                      <a:pPr algn="l" fontAlgn="t"/>
                      <a:r>
                        <a:rPr lang="ru-RU" sz="1000" b="0" i="0" u="none" strike="noStrike" dirty="0">
                          <a:solidFill>
                            <a:srgbClr val="000000"/>
                          </a:solidFill>
                          <a:effectLst/>
                          <a:latin typeface="+mn-lt"/>
                        </a:rPr>
                        <a:t>Он-</a:t>
                      </a:r>
                      <a:r>
                        <a:rPr lang="ru-RU" sz="1000" b="0" i="0" u="none" strike="noStrike" dirty="0" err="1">
                          <a:solidFill>
                            <a:srgbClr val="000000"/>
                          </a:solidFill>
                          <a:effectLst/>
                          <a:latin typeface="+mn-lt"/>
                        </a:rPr>
                        <a:t>лайн</a:t>
                      </a:r>
                      <a:r>
                        <a:rPr lang="ru-RU" sz="1000" b="0" i="0" u="none" strike="noStrike" dirty="0">
                          <a:solidFill>
                            <a:srgbClr val="000000"/>
                          </a:solidFill>
                          <a:effectLst/>
                          <a:latin typeface="+mn-lt"/>
                        </a:rPr>
                        <a:t> форма для </a:t>
                      </a:r>
                      <a:r>
                        <a:rPr lang="ru-RU" sz="1000" b="0" i="0" u="none" strike="noStrike" dirty="0" err="1">
                          <a:solidFill>
                            <a:srgbClr val="000000"/>
                          </a:solidFill>
                          <a:effectLst/>
                          <a:latin typeface="+mn-lt"/>
                        </a:rPr>
                        <a:t>зворотнього</a:t>
                      </a:r>
                      <a:r>
                        <a:rPr lang="ru-RU" sz="1000" b="0" i="0" u="none" strike="noStrike" dirty="0">
                          <a:solidFill>
                            <a:srgbClr val="000000"/>
                          </a:solidFill>
                          <a:effectLst/>
                          <a:latin typeface="+mn-lt"/>
                        </a:rPr>
                        <a:t> </a:t>
                      </a:r>
                      <a:r>
                        <a:rPr lang="ru-RU" sz="1000" b="0" i="0" u="none" strike="noStrike" dirty="0" err="1">
                          <a:solidFill>
                            <a:srgbClr val="000000"/>
                          </a:solidFill>
                          <a:effectLst/>
                          <a:latin typeface="+mn-lt"/>
                        </a:rPr>
                        <a:t>зв’язку</a:t>
                      </a:r>
                      <a:r>
                        <a:rPr lang="ru-RU" sz="1000" b="0" i="0" u="none" strike="noStrike" dirty="0">
                          <a:solidFill>
                            <a:srgbClr val="000000"/>
                          </a:solidFill>
                          <a:effectLst/>
                          <a:latin typeface="+mn-lt"/>
                        </a:rPr>
                        <a:t> </a:t>
                      </a:r>
                      <a:r>
                        <a:rPr lang="ru-RU" sz="1000" b="0" i="0" u="none" strike="noStrike" dirty="0" err="1">
                          <a:solidFill>
                            <a:srgbClr val="000000"/>
                          </a:solidFill>
                          <a:effectLst/>
                          <a:latin typeface="+mn-lt"/>
                        </a:rPr>
                        <a:t>від</a:t>
                      </a:r>
                      <a:r>
                        <a:rPr lang="ru-RU" sz="1000" b="0" i="0" u="none" strike="noStrike" dirty="0">
                          <a:solidFill>
                            <a:srgbClr val="000000"/>
                          </a:solidFill>
                          <a:effectLst/>
                          <a:latin typeface="+mn-lt"/>
                        </a:rPr>
                        <a:t> </a:t>
                      </a:r>
                      <a:r>
                        <a:rPr lang="ru-RU" sz="1000" b="0" i="0" u="none" strike="noStrike" dirty="0" err="1">
                          <a:solidFill>
                            <a:srgbClr val="000000"/>
                          </a:solidFill>
                          <a:effectLst/>
                          <a:latin typeface="+mn-lt"/>
                        </a:rPr>
                        <a:t>громадян</a:t>
                      </a:r>
                      <a:r>
                        <a:rPr lang="ru-RU" sz="1000" b="0" i="0" u="none" strike="noStrike" dirty="0">
                          <a:solidFill>
                            <a:srgbClr val="000000"/>
                          </a:solidFill>
                          <a:effectLst/>
                          <a:latin typeface="+mn-lt"/>
                        </a:rPr>
                        <a:t> </a:t>
                      </a: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tc>
                  <a:txBody>
                    <a:bodyPr/>
                    <a:lstStyle/>
                    <a:p>
                      <a:pPr algn="l" rtl="0" fontAlgn="ctr"/>
                      <a:endParaRPr lang="en-US" sz="1000" b="0" i="0" u="none" strike="noStrike">
                        <a:solidFill>
                          <a:srgbClr val="000000"/>
                        </a:solidFill>
                        <a:effectLst/>
                        <a:latin typeface="Arial" panose="020B0604020202020204" pitchFamily="34"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3325329833"/>
                  </a:ext>
                </a:extLst>
              </a:tr>
              <a:tr h="364027">
                <a:tc>
                  <a:txBody>
                    <a:bodyPr/>
                    <a:lstStyle/>
                    <a:p>
                      <a:pPr algn="l" fontAlgn="t"/>
                      <a:r>
                        <a:rPr lang="ru-RU" sz="1000" b="0" i="0" u="none" strike="noStrike" dirty="0" err="1">
                          <a:solidFill>
                            <a:srgbClr val="000000"/>
                          </a:solidFill>
                          <a:effectLst/>
                          <a:latin typeface="+mn-lt"/>
                        </a:rPr>
                        <a:t>Збір</a:t>
                      </a:r>
                      <a:r>
                        <a:rPr lang="ru-RU" sz="1000" b="0" i="0" u="none" strike="noStrike" dirty="0">
                          <a:solidFill>
                            <a:srgbClr val="000000"/>
                          </a:solidFill>
                          <a:effectLst/>
                          <a:latin typeface="+mn-lt"/>
                        </a:rPr>
                        <a:t> </a:t>
                      </a:r>
                      <a:r>
                        <a:rPr lang="ru-RU" sz="1000" b="0" i="0" u="none" strike="noStrike" dirty="0" err="1">
                          <a:solidFill>
                            <a:srgbClr val="000000"/>
                          </a:solidFill>
                          <a:effectLst/>
                          <a:latin typeface="+mn-lt"/>
                        </a:rPr>
                        <a:t>пропозицій</a:t>
                      </a:r>
                      <a:r>
                        <a:rPr lang="ru-RU" sz="1000" b="0" i="0" u="none" strike="noStrike" dirty="0">
                          <a:solidFill>
                            <a:srgbClr val="000000"/>
                          </a:solidFill>
                          <a:effectLst/>
                          <a:latin typeface="+mn-lt"/>
                        </a:rPr>
                        <a:t> у </a:t>
                      </a:r>
                      <a:r>
                        <a:rPr lang="ru-RU" sz="1000" b="0" i="0" u="none" strike="noStrike" dirty="0" err="1">
                          <a:solidFill>
                            <a:srgbClr val="000000"/>
                          </a:solidFill>
                          <a:effectLst/>
                          <a:latin typeface="+mn-lt"/>
                        </a:rPr>
                        <a:t>ЦНАПі</a:t>
                      </a:r>
                      <a:endParaRPr lang="ru-RU" sz="1000" b="0" i="0" u="none" strike="noStrike" dirty="0">
                        <a:solidFill>
                          <a:srgbClr val="000000"/>
                        </a:solidFill>
                        <a:effectLst/>
                        <a:latin typeface="+mn-lt"/>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tc>
                  <a:txBody>
                    <a:bodyPr/>
                    <a:lstStyle/>
                    <a:p>
                      <a:pPr algn="l" rtl="0" fontAlgn="ctr"/>
                      <a:endParaRPr lang="en-US" sz="1000" b="0" i="0" u="none" strike="noStrike">
                        <a:solidFill>
                          <a:srgbClr val="000000"/>
                        </a:solidFill>
                        <a:effectLst/>
                        <a:latin typeface="Arial" panose="020B0604020202020204" pitchFamily="34"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842621579"/>
                  </a:ext>
                </a:extLst>
              </a:tr>
              <a:tr h="364027">
                <a:tc>
                  <a:txBody>
                    <a:bodyPr/>
                    <a:lstStyle/>
                    <a:p>
                      <a:pPr algn="l" fontAlgn="t"/>
                      <a:r>
                        <a:rPr lang="ru-RU" sz="1000" b="0" i="0" u="none" strike="noStrike" dirty="0" err="1">
                          <a:solidFill>
                            <a:srgbClr val="000000"/>
                          </a:solidFill>
                          <a:effectLst/>
                          <a:latin typeface="+mn-lt"/>
                        </a:rPr>
                        <a:t>Збір</a:t>
                      </a:r>
                      <a:r>
                        <a:rPr lang="ru-RU" sz="1000" b="0" i="0" u="none" strike="noStrike" dirty="0">
                          <a:solidFill>
                            <a:srgbClr val="000000"/>
                          </a:solidFill>
                          <a:effectLst/>
                          <a:latin typeface="+mn-lt"/>
                        </a:rPr>
                        <a:t> </a:t>
                      </a:r>
                      <a:r>
                        <a:rPr lang="ru-RU" sz="1000" b="0" i="0" u="none" strike="noStrike" dirty="0" err="1">
                          <a:solidFill>
                            <a:srgbClr val="000000"/>
                          </a:solidFill>
                          <a:effectLst/>
                          <a:latin typeface="+mn-lt"/>
                        </a:rPr>
                        <a:t>пропозицій</a:t>
                      </a:r>
                      <a:r>
                        <a:rPr lang="ru-RU" sz="1000" b="0" i="0" u="none" strike="noStrike" dirty="0">
                          <a:solidFill>
                            <a:srgbClr val="000000"/>
                          </a:solidFill>
                          <a:effectLst/>
                          <a:latin typeface="+mn-lt"/>
                        </a:rPr>
                        <a:t> </a:t>
                      </a:r>
                      <a:r>
                        <a:rPr lang="ru-RU" sz="1000" b="0" i="0" u="none" strike="noStrike" dirty="0" err="1">
                          <a:solidFill>
                            <a:srgbClr val="000000"/>
                          </a:solidFill>
                          <a:effectLst/>
                          <a:latin typeface="+mn-lt"/>
                        </a:rPr>
                        <a:t>під</a:t>
                      </a:r>
                      <a:r>
                        <a:rPr lang="ru-RU" sz="1000" b="0" i="0" u="none" strike="noStrike" dirty="0">
                          <a:solidFill>
                            <a:srgbClr val="000000"/>
                          </a:solidFill>
                          <a:effectLst/>
                          <a:latin typeface="+mn-lt"/>
                        </a:rPr>
                        <a:t> час </a:t>
                      </a:r>
                      <a:r>
                        <a:rPr lang="ru-RU" sz="1000" b="0" i="0" u="none" strike="noStrike" dirty="0" err="1">
                          <a:solidFill>
                            <a:srgbClr val="000000"/>
                          </a:solidFill>
                          <a:effectLst/>
                          <a:latin typeface="+mn-lt"/>
                        </a:rPr>
                        <a:t>інформаційних</a:t>
                      </a:r>
                      <a:r>
                        <a:rPr lang="ru-RU" sz="1000" b="0" i="0" u="none" strike="noStrike" dirty="0">
                          <a:solidFill>
                            <a:srgbClr val="000000"/>
                          </a:solidFill>
                          <a:effectLst/>
                          <a:latin typeface="+mn-lt"/>
                        </a:rPr>
                        <a:t> </a:t>
                      </a:r>
                      <a:r>
                        <a:rPr lang="ru-RU" sz="1000" b="0" i="0" u="none" strike="noStrike" dirty="0" err="1">
                          <a:solidFill>
                            <a:srgbClr val="000000"/>
                          </a:solidFill>
                          <a:effectLst/>
                          <a:latin typeface="+mn-lt"/>
                        </a:rPr>
                        <a:t>вуличних</a:t>
                      </a:r>
                      <a:r>
                        <a:rPr lang="ru-RU" sz="1000" b="0" i="0" u="none" strike="noStrike" dirty="0">
                          <a:solidFill>
                            <a:srgbClr val="000000"/>
                          </a:solidFill>
                          <a:effectLst/>
                          <a:latin typeface="+mn-lt"/>
                        </a:rPr>
                        <a:t> </a:t>
                      </a:r>
                      <a:r>
                        <a:rPr lang="ru-RU" sz="1000" b="0" i="0" u="none" strike="noStrike" dirty="0" err="1">
                          <a:solidFill>
                            <a:srgbClr val="000000"/>
                          </a:solidFill>
                          <a:effectLst/>
                          <a:latin typeface="+mn-lt"/>
                        </a:rPr>
                        <a:t>акцій</a:t>
                      </a:r>
                      <a:endParaRPr lang="ru-RU" sz="1000" b="0" i="0" u="none" strike="noStrike" dirty="0">
                        <a:solidFill>
                          <a:srgbClr val="000000"/>
                        </a:solidFill>
                        <a:effectLst/>
                        <a:latin typeface="+mn-lt"/>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tc>
                  <a:txBody>
                    <a:bodyPr/>
                    <a:lstStyle/>
                    <a:p>
                      <a:pPr algn="l" rtl="0" fontAlgn="ctr"/>
                      <a:endParaRPr lang="en-US" sz="1000" b="0" i="0" u="none" strike="noStrike">
                        <a:solidFill>
                          <a:srgbClr val="000000"/>
                        </a:solidFill>
                        <a:effectLst/>
                        <a:latin typeface="Arial" panose="020B0604020202020204" pitchFamily="34"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4"/>
                  </a:ext>
                </a:extLst>
              </a:tr>
              <a:tr h="364027">
                <a:tc>
                  <a:txBody>
                    <a:bodyPr/>
                    <a:lstStyle/>
                    <a:p>
                      <a:pPr algn="l" fontAlgn="t"/>
                      <a:r>
                        <a:rPr lang="ru-RU" sz="1000" b="0" i="0" u="none" strike="noStrike" dirty="0" err="1">
                          <a:solidFill>
                            <a:srgbClr val="000000"/>
                          </a:solidFill>
                          <a:effectLst/>
                          <a:latin typeface="+mn-lt"/>
                        </a:rPr>
                        <a:t>Обговорення</a:t>
                      </a:r>
                      <a:r>
                        <a:rPr lang="ru-RU" sz="1000" b="0" i="0" u="none" strike="noStrike" dirty="0">
                          <a:solidFill>
                            <a:srgbClr val="000000"/>
                          </a:solidFill>
                          <a:effectLst/>
                          <a:latin typeface="+mn-lt"/>
                        </a:rPr>
                        <a:t> бюджету в </a:t>
                      </a:r>
                      <a:r>
                        <a:rPr lang="ru-RU" sz="1000" b="0" i="0" u="none" strike="noStrike" dirty="0" err="1">
                          <a:solidFill>
                            <a:srgbClr val="000000"/>
                          </a:solidFill>
                          <a:effectLst/>
                          <a:latin typeface="+mn-lt"/>
                        </a:rPr>
                        <a:t>соцмережах</a:t>
                      </a:r>
                      <a:endParaRPr lang="ru-RU" sz="1000" b="0" i="0" u="none" strike="noStrike" dirty="0">
                        <a:solidFill>
                          <a:srgbClr val="000000"/>
                        </a:solidFill>
                        <a:effectLst/>
                        <a:latin typeface="+mn-lt"/>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tc>
                  <a:txBody>
                    <a:bodyPr/>
                    <a:lstStyle/>
                    <a:p>
                      <a:pPr algn="l" rtl="0" fontAlgn="ctr"/>
                      <a:endParaRPr lang="en-US" sz="1000" b="0" i="0" u="none" strike="noStrike">
                        <a:solidFill>
                          <a:srgbClr val="000000"/>
                        </a:solidFill>
                        <a:effectLst/>
                        <a:latin typeface="Arial" panose="020B0604020202020204" pitchFamily="34"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5"/>
                  </a:ext>
                </a:extLst>
              </a:tr>
              <a:tr h="364027">
                <a:tc>
                  <a:txBody>
                    <a:bodyPr/>
                    <a:lstStyle/>
                    <a:p>
                      <a:pPr algn="l" fontAlgn="t"/>
                      <a:r>
                        <a:rPr lang="ru-RU" sz="1000" b="0" i="0" u="none" strike="noStrike" dirty="0" err="1">
                          <a:solidFill>
                            <a:srgbClr val="000000"/>
                          </a:solidFill>
                          <a:effectLst/>
                          <a:latin typeface="+mn-lt"/>
                        </a:rPr>
                        <a:t>Збір</a:t>
                      </a:r>
                      <a:r>
                        <a:rPr lang="ru-RU" sz="1000" b="0" i="0" u="none" strike="noStrike" dirty="0">
                          <a:solidFill>
                            <a:srgbClr val="000000"/>
                          </a:solidFill>
                          <a:effectLst/>
                          <a:latin typeface="+mn-lt"/>
                        </a:rPr>
                        <a:t> </a:t>
                      </a:r>
                      <a:r>
                        <a:rPr lang="ru-RU" sz="1000" b="0" i="0" u="none" strike="noStrike" dirty="0" err="1">
                          <a:solidFill>
                            <a:srgbClr val="000000"/>
                          </a:solidFill>
                          <a:effectLst/>
                          <a:latin typeface="+mn-lt"/>
                        </a:rPr>
                        <a:t>пропозицій</a:t>
                      </a:r>
                      <a:r>
                        <a:rPr lang="ru-RU" sz="1000" b="0" i="0" u="none" strike="noStrike" dirty="0">
                          <a:solidFill>
                            <a:srgbClr val="000000"/>
                          </a:solidFill>
                          <a:effectLst/>
                          <a:latin typeface="+mn-lt"/>
                        </a:rPr>
                        <a:t> </a:t>
                      </a:r>
                      <a:r>
                        <a:rPr lang="ru-RU" sz="1000" b="0" i="0" u="none" strike="noStrike" dirty="0" err="1">
                          <a:solidFill>
                            <a:srgbClr val="000000"/>
                          </a:solidFill>
                          <a:effectLst/>
                          <a:latin typeface="+mn-lt"/>
                        </a:rPr>
                        <a:t>під</a:t>
                      </a:r>
                      <a:r>
                        <a:rPr lang="ru-RU" sz="1000" b="0" i="0" u="none" strike="noStrike" dirty="0">
                          <a:solidFill>
                            <a:srgbClr val="000000"/>
                          </a:solidFill>
                          <a:effectLst/>
                          <a:latin typeface="+mn-lt"/>
                        </a:rPr>
                        <a:t> час </a:t>
                      </a:r>
                      <a:r>
                        <a:rPr lang="ru-RU" sz="1000" b="0" i="0" u="none" strike="noStrike" dirty="0" err="1">
                          <a:solidFill>
                            <a:srgbClr val="000000"/>
                          </a:solidFill>
                          <a:effectLst/>
                          <a:latin typeface="+mn-lt"/>
                        </a:rPr>
                        <a:t>публічного</a:t>
                      </a:r>
                      <a:r>
                        <a:rPr lang="ru-RU" sz="1000" b="0" i="0" u="none" strike="noStrike" dirty="0">
                          <a:solidFill>
                            <a:srgbClr val="000000"/>
                          </a:solidFill>
                          <a:effectLst/>
                          <a:latin typeface="+mn-lt"/>
                        </a:rPr>
                        <a:t> </a:t>
                      </a:r>
                      <a:r>
                        <a:rPr lang="ru-RU" sz="1000" b="0" i="0" u="none" strike="noStrike" dirty="0" err="1">
                          <a:solidFill>
                            <a:srgbClr val="000000"/>
                          </a:solidFill>
                          <a:effectLst/>
                          <a:latin typeface="+mn-lt"/>
                        </a:rPr>
                        <a:t>звіту</a:t>
                      </a:r>
                      <a:r>
                        <a:rPr lang="ru-RU" sz="1000" b="0" i="0" u="none" strike="noStrike" dirty="0">
                          <a:solidFill>
                            <a:srgbClr val="000000"/>
                          </a:solidFill>
                          <a:effectLst/>
                          <a:latin typeface="+mn-lt"/>
                        </a:rPr>
                        <a:t> </a:t>
                      </a:r>
                      <a:r>
                        <a:rPr lang="ru-RU" sz="1000" b="0" i="0" u="none" strike="noStrike" dirty="0" err="1">
                          <a:solidFill>
                            <a:srgbClr val="000000"/>
                          </a:solidFill>
                          <a:effectLst/>
                          <a:latin typeface="+mn-lt"/>
                        </a:rPr>
                        <a:t>голови</a:t>
                      </a:r>
                      <a:endParaRPr lang="ru-RU" sz="1000" b="0" i="0" u="none" strike="noStrike" dirty="0">
                        <a:solidFill>
                          <a:srgbClr val="000000"/>
                        </a:solidFill>
                        <a:effectLst/>
                        <a:latin typeface="+mn-lt"/>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tc>
                  <a:txBody>
                    <a:bodyPr/>
                    <a:lstStyle/>
                    <a:p>
                      <a:pPr algn="l" rtl="0" fontAlgn="ctr"/>
                      <a:endParaRPr lang="en-US" sz="1000" b="0" i="0" u="none" strike="noStrike">
                        <a:solidFill>
                          <a:srgbClr val="000000"/>
                        </a:solidFill>
                        <a:effectLst/>
                        <a:latin typeface="Arial" panose="020B0604020202020204" pitchFamily="34"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6"/>
                  </a:ext>
                </a:extLst>
              </a:tr>
              <a:tr h="364027">
                <a:tc>
                  <a:txBody>
                    <a:bodyPr/>
                    <a:lstStyle/>
                    <a:p>
                      <a:pPr algn="l" fontAlgn="t"/>
                      <a:r>
                        <a:rPr lang="ru-RU" sz="1000" b="0" i="0" u="none" strike="noStrike" dirty="0" err="1">
                          <a:solidFill>
                            <a:srgbClr val="000000"/>
                          </a:solidFill>
                          <a:effectLst/>
                          <a:latin typeface="+mn-lt"/>
                        </a:rPr>
                        <a:t>Можливістю</a:t>
                      </a:r>
                      <a:r>
                        <a:rPr lang="ru-RU" sz="1000" b="0" i="0" u="none" strike="noStrike" dirty="0">
                          <a:solidFill>
                            <a:srgbClr val="000000"/>
                          </a:solidFill>
                          <a:effectLst/>
                          <a:latin typeface="+mn-lt"/>
                        </a:rPr>
                        <a:t> </a:t>
                      </a:r>
                      <a:r>
                        <a:rPr lang="ru-RU" sz="1000" b="0" i="0" u="none" strike="noStrike" dirty="0" err="1">
                          <a:solidFill>
                            <a:srgbClr val="000000"/>
                          </a:solidFill>
                          <a:effectLst/>
                          <a:latin typeface="+mn-lt"/>
                        </a:rPr>
                        <a:t>подання</a:t>
                      </a:r>
                      <a:r>
                        <a:rPr lang="ru-RU" sz="1000" b="0" i="0" u="none" strike="noStrike" dirty="0">
                          <a:solidFill>
                            <a:srgbClr val="000000"/>
                          </a:solidFill>
                          <a:effectLst/>
                          <a:latin typeface="+mn-lt"/>
                        </a:rPr>
                        <a:t> і/</a:t>
                      </a:r>
                      <a:r>
                        <a:rPr lang="ru-RU" sz="1000" b="0" i="0" u="none" strike="noStrike" dirty="0" err="1">
                          <a:solidFill>
                            <a:srgbClr val="000000"/>
                          </a:solidFill>
                          <a:effectLst/>
                          <a:latin typeface="+mn-lt"/>
                        </a:rPr>
                        <a:t>або</a:t>
                      </a:r>
                      <a:r>
                        <a:rPr lang="ru-RU" sz="1000" b="0" i="0" u="none" strike="noStrike" dirty="0">
                          <a:solidFill>
                            <a:srgbClr val="000000"/>
                          </a:solidFill>
                          <a:effectLst/>
                          <a:latin typeface="+mn-lt"/>
                        </a:rPr>
                        <a:t> </a:t>
                      </a:r>
                      <a:r>
                        <a:rPr lang="ru-RU" sz="1000" b="0" i="0" u="none" strike="noStrike" dirty="0" err="1">
                          <a:solidFill>
                            <a:srgbClr val="000000"/>
                          </a:solidFill>
                          <a:effectLst/>
                          <a:latin typeface="+mn-lt"/>
                        </a:rPr>
                        <a:t>голосування</a:t>
                      </a:r>
                      <a:r>
                        <a:rPr lang="ru-RU" sz="1000" b="0" i="0" u="none" strike="noStrike" dirty="0">
                          <a:solidFill>
                            <a:srgbClr val="000000"/>
                          </a:solidFill>
                          <a:effectLst/>
                          <a:latin typeface="+mn-lt"/>
                        </a:rPr>
                        <a:t> за </a:t>
                      </a:r>
                      <a:r>
                        <a:rPr lang="ru-RU" sz="1000" b="0" i="0" u="none" strike="noStrike" dirty="0" err="1">
                          <a:solidFill>
                            <a:srgbClr val="000000"/>
                          </a:solidFill>
                          <a:effectLst/>
                          <a:latin typeface="+mn-lt"/>
                        </a:rPr>
                        <a:t>проекти</a:t>
                      </a:r>
                      <a:r>
                        <a:rPr lang="ru-RU" sz="1000" b="0" i="0" u="none" strike="noStrike" dirty="0">
                          <a:solidFill>
                            <a:srgbClr val="000000"/>
                          </a:solidFill>
                          <a:effectLst/>
                          <a:latin typeface="+mn-lt"/>
                        </a:rPr>
                        <a:t> у рамках «Бюджету </a:t>
                      </a:r>
                      <a:r>
                        <a:rPr lang="ru-RU" sz="1000" b="0" i="0" u="none" strike="noStrike" dirty="0" err="1">
                          <a:solidFill>
                            <a:srgbClr val="000000"/>
                          </a:solidFill>
                          <a:effectLst/>
                          <a:latin typeface="+mn-lt"/>
                        </a:rPr>
                        <a:t>участі</a:t>
                      </a:r>
                      <a:r>
                        <a:rPr lang="ru-RU" sz="1000" b="0" i="0" u="none" strike="noStrike" dirty="0">
                          <a:solidFill>
                            <a:srgbClr val="000000"/>
                          </a:solidFill>
                          <a:effectLst/>
                          <a:latin typeface="+mn-lt"/>
                        </a:rPr>
                        <a:t>»</a:t>
                      </a: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tc>
                  <a:txBody>
                    <a:bodyPr/>
                    <a:lstStyle/>
                    <a:p>
                      <a:pPr algn="l" rtl="0" fontAlgn="ctr"/>
                      <a:endParaRPr lang="en-US" sz="1000" b="0" i="0" u="none" strike="noStrike" dirty="0">
                        <a:solidFill>
                          <a:srgbClr val="000000"/>
                        </a:solidFill>
                        <a:effectLst/>
                        <a:latin typeface="Arial" panose="020B0604020202020204" pitchFamily="34"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6629334"/>
                  </a:ext>
                </a:extLst>
              </a:tr>
            </a:tbl>
          </a:graphicData>
        </a:graphic>
      </p:graphicFrame>
      <p:sp>
        <p:nvSpPr>
          <p:cNvPr id="4" name="Espace réservé du texte 1">
            <a:extLst>
              <a:ext uri="{FF2B5EF4-FFF2-40B4-BE49-F238E27FC236}">
                <a16:creationId xmlns="" xmlns:a16="http://schemas.microsoft.com/office/drawing/2014/main" id="{E3925893-477A-4D61-BAF8-2EB981056F6E}"/>
              </a:ext>
            </a:extLst>
          </p:cNvPr>
          <p:cNvSpPr txBox="1">
            <a:spLocks/>
          </p:cNvSpPr>
          <p:nvPr/>
        </p:nvSpPr>
        <p:spPr>
          <a:xfrm>
            <a:off x="259641" y="6172948"/>
            <a:ext cx="11463417" cy="490550"/>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3"/>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defRPr/>
            </a:pPr>
            <a:r>
              <a:rPr lang="uk-UA" sz="1050" i="1">
                <a:solidFill>
                  <a:prstClr val="white">
                    <a:lumMod val="50000"/>
                  </a:prstClr>
                </a:solidFill>
                <a:latin typeface="Arial" panose="020B0604020202020204" pitchFamily="34" charset="0"/>
              </a:rPr>
              <a:t>Джерело</a:t>
            </a:r>
            <a:r>
              <a:rPr lang="en-US" sz="1050" i="1">
                <a:solidFill>
                  <a:prstClr val="white">
                    <a:lumMod val="50000"/>
                  </a:prstClr>
                </a:solidFill>
                <a:latin typeface="Arial" panose="020B0604020202020204" pitchFamily="34" charset="0"/>
              </a:rPr>
              <a:t>: Q5.6</a:t>
            </a:r>
            <a:r>
              <a:rPr lang="uk-UA" sz="1050" i="1">
                <a:solidFill>
                  <a:prstClr val="white">
                    <a:lumMod val="50000"/>
                  </a:prstClr>
                </a:solidFill>
                <a:latin typeface="Arial" panose="020B0604020202020204" pitchFamily="34" charset="0"/>
              </a:rPr>
              <a:t> «</a:t>
            </a:r>
            <a:r>
              <a:rPr lang="ru-RU" sz="1050" i="1">
                <a:solidFill>
                  <a:prstClr val="white">
                    <a:lumMod val="50000"/>
                  </a:prstClr>
                </a:solidFill>
                <a:latin typeface="Arial" panose="020B0604020202020204" pitchFamily="34" charset="0"/>
              </a:rPr>
              <a:t>На вашу думку, як </a:t>
            </a:r>
            <a:r>
              <a:rPr lang="ru-RU" sz="1050" i="1" err="1">
                <a:solidFill>
                  <a:prstClr val="white">
                    <a:lumMod val="50000"/>
                  </a:prstClr>
                </a:solidFill>
                <a:latin typeface="Arial" panose="020B0604020202020204" pitchFamily="34" charset="0"/>
              </a:rPr>
              <a:t>найкращим</a:t>
            </a:r>
            <a:r>
              <a:rPr lang="ru-RU" sz="1050" i="1">
                <a:solidFill>
                  <a:prstClr val="white">
                    <a:lumMod val="50000"/>
                  </a:prstClr>
                </a:solidFill>
                <a:latin typeface="Arial" panose="020B0604020202020204" pitchFamily="34" charset="0"/>
              </a:rPr>
              <a:t> чином </a:t>
            </a:r>
            <a:r>
              <a:rPr lang="ru-RU" sz="1050" i="1" err="1">
                <a:solidFill>
                  <a:prstClr val="white">
                    <a:lumMod val="50000"/>
                  </a:prstClr>
                </a:solidFill>
                <a:latin typeface="Arial" panose="020B0604020202020204" pitchFamily="34" charset="0"/>
              </a:rPr>
              <a:t>можна</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залучити</a:t>
            </a:r>
            <a:r>
              <a:rPr lang="ru-RU" sz="1050" i="1">
                <a:solidFill>
                  <a:prstClr val="white">
                    <a:lumMod val="50000"/>
                  </a:prstClr>
                </a:solidFill>
                <a:latin typeface="Arial" panose="020B0604020202020204" pitchFamily="34" charset="0"/>
              </a:rPr>
              <a:t> таких людей, як </a:t>
            </a:r>
            <a:r>
              <a:rPr lang="ru-RU" sz="1050" i="1" err="1">
                <a:solidFill>
                  <a:prstClr val="white">
                    <a:lumMod val="50000"/>
                  </a:prstClr>
                </a:solidFill>
                <a:latin typeface="Arial" panose="020B0604020202020204" pitchFamily="34" charset="0"/>
              </a:rPr>
              <a:t>ви</a:t>
            </a:r>
            <a:r>
              <a:rPr lang="ru-RU" sz="1050" i="1">
                <a:solidFill>
                  <a:prstClr val="white">
                    <a:lumMod val="50000"/>
                  </a:prstClr>
                </a:solidFill>
                <a:latin typeface="Arial" panose="020B0604020202020204" pitchFamily="34" charset="0"/>
              </a:rPr>
              <a:t>, до </a:t>
            </a:r>
            <a:r>
              <a:rPr lang="ru-RU" sz="1050" i="1" err="1">
                <a:solidFill>
                  <a:prstClr val="white">
                    <a:lumMod val="50000"/>
                  </a:prstClr>
                </a:solidFill>
                <a:latin typeface="Arial" panose="020B0604020202020204" pitchFamily="34" charset="0"/>
              </a:rPr>
              <a:t>процесу</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формування</a:t>
            </a:r>
            <a:r>
              <a:rPr lang="ru-RU" sz="1050" i="1">
                <a:solidFill>
                  <a:prstClr val="white">
                    <a:lumMod val="50000"/>
                  </a:prstClr>
                </a:solidFill>
                <a:latin typeface="Arial" panose="020B0604020202020204" pitchFamily="34" charset="0"/>
              </a:rPr>
              <a:t> бюджету?»</a:t>
            </a:r>
            <a:endParaRPr lang="uk-UA" sz="1050" i="1">
              <a:solidFill>
                <a:prstClr val="white">
                  <a:lumMod val="50000"/>
                </a:prstClr>
              </a:solidFill>
              <a:latin typeface="Arial" panose="020B0604020202020204" pitchFamily="34" charset="0"/>
            </a:endParaRPr>
          </a:p>
          <a:p>
            <a:pPr>
              <a:spcBef>
                <a:spcPts val="0"/>
              </a:spcBef>
              <a:defRPr/>
            </a:pPr>
            <a:endParaRPr lang="en-US" sz="1050" i="1">
              <a:solidFill>
                <a:prstClr val="white">
                  <a:lumMod val="50000"/>
                </a:prstClr>
              </a:solidFill>
              <a:latin typeface="Arial" panose="020B0604020202020204" pitchFamily="34" charset="0"/>
            </a:endParaRPr>
          </a:p>
        </p:txBody>
      </p:sp>
      <p:pic>
        <p:nvPicPr>
          <p:cNvPr id="27" name="Picture 26" descr="LOGO_FINAL.jpg">
            <a:extLst>
              <a:ext uri="{FF2B5EF4-FFF2-40B4-BE49-F238E27FC236}">
                <a16:creationId xmlns="" xmlns:a16="http://schemas.microsoft.com/office/drawing/2014/main" id="{AE0C9F39-72B3-491E-98C4-0C20865B66AA}"/>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28" name="Graphique 8">
            <a:extLst>
              <a:ext uri="{FF2B5EF4-FFF2-40B4-BE49-F238E27FC236}">
                <a16:creationId xmlns="" xmlns:a16="http://schemas.microsoft.com/office/drawing/2014/main" id="{E708B020-0924-4141-91B4-4F1EE7034560}"/>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pic>
        <p:nvPicPr>
          <p:cNvPr id="31" name="Picture 30" descr="C:\Users\yyesmukhanova\AppData\Local\Microsoft\Windows\INetCache\Content.Word\Horizontal_RGB_294.png">
            <a:extLst>
              <a:ext uri="{FF2B5EF4-FFF2-40B4-BE49-F238E27FC236}">
                <a16:creationId xmlns="" xmlns:a16="http://schemas.microsoft.com/office/drawing/2014/main" id="{AACAC6F4-DC41-4770-B89D-B9D961F89882}"/>
              </a:ext>
            </a:extLst>
          </p:cNvPr>
          <p:cNvPicPr/>
          <p:nvPr/>
        </p:nvPicPr>
        <p:blipFill rotWithShape="1">
          <a:blip r:embed="rId6"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graphicFrame>
        <p:nvGraphicFramePr>
          <p:cNvPr id="29" name="Диаграмма 1">
            <a:extLst>
              <a:ext uri="{FF2B5EF4-FFF2-40B4-BE49-F238E27FC236}">
                <a16:creationId xmlns="" xmlns:a16="http://schemas.microsoft.com/office/drawing/2014/main" id="{86927C50-8411-4829-A52F-614423348C1C}"/>
              </a:ext>
            </a:extLst>
          </p:cNvPr>
          <p:cNvGraphicFramePr/>
          <p:nvPr>
            <p:extLst>
              <p:ext uri="{D42A27DB-BD31-4B8C-83A1-F6EECF244321}">
                <p14:modId xmlns:p14="http://schemas.microsoft.com/office/powerpoint/2010/main" val="783217890"/>
              </p:ext>
            </p:extLst>
          </p:nvPr>
        </p:nvGraphicFramePr>
        <p:xfrm>
          <a:off x="4363555" y="2313357"/>
          <a:ext cx="2999902" cy="2967745"/>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4" name="Диаграмма 1">
            <a:extLst>
              <a:ext uri="{FF2B5EF4-FFF2-40B4-BE49-F238E27FC236}">
                <a16:creationId xmlns="" xmlns:a16="http://schemas.microsoft.com/office/drawing/2014/main" id="{815E3263-A044-4DEF-A364-B36F9114D46E}"/>
              </a:ext>
            </a:extLst>
          </p:cNvPr>
          <p:cNvGraphicFramePr/>
          <p:nvPr/>
        </p:nvGraphicFramePr>
        <p:xfrm>
          <a:off x="7990014" y="2312184"/>
          <a:ext cx="2942495" cy="2967745"/>
        </p:xfrm>
        <a:graphic>
          <a:graphicData uri="http://schemas.openxmlformats.org/drawingml/2006/chart">
            <c:chart xmlns:c="http://schemas.openxmlformats.org/drawingml/2006/chart" xmlns:r="http://schemas.openxmlformats.org/officeDocument/2006/relationships" r:id="rId8"/>
          </a:graphicData>
        </a:graphic>
      </p:graphicFrame>
      <p:sp>
        <p:nvSpPr>
          <p:cNvPr id="45" name="TextBox 44">
            <a:extLst>
              <a:ext uri="{FF2B5EF4-FFF2-40B4-BE49-F238E27FC236}">
                <a16:creationId xmlns="" xmlns:a16="http://schemas.microsoft.com/office/drawing/2014/main" id="{A5439546-4F84-4E79-966F-4DE25FF3CE1D}"/>
              </a:ext>
            </a:extLst>
          </p:cNvPr>
          <p:cNvSpPr txBox="1"/>
          <p:nvPr/>
        </p:nvSpPr>
        <p:spPr>
          <a:xfrm>
            <a:off x="4301935" y="1993673"/>
            <a:ext cx="1664826" cy="276999"/>
          </a:xfrm>
          <a:prstGeom prst="rect">
            <a:avLst/>
          </a:prstGeom>
          <a:noFill/>
        </p:spPr>
        <p:txBody>
          <a:bodyPr wrap="square" rtlCol="0">
            <a:spAutoFit/>
          </a:bodyPr>
          <a:lstStyle/>
          <a:p>
            <a:r>
              <a:rPr lang="ru-RU" sz="1200" b="1" dirty="0" err="1"/>
              <a:t>Лосинівська</a:t>
            </a:r>
            <a:endParaRPr lang="en-US" sz="1200" b="1" dirty="0"/>
          </a:p>
        </p:txBody>
      </p:sp>
      <p:sp>
        <p:nvSpPr>
          <p:cNvPr id="46" name="TextBox 45">
            <a:extLst>
              <a:ext uri="{FF2B5EF4-FFF2-40B4-BE49-F238E27FC236}">
                <a16:creationId xmlns="" xmlns:a16="http://schemas.microsoft.com/office/drawing/2014/main" id="{CAFE0BB6-1883-4ADD-B3D8-B5AA2F5FBFD3}"/>
              </a:ext>
            </a:extLst>
          </p:cNvPr>
          <p:cNvSpPr txBox="1"/>
          <p:nvPr/>
        </p:nvSpPr>
        <p:spPr>
          <a:xfrm>
            <a:off x="7888768" y="1991714"/>
            <a:ext cx="1036296" cy="276999"/>
          </a:xfrm>
          <a:prstGeom prst="rect">
            <a:avLst/>
          </a:prstGeom>
          <a:noFill/>
        </p:spPr>
        <p:txBody>
          <a:bodyPr wrap="square" rtlCol="0">
            <a:spAutoFit/>
          </a:bodyPr>
          <a:lstStyle/>
          <a:p>
            <a:r>
              <a:rPr lang="uk-UA" sz="1200" b="1" dirty="0"/>
              <a:t>Когорта 4</a:t>
            </a:r>
            <a:endParaRPr lang="en-US" sz="1200" b="1" dirty="0"/>
          </a:p>
        </p:txBody>
      </p:sp>
      <p:sp>
        <p:nvSpPr>
          <p:cNvPr id="48" name="Espace réservé du texte 2">
            <a:extLst>
              <a:ext uri="{FF2B5EF4-FFF2-40B4-BE49-F238E27FC236}">
                <a16:creationId xmlns="" xmlns:a16="http://schemas.microsoft.com/office/drawing/2014/main" id="{7E5F0589-F262-4A9E-861F-1041DD5652C0}"/>
              </a:ext>
            </a:extLst>
          </p:cNvPr>
          <p:cNvSpPr>
            <a:spLocks noGrp="1"/>
          </p:cNvSpPr>
          <p:nvPr>
            <p:custDataLst>
              <p:tags r:id="rId1"/>
            </p:custDataLst>
          </p:nvPr>
        </p:nvSpPr>
        <p:spPr bwMode="auto">
          <a:xfrm>
            <a:off x="431384" y="1567609"/>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3"/>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00" dirty="0">
                <a:sym typeface="+mn-lt"/>
              </a:rPr>
              <a:t>Період: базове опитування, 2021</a:t>
            </a:r>
            <a:endParaRPr lang="en-US" sz="1000" dirty="0">
              <a:sym typeface="+mn-lt"/>
            </a:endParaRPr>
          </a:p>
        </p:txBody>
      </p:sp>
      <p:sp>
        <p:nvSpPr>
          <p:cNvPr id="49" name="TextBox 48">
            <a:extLst>
              <a:ext uri="{FF2B5EF4-FFF2-40B4-BE49-F238E27FC236}">
                <a16:creationId xmlns="" xmlns:a16="http://schemas.microsoft.com/office/drawing/2014/main" id="{BD52DCE2-00B7-4936-A9EC-93F66B85C802}"/>
              </a:ext>
            </a:extLst>
          </p:cNvPr>
          <p:cNvSpPr txBox="1"/>
          <p:nvPr/>
        </p:nvSpPr>
        <p:spPr>
          <a:xfrm>
            <a:off x="324209" y="1179243"/>
            <a:ext cx="6575390" cy="369332"/>
          </a:xfrm>
          <a:prstGeom prst="rect">
            <a:avLst/>
          </a:prstGeom>
          <a:noFill/>
        </p:spPr>
        <p:txBody>
          <a:bodyPr wrap="none" rtlCol="0">
            <a:spAutoFit/>
          </a:bodyPr>
          <a:lstStyle/>
          <a:p>
            <a:r>
              <a:rPr lang="uk-UA">
                <a:solidFill>
                  <a:schemeClr val="bg2"/>
                </a:solidFill>
              </a:rPr>
              <a:t>Можливі способи залучення людей до бюджетного процесу</a:t>
            </a:r>
            <a:endParaRPr lang="en-US">
              <a:solidFill>
                <a:schemeClr val="bg2"/>
              </a:solidFill>
            </a:endParaRPr>
          </a:p>
        </p:txBody>
      </p:sp>
      <p:cxnSp>
        <p:nvCxnSpPr>
          <p:cNvPr id="55" name="Прямая соединительная линия 4">
            <a:extLst>
              <a:ext uri="{FF2B5EF4-FFF2-40B4-BE49-F238E27FC236}">
                <a16:creationId xmlns="" xmlns:a16="http://schemas.microsoft.com/office/drawing/2014/main" id="{46BA63CC-A36A-4929-83B1-6C539C90CACC}"/>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56" name="Рисунок 3">
            <a:extLst>
              <a:ext uri="{FF2B5EF4-FFF2-40B4-BE49-F238E27FC236}">
                <a16:creationId xmlns="" xmlns:a16="http://schemas.microsoft.com/office/drawing/2014/main" id="{88F43E06-6422-4BBD-BBA7-B0B3D2A45B8E}"/>
              </a:ext>
            </a:extLst>
          </p:cNvPr>
          <p:cNvPicPr>
            <a:picLocks noChangeAspect="1"/>
          </p:cNvPicPr>
          <p:nvPr/>
        </p:nvPicPr>
        <p:blipFill>
          <a:blip r:embed="rId9" cstate="print">
            <a:alphaModFix/>
            <a:duotone>
              <a:prstClr val="black"/>
              <a:srgbClr val="009D9C">
                <a:tint val="45000"/>
                <a:satMod val="400000"/>
              </a:srgbClr>
            </a:duotone>
            <a:extLst>
              <a:ext uri="{BEBA8EAE-BF5A-486C-A8C5-ECC9F3942E4B}">
                <a14:imgProps xmlns:a14="http://schemas.microsoft.com/office/drawing/2010/main">
                  <a14:imgLayer r:embed="rId10">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grpSp>
        <p:nvGrpSpPr>
          <p:cNvPr id="15" name="Group 14">
            <a:extLst>
              <a:ext uri="{FF2B5EF4-FFF2-40B4-BE49-F238E27FC236}">
                <a16:creationId xmlns="" xmlns:a16="http://schemas.microsoft.com/office/drawing/2014/main" id="{4D4EC982-4A8C-459D-8849-39AE60E1ACE0}"/>
              </a:ext>
            </a:extLst>
          </p:cNvPr>
          <p:cNvGrpSpPr/>
          <p:nvPr/>
        </p:nvGrpSpPr>
        <p:grpSpPr>
          <a:xfrm>
            <a:off x="9362754" y="6412191"/>
            <a:ext cx="3057483" cy="400111"/>
            <a:chOff x="8729708" y="6238203"/>
            <a:chExt cx="3057483" cy="400111"/>
          </a:xfrm>
        </p:grpSpPr>
        <p:sp>
          <p:nvSpPr>
            <p:cNvPr id="16" name="Rectangle 27">
              <a:extLst>
                <a:ext uri="{FF2B5EF4-FFF2-40B4-BE49-F238E27FC236}">
                  <a16:creationId xmlns="" xmlns:a16="http://schemas.microsoft.com/office/drawing/2014/main" id="{8EA58C09-BC70-4BA5-9301-BAC371C67E1E}"/>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17" name="TextBox 16">
              <a:extLst>
                <a:ext uri="{FF2B5EF4-FFF2-40B4-BE49-F238E27FC236}">
                  <a16:creationId xmlns="" xmlns:a16="http://schemas.microsoft.com/office/drawing/2014/main" id="{A54DAE5C-B88C-42C4-8063-A074C1D313E4}"/>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18" name="Rectangle 17">
              <a:extLst>
                <a:ext uri="{FF2B5EF4-FFF2-40B4-BE49-F238E27FC236}">
                  <a16:creationId xmlns="" xmlns:a16="http://schemas.microsoft.com/office/drawing/2014/main" id="{0DAD2D38-FCBE-4E0C-B77E-4229F682EF2A}"/>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10900656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 xmlns:a16="http://schemas.microsoft.com/office/drawing/2014/main" id="{07664F2C-6C2E-4F93-8B39-B9CE058C06BF}"/>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1379" name="think-cell Slide" r:id="rId7" imgW="470" imgH="469" progId="TCLayout.ActiveDocument.1">
                  <p:embed/>
                </p:oleObj>
              </mc:Choice>
              <mc:Fallback>
                <p:oleObj name="think-cell Slide" r:id="rId7" imgW="470" imgH="469" progId="TCLayout.ActiveDocument.1">
                  <p:embed/>
                  <p:pic>
                    <p:nvPicPr>
                      <p:cNvPr id="2" name="Object 1" hidden="1">
                        <a:extLst>
                          <a:ext uri="{FF2B5EF4-FFF2-40B4-BE49-F238E27FC236}">
                            <a16:creationId xmlns="" xmlns:a16="http://schemas.microsoft.com/office/drawing/2014/main" id="{07664F2C-6C2E-4F93-8B39-B9CE058C06BF}"/>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graphicFrame>
        <p:nvGraphicFramePr>
          <p:cNvPr id="20" name="Table 19">
            <a:extLst>
              <a:ext uri="{FF2B5EF4-FFF2-40B4-BE49-F238E27FC236}">
                <a16:creationId xmlns="" xmlns:a16="http://schemas.microsoft.com/office/drawing/2014/main" id="{65441651-2B1A-4F9E-8822-1875FC116C16}"/>
              </a:ext>
            </a:extLst>
          </p:cNvPr>
          <p:cNvGraphicFramePr>
            <a:graphicFrameLocks noGrp="1"/>
          </p:cNvGraphicFramePr>
          <p:nvPr/>
        </p:nvGraphicFramePr>
        <p:xfrm>
          <a:off x="440811" y="2665362"/>
          <a:ext cx="10465858" cy="2343062"/>
        </p:xfrm>
        <a:graphic>
          <a:graphicData uri="http://schemas.openxmlformats.org/drawingml/2006/table">
            <a:tbl>
              <a:tblPr>
                <a:tableStyleId>{2D5ABB26-0587-4C30-8999-92F81FD0307C}</a:tableStyleId>
              </a:tblPr>
              <a:tblGrid>
                <a:gridCol w="10465858">
                  <a:extLst>
                    <a:ext uri="{9D8B030D-6E8A-4147-A177-3AD203B41FA5}">
                      <a16:colId xmlns="" xmlns:a16="http://schemas.microsoft.com/office/drawing/2014/main" val="2044499614"/>
                    </a:ext>
                  </a:extLst>
                </a:gridCol>
              </a:tblGrid>
              <a:tr h="1141820">
                <a:tc>
                  <a:txBody>
                    <a:bodyPr/>
                    <a:lstStyle/>
                    <a:p>
                      <a:pPr algn="l" fontAlgn="ctr"/>
                      <a:r>
                        <a:rPr lang="uk-UA" sz="1100" dirty="0" err="1"/>
                        <a:t>Лосинівська</a:t>
                      </a:r>
                      <a:r>
                        <a:rPr lang="uk-UA" sz="1100" dirty="0"/>
                        <a:t> селищна громада</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T w="12700" cap="flat" cmpd="sng" algn="ctr">
                      <a:noFill/>
                      <a:prstDash val="solid"/>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667099763"/>
                  </a:ext>
                </a:extLst>
              </a:tr>
              <a:tr h="1201242">
                <a:tc>
                  <a:txBody>
                    <a:bodyPr/>
                    <a:lstStyle/>
                    <a:p>
                      <a:pPr marL="0" marR="0" lvl="0" indent="0" algn="l" defTabSz="914400" rtl="0" eaLnBrk="1" fontAlgn="auto" latinLnBrk="0" hangingPunct="1">
                        <a:lnSpc>
                          <a:spcPct val="100000"/>
                        </a:lnSpc>
                        <a:spcBef>
                          <a:spcPts val="0"/>
                        </a:spcBef>
                        <a:spcAft>
                          <a:spcPts val="0"/>
                        </a:spcAft>
                        <a:buClrTx/>
                        <a:buSzTx/>
                        <a:buFontTx/>
                        <a:buNone/>
                        <a:tabLst>
                          <a:tab pos="6575425" algn="l"/>
                        </a:tabLst>
                        <a:defRPr/>
                      </a:pPr>
                      <a:r>
                        <a:rPr lang="ru-RU" sz="1100" b="0" dirty="0">
                          <a:latin typeface="+mn-lt"/>
                          <a:ea typeface="Calibri" panose="020F0502020204030204" pitchFamily="34" charset="0"/>
                          <a:cs typeface="Times New Roman" panose="02020603050405020304" pitchFamily="18" charset="0"/>
                        </a:rPr>
                        <a:t>Когорта 4</a:t>
                      </a:r>
                      <a:endParaRPr lang="en-US" sz="1100" b="0" dirty="0">
                        <a:latin typeface="+mn-lt"/>
                        <a:ea typeface="Calibri" panose="020F0502020204030204" pitchFamily="34" charset="0"/>
                        <a:cs typeface="Times New Roman" panose="02020603050405020304" pitchFamily="18"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481648870"/>
                  </a:ext>
                </a:extLst>
              </a:tr>
            </a:tbl>
          </a:graphicData>
        </a:graphic>
      </p:graphicFrame>
      <p:sp>
        <p:nvSpPr>
          <p:cNvPr id="6" name="Espace réservé du texte 1">
            <a:extLst>
              <a:ext uri="{FF2B5EF4-FFF2-40B4-BE49-F238E27FC236}">
                <a16:creationId xmlns="" xmlns:a16="http://schemas.microsoft.com/office/drawing/2014/main" id="{466D4144-4EBA-46F4-9248-35D80B42CCFA}"/>
              </a:ext>
            </a:extLst>
          </p:cNvPr>
          <p:cNvSpPr txBox="1">
            <a:spLocks/>
          </p:cNvSpPr>
          <p:nvPr/>
        </p:nvSpPr>
        <p:spPr>
          <a:xfrm>
            <a:off x="233275" y="6005707"/>
            <a:ext cx="11463417" cy="547150"/>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9"/>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ru-RU" sz="1050" i="1" dirty="0" err="1">
                <a:solidFill>
                  <a:schemeClr val="bg1">
                    <a:lumMod val="50000"/>
                  </a:schemeClr>
                </a:solidFill>
                <a:latin typeface="Arial" panose="020B0604020202020204" pitchFamily="34" charset="0"/>
              </a:rPr>
              <a:t>Джерело</a:t>
            </a:r>
            <a:r>
              <a:rPr lang="en-US" sz="1050" i="1" dirty="0">
                <a:solidFill>
                  <a:schemeClr val="bg1">
                    <a:lumMod val="50000"/>
                  </a:schemeClr>
                </a:solidFill>
                <a:latin typeface="Arial" panose="020B0604020202020204" pitchFamily="34" charset="0"/>
              </a:rPr>
              <a:t>: Q6.8 </a:t>
            </a:r>
            <a:r>
              <a:rPr lang="uk-UA" sz="1050" i="1" dirty="0">
                <a:solidFill>
                  <a:schemeClr val="bg1">
                    <a:lumMod val="50000"/>
                  </a:schemeClr>
                </a:solidFill>
                <a:latin typeface="Arial" panose="020B0604020202020204" pitchFamily="34" charset="0"/>
              </a:rPr>
              <a:t>«</a:t>
            </a:r>
            <a:r>
              <a:rPr lang="ru-RU" sz="1050" i="1" dirty="0">
                <a:solidFill>
                  <a:schemeClr val="bg1">
                    <a:lumMod val="50000"/>
                  </a:schemeClr>
                </a:solidFill>
                <a:latin typeface="Arial" panose="020B0604020202020204" pitchFamily="34" charset="0"/>
              </a:rPr>
              <a:t>Будь ласка, </a:t>
            </a:r>
            <a:r>
              <a:rPr lang="ru-RU" sz="1050" i="1" dirty="0" err="1">
                <a:solidFill>
                  <a:schemeClr val="bg1">
                    <a:lumMod val="50000"/>
                  </a:schemeClr>
                </a:solidFill>
                <a:latin typeface="Arial" panose="020B0604020202020204" pitchFamily="34" charset="0"/>
              </a:rPr>
              <a:t>скажіть</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наскільки</a:t>
            </a:r>
            <a:r>
              <a:rPr lang="ru-RU" sz="1050" i="1" dirty="0">
                <a:solidFill>
                  <a:schemeClr val="bg1">
                    <a:lumMod val="50000"/>
                  </a:schemeClr>
                </a:solidFill>
                <a:latin typeface="Arial" panose="020B0604020202020204" pitchFamily="34" charset="0"/>
              </a:rPr>
              <a:t> Ви </a:t>
            </a:r>
            <a:r>
              <a:rPr lang="ru-RU" sz="1050" i="1" dirty="0" err="1">
                <a:solidFill>
                  <a:schemeClr val="bg1">
                    <a:lumMod val="50000"/>
                  </a:schemeClr>
                </a:solidFill>
                <a:latin typeface="Arial" panose="020B0604020202020204" pitchFamily="34" charset="0"/>
              </a:rPr>
              <a:t>впевнені</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або</a:t>
            </a:r>
            <a:r>
              <a:rPr lang="ru-RU" sz="1050" i="1" dirty="0">
                <a:solidFill>
                  <a:schemeClr val="bg1">
                    <a:lumMod val="50000"/>
                  </a:schemeClr>
                </a:solidFill>
                <a:latin typeface="Arial" panose="020B0604020202020204" pitchFamily="34" charset="0"/>
              </a:rPr>
              <a:t> не </a:t>
            </a:r>
            <a:r>
              <a:rPr lang="ru-RU" sz="1050" i="1" dirty="0" err="1">
                <a:solidFill>
                  <a:schemeClr val="bg1">
                    <a:lumMod val="50000"/>
                  </a:schemeClr>
                </a:solidFill>
                <a:latin typeface="Arial" panose="020B0604020202020204" pitchFamily="34" charset="0"/>
              </a:rPr>
              <a:t>впевнені</a:t>
            </a:r>
            <a:r>
              <a:rPr lang="ru-RU" sz="1050" i="1" dirty="0">
                <a:solidFill>
                  <a:schemeClr val="bg1">
                    <a:lumMod val="50000"/>
                  </a:schemeClr>
                </a:solidFill>
                <a:latin typeface="Arial" panose="020B0604020202020204" pitchFamily="34" charset="0"/>
              </a:rPr>
              <a:t> -  </a:t>
            </a:r>
            <a:r>
              <a:rPr lang="ru-RU" sz="1050" i="1" dirty="0" err="1">
                <a:solidFill>
                  <a:schemeClr val="bg1">
                    <a:lumMod val="50000"/>
                  </a:schemeClr>
                </a:solidFill>
                <a:latin typeface="Arial" panose="020B0604020202020204" pitchFamily="34" charset="0"/>
              </a:rPr>
              <a:t>зовсім</a:t>
            </a:r>
            <a:r>
              <a:rPr lang="ru-RU" sz="1050" i="1" dirty="0">
                <a:solidFill>
                  <a:schemeClr val="bg1">
                    <a:lumMod val="50000"/>
                  </a:schemeClr>
                </a:solidFill>
                <a:latin typeface="Arial" panose="020B0604020202020204" pitchFamily="34" charset="0"/>
              </a:rPr>
              <a:t> не </a:t>
            </a:r>
            <a:r>
              <a:rPr lang="ru-RU" sz="1050" i="1" dirty="0" err="1">
                <a:solidFill>
                  <a:schemeClr val="bg1">
                    <a:lumMod val="50000"/>
                  </a:schemeClr>
                </a:solidFill>
                <a:latin typeface="Arial" panose="020B0604020202020204" pitchFamily="34" charset="0"/>
              </a:rPr>
              <a:t>впевнені</a:t>
            </a:r>
            <a:r>
              <a:rPr lang="ru-RU" sz="1050" i="1" dirty="0">
                <a:solidFill>
                  <a:schemeClr val="bg1">
                    <a:lumMod val="50000"/>
                  </a:schemeClr>
                </a:solidFill>
                <a:latin typeface="Arial" panose="020B0604020202020204" pitchFamily="34" charset="0"/>
              </a:rPr>
              <a:t>, не </a:t>
            </a:r>
            <a:r>
              <a:rPr lang="ru-RU" sz="1050" i="1" dirty="0" err="1">
                <a:solidFill>
                  <a:schemeClr val="bg1">
                    <a:lumMod val="50000"/>
                  </a:schemeClr>
                </a:solidFill>
                <a:latin typeface="Arial" panose="020B0604020202020204" pitchFamily="34" charset="0"/>
              </a:rPr>
              <a:t>дуже</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впевнені</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скоріше</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впевнені</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чи</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цілком</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упевнені</a:t>
            </a:r>
            <a:r>
              <a:rPr lang="ru-RU" sz="1050" i="1" dirty="0">
                <a:solidFill>
                  <a:schemeClr val="bg1">
                    <a:lumMod val="50000"/>
                  </a:schemeClr>
                </a:solidFill>
                <a:latin typeface="Arial" panose="020B0604020202020204" pitchFamily="34" charset="0"/>
              </a:rPr>
              <a:t> – </a:t>
            </a:r>
            <a:r>
              <a:rPr lang="ru-RU" sz="1050" i="1" dirty="0" err="1">
                <a:solidFill>
                  <a:schemeClr val="bg1">
                    <a:lumMod val="50000"/>
                  </a:schemeClr>
                </a:solidFill>
                <a:latin typeface="Arial" panose="020B0604020202020204" pitchFamily="34" charset="0"/>
              </a:rPr>
              <a:t>щодо</a:t>
            </a:r>
            <a:r>
              <a:rPr lang="ru-RU" sz="1050" i="1" dirty="0">
                <a:solidFill>
                  <a:schemeClr val="bg1">
                    <a:lumMod val="50000"/>
                  </a:schemeClr>
                </a:solidFill>
                <a:latin typeface="Arial" panose="020B0604020202020204" pitchFamily="34" charset="0"/>
              </a:rPr>
              <a:t> того </a:t>
            </a:r>
            <a:r>
              <a:rPr lang="ru-RU" sz="1050" i="1" dirty="0" err="1">
                <a:solidFill>
                  <a:schemeClr val="bg1">
                    <a:lumMod val="50000"/>
                  </a:schemeClr>
                </a:solidFill>
                <a:latin typeface="Arial" panose="020B0604020202020204" pitchFamily="34" charset="0"/>
              </a:rPr>
              <a:t>що</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що</a:t>
            </a:r>
            <a:r>
              <a:rPr lang="ru-RU" sz="1050" i="1" dirty="0">
                <a:solidFill>
                  <a:schemeClr val="bg1">
                    <a:lumMod val="50000"/>
                  </a:schemeClr>
                </a:solidFill>
                <a:latin typeface="Arial" panose="020B0604020202020204" pitchFamily="34" charset="0"/>
              </a:rPr>
              <a:t> бюджетом </a:t>
            </a:r>
            <a:r>
              <a:rPr lang="ru-RU" sz="1050" i="1" dirty="0" err="1">
                <a:solidFill>
                  <a:schemeClr val="bg1">
                    <a:lumMod val="50000"/>
                  </a:schemeClr>
                </a:solidFill>
                <a:latin typeface="Arial" panose="020B0604020202020204" pitchFamily="34" charset="0"/>
              </a:rPr>
              <a:t>вашої</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об’єднаної</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громади</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керують</a:t>
            </a:r>
            <a:r>
              <a:rPr lang="ru-RU" sz="1050" i="1" dirty="0">
                <a:solidFill>
                  <a:schemeClr val="bg1">
                    <a:lumMod val="50000"/>
                  </a:schemeClr>
                </a:solidFill>
                <a:latin typeface="Arial" panose="020B0604020202020204" pitchFamily="34" charset="0"/>
              </a:rPr>
              <a:t> в </a:t>
            </a:r>
            <a:r>
              <a:rPr lang="ru-RU" sz="1050" i="1" dirty="0" err="1">
                <a:solidFill>
                  <a:schemeClr val="bg1">
                    <a:lumMod val="50000"/>
                  </a:schemeClr>
                </a:solidFill>
                <a:latin typeface="Arial" panose="020B0604020202020204" pitchFamily="34" charset="0"/>
              </a:rPr>
              <a:t>найкращих</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інтересах</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всієї</a:t>
            </a:r>
            <a:r>
              <a:rPr lang="ru-RU" sz="1050" i="1" dirty="0">
                <a:solidFill>
                  <a:schemeClr val="bg1">
                    <a:lumMod val="50000"/>
                  </a:schemeClr>
                </a:solidFill>
                <a:latin typeface="Arial" panose="020B0604020202020204" pitchFamily="34" charset="0"/>
              </a:rPr>
              <a:t> </a:t>
            </a:r>
            <a:r>
              <a:rPr lang="ru-RU" sz="1050" i="1" dirty="0" err="1">
                <a:solidFill>
                  <a:schemeClr val="bg1">
                    <a:lumMod val="50000"/>
                  </a:schemeClr>
                </a:solidFill>
                <a:latin typeface="Arial" panose="020B0604020202020204" pitchFamily="34" charset="0"/>
              </a:rPr>
              <a:t>громади</a:t>
            </a:r>
            <a:r>
              <a:rPr lang="ru-RU" sz="1050" i="1" dirty="0">
                <a:solidFill>
                  <a:schemeClr val="bg1">
                    <a:lumMod val="50000"/>
                  </a:schemeClr>
                </a:solidFill>
                <a:latin typeface="Arial" panose="020B0604020202020204" pitchFamily="34" charset="0"/>
              </a:rPr>
              <a:t>?</a:t>
            </a:r>
            <a:endParaRPr lang="en-US" sz="1050" i="1" dirty="0">
              <a:solidFill>
                <a:schemeClr val="bg1">
                  <a:lumMod val="50000"/>
                </a:schemeClr>
              </a:solidFill>
              <a:latin typeface="Arial" panose="020B0604020202020204" pitchFamily="34" charset="0"/>
            </a:endParaRPr>
          </a:p>
        </p:txBody>
      </p:sp>
      <p:sp>
        <p:nvSpPr>
          <p:cNvPr id="12" name="TextBox 11">
            <a:extLst>
              <a:ext uri="{FF2B5EF4-FFF2-40B4-BE49-F238E27FC236}">
                <a16:creationId xmlns="" xmlns:a16="http://schemas.microsoft.com/office/drawing/2014/main" id="{9BC3DC77-007C-4820-83F8-63619C828D02}"/>
              </a:ext>
            </a:extLst>
          </p:cNvPr>
          <p:cNvSpPr txBox="1"/>
          <p:nvPr/>
        </p:nvSpPr>
        <p:spPr>
          <a:xfrm>
            <a:off x="3749856" y="1830753"/>
            <a:ext cx="2966145" cy="461665"/>
          </a:xfrm>
          <a:prstGeom prst="rect">
            <a:avLst/>
          </a:prstGeom>
          <a:noFill/>
          <a:ln>
            <a:noFill/>
          </a:ln>
        </p:spPr>
        <p:txBody>
          <a:bodyPr wrap="square" rtlCol="0">
            <a:spAutoFit/>
          </a:bodyPr>
          <a:lstStyle/>
          <a:p>
            <a:pPr algn="ctr"/>
            <a:r>
              <a:rPr lang="ru-RU" sz="1200" b="1" dirty="0"/>
              <a:t>Бюджетом </a:t>
            </a:r>
            <a:r>
              <a:rPr lang="ru-RU" sz="1200" b="1" dirty="0" err="1"/>
              <a:t>вашої</a:t>
            </a:r>
            <a:r>
              <a:rPr lang="ru-RU" sz="1200" b="1" dirty="0"/>
              <a:t> ОТГ </a:t>
            </a:r>
            <a:r>
              <a:rPr lang="ru-RU" sz="1200" b="1" dirty="0" err="1"/>
              <a:t>керують</a:t>
            </a:r>
            <a:r>
              <a:rPr lang="ru-RU" sz="1200" b="1" dirty="0"/>
              <a:t> в </a:t>
            </a:r>
            <a:r>
              <a:rPr lang="ru-RU" sz="1200" b="1" dirty="0" err="1"/>
              <a:t>найкращих</a:t>
            </a:r>
            <a:r>
              <a:rPr lang="ru-RU" sz="1200" b="1" dirty="0"/>
              <a:t> </a:t>
            </a:r>
            <a:r>
              <a:rPr lang="ru-RU" sz="1200" b="1" dirty="0" err="1"/>
              <a:t>інтересах</a:t>
            </a:r>
            <a:r>
              <a:rPr lang="ru-RU" sz="1200" b="1" dirty="0"/>
              <a:t> </a:t>
            </a:r>
            <a:r>
              <a:rPr lang="ru-RU" sz="1200" b="1" dirty="0" err="1"/>
              <a:t>всієї</a:t>
            </a:r>
            <a:r>
              <a:rPr lang="ru-RU" sz="1200" b="1" dirty="0"/>
              <a:t> </a:t>
            </a:r>
            <a:r>
              <a:rPr lang="ru-RU" sz="1200" b="1" dirty="0" err="1"/>
              <a:t>громади</a:t>
            </a:r>
            <a:r>
              <a:rPr lang="ru-RU" sz="1200" b="1" dirty="0"/>
              <a:t> </a:t>
            </a:r>
          </a:p>
        </p:txBody>
      </p:sp>
      <p:pic>
        <p:nvPicPr>
          <p:cNvPr id="16" name="Picture 15" descr="LOGO_FINAL.jpg">
            <a:extLst>
              <a:ext uri="{FF2B5EF4-FFF2-40B4-BE49-F238E27FC236}">
                <a16:creationId xmlns="" xmlns:a16="http://schemas.microsoft.com/office/drawing/2014/main" id="{0BBC36A5-26EC-4589-905B-900C4EB4721A}"/>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7" name="Graphique 8">
            <a:extLst>
              <a:ext uri="{FF2B5EF4-FFF2-40B4-BE49-F238E27FC236}">
                <a16:creationId xmlns="" xmlns:a16="http://schemas.microsoft.com/office/drawing/2014/main" id="{07F34FFB-C4A3-4200-8D11-25CDC5ADD2BE}"/>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pic>
        <p:nvPicPr>
          <p:cNvPr id="26" name="Picture 25" descr="C:\Users\yyesmukhanova\AppData\Local\Microsoft\Windows\INetCache\Content.Word\Horizontal_RGB_294.png">
            <a:extLst>
              <a:ext uri="{FF2B5EF4-FFF2-40B4-BE49-F238E27FC236}">
                <a16:creationId xmlns="" xmlns:a16="http://schemas.microsoft.com/office/drawing/2014/main" id="{67B7C1F1-8797-4887-93C1-DC2834BA8491}"/>
              </a:ext>
            </a:extLst>
          </p:cNvPr>
          <p:cNvPicPr/>
          <p:nvPr/>
        </p:nvPicPr>
        <p:blipFill rotWithShape="1">
          <a:blip r:embed="rId12"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sp>
        <p:nvSpPr>
          <p:cNvPr id="32" name="Espace réservé du texte 2">
            <a:extLst>
              <a:ext uri="{FF2B5EF4-FFF2-40B4-BE49-F238E27FC236}">
                <a16:creationId xmlns="" xmlns:a16="http://schemas.microsoft.com/office/drawing/2014/main" id="{A656F995-CF97-4206-B49F-1915FB6D6441}"/>
              </a:ext>
            </a:extLst>
          </p:cNvPr>
          <p:cNvSpPr>
            <a:spLocks noGrp="1"/>
          </p:cNvSpPr>
          <p:nvPr>
            <p:custDataLst>
              <p:tags r:id="rId3"/>
            </p:custDataLst>
          </p:nvPr>
        </p:nvSpPr>
        <p:spPr bwMode="auto">
          <a:xfrm>
            <a:off x="440811" y="2420050"/>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9"/>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endParaRPr lang="en-US" sz="1200" b="1">
              <a:sym typeface="+mn-lt"/>
            </a:endParaRPr>
          </a:p>
        </p:txBody>
      </p:sp>
      <p:sp>
        <p:nvSpPr>
          <p:cNvPr id="23" name="Espace réservé du texte 2">
            <a:extLst>
              <a:ext uri="{FF2B5EF4-FFF2-40B4-BE49-F238E27FC236}">
                <a16:creationId xmlns="" xmlns:a16="http://schemas.microsoft.com/office/drawing/2014/main" id="{25BF2BCE-D517-45F4-846E-BF38B961532C}"/>
              </a:ext>
            </a:extLst>
          </p:cNvPr>
          <p:cNvSpPr>
            <a:spLocks noGrp="1"/>
          </p:cNvSpPr>
          <p:nvPr>
            <p:custDataLst>
              <p:tags r:id="rId4"/>
            </p:custDataLst>
          </p:nvPr>
        </p:nvSpPr>
        <p:spPr bwMode="auto">
          <a:xfrm>
            <a:off x="440811" y="1715656"/>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9"/>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00" dirty="0">
                <a:sym typeface="+mn-lt"/>
              </a:rPr>
              <a:t>Період: базове опитування, 2021</a:t>
            </a:r>
            <a:endParaRPr lang="en-US" sz="1000" dirty="0">
              <a:sym typeface="+mn-lt"/>
            </a:endParaRPr>
          </a:p>
        </p:txBody>
      </p:sp>
      <p:sp>
        <p:nvSpPr>
          <p:cNvPr id="25" name="TextBox 24">
            <a:extLst>
              <a:ext uri="{FF2B5EF4-FFF2-40B4-BE49-F238E27FC236}">
                <a16:creationId xmlns="" xmlns:a16="http://schemas.microsoft.com/office/drawing/2014/main" id="{75988E40-EED1-4DFD-ADCA-FC0497C19DE4}"/>
              </a:ext>
            </a:extLst>
          </p:cNvPr>
          <p:cNvSpPr txBox="1"/>
          <p:nvPr/>
        </p:nvSpPr>
        <p:spPr>
          <a:xfrm>
            <a:off x="355001" y="1031035"/>
            <a:ext cx="10020574" cy="369332"/>
          </a:xfrm>
          <a:prstGeom prst="rect">
            <a:avLst/>
          </a:prstGeom>
          <a:noFill/>
        </p:spPr>
        <p:txBody>
          <a:bodyPr wrap="square" rtlCol="0">
            <a:spAutoFit/>
          </a:bodyPr>
          <a:lstStyle/>
          <a:p>
            <a:r>
              <a:rPr lang="uk-UA" dirty="0">
                <a:solidFill>
                  <a:schemeClr val="bg2"/>
                </a:solidFill>
              </a:rPr>
              <a:t>Довіра до місцевих інституцій</a:t>
            </a:r>
            <a:r>
              <a:rPr lang="en-US" dirty="0">
                <a:solidFill>
                  <a:schemeClr val="bg2"/>
                </a:solidFill>
              </a:rPr>
              <a:t>: </a:t>
            </a:r>
            <a:r>
              <a:rPr lang="uk-UA" b="1" dirty="0">
                <a:solidFill>
                  <a:schemeClr val="bg2"/>
                </a:solidFill>
              </a:rPr>
              <a:t>керування бюджетом громади</a:t>
            </a:r>
            <a:endParaRPr lang="en-US" dirty="0">
              <a:solidFill>
                <a:schemeClr val="bg2"/>
              </a:solidFill>
            </a:endParaRPr>
          </a:p>
        </p:txBody>
      </p:sp>
      <p:cxnSp>
        <p:nvCxnSpPr>
          <p:cNvPr id="22" name="Прямая соединительная линия 4">
            <a:extLst>
              <a:ext uri="{FF2B5EF4-FFF2-40B4-BE49-F238E27FC236}">
                <a16:creationId xmlns="" xmlns:a16="http://schemas.microsoft.com/office/drawing/2014/main" id="{64D0B404-0101-4AEC-9961-26931A3D67CB}"/>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28" name="Рисунок 3">
            <a:extLst>
              <a:ext uri="{FF2B5EF4-FFF2-40B4-BE49-F238E27FC236}">
                <a16:creationId xmlns="" xmlns:a16="http://schemas.microsoft.com/office/drawing/2014/main" id="{4BA82FD0-190C-48F8-B916-6FD31A7AA5BC}"/>
              </a:ext>
            </a:extLst>
          </p:cNvPr>
          <p:cNvPicPr>
            <a:picLocks noChangeAspect="1"/>
          </p:cNvPicPr>
          <p:nvPr/>
        </p:nvPicPr>
        <p:blipFill>
          <a:blip r:embed="rId13" cstate="print">
            <a:alphaModFix/>
            <a:duotone>
              <a:prstClr val="black"/>
              <a:srgbClr val="009D9C">
                <a:tint val="45000"/>
                <a:satMod val="400000"/>
              </a:srgbClr>
            </a:duotone>
            <a:extLst>
              <a:ext uri="{BEBA8EAE-BF5A-486C-A8C5-ECC9F3942E4B}">
                <a14:imgProps xmlns:a14="http://schemas.microsoft.com/office/drawing/2010/main">
                  <a14:imgLayer r:embed="rId14">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grpSp>
        <p:nvGrpSpPr>
          <p:cNvPr id="18" name="Group 17">
            <a:extLst>
              <a:ext uri="{FF2B5EF4-FFF2-40B4-BE49-F238E27FC236}">
                <a16:creationId xmlns="" xmlns:a16="http://schemas.microsoft.com/office/drawing/2014/main" id="{0DDF3AF5-A53B-4AED-A99C-39246B970092}"/>
              </a:ext>
            </a:extLst>
          </p:cNvPr>
          <p:cNvGrpSpPr/>
          <p:nvPr/>
        </p:nvGrpSpPr>
        <p:grpSpPr>
          <a:xfrm>
            <a:off x="9362754" y="6412191"/>
            <a:ext cx="3057483" cy="400111"/>
            <a:chOff x="8729708" y="6238203"/>
            <a:chExt cx="3057483" cy="400111"/>
          </a:xfrm>
        </p:grpSpPr>
        <p:sp>
          <p:nvSpPr>
            <p:cNvPr id="19" name="Rectangle 27">
              <a:extLst>
                <a:ext uri="{FF2B5EF4-FFF2-40B4-BE49-F238E27FC236}">
                  <a16:creationId xmlns="" xmlns:a16="http://schemas.microsoft.com/office/drawing/2014/main" id="{10019CC5-CA8E-43EE-866F-7B605507D2A5}"/>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21" name="TextBox 20">
              <a:extLst>
                <a:ext uri="{FF2B5EF4-FFF2-40B4-BE49-F238E27FC236}">
                  <a16:creationId xmlns="" xmlns:a16="http://schemas.microsoft.com/office/drawing/2014/main" id="{28837344-683F-4CC6-9740-B4FF5DBAA409}"/>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24" name="Rectangle 23">
              <a:extLst>
                <a:ext uri="{FF2B5EF4-FFF2-40B4-BE49-F238E27FC236}">
                  <a16:creationId xmlns="" xmlns:a16="http://schemas.microsoft.com/office/drawing/2014/main" id="{DC306535-7B03-4288-95EE-9FD54144DD53}"/>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graphicFrame>
        <p:nvGraphicFramePr>
          <p:cNvPr id="27" name="Диаграмма 1">
            <a:extLst>
              <a:ext uri="{FF2B5EF4-FFF2-40B4-BE49-F238E27FC236}">
                <a16:creationId xmlns="" xmlns:a16="http://schemas.microsoft.com/office/drawing/2014/main" id="{4403D699-F0FE-4FF3-8294-AADA462F66AF}"/>
              </a:ext>
            </a:extLst>
          </p:cNvPr>
          <p:cNvGraphicFramePr/>
          <p:nvPr>
            <p:extLst>
              <p:ext uri="{D42A27DB-BD31-4B8C-83A1-F6EECF244321}">
                <p14:modId xmlns:p14="http://schemas.microsoft.com/office/powerpoint/2010/main" val="1403635479"/>
              </p:ext>
            </p:extLst>
          </p:nvPr>
        </p:nvGraphicFramePr>
        <p:xfrm>
          <a:off x="8047504" y="2964579"/>
          <a:ext cx="4471999" cy="1760254"/>
        </p:xfrm>
        <a:graphic>
          <a:graphicData uri="http://schemas.openxmlformats.org/drawingml/2006/chart">
            <c:chart xmlns:c="http://schemas.openxmlformats.org/drawingml/2006/chart" xmlns:r="http://schemas.openxmlformats.org/officeDocument/2006/relationships" r:id="rId15"/>
          </a:graphicData>
        </a:graphic>
      </p:graphicFrame>
      <p:sp>
        <p:nvSpPr>
          <p:cNvPr id="30" name="Espace réservé du texte 2">
            <a:extLst>
              <a:ext uri="{FF2B5EF4-FFF2-40B4-BE49-F238E27FC236}">
                <a16:creationId xmlns="" xmlns:a16="http://schemas.microsoft.com/office/drawing/2014/main" id="{3953BC16-44A9-4C2D-BC9A-FE001DDFCF83}"/>
              </a:ext>
            </a:extLst>
          </p:cNvPr>
          <p:cNvSpPr>
            <a:spLocks noGrp="1"/>
          </p:cNvSpPr>
          <p:nvPr>
            <p:custDataLst>
              <p:tags r:id="rId5"/>
            </p:custDataLst>
          </p:nvPr>
        </p:nvSpPr>
        <p:spPr bwMode="auto">
          <a:xfrm>
            <a:off x="8334247" y="2613588"/>
            <a:ext cx="1441984" cy="36644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9"/>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uk-UA" altLang="en-US" sz="1200" b="1" dirty="0">
                <a:sym typeface="+mn-lt"/>
              </a:rPr>
              <a:t>Впевнені</a:t>
            </a:r>
            <a:r>
              <a:rPr lang="en-US" altLang="en-US" sz="1200" b="1" dirty="0">
                <a:sym typeface="+mn-lt"/>
              </a:rPr>
              <a:t>, </a:t>
            </a:r>
            <a:r>
              <a:rPr lang="uk-UA" altLang="en-US" sz="1200" b="1" dirty="0">
                <a:sym typeface="+mn-lt"/>
              </a:rPr>
              <a:t>%</a:t>
            </a:r>
            <a:r>
              <a:rPr lang="en-US" altLang="en-US" sz="1200" dirty="0">
                <a:sym typeface="+mn-lt"/>
              </a:rPr>
              <a:t>*</a:t>
            </a:r>
            <a:endParaRPr lang="en-US" sz="1200" dirty="0">
              <a:sym typeface="+mn-lt"/>
            </a:endParaRPr>
          </a:p>
        </p:txBody>
      </p:sp>
      <p:graphicFrame>
        <p:nvGraphicFramePr>
          <p:cNvPr id="31" name="Таблица 8">
            <a:extLst>
              <a:ext uri="{FF2B5EF4-FFF2-40B4-BE49-F238E27FC236}">
                <a16:creationId xmlns="" xmlns:a16="http://schemas.microsoft.com/office/drawing/2014/main" id="{30739C3D-05A1-4A10-B5C4-BC299F81DE6B}"/>
              </a:ext>
            </a:extLst>
          </p:cNvPr>
          <p:cNvGraphicFramePr>
            <a:graphicFrameLocks noGrp="1"/>
          </p:cNvGraphicFramePr>
          <p:nvPr/>
        </p:nvGraphicFramePr>
        <p:xfrm>
          <a:off x="8272436" y="4688189"/>
          <a:ext cx="3007590" cy="553255"/>
        </p:xfrm>
        <a:graphic>
          <a:graphicData uri="http://schemas.openxmlformats.org/drawingml/2006/table">
            <a:tbl>
              <a:tblPr>
                <a:tableStyleId>{C083E6E3-FA7D-4D7B-A595-EF9225AFEA82}</a:tableStyleId>
              </a:tblPr>
              <a:tblGrid>
                <a:gridCol w="3007590">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ru-RU" sz="900" b="0" u="none" strike="noStrike" dirty="0">
                          <a:solidFill>
                            <a:schemeClr val="tx1"/>
                          </a:solidFill>
                          <a:effectLst/>
                          <a:latin typeface="Arial" panose="020B0604020202020204" pitchFamily="34" charset="0"/>
                          <a:cs typeface="Arial" panose="020B0604020202020204" pitchFamily="34" charset="0"/>
                        </a:rPr>
                        <a:t>* % </a:t>
                      </a:r>
                      <a:r>
                        <a:rPr lang="ru-RU" sz="900" b="0" u="none" strike="noStrike" dirty="0" err="1">
                          <a:solidFill>
                            <a:schemeClr val="tx1"/>
                          </a:solidFill>
                          <a:effectLst/>
                          <a:latin typeface="Arial" panose="020B0604020202020204" pitchFamily="34" charset="0"/>
                          <a:cs typeface="Arial" panose="020B0604020202020204" pitchFamily="34" charset="0"/>
                        </a:rPr>
                        <a:t>відповідей</a:t>
                      </a:r>
                      <a:r>
                        <a:rPr lang="ru-RU" sz="900" b="0" u="none" strike="noStrike" dirty="0">
                          <a:solidFill>
                            <a:schemeClr val="tx1"/>
                          </a:solidFill>
                          <a:effectLst/>
                          <a:latin typeface="Arial" panose="020B0604020202020204" pitchFamily="34" charset="0"/>
                          <a:cs typeface="Arial" panose="020B0604020202020204" pitchFamily="34" charset="0"/>
                        </a:rPr>
                        <a:t> “</a:t>
                      </a:r>
                      <a:r>
                        <a:rPr lang="ru-RU" sz="900" b="0" u="none" strike="noStrike" dirty="0" err="1">
                          <a:solidFill>
                            <a:schemeClr val="tx1"/>
                          </a:solidFill>
                          <a:effectLst/>
                          <a:latin typeface="Arial" panose="020B0604020202020204" pitchFamily="34" charset="0"/>
                          <a:cs typeface="Arial" panose="020B0604020202020204" pitchFamily="34" charset="0"/>
                        </a:rPr>
                        <a:t>Цілком</a:t>
                      </a:r>
                      <a:r>
                        <a:rPr lang="ru-RU" sz="900" b="0" u="none" strike="noStrike" dirty="0">
                          <a:solidFill>
                            <a:schemeClr val="tx1"/>
                          </a:solidFill>
                          <a:effectLst/>
                          <a:latin typeface="Arial" panose="020B0604020202020204" pitchFamily="34" charset="0"/>
                          <a:cs typeface="Arial" panose="020B0604020202020204" pitchFamily="34" charset="0"/>
                        </a:rPr>
                        <a:t> </a:t>
                      </a:r>
                      <a:r>
                        <a:rPr lang="ru-RU" sz="900" b="0" u="none" strike="noStrike" dirty="0" err="1">
                          <a:solidFill>
                            <a:schemeClr val="tx1"/>
                          </a:solidFill>
                          <a:effectLst/>
                          <a:latin typeface="Arial" panose="020B0604020202020204" pitchFamily="34" charset="0"/>
                          <a:cs typeface="Arial" panose="020B0604020202020204" pitchFamily="34" charset="0"/>
                        </a:rPr>
                        <a:t>впевнені</a:t>
                      </a:r>
                      <a:r>
                        <a:rPr lang="ru-RU" sz="900" b="0" u="none" strike="noStrike" dirty="0">
                          <a:solidFill>
                            <a:schemeClr val="tx1"/>
                          </a:solidFill>
                          <a:effectLst/>
                          <a:latin typeface="Arial" panose="020B0604020202020204" pitchFamily="34" charset="0"/>
                          <a:cs typeface="Arial" panose="020B0604020202020204" pitchFamily="34" charset="0"/>
                        </a:rPr>
                        <a:t>" та "</a:t>
                      </a:r>
                      <a:r>
                        <a:rPr lang="ru-RU" sz="900" b="0" u="none" strike="noStrike" dirty="0" err="1">
                          <a:solidFill>
                            <a:schemeClr val="tx1"/>
                          </a:solidFill>
                          <a:effectLst/>
                          <a:latin typeface="Arial" panose="020B0604020202020204" pitchFamily="34" charset="0"/>
                          <a:cs typeface="Arial" panose="020B0604020202020204" pitchFamily="34" charset="0"/>
                        </a:rPr>
                        <a:t>Скоріше</a:t>
                      </a:r>
                      <a:r>
                        <a:rPr lang="ru-RU" sz="900" b="0" u="none" strike="noStrike" dirty="0">
                          <a:solidFill>
                            <a:schemeClr val="tx1"/>
                          </a:solidFill>
                          <a:effectLst/>
                          <a:latin typeface="Arial" panose="020B0604020202020204" pitchFamily="34" charset="0"/>
                          <a:cs typeface="Arial" panose="020B0604020202020204" pitchFamily="34" charset="0"/>
                        </a:rPr>
                        <a:t> </a:t>
                      </a:r>
                      <a:r>
                        <a:rPr lang="ru-RU" sz="900" b="0" u="none" strike="noStrike" dirty="0" err="1">
                          <a:solidFill>
                            <a:schemeClr val="tx1"/>
                          </a:solidFill>
                          <a:effectLst/>
                          <a:latin typeface="Arial" panose="020B0604020202020204" pitchFamily="34" charset="0"/>
                          <a:cs typeface="Arial" panose="020B0604020202020204" pitchFamily="34" charset="0"/>
                        </a:rPr>
                        <a:t>впевнені</a:t>
                      </a:r>
                      <a:r>
                        <a:rPr lang="ru-RU" sz="900" b="0" u="none" strike="noStrike" dirty="0">
                          <a:solidFill>
                            <a:schemeClr val="tx1"/>
                          </a:solidFill>
                          <a:effectLst/>
                          <a:latin typeface="Arial" panose="020B0604020202020204" pitchFamily="34" charset="0"/>
                          <a:cs typeface="Arial" panose="020B0604020202020204" pitchFamily="34" charset="0"/>
                        </a:rPr>
                        <a:t>“</a:t>
                      </a: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26055">
                <a:tc>
                  <a:txBody>
                    <a:bodyPr/>
                    <a:lstStyle/>
                    <a:p>
                      <a:pPr algn="l" fontAlgn="b"/>
                      <a:endParaRPr lang="en-US" sz="900" b="0" i="0" u="none" strike="noStrike" dirty="0">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graphicFrame>
        <p:nvGraphicFramePr>
          <p:cNvPr id="33" name="Объект 5">
            <a:extLst>
              <a:ext uri="{FF2B5EF4-FFF2-40B4-BE49-F238E27FC236}">
                <a16:creationId xmlns="" xmlns:a16="http://schemas.microsoft.com/office/drawing/2014/main" id="{E5B81936-172E-4D56-B674-62DB490C5A1E}"/>
              </a:ext>
            </a:extLst>
          </p:cNvPr>
          <p:cNvGraphicFramePr>
            <a:graphicFrameLocks/>
          </p:cNvGraphicFramePr>
          <p:nvPr>
            <p:extLst>
              <p:ext uri="{D42A27DB-BD31-4B8C-83A1-F6EECF244321}">
                <p14:modId xmlns:p14="http://schemas.microsoft.com/office/powerpoint/2010/main" val="2995611417"/>
              </p:ext>
            </p:extLst>
          </p:nvPr>
        </p:nvGraphicFramePr>
        <p:xfrm>
          <a:off x="2647018" y="2193885"/>
          <a:ext cx="5384991" cy="2494117"/>
        </p:xfrm>
        <a:graphic>
          <a:graphicData uri="http://schemas.openxmlformats.org/drawingml/2006/chart">
            <c:chart xmlns:c="http://schemas.openxmlformats.org/drawingml/2006/chart" xmlns:r="http://schemas.openxmlformats.org/officeDocument/2006/relationships" r:id="rId16"/>
          </a:graphicData>
        </a:graphic>
      </p:graphicFrame>
    </p:spTree>
    <p:extLst>
      <p:ext uri="{BB962C8B-B14F-4D97-AF65-F5344CB8AC3E}">
        <p14:creationId xmlns:p14="http://schemas.microsoft.com/office/powerpoint/2010/main" val="2603795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 xmlns:a16="http://schemas.microsoft.com/office/drawing/2014/main" id="{F61DDD80-C63A-4CA2-B7BC-CCDB7980EA6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8851" name="think-cell Slide" r:id="rId6" imgW="344" imgH="344" progId="TCLayout.ActiveDocument.1">
                  <p:embed/>
                </p:oleObj>
              </mc:Choice>
              <mc:Fallback>
                <p:oleObj name="think-cell Slide" r:id="rId6" imgW="344" imgH="344" progId="TCLayout.ActiveDocument.1">
                  <p:embed/>
                  <p:pic>
                    <p:nvPicPr>
                      <p:cNvPr id="3" name="Object 2" hidden="1">
                        <a:extLst>
                          <a:ext uri="{FF2B5EF4-FFF2-40B4-BE49-F238E27FC236}">
                            <a16:creationId xmlns="" xmlns:a16="http://schemas.microsoft.com/office/drawing/2014/main" id="{F61DDD80-C63A-4CA2-B7BC-CCDB7980EA6E}"/>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0276A7E2-E773-47D4-991C-59CE716DF679}"/>
              </a:ext>
            </a:extLst>
          </p:cNvPr>
          <p:cNvSpPr/>
          <p:nvPr>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2800">
              <a:latin typeface="Arial" panose="020B0604020202020204" pitchFamily="34" charset="0"/>
              <a:ea typeface="+mj-ea"/>
              <a:cs typeface="+mj-cs"/>
              <a:sym typeface="Arial" panose="020B0604020202020204" pitchFamily="34" charset="0"/>
            </a:endParaRPr>
          </a:p>
        </p:txBody>
      </p:sp>
      <p:pic>
        <p:nvPicPr>
          <p:cNvPr id="23" name="Picture 22" descr="LOGO_FINAL.jpg">
            <a:extLst>
              <a:ext uri="{FF2B5EF4-FFF2-40B4-BE49-F238E27FC236}">
                <a16:creationId xmlns="" xmlns:a16="http://schemas.microsoft.com/office/drawing/2014/main" id="{AF2D0FF0-9F85-42F3-BC42-2ED91AB75C36}"/>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26" name="Picture 25" descr="C:\Users\yyesmukhanova\AppData\Local\Microsoft\Windows\INetCache\Content.Word\Horizontal_RGB_294.png">
            <a:extLst>
              <a:ext uri="{FF2B5EF4-FFF2-40B4-BE49-F238E27FC236}">
                <a16:creationId xmlns="" xmlns:a16="http://schemas.microsoft.com/office/drawing/2014/main" id="{358AD9E1-39BE-4692-BDE3-2680D531F423}"/>
              </a:ext>
            </a:extLst>
          </p:cNvPr>
          <p:cNvPicPr/>
          <p:nvPr/>
        </p:nvPicPr>
        <p:blipFill rotWithShape="1">
          <a:blip r:embed="rId9"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pic>
        <p:nvPicPr>
          <p:cNvPr id="34" name="Graphique 8">
            <a:extLst>
              <a:ext uri="{FF2B5EF4-FFF2-40B4-BE49-F238E27FC236}">
                <a16:creationId xmlns="" xmlns:a16="http://schemas.microsoft.com/office/drawing/2014/main" id="{22D23AF1-AD15-48EF-B722-DF92E4BF2269}"/>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sp>
        <p:nvSpPr>
          <p:cNvPr id="44" name="Title 5">
            <a:extLst>
              <a:ext uri="{FF2B5EF4-FFF2-40B4-BE49-F238E27FC236}">
                <a16:creationId xmlns="" xmlns:a16="http://schemas.microsoft.com/office/drawing/2014/main" id="{0239BD81-ACCC-4C02-9870-5F4A928C2071}"/>
              </a:ext>
            </a:extLst>
          </p:cNvPr>
          <p:cNvSpPr txBox="1">
            <a:spLocks/>
          </p:cNvSpPr>
          <p:nvPr/>
        </p:nvSpPr>
        <p:spPr>
          <a:xfrm>
            <a:off x="2582656" y="1122546"/>
            <a:ext cx="9424617" cy="480131"/>
          </a:xfrm>
          <a:prstGeom prst="rect">
            <a:avLst/>
          </a:prstGeom>
        </p:spPr>
        <p:txBody>
          <a:bodyPr vert="horz" wrap="square" lIns="72000" tIns="45720" rIns="72000" bIns="45720" rtlCol="0" anchor="t">
            <a:spAutoFit/>
          </a:bodyPr>
          <a:lstStyle>
            <a:lvl1pPr algn="l" defTabSz="914400" rtl="0" eaLnBrk="1" latinLnBrk="0" hangingPunct="1">
              <a:lnSpc>
                <a:spcPct val="90000"/>
              </a:lnSpc>
              <a:spcBef>
                <a:spcPct val="0"/>
              </a:spcBef>
              <a:buNone/>
              <a:defRPr sz="2800" b="0" kern="1200" cap="all" spc="120" baseline="0">
                <a:solidFill>
                  <a:schemeClr val="bg2"/>
                </a:solidFill>
                <a:latin typeface="+mn-lt"/>
                <a:ea typeface="+mj-ea"/>
                <a:cs typeface="+mj-cs"/>
              </a:defRPr>
            </a:lvl1pPr>
          </a:lstStyle>
          <a:p>
            <a:r>
              <a:rPr lang="uk-UA" cap="none" dirty="0" err="1"/>
              <a:t>Лосинівська</a:t>
            </a:r>
            <a:r>
              <a:rPr lang="uk-UA" cap="none" dirty="0"/>
              <a:t>: ВИСНОВКИ</a:t>
            </a:r>
            <a:endParaRPr lang="en-US" cap="none" dirty="0"/>
          </a:p>
        </p:txBody>
      </p:sp>
      <p:pic>
        <p:nvPicPr>
          <p:cNvPr id="31" name="Рисунок 3">
            <a:extLst>
              <a:ext uri="{FF2B5EF4-FFF2-40B4-BE49-F238E27FC236}">
                <a16:creationId xmlns="" xmlns:a16="http://schemas.microsoft.com/office/drawing/2014/main" id="{46F0922F-A68E-46A0-97ED-8484C5F859EA}"/>
              </a:ext>
            </a:extLst>
          </p:cNvPr>
          <p:cNvPicPr>
            <a:picLocks noChangeAspect="1"/>
          </p:cNvPicPr>
          <p:nvPr/>
        </p:nvPicPr>
        <p:blipFill>
          <a:blip r:embed="rId11" cstate="print">
            <a:alphaModFix/>
            <a:duotone>
              <a:prstClr val="black"/>
              <a:srgbClr val="009D9C">
                <a:tint val="45000"/>
                <a:satMod val="400000"/>
              </a:srgbClr>
            </a:duotone>
            <a:extLst>
              <a:ext uri="{BEBA8EAE-BF5A-486C-A8C5-ECC9F3942E4B}">
                <a14:imgProps xmlns:a14="http://schemas.microsoft.com/office/drawing/2010/main">
                  <a14:imgLayer r:embed="rId12">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0"/>
            <a:ext cx="2292263" cy="1633752"/>
          </a:xfrm>
          <a:prstGeom prst="rect">
            <a:avLst/>
          </a:prstGeom>
        </p:spPr>
      </p:pic>
      <p:cxnSp>
        <p:nvCxnSpPr>
          <p:cNvPr id="36" name="Прямая соединительная линия 5">
            <a:extLst>
              <a:ext uri="{FF2B5EF4-FFF2-40B4-BE49-F238E27FC236}">
                <a16:creationId xmlns="" xmlns:a16="http://schemas.microsoft.com/office/drawing/2014/main" id="{7194EB15-5A24-4218-A96D-CAF5F0F26DF0}"/>
              </a:ext>
            </a:extLst>
          </p:cNvPr>
          <p:cNvCxnSpPr>
            <a:cxnSpLocks/>
          </p:cNvCxnSpPr>
          <p:nvPr/>
        </p:nvCxnSpPr>
        <p:spPr>
          <a:xfrm>
            <a:off x="0" y="1633752"/>
            <a:ext cx="10510982" cy="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sp>
        <p:nvSpPr>
          <p:cNvPr id="14" name="Content Placeholder 1">
            <a:extLst>
              <a:ext uri="{FF2B5EF4-FFF2-40B4-BE49-F238E27FC236}">
                <a16:creationId xmlns="" xmlns:a16="http://schemas.microsoft.com/office/drawing/2014/main" id="{F659D6E8-7A8A-47C1-A5F7-70B2F6638E58}"/>
              </a:ext>
            </a:extLst>
          </p:cNvPr>
          <p:cNvSpPr txBox="1">
            <a:spLocks/>
          </p:cNvSpPr>
          <p:nvPr/>
        </p:nvSpPr>
        <p:spPr>
          <a:xfrm>
            <a:off x="485775" y="1871021"/>
            <a:ext cx="11463416" cy="472663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800"/>
              </a:spcBef>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buSzPct val="100000"/>
            </a:pPr>
            <a:r>
              <a:rPr lang="uk-UA" sz="1400" dirty="0" err="1">
                <a:latin typeface="Arial" panose="020B0604020202020204" pitchFamily="34" charset="0"/>
                <a:cs typeface="Arial" panose="020B0604020202020204" pitchFamily="34" charset="0"/>
              </a:rPr>
              <a:t>Лосинівська</a:t>
            </a:r>
            <a:r>
              <a:rPr lang="uk-UA" sz="1400" dirty="0">
                <a:latin typeface="Arial" panose="020B0604020202020204" pitchFamily="34" charset="0"/>
                <a:cs typeface="Arial" panose="020B0604020202020204" pitchFamily="34" charset="0"/>
              </a:rPr>
              <a:t> громада має значно </a:t>
            </a:r>
            <a:r>
              <a:rPr lang="uk-UA" sz="1400" b="1" dirty="0">
                <a:latin typeface="Arial" panose="020B0604020202020204" pitchFamily="34" charset="0"/>
                <a:cs typeface="Arial" panose="020B0604020202020204" pitchFamily="34" charset="0"/>
              </a:rPr>
              <a:t>більш високий рівень задоволеності механізмом </a:t>
            </a:r>
            <a:r>
              <a:rPr lang="uk-UA" sz="1400" b="1" dirty="0">
                <a:solidFill>
                  <a:srgbClr val="000000"/>
                </a:solidFill>
                <a:latin typeface="Arial" panose="020B0604020202020204" pitchFamily="34" charset="0"/>
                <a:cs typeface="Arial" panose="020B0604020202020204" pitchFamily="34" charset="0"/>
              </a:rPr>
              <a:t>із залучення молоді </a:t>
            </a:r>
            <a:r>
              <a:rPr lang="uk-UA" sz="1400" dirty="0">
                <a:solidFill>
                  <a:srgbClr val="000000"/>
                </a:solidFill>
                <a:latin typeface="Arial" panose="020B0604020202020204" pitchFamily="34" charset="0"/>
                <a:cs typeface="Arial" panose="020B0604020202020204" pitchFamily="34" charset="0"/>
              </a:rPr>
              <a:t>до місцевого самоврядування </a:t>
            </a:r>
            <a:r>
              <a:rPr lang="uk-UA" sz="1400" dirty="0">
                <a:latin typeface="Arial" panose="020B0604020202020204" pitchFamily="34" charset="0"/>
                <a:cs typeface="Arial" panose="020B0604020202020204" pitchFamily="34" charset="0"/>
              </a:rPr>
              <a:t>(індикатор 2.3 Програми </a:t>
            </a:r>
            <a:r>
              <a:rPr lang="en-US" sz="1400" dirty="0">
                <a:latin typeface="Arial" panose="020B0604020202020204" pitchFamily="34" charset="0"/>
                <a:cs typeface="Arial" panose="020B0604020202020204" pitchFamily="34" charset="0"/>
              </a:rPr>
              <a:t>DOBRE</a:t>
            </a:r>
            <a:r>
              <a:rPr lang="uk-UA" sz="1400" dirty="0">
                <a:latin typeface="Arial" panose="020B0604020202020204" pitchFamily="34" charset="0"/>
                <a:cs typeface="Arial" panose="020B0604020202020204" pitchFamily="34" charset="0"/>
              </a:rPr>
              <a:t>) порівняно із 25 громадами Когорти 4. В той же час, решта 7 з 8 індикаторів мають більш низькі показники, ніж </a:t>
            </a:r>
            <a:r>
              <a:rPr lang="ru-RU" sz="1400" dirty="0">
                <a:latin typeface="Arial" panose="020B0604020202020204" pitchFamily="34" charset="0"/>
                <a:cs typeface="Arial" panose="020B0604020202020204" pitchFamily="34" charset="0"/>
              </a:rPr>
              <a:t>в </a:t>
            </a:r>
            <a:r>
              <a:rPr lang="ru-RU" sz="1400" dirty="0" err="1">
                <a:latin typeface="Arial" panose="020B0604020202020204" pitchFamily="34" charset="0"/>
                <a:cs typeface="Arial" panose="020B0604020202020204" pitchFamily="34" charset="0"/>
              </a:rPr>
              <a:t>середньому</a:t>
            </a:r>
            <a:r>
              <a:rPr lang="ru-RU" sz="1400" dirty="0">
                <a:latin typeface="Arial" panose="020B0604020202020204" pitchFamily="34" charset="0"/>
                <a:cs typeface="Arial" panose="020B0604020202020204" pitchFamily="34" charset="0"/>
              </a:rPr>
              <a:t> в Когорт</a:t>
            </a:r>
            <a:r>
              <a:rPr lang="uk-UA" sz="1400" dirty="0">
                <a:latin typeface="Arial" panose="020B0604020202020204" pitchFamily="34" charset="0"/>
                <a:cs typeface="Arial" panose="020B0604020202020204" pitchFamily="34" charset="0"/>
              </a:rPr>
              <a:t>і 4. Але слід відмітити, що ця різниця є невеликою – за жодним із індикаторів </a:t>
            </a:r>
            <a:r>
              <a:rPr lang="uk-UA" sz="1400" dirty="0" err="1">
                <a:latin typeface="Arial" panose="020B0604020202020204" pitchFamily="34" charset="0"/>
                <a:cs typeface="Arial" panose="020B0604020202020204" pitchFamily="34" charset="0"/>
              </a:rPr>
              <a:t>Лосинівська</a:t>
            </a:r>
            <a:r>
              <a:rPr lang="uk-UA" sz="1400" dirty="0">
                <a:latin typeface="Arial" panose="020B0604020202020204" pitchFamily="34" charset="0"/>
                <a:cs typeface="Arial" panose="020B0604020202020204" pitchFamily="34" charset="0"/>
              </a:rPr>
              <a:t> громада не має найнижчих у Когорті показників. За</a:t>
            </a:r>
            <a:r>
              <a:rPr lang="ru-RU" sz="1400" dirty="0">
                <a:latin typeface="Arial" panose="020B0604020202020204" pitchFamily="34" charset="0"/>
                <a:cs typeface="Arial" panose="020B0604020202020204" pitchFamily="34" charset="0"/>
              </a:rPr>
              <a:t> 5-ма </a:t>
            </a:r>
            <a:r>
              <a:rPr lang="uk-UA" sz="1400" dirty="0">
                <a:latin typeface="Arial" panose="020B0604020202020204" pitchFamily="34" charset="0"/>
                <a:cs typeface="Arial" panose="020B0604020202020204" pitchFamily="34" charset="0"/>
              </a:rPr>
              <a:t>індикаторами не-користувачі інтернету мають значно нижчі показники, ніж користувачі </a:t>
            </a:r>
          </a:p>
          <a:p>
            <a:pPr>
              <a:spcBef>
                <a:spcPts val="600"/>
              </a:spcBef>
              <a:buSzPct val="100000"/>
            </a:pPr>
            <a:r>
              <a:rPr lang="uk-UA" sz="1400">
                <a:latin typeface="Arial" panose="020B0604020202020204" pitchFamily="34" charset="0"/>
                <a:cs typeface="Arial" panose="020B0604020202020204" pitchFamily="34" charset="0"/>
              </a:rPr>
              <a:t>Попри більш низькі значення більшості індикаторів, 66% респондентів задоволені умовами життя в громаді, 60% - напрямком розвитку громади. </a:t>
            </a:r>
            <a:r>
              <a:rPr lang="uk-UA" sz="1400" dirty="0">
                <a:latin typeface="Arial" panose="020B0604020202020204" pitchFamily="34" charset="0"/>
                <a:cs typeface="Arial" panose="020B0604020202020204" pitchFamily="34" charset="0"/>
              </a:rPr>
              <a:t>Обидва показники відповідають середнім значенням в Когорті 4. </a:t>
            </a:r>
          </a:p>
          <a:p>
            <a:pPr fontAlgn="t">
              <a:spcBef>
                <a:spcPts val="600"/>
              </a:spcBef>
            </a:pPr>
            <a:r>
              <a:rPr lang="uk-UA" sz="1400" dirty="0">
                <a:solidFill>
                  <a:srgbClr val="000000"/>
                </a:solidFill>
                <a:latin typeface="Arial" panose="020B0604020202020204" pitchFamily="34" charset="0"/>
              </a:rPr>
              <a:t>Серед найбільш пріоритетних послуг в громаді респонденти називали послуги з первинної медичної допомоги (50% обрали в якості пріоритетної), б</a:t>
            </a:r>
            <a:r>
              <a:rPr lang="ru-RU" sz="1400" dirty="0" err="1">
                <a:solidFill>
                  <a:srgbClr val="000000"/>
                </a:solidFill>
                <a:latin typeface="Arial" panose="020B0604020202020204" pitchFamily="34" charset="0"/>
              </a:rPr>
              <a:t>удівництво</a:t>
            </a:r>
            <a:r>
              <a:rPr lang="ru-RU" sz="1400" dirty="0">
                <a:solidFill>
                  <a:srgbClr val="000000"/>
                </a:solidFill>
                <a:latin typeface="Arial" panose="020B0604020202020204" pitchFamily="34" charset="0"/>
              </a:rPr>
              <a:t>, ремонт та </a:t>
            </a:r>
            <a:r>
              <a:rPr lang="ru-RU" sz="1400" dirty="0" err="1">
                <a:solidFill>
                  <a:srgbClr val="000000"/>
                </a:solidFill>
                <a:latin typeface="Arial" panose="020B0604020202020204" pitchFamily="34" charset="0"/>
              </a:rPr>
              <a:t>обслуговування</a:t>
            </a:r>
            <a:r>
              <a:rPr lang="ru-RU" sz="1400" dirty="0">
                <a:solidFill>
                  <a:srgbClr val="000000"/>
                </a:solidFill>
                <a:latin typeface="Arial" panose="020B0604020202020204" pitchFamily="34" charset="0"/>
              </a:rPr>
              <a:t> </a:t>
            </a:r>
            <a:r>
              <a:rPr lang="ru-RU" sz="1400" dirty="0" err="1">
                <a:solidFill>
                  <a:srgbClr val="000000"/>
                </a:solidFill>
                <a:latin typeface="Arial" panose="020B0604020202020204" pitchFamily="34" charset="0"/>
              </a:rPr>
              <a:t>доріг</a:t>
            </a:r>
            <a:r>
              <a:rPr lang="ru-RU" sz="1400" dirty="0">
                <a:solidFill>
                  <a:srgbClr val="000000"/>
                </a:solidFill>
                <a:latin typeface="Arial" panose="020B0604020202020204" pitchFamily="34" charset="0"/>
              </a:rPr>
              <a:t> (46%), г</a:t>
            </a:r>
            <a:r>
              <a:rPr lang="uk-UA" sz="1400" dirty="0" err="1">
                <a:solidFill>
                  <a:srgbClr val="000000"/>
                </a:solidFill>
                <a:latin typeface="Arial" panose="020B0604020202020204" pitchFamily="34" charset="0"/>
              </a:rPr>
              <a:t>ромадський</a:t>
            </a:r>
            <a:r>
              <a:rPr lang="uk-UA" sz="1400" dirty="0">
                <a:solidFill>
                  <a:srgbClr val="000000"/>
                </a:solidFill>
                <a:latin typeface="Arial" panose="020B0604020202020204" pitchFamily="34" charset="0"/>
              </a:rPr>
              <a:t> транспорт (25%). </a:t>
            </a:r>
            <a:r>
              <a:rPr lang="uk-UA" sz="1400" dirty="0" err="1">
                <a:solidFill>
                  <a:srgbClr val="000000"/>
                </a:solidFill>
                <a:latin typeface="Arial" panose="020B0604020202020204" pitchFamily="34" charset="0"/>
              </a:rPr>
              <a:t>Примітно</a:t>
            </a:r>
            <a:r>
              <a:rPr lang="uk-UA" sz="1400" dirty="0">
                <a:solidFill>
                  <a:srgbClr val="000000"/>
                </a:solidFill>
                <a:latin typeface="Arial" panose="020B0604020202020204" pitchFamily="34" charset="0"/>
              </a:rPr>
              <a:t>, що </a:t>
            </a:r>
            <a:r>
              <a:rPr lang="uk-UA" sz="1400" dirty="0" err="1">
                <a:solidFill>
                  <a:srgbClr val="000000"/>
                </a:solidFill>
                <a:latin typeface="Arial" panose="020B0604020202020204" pitchFamily="34" charset="0"/>
              </a:rPr>
              <a:t>Лосинівська</a:t>
            </a:r>
            <a:r>
              <a:rPr lang="uk-UA" sz="1400" dirty="0">
                <a:solidFill>
                  <a:srgbClr val="000000"/>
                </a:solidFill>
                <a:latin typeface="Arial" panose="020B0604020202020204" pitchFamily="34" charset="0"/>
              </a:rPr>
              <a:t> громада є однією з небагатьох, де дороги не є основним пріоритетом. І навпаки – громадський транспорт не так часто був одним із пріоритетів в інших громадах, тому на нього слід звернути особливу увагу</a:t>
            </a:r>
            <a:endParaRPr lang="en-US" sz="2800" dirty="0">
              <a:latin typeface="Arial" panose="020B0604020202020204" pitchFamily="34" charset="0"/>
            </a:endParaRPr>
          </a:p>
          <a:p>
            <a:pPr>
              <a:spcBef>
                <a:spcPts val="600"/>
              </a:spcBef>
              <a:buSzPct val="100000"/>
            </a:pPr>
            <a:r>
              <a:rPr lang="uk-UA" sz="1400" dirty="0">
                <a:latin typeface="Arial" panose="020B0604020202020204" pitchFamily="34" charset="0"/>
                <a:cs typeface="Arial" panose="020B0604020202020204" pitchFamily="34" charset="0"/>
              </a:rPr>
              <a:t>Опитані жителі громади демонстрували відносно низьку обізнаність про те, як отримати інформацію про послуги (-16% порівняно з Когортою 4) і як дати зворотній зв’язок місцевій владі щодо їх якості (-12%). Вони також менше обізнані щодо більшості способів інформування влади, окрім звернення до старости, і значно частіше використовують </a:t>
            </a:r>
            <a:r>
              <a:rPr lang="uk-UA" sz="1400" dirty="0" err="1">
                <a:latin typeface="Arial" panose="020B0604020202020204" pitchFamily="34" charset="0"/>
                <a:cs typeface="Arial" panose="020B0604020202020204" pitchFamily="34" charset="0"/>
              </a:rPr>
              <a:t>офлайн</a:t>
            </a:r>
            <a:r>
              <a:rPr lang="uk-UA" sz="1400" dirty="0">
                <a:latin typeface="Arial" panose="020B0604020202020204" pitchFamily="34" charset="0"/>
                <a:cs typeface="Arial" panose="020B0604020202020204" pitchFamily="34" charset="0"/>
              </a:rPr>
              <a:t>-методи, ніж в цілому в Когорті - </a:t>
            </a:r>
            <a:r>
              <a:rPr lang="ru-RU" sz="1400" dirty="0" err="1">
                <a:latin typeface="Arial" panose="020B0604020202020204" pitchFamily="34" charset="0"/>
                <a:cs typeface="Arial" panose="020B0604020202020204" pitchFamily="34" charset="0"/>
              </a:rPr>
              <a:t>особисто</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зустрічаються</a:t>
            </a:r>
            <a:r>
              <a:rPr lang="ru-RU" sz="1400" dirty="0">
                <a:latin typeface="Arial" panose="020B0604020202020204" pitchFamily="34" charset="0"/>
                <a:cs typeface="Arial" panose="020B0604020202020204" pitchFamily="34" charset="0"/>
              </a:rPr>
              <a:t> з </a:t>
            </a:r>
            <a:r>
              <a:rPr lang="ru-RU" sz="1400" dirty="0" err="1">
                <a:latin typeface="Arial" panose="020B0604020202020204" pitchFamily="34" charset="0"/>
                <a:cs typeface="Arial" panose="020B0604020202020204" pitchFamily="34" charset="0"/>
              </a:rPr>
              <a:t>представниками</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органів</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місцевого</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самоврядування</a:t>
            </a:r>
            <a:r>
              <a:rPr lang="ru-RU" sz="1400" dirty="0">
                <a:latin typeface="Arial" panose="020B0604020202020204" pitchFamily="34" charset="0"/>
                <a:cs typeface="Arial" panose="020B0604020202020204" pitchFamily="34" charset="0"/>
              </a:rPr>
              <a:t> (+8%) </a:t>
            </a:r>
            <a:r>
              <a:rPr lang="ru-RU" sz="1400" dirty="0" err="1">
                <a:latin typeface="Arial" panose="020B0604020202020204" pitchFamily="34" charset="0"/>
                <a:cs typeface="Arial" panose="020B0604020202020204" pitchFamily="34" charset="0"/>
              </a:rPr>
              <a:t>або</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звертаються</a:t>
            </a:r>
            <a:r>
              <a:rPr lang="ru-RU" sz="1400" dirty="0">
                <a:latin typeface="Arial" panose="020B0604020202020204" pitchFamily="34" charset="0"/>
                <a:cs typeface="Arial" panose="020B0604020202020204" pitchFamily="34" charset="0"/>
              </a:rPr>
              <a:t> до старости (+16%). В </a:t>
            </a:r>
            <a:r>
              <a:rPr lang="ru-RU" sz="1400" dirty="0" err="1">
                <a:latin typeface="Arial" panose="020B0604020202020204" pitchFamily="34" charset="0"/>
                <a:cs typeface="Arial" panose="020B0604020202020204" pitchFamily="34" charset="0"/>
              </a:rPr>
              <a:t>цілому</a:t>
            </a:r>
            <a:r>
              <a:rPr lang="ru-RU" sz="1400" dirty="0">
                <a:latin typeface="Arial" panose="020B0604020202020204" pitchFamily="34" charset="0"/>
                <a:cs typeface="Arial" panose="020B0604020202020204" pitchFamily="34" charset="0"/>
              </a:rPr>
              <a:t> за </a:t>
            </a:r>
            <a:r>
              <a:rPr lang="ru-RU" sz="1400" dirty="0" err="1">
                <a:latin typeface="Arial" panose="020B0604020202020204" pitchFamily="34" charset="0"/>
                <a:cs typeface="Arial" panose="020B0604020202020204" pitchFamily="34" charset="0"/>
              </a:rPr>
              <a:t>патернами</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комунікації</a:t>
            </a:r>
            <a:r>
              <a:rPr lang="ru-RU" sz="1400" dirty="0">
                <a:latin typeface="Arial" panose="020B0604020202020204" pitchFamily="34" charset="0"/>
                <a:cs typeface="Arial" panose="020B0604020202020204" pitchFamily="34" charset="0"/>
              </a:rPr>
              <a:t> з </a:t>
            </a:r>
            <a:r>
              <a:rPr lang="ru-RU" sz="1400" dirty="0" err="1">
                <a:latin typeface="Arial" panose="020B0604020202020204" pitchFamily="34" charset="0"/>
                <a:cs typeface="Arial" panose="020B0604020202020204" pitchFamily="34" charset="0"/>
              </a:rPr>
              <a:t>владою</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Лосинівська</a:t>
            </a:r>
            <a:r>
              <a:rPr lang="ru-RU" sz="1400" dirty="0">
                <a:latin typeface="Arial" panose="020B0604020202020204" pitchFamily="34" charset="0"/>
                <a:cs typeface="Arial" panose="020B0604020202020204" pitchFamily="34" charset="0"/>
              </a:rPr>
              <a:t> громада </a:t>
            </a:r>
            <a:r>
              <a:rPr lang="ru-RU" sz="1400" dirty="0" err="1">
                <a:latin typeface="Arial" panose="020B0604020202020204" pitchFamily="34" charset="0"/>
                <a:cs typeface="Arial" panose="020B0604020202020204" pitchFamily="34" charset="0"/>
              </a:rPr>
              <a:t>має</a:t>
            </a:r>
            <a:r>
              <a:rPr lang="ru-RU" sz="1400" dirty="0">
                <a:latin typeface="Arial" panose="020B0604020202020204" pitchFamily="34" charset="0"/>
                <a:cs typeface="Arial" panose="020B0604020202020204" pitchFamily="34" charset="0"/>
              </a:rPr>
              <a:t> один з </a:t>
            </a:r>
            <a:r>
              <a:rPr lang="ru-RU" sz="1400" dirty="0" err="1">
                <a:latin typeface="Arial" panose="020B0604020202020204" pitchFamily="34" charset="0"/>
                <a:cs typeface="Arial" panose="020B0604020202020204" pitchFamily="34" charset="0"/>
              </a:rPr>
              <a:t>найбільших</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сегментів</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прихильних</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саме</a:t>
            </a:r>
            <a:r>
              <a:rPr lang="ru-RU" sz="1400" dirty="0">
                <a:latin typeface="Arial" panose="020B0604020202020204" pitchFamily="34" charset="0"/>
                <a:cs typeface="Arial" panose="020B0604020202020204" pitchFamily="34" charset="0"/>
              </a:rPr>
              <a:t> до </a:t>
            </a:r>
            <a:r>
              <a:rPr lang="ru-RU" sz="1400" dirty="0" err="1">
                <a:latin typeface="Arial" panose="020B0604020202020204" pitchFamily="34" charset="0"/>
                <a:cs typeface="Arial" panose="020B0604020202020204" pitchFamily="34" charset="0"/>
              </a:rPr>
              <a:t>спілкування</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зі</a:t>
            </a:r>
            <a:r>
              <a:rPr lang="ru-RU" sz="1400" dirty="0">
                <a:latin typeface="Arial" panose="020B0604020202020204" pitchFamily="34" charset="0"/>
                <a:cs typeface="Arial" panose="020B0604020202020204" pitchFamily="34" charset="0"/>
              </a:rPr>
              <a:t> старостою (32% </a:t>
            </a:r>
            <a:r>
              <a:rPr lang="ru-RU" sz="1400" dirty="0" err="1">
                <a:latin typeface="Arial" panose="020B0604020202020204" pitchFamily="34" charset="0"/>
                <a:cs typeface="Arial" panose="020B0604020202020204" pitchFamily="34" charset="0"/>
              </a:rPr>
              <a:t>проти</a:t>
            </a:r>
            <a:r>
              <a:rPr lang="ru-RU" sz="1400" dirty="0">
                <a:latin typeface="Arial" panose="020B0604020202020204" pitchFamily="34" charset="0"/>
                <a:cs typeface="Arial" panose="020B0604020202020204" pitchFamily="34" charset="0"/>
              </a:rPr>
              <a:t> 18% в </a:t>
            </a:r>
            <a:r>
              <a:rPr lang="ru-RU" sz="1400" dirty="0" err="1">
                <a:latin typeface="Arial" panose="020B0604020202020204" pitchFamily="34" charset="0"/>
                <a:cs typeface="Arial" panose="020B0604020202020204" pitchFamily="34" charset="0"/>
              </a:rPr>
              <a:t>Когорті</a:t>
            </a:r>
            <a:r>
              <a:rPr lang="ru-RU" sz="1400" dirty="0">
                <a:latin typeface="Arial" panose="020B0604020202020204" pitchFamily="34" charset="0"/>
                <a:cs typeface="Arial" panose="020B0604020202020204" pitchFamily="34" charset="0"/>
              </a:rPr>
              <a:t>)</a:t>
            </a:r>
          </a:p>
          <a:p>
            <a:pPr>
              <a:spcBef>
                <a:spcPts val="600"/>
              </a:spcBef>
              <a:buSzPct val="100000"/>
            </a:pPr>
            <a:r>
              <a:rPr lang="ru-RU" sz="1400" dirty="0" err="1">
                <a:latin typeface="Arial" panose="020B0604020202020204" pitchFamily="34" charset="0"/>
                <a:cs typeface="Arial" panose="020B0604020202020204" pitchFamily="34" charset="0"/>
              </a:rPr>
              <a:t>Інститути</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місцевої</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влади</a:t>
            </a:r>
            <a:r>
              <a:rPr lang="ru-RU" sz="1400" dirty="0">
                <a:latin typeface="Arial" panose="020B0604020202020204" pitchFamily="34" charset="0"/>
                <a:cs typeface="Arial" panose="020B0604020202020204" pitchFamily="34" charset="0"/>
              </a:rPr>
              <a:t> в </a:t>
            </a:r>
            <a:r>
              <a:rPr lang="ru-RU" sz="1400" dirty="0" err="1">
                <a:latin typeface="Arial" panose="020B0604020202020204" pitchFamily="34" charset="0"/>
                <a:cs typeface="Arial" panose="020B0604020202020204" pitchFamily="34" charset="0"/>
              </a:rPr>
              <a:t>громаді</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мають</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більш</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високий</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рівень</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довіри</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ніж</a:t>
            </a:r>
            <a:r>
              <a:rPr lang="ru-RU" sz="1400" dirty="0">
                <a:latin typeface="Arial" panose="020B0604020202020204" pitchFamily="34" charset="0"/>
                <a:cs typeface="Arial" panose="020B0604020202020204" pitchFamily="34" charset="0"/>
              </a:rPr>
              <a:t> в </a:t>
            </a:r>
            <a:r>
              <a:rPr lang="ru-RU" sz="1400" dirty="0" err="1">
                <a:latin typeface="Arial" panose="020B0604020202020204" pitchFamily="34" charset="0"/>
                <a:cs typeface="Arial" panose="020B0604020202020204" pitchFamily="34" charset="0"/>
              </a:rPr>
              <a:t>цілому</a:t>
            </a:r>
            <a:r>
              <a:rPr lang="ru-RU" sz="1400" dirty="0">
                <a:latin typeface="Arial" panose="020B0604020202020204" pitchFamily="34" charset="0"/>
                <a:cs typeface="Arial" panose="020B0604020202020204" pitchFamily="34" charset="0"/>
              </a:rPr>
              <a:t> в </a:t>
            </a:r>
            <a:r>
              <a:rPr lang="ru-RU" sz="1400" dirty="0" err="1">
                <a:latin typeface="Arial" panose="020B0604020202020204" pitchFamily="34" charset="0"/>
                <a:cs typeface="Arial" panose="020B0604020202020204" pitchFamily="34" charset="0"/>
              </a:rPr>
              <a:t>Когорті</a:t>
            </a:r>
            <a:r>
              <a:rPr lang="ru-RU" sz="1400" dirty="0">
                <a:latin typeface="Arial" panose="020B0604020202020204" pitchFamily="34" charset="0"/>
                <a:cs typeface="Arial" panose="020B0604020202020204" pitchFamily="34" charset="0"/>
              </a:rPr>
              <a:t> 4 – </a:t>
            </a:r>
            <a:r>
              <a:rPr lang="ru-RU" sz="1400" dirty="0" err="1">
                <a:latin typeface="Arial" panose="020B0604020202020204" pitchFamily="34" charset="0"/>
                <a:cs typeface="Arial" panose="020B0604020202020204" pitchFamily="34" charset="0"/>
              </a:rPr>
              <a:t>голові</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громади</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довіряють</a:t>
            </a:r>
            <a:r>
              <a:rPr lang="ru-RU" sz="1400" dirty="0">
                <a:latin typeface="Arial" panose="020B0604020202020204" pitchFamily="34" charset="0"/>
                <a:cs typeface="Arial" panose="020B0604020202020204" pitchFamily="34" charset="0"/>
              </a:rPr>
              <a:t> 54% (+8%), депутатам ради – 36% (+7%), </a:t>
            </a:r>
            <a:r>
              <a:rPr lang="ru-RU" sz="1400" dirty="0" err="1">
                <a:latin typeface="Arial" panose="020B0604020202020204" pitchFamily="34" charset="0"/>
                <a:cs typeface="Arial" panose="020B0604020202020204" pitchFamily="34" charset="0"/>
              </a:rPr>
              <a:t>старості</a:t>
            </a:r>
            <a:r>
              <a:rPr lang="ru-RU" sz="1400" dirty="0">
                <a:latin typeface="Arial" panose="020B0604020202020204" pitchFamily="34" charset="0"/>
                <a:cs typeface="Arial" panose="020B0604020202020204" pitchFamily="34" charset="0"/>
              </a:rPr>
              <a:t> села – 64% (+11%)</a:t>
            </a:r>
          </a:p>
          <a:p>
            <a:pPr>
              <a:spcBef>
                <a:spcPts val="600"/>
              </a:spcBef>
              <a:buSzPct val="100000"/>
            </a:pPr>
            <a:r>
              <a:rPr lang="ru-RU" sz="1400" dirty="0">
                <a:latin typeface="Arial" panose="020B0604020202020204" pitchFamily="34" charset="0"/>
                <a:cs typeface="Arial" panose="020B0604020202020204" pitchFamily="34" charset="0"/>
              </a:rPr>
              <a:t>30% </a:t>
            </a:r>
            <a:r>
              <a:rPr lang="ru-RU" sz="1400" dirty="0" err="1">
                <a:latin typeface="Arial" panose="020B0604020202020204" pitchFamily="34" charset="0"/>
                <a:cs typeface="Arial" panose="020B0604020202020204" pitchFamily="34" charset="0"/>
              </a:rPr>
              <a:t>опитаних</a:t>
            </a:r>
            <a:r>
              <a:rPr lang="ru-RU" sz="1400" dirty="0">
                <a:latin typeface="Arial" panose="020B0604020202020204" pitchFamily="34" charset="0"/>
                <a:cs typeface="Arial" panose="020B0604020202020204" pitchFamily="34" charset="0"/>
              </a:rPr>
              <a:t> в Лосин</a:t>
            </a:r>
            <a:r>
              <a:rPr lang="uk-UA" sz="1400" dirty="0" err="1">
                <a:latin typeface="Arial" panose="020B0604020202020204" pitchFamily="34" charset="0"/>
                <a:cs typeface="Arial" panose="020B0604020202020204" pitchFamily="34" charset="0"/>
              </a:rPr>
              <a:t>івській</a:t>
            </a:r>
            <a:r>
              <a:rPr lang="uk-UA" sz="1400" dirty="0">
                <a:latin typeface="Arial" panose="020B0604020202020204" pitchFamily="34" charset="0"/>
                <a:cs typeface="Arial" panose="020B0604020202020204" pitchFamily="34" charset="0"/>
              </a:rPr>
              <a:t> громаді поінформовані про заходи із залучення молоді </a:t>
            </a:r>
            <a:r>
              <a:rPr lang="ru-RU" sz="1400" dirty="0">
                <a:latin typeface="Arial" panose="020B0604020202020204" pitchFamily="34" charset="0"/>
                <a:cs typeface="Arial" panose="020B0604020202020204" pitchFamily="34" charset="0"/>
              </a:rPr>
              <a:t>до </a:t>
            </a:r>
            <a:r>
              <a:rPr lang="ru-RU" sz="1400" dirty="0" err="1">
                <a:latin typeface="Arial" panose="020B0604020202020204" pitchFamily="34" charset="0"/>
                <a:cs typeface="Arial" panose="020B0604020202020204" pitchFamily="34" charset="0"/>
              </a:rPr>
              <a:t>участі</a:t>
            </a:r>
            <a:r>
              <a:rPr lang="ru-RU" sz="1400" dirty="0">
                <a:latin typeface="Arial" panose="020B0604020202020204" pitchFamily="34" charset="0"/>
                <a:cs typeface="Arial" panose="020B0604020202020204" pitchFamily="34" charset="0"/>
              </a:rPr>
              <a:t> у </a:t>
            </a:r>
            <a:r>
              <a:rPr lang="ru-RU" sz="1400" dirty="0" err="1">
                <a:latin typeface="Arial" panose="020B0604020202020204" pitchFamily="34" charset="0"/>
                <a:cs typeface="Arial" panose="020B0604020202020204" pitchFamily="34" charset="0"/>
              </a:rPr>
              <a:t>місцевому</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самоврядуванні</a:t>
            </a:r>
            <a:r>
              <a:rPr lang="ru-RU" sz="1400" dirty="0">
                <a:latin typeface="Arial" panose="020B0604020202020204" pitchFamily="34" charset="0"/>
                <a:cs typeface="Arial" panose="020B0604020202020204" pitchFamily="34" charset="0"/>
              </a:rPr>
              <a:t>  (+8% </a:t>
            </a:r>
            <a:r>
              <a:rPr lang="ru-RU" sz="1400" dirty="0" err="1">
                <a:latin typeface="Arial" panose="020B0604020202020204" pitchFamily="34" charset="0"/>
                <a:cs typeface="Arial" panose="020B0604020202020204" pitchFamily="34" charset="0"/>
              </a:rPr>
              <a:t>порівняно</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із</a:t>
            </a:r>
            <a:r>
              <a:rPr lang="ru-RU" sz="1400" dirty="0">
                <a:latin typeface="Arial" panose="020B0604020202020204" pitchFamily="34" charset="0"/>
                <a:cs typeface="Arial" panose="020B0604020202020204" pitchFamily="34" charset="0"/>
              </a:rPr>
              <a:t> Когортою 4), 43% </a:t>
            </a:r>
            <a:r>
              <a:rPr lang="ru-RU" sz="1400" dirty="0" err="1">
                <a:latin typeface="Arial" panose="020B0604020202020204" pitchFamily="34" charset="0"/>
                <a:cs typeface="Arial" panose="020B0604020202020204" pitchFamily="34" charset="0"/>
              </a:rPr>
              <a:t>вважають</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дієвим</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механізм</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із</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залучення</a:t>
            </a:r>
            <a:r>
              <a:rPr lang="ru-RU" sz="1400" dirty="0">
                <a:latin typeface="Arial" panose="020B0604020202020204" pitchFamily="34" charset="0"/>
                <a:cs typeface="Arial" panose="020B0604020202020204" pitchFamily="34" charset="0"/>
              </a:rPr>
              <a:t> </a:t>
            </a:r>
            <a:r>
              <a:rPr lang="ru-RU" sz="1400" dirty="0" err="1">
                <a:latin typeface="Arial" panose="020B0604020202020204" pitchFamily="34" charset="0"/>
                <a:cs typeface="Arial" panose="020B0604020202020204" pitchFamily="34" charset="0"/>
              </a:rPr>
              <a:t>молоді</a:t>
            </a:r>
            <a:r>
              <a:rPr lang="ru-RU" sz="1400" dirty="0">
                <a:latin typeface="Arial" panose="020B0604020202020204" pitchFamily="34" charset="0"/>
                <a:cs typeface="Arial" panose="020B0604020202020204" pitchFamily="34" charset="0"/>
              </a:rPr>
              <a:t> (+13%)</a:t>
            </a:r>
          </a:p>
          <a:p>
            <a:pPr marL="0" indent="0">
              <a:spcBef>
                <a:spcPts val="600"/>
              </a:spcBef>
              <a:buSzPct val="100000"/>
              <a:buFont typeface="Arial" panose="020B0604020202020204" pitchFamily="34" charset="0"/>
              <a:buNone/>
            </a:pPr>
            <a:endParaRPr lang="uk-UA"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985962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38607" y="676794"/>
            <a:ext cx="7394532" cy="956958"/>
          </a:xfrm>
        </p:spPr>
        <p:txBody>
          <a:bodyPr/>
          <a:lstStyle/>
          <a:p>
            <a:r>
              <a:rPr lang="uk-UA">
                <a:solidFill>
                  <a:srgbClr val="0070C0"/>
                </a:solidFill>
                <a:latin typeface="Arial" panose="020B0604020202020204" pitchFamily="34" charset="0"/>
                <a:cs typeface="Arial" panose="020B0604020202020204" pitchFamily="34" charset="0"/>
              </a:rPr>
              <a:t> </a:t>
            </a:r>
            <a:endParaRPr lang="en-US">
              <a:solidFill>
                <a:srgbClr val="0070C0"/>
              </a:solidFill>
              <a:latin typeface="Arial" panose="020B0604020202020204" pitchFamily="34" charset="0"/>
              <a:cs typeface="Arial" panose="020B0604020202020204" pitchFamily="34" charset="0"/>
            </a:endParaRPr>
          </a:p>
        </p:txBody>
      </p:sp>
      <p:sp>
        <p:nvSpPr>
          <p:cNvPr id="3" name="Подзаголовок 2"/>
          <p:cNvSpPr>
            <a:spLocks noGrp="1"/>
          </p:cNvSpPr>
          <p:nvPr>
            <p:ph type="subTitle" idx="1"/>
          </p:nvPr>
        </p:nvSpPr>
        <p:spPr>
          <a:xfrm>
            <a:off x="572655" y="2692400"/>
            <a:ext cx="11176000" cy="1655762"/>
          </a:xfrm>
        </p:spPr>
        <p:txBody>
          <a:bodyPr>
            <a:noAutofit/>
          </a:bodyPr>
          <a:lstStyle/>
          <a:p>
            <a:pPr algn="l"/>
            <a:r>
              <a:rPr lang="ru-RU" sz="5400" b="1" err="1">
                <a:solidFill>
                  <a:schemeClr val="tx2"/>
                </a:solidFill>
                <a:latin typeface="Arial" panose="020B0604020202020204" pitchFamily="34" charset="0"/>
                <a:cs typeface="Arial" panose="020B0604020202020204" pitchFamily="34" charset="0"/>
              </a:rPr>
              <a:t>Поширен</a:t>
            </a:r>
            <a:r>
              <a:rPr lang="uk-UA" sz="5400" b="1" err="1">
                <a:solidFill>
                  <a:schemeClr val="tx2"/>
                </a:solidFill>
                <a:latin typeface="Arial" panose="020B0604020202020204" pitchFamily="34" charset="0"/>
                <a:cs typeface="Arial" panose="020B0604020202020204" pitchFamily="34" charset="0"/>
              </a:rPr>
              <a:t>ість</a:t>
            </a:r>
            <a:r>
              <a:rPr lang="uk-UA" sz="5400" b="1">
                <a:solidFill>
                  <a:schemeClr val="tx2"/>
                </a:solidFill>
                <a:latin typeface="Arial" panose="020B0604020202020204" pitchFamily="34" charset="0"/>
                <a:cs typeface="Arial" panose="020B0604020202020204" pitchFamily="34" charset="0"/>
              </a:rPr>
              <a:t> корупції</a:t>
            </a:r>
            <a:endParaRPr lang="it-IT" sz="5400" b="1">
              <a:solidFill>
                <a:schemeClr val="tx2"/>
              </a:solidFill>
              <a:latin typeface="Arial" panose="020B0604020202020204" pitchFamily="34" charset="0"/>
              <a:cs typeface="Arial" panose="020B0604020202020204" pitchFamily="34" charset="0"/>
            </a:endParaRPr>
          </a:p>
        </p:txBody>
      </p:sp>
      <p:pic>
        <p:nvPicPr>
          <p:cNvPr id="9" name="Рисунок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20217" y="5724051"/>
            <a:ext cx="2771783" cy="654787"/>
          </a:xfrm>
          <a:prstGeom prst="rect">
            <a:avLst/>
          </a:prstGeom>
        </p:spPr>
      </p:pic>
      <p:sp>
        <p:nvSpPr>
          <p:cNvPr id="5" name="Rectangle 4">
            <a:extLst>
              <a:ext uri="{FF2B5EF4-FFF2-40B4-BE49-F238E27FC236}">
                <a16:creationId xmlns="" xmlns:a16="http://schemas.microsoft.com/office/drawing/2014/main" id="{AD2BAAD8-C904-4507-80DE-B111712A6BBB}"/>
              </a:ext>
            </a:extLst>
          </p:cNvPr>
          <p:cNvSpPr/>
          <p:nvPr/>
        </p:nvSpPr>
        <p:spPr>
          <a:xfrm>
            <a:off x="92364" y="6456219"/>
            <a:ext cx="12099636" cy="383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_FINAL.jpg">
            <a:extLst>
              <a:ext uri="{FF2B5EF4-FFF2-40B4-BE49-F238E27FC236}">
                <a16:creationId xmlns="" xmlns:a16="http://schemas.microsoft.com/office/drawing/2014/main" id="{A53DA18C-7BFF-4577-B4B3-8CDB1A40EBFB}"/>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69656" y="448593"/>
            <a:ext cx="2171855" cy="707632"/>
          </a:xfrm>
          <a:prstGeom prst="rect">
            <a:avLst/>
          </a:prstGeom>
          <a:noFill/>
        </p:spPr>
      </p:pic>
      <p:pic>
        <p:nvPicPr>
          <p:cNvPr id="14" name="Picture 13" descr="C:\Users\yyesmukhanova\AppData\Local\Microsoft\Windows\INetCache\Content.Word\Horizontal_RGB_294.png">
            <a:extLst>
              <a:ext uri="{FF2B5EF4-FFF2-40B4-BE49-F238E27FC236}">
                <a16:creationId xmlns="" xmlns:a16="http://schemas.microsoft.com/office/drawing/2014/main" id="{1335DFD0-644B-44A1-8791-5D09622EE6D4}"/>
              </a:ext>
            </a:extLst>
          </p:cNvPr>
          <p:cNvPicPr/>
          <p:nvPr/>
        </p:nvPicPr>
        <p:blipFill rotWithShape="1">
          <a:blip r:embed="rId4" cstate="print">
            <a:extLst>
              <a:ext uri="{28A0092B-C50C-407E-A947-70E740481C1C}">
                <a14:useLocalDpi xmlns:a14="http://schemas.microsoft.com/office/drawing/2010/main" val="0"/>
              </a:ext>
            </a:extLst>
          </a:blip>
          <a:srcRect l="8975" t="7236" r="9230" b="14325"/>
          <a:stretch/>
        </p:blipFill>
        <p:spPr bwMode="auto">
          <a:xfrm>
            <a:off x="2592489" y="360221"/>
            <a:ext cx="2537511" cy="940694"/>
          </a:xfrm>
          <a:prstGeom prst="rect">
            <a:avLst/>
          </a:prstGeom>
          <a:noFill/>
          <a:ln>
            <a:noFill/>
          </a:ln>
          <a:extLst>
            <a:ext uri="{53640926-AAD7-44D8-BBD7-CCE9431645EC}">
              <a14:shadowObscured xmlns:a14="http://schemas.microsoft.com/office/drawing/2010/main"/>
            </a:ext>
          </a:extLst>
        </p:spPr>
      </p:pic>
      <p:pic>
        <p:nvPicPr>
          <p:cNvPr id="15" name="Graphique 8">
            <a:extLst>
              <a:ext uri="{FF2B5EF4-FFF2-40B4-BE49-F238E27FC236}">
                <a16:creationId xmlns="" xmlns:a16="http://schemas.microsoft.com/office/drawing/2014/main" id="{91E04A3F-3B4F-4056-B7D8-5CE5790F6BB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991350" y="530158"/>
            <a:ext cx="714250" cy="654228"/>
          </a:xfrm>
          <a:prstGeom prst="rect">
            <a:avLst/>
          </a:prstGeom>
        </p:spPr>
      </p:pic>
      <p:pic>
        <p:nvPicPr>
          <p:cNvPr id="11" name="Рисунок 3">
            <a:extLst>
              <a:ext uri="{FF2B5EF4-FFF2-40B4-BE49-F238E27FC236}">
                <a16:creationId xmlns="" xmlns:a16="http://schemas.microsoft.com/office/drawing/2014/main" id="{006FAFF4-A7CA-44F2-BC73-F616AEFB51F7}"/>
              </a:ext>
            </a:extLst>
          </p:cNvPr>
          <p:cNvPicPr>
            <a:picLocks noChangeAspect="1"/>
          </p:cNvPicPr>
          <p:nvPr/>
        </p:nvPicPr>
        <p:blipFill>
          <a:blip r:embed="rId6" cstate="print">
            <a:alphaModFix/>
            <a:duotone>
              <a:prstClr val="black"/>
              <a:srgbClr val="009D9C">
                <a:tint val="45000"/>
                <a:satMod val="400000"/>
              </a:srgbClr>
            </a:duotone>
            <a:extLst>
              <a:ext uri="{BEBA8EAE-BF5A-486C-A8C5-ECC9F3942E4B}">
                <a14:imgProps xmlns:a14="http://schemas.microsoft.com/office/drawing/2010/main">
                  <a14:imgLayer r:embed="rId7">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0"/>
            <a:ext cx="2292263" cy="1633752"/>
          </a:xfrm>
          <a:prstGeom prst="rect">
            <a:avLst/>
          </a:prstGeom>
        </p:spPr>
      </p:pic>
      <p:cxnSp>
        <p:nvCxnSpPr>
          <p:cNvPr id="12" name="Прямая соединительная линия 5">
            <a:extLst>
              <a:ext uri="{FF2B5EF4-FFF2-40B4-BE49-F238E27FC236}">
                <a16:creationId xmlns="" xmlns:a16="http://schemas.microsoft.com/office/drawing/2014/main" id="{21AC8B06-FA04-4049-908A-3A6EFF0E883E}"/>
              </a:ext>
            </a:extLst>
          </p:cNvPr>
          <p:cNvCxnSpPr>
            <a:cxnSpLocks/>
          </p:cNvCxnSpPr>
          <p:nvPr/>
        </p:nvCxnSpPr>
        <p:spPr>
          <a:xfrm>
            <a:off x="0" y="1633752"/>
            <a:ext cx="10510982" cy="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76528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6">
            <a:extLst>
              <a:ext uri="{FF2B5EF4-FFF2-40B4-BE49-F238E27FC236}">
                <a16:creationId xmlns="" xmlns:a16="http://schemas.microsoft.com/office/drawing/2014/main" id="{727C5D96-7FF5-4758-AC48-8760D6A9DAF4}"/>
              </a:ext>
            </a:extLst>
          </p:cNvPr>
          <p:cNvGraphicFramePr>
            <a:graphicFrameLocks noGrp="1"/>
          </p:cNvGraphicFramePr>
          <p:nvPr/>
        </p:nvGraphicFramePr>
        <p:xfrm>
          <a:off x="380804" y="2268837"/>
          <a:ext cx="11463417" cy="2894071"/>
        </p:xfrm>
        <a:graphic>
          <a:graphicData uri="http://schemas.openxmlformats.org/drawingml/2006/table">
            <a:tbl>
              <a:tblPr>
                <a:tableStyleId>{2D5ABB26-0587-4C30-8999-92F81FD0307C}</a:tableStyleId>
              </a:tblPr>
              <a:tblGrid>
                <a:gridCol w="11463417">
                  <a:extLst>
                    <a:ext uri="{9D8B030D-6E8A-4147-A177-3AD203B41FA5}">
                      <a16:colId xmlns="" xmlns:a16="http://schemas.microsoft.com/office/drawing/2014/main" val="20000"/>
                    </a:ext>
                  </a:extLst>
                </a:gridCol>
              </a:tblGrid>
              <a:tr h="309772">
                <a:tc>
                  <a:txBody>
                    <a:bodyPr/>
                    <a:lstStyle/>
                    <a:p>
                      <a:pPr marL="0" marR="0">
                        <a:lnSpc>
                          <a:spcPct val="100000"/>
                        </a:lnSpc>
                        <a:spcBef>
                          <a:spcPts val="0"/>
                        </a:spcBef>
                        <a:spcAft>
                          <a:spcPts val="800"/>
                        </a:spcAft>
                      </a:pPr>
                      <a:r>
                        <a:rPr lang="ru-RU" sz="1050" dirty="0" err="1">
                          <a:effectLst/>
                          <a:latin typeface="+mn-lt"/>
                          <a:ea typeface="Calibri" panose="020F0502020204030204" pitchFamily="34" charset="0"/>
                          <a:cs typeface="Times New Roman" panose="02020603050405020304" pitchFamily="18" charset="0"/>
                        </a:rPr>
                        <a:t>Реєстрація</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або</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приватизації</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нерухомого</a:t>
                      </a:r>
                      <a:r>
                        <a:rPr lang="ru-RU" sz="1050" dirty="0">
                          <a:effectLst/>
                          <a:latin typeface="+mn-lt"/>
                          <a:ea typeface="Calibri" panose="020F0502020204030204" pitchFamily="34" charset="0"/>
                          <a:cs typeface="Times New Roman" panose="02020603050405020304" pitchFamily="18" charset="0"/>
                        </a:rPr>
                        <a:t> майна (</a:t>
                      </a:r>
                      <a:r>
                        <a:rPr lang="ru-RU" sz="1050" dirty="0" err="1">
                          <a:effectLst/>
                          <a:latin typeface="+mn-lt"/>
                          <a:ea typeface="Calibri" panose="020F0502020204030204" pitchFamily="34" charset="0"/>
                          <a:cs typeface="Times New Roman" panose="02020603050405020304" pitchFamily="18" charset="0"/>
                        </a:rPr>
                        <a:t>будинок</a:t>
                      </a:r>
                      <a:r>
                        <a:rPr lang="ru-RU" sz="1050" dirty="0">
                          <a:effectLst/>
                          <a:latin typeface="+mn-lt"/>
                          <a:ea typeface="Calibri" panose="020F0502020204030204" pitchFamily="34" charset="0"/>
                          <a:cs typeface="Times New Roman" panose="02020603050405020304" pitchFamily="18" charset="0"/>
                        </a:rPr>
                        <a:t>, квартира)</a:t>
                      </a:r>
                      <a:endParaRPr lang="en-US" sz="1050" dirty="0">
                        <a:effectLst/>
                        <a:latin typeface="+mn-lt"/>
                        <a:ea typeface="Calibri" panose="020F0502020204030204" pitchFamily="34" charset="0"/>
                        <a:cs typeface="Times New Roman" panose="02020603050405020304" pitchFamily="18" charset="0"/>
                      </a:endParaRPr>
                    </a:p>
                  </a:txBody>
                  <a:tcPr marL="44450" marR="44450" marT="0"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476424211"/>
                  </a:ext>
                </a:extLst>
              </a:tr>
              <a:tr h="309772">
                <a:tc>
                  <a:txBody>
                    <a:bodyPr/>
                    <a:lstStyle/>
                    <a:p>
                      <a:pPr marL="0" marR="0">
                        <a:lnSpc>
                          <a:spcPct val="100000"/>
                        </a:lnSpc>
                        <a:spcBef>
                          <a:spcPts val="0"/>
                        </a:spcBef>
                        <a:spcAft>
                          <a:spcPts val="800"/>
                        </a:spcAft>
                      </a:pPr>
                      <a:r>
                        <a:rPr lang="ru-RU" sz="1050" dirty="0" err="1">
                          <a:effectLst/>
                          <a:latin typeface="+mn-lt"/>
                          <a:ea typeface="Calibri" panose="020F0502020204030204" pitchFamily="34" charset="0"/>
                          <a:cs typeface="Times New Roman" panose="02020603050405020304" pitchFamily="18" charset="0"/>
                        </a:rPr>
                        <a:t>Приватизація</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володіння</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або</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користування</a:t>
                      </a:r>
                      <a:r>
                        <a:rPr lang="ru-RU" sz="1050" dirty="0">
                          <a:effectLst/>
                          <a:latin typeface="+mn-lt"/>
                          <a:ea typeface="Calibri" panose="020F0502020204030204" pitchFamily="34" charset="0"/>
                          <a:cs typeface="Times New Roman" panose="02020603050405020304" pitchFamily="18" charset="0"/>
                        </a:rPr>
                        <a:t> земельною </a:t>
                      </a:r>
                      <a:r>
                        <a:rPr lang="ru-RU" sz="1050" dirty="0" err="1">
                          <a:effectLst/>
                          <a:latin typeface="+mn-lt"/>
                          <a:ea typeface="Calibri" panose="020F0502020204030204" pitchFamily="34" charset="0"/>
                          <a:cs typeface="Times New Roman" panose="02020603050405020304" pitchFamily="18" charset="0"/>
                        </a:rPr>
                        <a:t>ділянкою</a:t>
                      </a:r>
                      <a:endParaRPr lang="en-US" sz="1050" dirty="0">
                        <a:effectLst/>
                        <a:latin typeface="+mn-lt"/>
                        <a:ea typeface="Calibri" panose="020F0502020204030204" pitchFamily="34" charset="0"/>
                        <a:cs typeface="Times New Roman" panose="02020603050405020304" pitchFamily="18" charset="0"/>
                      </a:endParaRPr>
                    </a:p>
                  </a:txBody>
                  <a:tcPr marL="44450" marR="44450" marT="0"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2293269131"/>
                  </a:ext>
                </a:extLst>
              </a:tr>
              <a:tr h="309772">
                <a:tc>
                  <a:txBody>
                    <a:bodyPr/>
                    <a:lstStyle/>
                    <a:p>
                      <a:pPr marL="0" marR="0">
                        <a:lnSpc>
                          <a:spcPct val="100000"/>
                        </a:lnSpc>
                        <a:spcBef>
                          <a:spcPts val="0"/>
                        </a:spcBef>
                        <a:spcAft>
                          <a:spcPts val="800"/>
                        </a:spcAft>
                      </a:pPr>
                      <a:r>
                        <a:rPr lang="ru-RU" sz="1050" dirty="0" err="1">
                          <a:effectLst/>
                          <a:latin typeface="+mn-lt"/>
                          <a:ea typeface="Calibri" panose="020F0502020204030204" pitchFamily="34" charset="0"/>
                          <a:cs typeface="Times New Roman" panose="02020603050405020304" pitchFamily="18" charset="0"/>
                        </a:rPr>
                        <a:t>Надання</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комунальних</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послуг</a:t>
                      </a:r>
                      <a:endParaRPr lang="en-US" sz="1050" dirty="0">
                        <a:effectLst/>
                        <a:latin typeface="+mn-lt"/>
                        <a:ea typeface="Calibri" panose="020F0502020204030204" pitchFamily="34" charset="0"/>
                        <a:cs typeface="Times New Roman" panose="02020603050405020304" pitchFamily="18" charset="0"/>
                      </a:endParaRPr>
                    </a:p>
                  </a:txBody>
                  <a:tcPr marL="44450" marR="44450" marT="0"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0"/>
                  </a:ext>
                </a:extLst>
              </a:tr>
              <a:tr h="309772">
                <a:tc>
                  <a:txBody>
                    <a:bodyPr/>
                    <a:lstStyle/>
                    <a:p>
                      <a:pPr marL="0" marR="0">
                        <a:lnSpc>
                          <a:spcPct val="100000"/>
                        </a:lnSpc>
                        <a:spcBef>
                          <a:spcPts val="0"/>
                        </a:spcBef>
                        <a:spcAft>
                          <a:spcPts val="0"/>
                        </a:spcAft>
                      </a:pPr>
                      <a:r>
                        <a:rPr lang="ru-RU" sz="1050">
                          <a:effectLst/>
                          <a:latin typeface="+mn-lt"/>
                          <a:ea typeface="Calibri" panose="020F0502020204030204" pitchFamily="34" charset="0"/>
                          <a:cs typeface="Times New Roman" panose="02020603050405020304" pitchFamily="18" charset="0"/>
                        </a:rPr>
                        <a:t>Отримання </a:t>
                      </a:r>
                      <a:r>
                        <a:rPr lang="ru-RU" sz="1050" err="1">
                          <a:effectLst/>
                          <a:latin typeface="+mn-lt"/>
                          <a:ea typeface="Calibri" panose="020F0502020204030204" pitchFamily="34" charset="0"/>
                          <a:cs typeface="Times New Roman" panose="02020603050405020304" pitchFamily="18" charset="0"/>
                        </a:rPr>
                        <a:t>різних</a:t>
                      </a:r>
                      <a:r>
                        <a:rPr lang="ru-RU" sz="1050">
                          <a:effectLst/>
                          <a:latin typeface="+mn-lt"/>
                          <a:ea typeface="Calibri" panose="020F0502020204030204" pitchFamily="34" charset="0"/>
                          <a:cs typeface="Times New Roman" panose="02020603050405020304" pitchFamily="18" charset="0"/>
                        </a:rPr>
                        <a:t> </a:t>
                      </a:r>
                      <a:r>
                        <a:rPr lang="ru-RU" sz="1050" err="1">
                          <a:effectLst/>
                          <a:latin typeface="+mn-lt"/>
                          <a:ea typeface="Calibri" panose="020F0502020204030204" pitchFamily="34" charset="0"/>
                          <a:cs typeface="Times New Roman" panose="02020603050405020304" pitchFamily="18" charset="0"/>
                        </a:rPr>
                        <a:t>офіційних</a:t>
                      </a:r>
                      <a:r>
                        <a:rPr lang="ru-RU" sz="1050">
                          <a:effectLst/>
                          <a:latin typeface="+mn-lt"/>
                          <a:ea typeface="Calibri" panose="020F0502020204030204" pitchFamily="34" charset="0"/>
                          <a:cs typeface="Times New Roman" panose="02020603050405020304" pitchFamily="18" charset="0"/>
                        </a:rPr>
                        <a:t> </a:t>
                      </a:r>
                      <a:r>
                        <a:rPr lang="ru-RU" sz="1050" err="1">
                          <a:effectLst/>
                          <a:latin typeface="+mn-lt"/>
                          <a:ea typeface="Calibri" panose="020F0502020204030204" pitchFamily="34" charset="0"/>
                          <a:cs typeface="Times New Roman" panose="02020603050405020304" pitchFamily="18" charset="0"/>
                        </a:rPr>
                        <a:t>дозволів</a:t>
                      </a:r>
                      <a:r>
                        <a:rPr lang="ru-RU" sz="1050">
                          <a:effectLst/>
                          <a:latin typeface="+mn-lt"/>
                          <a:ea typeface="Calibri" panose="020F0502020204030204" pitchFamily="34" charset="0"/>
                          <a:cs typeface="Times New Roman" panose="02020603050405020304" pitchFamily="18" charset="0"/>
                        </a:rPr>
                        <a:t> </a:t>
                      </a:r>
                    </a:p>
                    <a:p>
                      <a:pPr marL="0" marR="0">
                        <a:lnSpc>
                          <a:spcPct val="100000"/>
                        </a:lnSpc>
                        <a:spcBef>
                          <a:spcPts val="0"/>
                        </a:spcBef>
                        <a:spcAft>
                          <a:spcPts val="0"/>
                        </a:spcAft>
                      </a:pPr>
                      <a:r>
                        <a:rPr lang="ru-RU" sz="1050">
                          <a:effectLst/>
                          <a:latin typeface="+mn-lt"/>
                          <a:ea typeface="Calibri" panose="020F0502020204030204" pitchFamily="34" charset="0"/>
                          <a:cs typeface="Times New Roman" panose="02020603050405020304" pitchFamily="18" charset="0"/>
                        </a:rPr>
                        <a:t>(</a:t>
                      </a:r>
                      <a:r>
                        <a:rPr lang="ru-RU" sz="1050" err="1">
                          <a:effectLst/>
                          <a:latin typeface="+mn-lt"/>
                          <a:ea typeface="Calibri" panose="020F0502020204030204" pitchFamily="34" charset="0"/>
                          <a:cs typeface="Times New Roman" panose="02020603050405020304" pitchFamily="18" charset="0"/>
                        </a:rPr>
                        <a:t>включаючи</a:t>
                      </a:r>
                      <a:r>
                        <a:rPr lang="ru-RU" sz="1050">
                          <a:effectLst/>
                          <a:latin typeface="+mn-lt"/>
                          <a:ea typeface="Calibri" panose="020F0502020204030204" pitchFamily="34" charset="0"/>
                          <a:cs typeface="Times New Roman" panose="02020603050405020304" pitchFamily="18" charset="0"/>
                        </a:rPr>
                        <a:t> </a:t>
                      </a:r>
                      <a:r>
                        <a:rPr lang="ru-RU" sz="1050" err="1">
                          <a:effectLst/>
                          <a:latin typeface="+mn-lt"/>
                          <a:ea typeface="Calibri" panose="020F0502020204030204" pitchFamily="34" charset="0"/>
                          <a:cs typeface="Times New Roman" panose="02020603050405020304" pitchFamily="18" charset="0"/>
                        </a:rPr>
                        <a:t>дозволом</a:t>
                      </a:r>
                      <a:r>
                        <a:rPr lang="ru-RU" sz="1050">
                          <a:effectLst/>
                          <a:latin typeface="+mn-lt"/>
                          <a:ea typeface="Calibri" panose="020F0502020204030204" pitchFamily="34" charset="0"/>
                          <a:cs typeface="Times New Roman" panose="02020603050405020304" pitchFamily="18" charset="0"/>
                        </a:rPr>
                        <a:t> на </a:t>
                      </a:r>
                      <a:r>
                        <a:rPr lang="ru-RU" sz="1050" err="1">
                          <a:effectLst/>
                          <a:latin typeface="+mn-lt"/>
                          <a:ea typeface="Calibri" panose="020F0502020204030204" pitchFamily="34" charset="0"/>
                          <a:cs typeface="Times New Roman" panose="02020603050405020304" pitchFamily="18" charset="0"/>
                        </a:rPr>
                        <a:t>будівництво</a:t>
                      </a:r>
                      <a:r>
                        <a:rPr lang="ru-RU" sz="1050">
                          <a:effectLst/>
                          <a:latin typeface="+mn-lt"/>
                          <a:ea typeface="Calibri" panose="020F0502020204030204" pitchFamily="34" charset="0"/>
                          <a:cs typeface="Times New Roman" panose="02020603050405020304" pitchFamily="18" charset="0"/>
                        </a:rPr>
                        <a:t>)</a:t>
                      </a:r>
                      <a:endParaRPr lang="en-US" sz="1050">
                        <a:effectLst/>
                        <a:latin typeface="+mn-lt"/>
                        <a:ea typeface="Calibri" panose="020F0502020204030204" pitchFamily="34" charset="0"/>
                        <a:cs typeface="Times New Roman" panose="02020603050405020304" pitchFamily="18" charset="0"/>
                      </a:endParaRPr>
                    </a:p>
                  </a:txBody>
                  <a:tcPr marL="44450" marR="44450" marT="0"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2349967134"/>
                  </a:ext>
                </a:extLst>
              </a:tr>
              <a:tr h="328943">
                <a:tc>
                  <a:txBody>
                    <a:bodyPr/>
                    <a:lstStyle/>
                    <a:p>
                      <a:pPr marL="0" marR="0">
                        <a:lnSpc>
                          <a:spcPct val="100000"/>
                        </a:lnSpc>
                        <a:spcBef>
                          <a:spcPts val="0"/>
                        </a:spcBef>
                        <a:spcAft>
                          <a:spcPts val="800"/>
                        </a:spcAft>
                      </a:pPr>
                      <a:r>
                        <a:rPr lang="ru-RU" sz="1050" dirty="0" err="1">
                          <a:effectLst/>
                          <a:latin typeface="+mn-lt"/>
                          <a:ea typeface="Calibri" panose="020F0502020204030204" pitchFamily="34" charset="0"/>
                          <a:cs typeface="Times New Roman" panose="02020603050405020304" pitchFamily="18" charset="0"/>
                        </a:rPr>
                        <a:t>Регулювання</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бізнесу</a:t>
                      </a:r>
                      <a:r>
                        <a:rPr lang="ru-RU" sz="1050" dirty="0">
                          <a:effectLst/>
                          <a:latin typeface="+mn-lt"/>
                          <a:ea typeface="Calibri" panose="020F0502020204030204" pitchFamily="34" charset="0"/>
                          <a:cs typeface="Times New Roman" panose="02020603050405020304" pitchFamily="18" charset="0"/>
                        </a:rPr>
                        <a:t> і </a:t>
                      </a:r>
                      <a:r>
                        <a:rPr lang="ru-RU" sz="1050" dirty="0" err="1">
                          <a:effectLst/>
                          <a:latin typeface="+mn-lt"/>
                          <a:ea typeface="Calibri" panose="020F0502020204030204" pitchFamily="34" charset="0"/>
                          <a:cs typeface="Times New Roman" panose="02020603050405020304" pitchFamily="18" charset="0"/>
                        </a:rPr>
                        <a:t>проведення</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перевірок</a:t>
                      </a:r>
                      <a:endParaRPr lang="en-US" sz="1050" dirty="0">
                        <a:effectLst/>
                        <a:latin typeface="+mn-lt"/>
                        <a:ea typeface="Calibri" panose="020F0502020204030204" pitchFamily="34" charset="0"/>
                        <a:cs typeface="Times New Roman" panose="02020603050405020304" pitchFamily="18" charset="0"/>
                      </a:endParaRPr>
                    </a:p>
                  </a:txBody>
                  <a:tcPr marL="44450" marR="44450" marT="0"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2"/>
                  </a:ext>
                </a:extLst>
              </a:tr>
              <a:tr h="328943">
                <a:tc>
                  <a:txBody>
                    <a:bodyPr/>
                    <a:lstStyle/>
                    <a:p>
                      <a:pPr marL="0" marR="0">
                        <a:lnSpc>
                          <a:spcPct val="100000"/>
                        </a:lnSpc>
                        <a:spcBef>
                          <a:spcPts val="0"/>
                        </a:spcBef>
                        <a:spcAft>
                          <a:spcPts val="800"/>
                        </a:spcAft>
                      </a:pPr>
                      <a:r>
                        <a:rPr lang="ru-RU" sz="1050" dirty="0" err="1">
                          <a:effectLst/>
                          <a:latin typeface="+mn-lt"/>
                          <a:ea typeface="Calibri" panose="020F0502020204030204" pitchFamily="34" charset="0"/>
                          <a:cs typeface="Times New Roman" panose="02020603050405020304" pitchFamily="18" charset="0"/>
                        </a:rPr>
                        <a:t>Отримання</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роботи</a:t>
                      </a:r>
                      <a:r>
                        <a:rPr lang="ru-RU" sz="1050" dirty="0">
                          <a:effectLst/>
                          <a:latin typeface="+mn-lt"/>
                          <a:ea typeface="Calibri" panose="020F0502020204030204" pitchFamily="34" charset="0"/>
                          <a:cs typeface="Times New Roman" panose="02020603050405020304" pitchFamily="18" charset="0"/>
                        </a:rPr>
                        <a:t> в </a:t>
                      </a:r>
                      <a:r>
                        <a:rPr lang="ru-RU" sz="1050" dirty="0" err="1">
                          <a:effectLst/>
                          <a:latin typeface="+mn-lt"/>
                          <a:ea typeface="Calibri" panose="020F0502020204030204" pitchFamily="34" charset="0"/>
                          <a:cs typeface="Times New Roman" panose="02020603050405020304" pitchFamily="18" charset="0"/>
                        </a:rPr>
                        <a:t>комунальній</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організації</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або</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органі</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місцевої</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влади</a:t>
                      </a:r>
                      <a:r>
                        <a:rPr lang="ru-RU" sz="1050" dirty="0">
                          <a:effectLst/>
                          <a:latin typeface="+mn-lt"/>
                          <a:ea typeface="Calibri" panose="020F0502020204030204" pitchFamily="34" charset="0"/>
                          <a:cs typeface="Times New Roman" panose="02020603050405020304" pitchFamily="18" charset="0"/>
                        </a:rPr>
                        <a:t> ОТГ</a:t>
                      </a:r>
                      <a:endParaRPr lang="en-US" sz="1050" dirty="0">
                        <a:effectLst/>
                        <a:latin typeface="+mn-lt"/>
                        <a:ea typeface="Calibri" panose="020F0502020204030204" pitchFamily="34" charset="0"/>
                        <a:cs typeface="Times New Roman" panose="02020603050405020304" pitchFamily="18" charset="0"/>
                      </a:endParaRPr>
                    </a:p>
                  </a:txBody>
                  <a:tcPr marL="44450" marR="44450" marT="0"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3"/>
                  </a:ext>
                </a:extLst>
              </a:tr>
              <a:tr h="328943">
                <a:tc>
                  <a:txBody>
                    <a:bodyPr/>
                    <a:lstStyle/>
                    <a:p>
                      <a:pPr marL="0" marR="0">
                        <a:lnSpc>
                          <a:spcPct val="100000"/>
                        </a:lnSpc>
                        <a:spcBef>
                          <a:spcPts val="0"/>
                        </a:spcBef>
                        <a:spcAft>
                          <a:spcPts val="800"/>
                        </a:spcAft>
                      </a:pPr>
                      <a:r>
                        <a:rPr lang="uk-UA" sz="1050" dirty="0">
                          <a:effectLst/>
                          <a:latin typeface="+mn-lt"/>
                          <a:ea typeface="Calibri" panose="020F0502020204030204" pitchFamily="34" charset="0"/>
                          <a:cs typeface="Times New Roman" panose="02020603050405020304" pitchFamily="18" charset="0"/>
                        </a:rPr>
                        <a:t>Шкільна освіта</a:t>
                      </a:r>
                      <a:endParaRPr lang="en-US" sz="1050" dirty="0">
                        <a:effectLst/>
                        <a:latin typeface="+mn-lt"/>
                        <a:ea typeface="Calibri" panose="020F0502020204030204" pitchFamily="34" charset="0"/>
                        <a:cs typeface="Times New Roman" panose="02020603050405020304" pitchFamily="18" charset="0"/>
                      </a:endParaRPr>
                    </a:p>
                  </a:txBody>
                  <a:tcPr marL="44450" marR="44450" marT="0"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4"/>
                  </a:ext>
                </a:extLst>
              </a:tr>
              <a:tr h="328943">
                <a:tc>
                  <a:txBody>
                    <a:bodyPr/>
                    <a:lstStyle/>
                    <a:p>
                      <a:pPr marL="0" marR="0">
                        <a:lnSpc>
                          <a:spcPct val="100000"/>
                        </a:lnSpc>
                        <a:spcBef>
                          <a:spcPts val="0"/>
                        </a:spcBef>
                        <a:spcAft>
                          <a:spcPts val="800"/>
                        </a:spcAft>
                      </a:pPr>
                      <a:r>
                        <a:rPr lang="ru-RU" sz="1050" err="1">
                          <a:effectLst/>
                          <a:latin typeface="+mn-lt"/>
                          <a:ea typeface="Calibri" panose="020F0502020204030204" pitchFamily="34" charset="0"/>
                          <a:cs typeface="Times New Roman" panose="02020603050405020304" pitchFamily="18" charset="0"/>
                        </a:rPr>
                        <a:t>Спілкування</a:t>
                      </a:r>
                      <a:r>
                        <a:rPr lang="ru-RU" sz="1050">
                          <a:effectLst/>
                          <a:latin typeface="+mn-lt"/>
                          <a:ea typeface="Calibri" panose="020F0502020204030204" pitchFamily="34" charset="0"/>
                          <a:cs typeface="Times New Roman" panose="02020603050405020304" pitchFamily="18" charset="0"/>
                        </a:rPr>
                        <a:t> з </a:t>
                      </a:r>
                      <a:r>
                        <a:rPr lang="ru-RU" sz="1050" err="1">
                          <a:effectLst/>
                          <a:latin typeface="+mn-lt"/>
                          <a:ea typeface="Calibri" panose="020F0502020204030204" pitchFamily="34" charset="0"/>
                          <a:cs typeface="Times New Roman" panose="02020603050405020304" pitchFamily="18" charset="0"/>
                        </a:rPr>
                        <a:t>фіскальними</a:t>
                      </a:r>
                      <a:r>
                        <a:rPr lang="ru-RU" sz="1050">
                          <a:effectLst/>
                          <a:latin typeface="+mn-lt"/>
                          <a:ea typeface="Calibri" panose="020F0502020204030204" pitchFamily="34" charset="0"/>
                          <a:cs typeface="Times New Roman" panose="02020603050405020304" pitchFamily="18" charset="0"/>
                        </a:rPr>
                        <a:t> службами (</a:t>
                      </a:r>
                      <a:r>
                        <a:rPr lang="ru-RU" sz="1050" err="1">
                          <a:effectLst/>
                          <a:latin typeface="+mn-lt"/>
                          <a:ea typeface="Calibri" panose="020F0502020204030204" pitchFamily="34" charset="0"/>
                          <a:cs typeface="Times New Roman" panose="02020603050405020304" pitchFamily="18" charset="0"/>
                        </a:rPr>
                        <a:t>податкова</a:t>
                      </a:r>
                      <a:r>
                        <a:rPr lang="ru-RU" sz="1050">
                          <a:effectLst/>
                          <a:latin typeface="+mn-lt"/>
                          <a:ea typeface="Calibri" panose="020F0502020204030204" pitchFamily="34" charset="0"/>
                          <a:cs typeface="Times New Roman" panose="02020603050405020304" pitchFamily="18" charset="0"/>
                        </a:rPr>
                        <a:t> </a:t>
                      </a:r>
                      <a:r>
                        <a:rPr lang="ru-RU" sz="1050" err="1">
                          <a:effectLst/>
                          <a:latin typeface="+mn-lt"/>
                          <a:ea typeface="Calibri" panose="020F0502020204030204" pitchFamily="34" charset="0"/>
                          <a:cs typeface="Times New Roman" panose="02020603050405020304" pitchFamily="18" charset="0"/>
                        </a:rPr>
                        <a:t>інспекція</a:t>
                      </a:r>
                      <a:r>
                        <a:rPr lang="ru-RU" sz="1050">
                          <a:effectLst/>
                          <a:latin typeface="+mn-lt"/>
                          <a:ea typeface="Calibri" panose="020F0502020204030204" pitchFamily="34" charset="0"/>
                          <a:cs typeface="Times New Roman" panose="02020603050405020304" pitchFamily="18" charset="0"/>
                        </a:rPr>
                        <a:t>)</a:t>
                      </a:r>
                      <a:endParaRPr lang="en-US" sz="1050">
                        <a:effectLst/>
                        <a:latin typeface="+mn-lt"/>
                        <a:ea typeface="Calibri" panose="020F0502020204030204" pitchFamily="34" charset="0"/>
                        <a:cs typeface="Times New Roman" panose="02020603050405020304" pitchFamily="18" charset="0"/>
                      </a:endParaRPr>
                    </a:p>
                  </a:txBody>
                  <a:tcPr marL="44450" marR="44450" marT="0"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5"/>
                  </a:ext>
                </a:extLst>
              </a:tr>
              <a:tr h="328943">
                <a:tc>
                  <a:txBody>
                    <a:bodyPr/>
                    <a:lstStyle/>
                    <a:p>
                      <a:pPr marL="0" marR="0">
                        <a:lnSpc>
                          <a:spcPct val="100000"/>
                        </a:lnSpc>
                        <a:spcBef>
                          <a:spcPts val="0"/>
                        </a:spcBef>
                        <a:spcAft>
                          <a:spcPts val="0"/>
                        </a:spcAft>
                      </a:pPr>
                      <a:r>
                        <a:rPr lang="ru-RU" sz="1050" dirty="0" err="1">
                          <a:effectLst/>
                          <a:latin typeface="+mn-lt"/>
                          <a:ea typeface="Calibri" panose="020F0502020204030204" pitchFamily="34" charset="0"/>
                          <a:cs typeface="Times New Roman" panose="02020603050405020304" pitchFamily="18" charset="0"/>
                        </a:rPr>
                        <a:t>Отримання</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послуг</a:t>
                      </a:r>
                      <a:r>
                        <a:rPr lang="ru-RU" sz="1050" dirty="0">
                          <a:effectLst/>
                          <a:latin typeface="+mn-lt"/>
                          <a:ea typeface="Calibri" panose="020F0502020204030204" pitchFamily="34" charset="0"/>
                          <a:cs typeface="Times New Roman" panose="02020603050405020304" pitchFamily="18" charset="0"/>
                        </a:rPr>
                        <a:t> з </a:t>
                      </a:r>
                      <a:r>
                        <a:rPr lang="ru-RU" sz="1050" dirty="0" err="1">
                          <a:effectLst/>
                          <a:latin typeface="+mn-lt"/>
                          <a:ea typeface="Calibri" panose="020F0502020204030204" pitchFamily="34" charset="0"/>
                          <a:cs typeface="Times New Roman" panose="02020603050405020304" pitchFamily="18" charset="0"/>
                        </a:rPr>
                        <a:t>охорони</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здоров’я</a:t>
                      </a:r>
                      <a:r>
                        <a:rPr lang="ru-RU" sz="1050" dirty="0">
                          <a:effectLst/>
                          <a:latin typeface="+mn-lt"/>
                          <a:ea typeface="Calibri" panose="020F0502020204030204" pitchFamily="34" charset="0"/>
                          <a:cs typeface="Times New Roman" panose="02020603050405020304" pitchFamily="18" charset="0"/>
                        </a:rPr>
                        <a:t> у </a:t>
                      </a:r>
                      <a:endParaRPr lang="en-US" sz="1050" dirty="0">
                        <a:effectLst/>
                        <a:latin typeface="+mn-lt"/>
                        <a:ea typeface="Calibri" panose="020F0502020204030204" pitchFamily="34" charset="0"/>
                        <a:cs typeface="Times New Roman" panose="02020603050405020304" pitchFamily="18" charset="0"/>
                      </a:endParaRPr>
                    </a:p>
                    <a:p>
                      <a:pPr marL="0" marR="0">
                        <a:lnSpc>
                          <a:spcPct val="100000"/>
                        </a:lnSpc>
                        <a:spcBef>
                          <a:spcPts val="0"/>
                        </a:spcBef>
                        <a:spcAft>
                          <a:spcPts val="0"/>
                        </a:spcAft>
                      </a:pPr>
                      <a:r>
                        <a:rPr lang="ru-RU" sz="1050" dirty="0" err="1">
                          <a:effectLst/>
                          <a:latin typeface="+mn-lt"/>
                          <a:ea typeface="Calibri" panose="020F0502020204030204" pitchFamily="34" charset="0"/>
                          <a:cs typeface="Times New Roman" panose="02020603050405020304" pitchFamily="18" charset="0"/>
                        </a:rPr>
                        <a:t>державній</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або</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комунальній</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поліклініці</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чи</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іншому</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медичному</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закладі</a:t>
                      </a:r>
                      <a:endParaRPr lang="en-US" sz="1050" dirty="0">
                        <a:effectLst/>
                        <a:latin typeface="+mn-lt"/>
                        <a:ea typeface="Calibri" panose="020F0502020204030204" pitchFamily="34" charset="0"/>
                        <a:cs typeface="Times New Roman" panose="02020603050405020304" pitchFamily="18" charset="0"/>
                      </a:endParaRPr>
                    </a:p>
                  </a:txBody>
                  <a:tcPr marL="44450" marR="44450" marT="0"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6"/>
                  </a:ext>
                </a:extLst>
              </a:tr>
            </a:tbl>
          </a:graphicData>
        </a:graphic>
      </p:graphicFrame>
      <p:graphicFrame>
        <p:nvGraphicFramePr>
          <p:cNvPr id="21" name="Диаграмма 1">
            <a:extLst>
              <a:ext uri="{FF2B5EF4-FFF2-40B4-BE49-F238E27FC236}">
                <a16:creationId xmlns="" xmlns:a16="http://schemas.microsoft.com/office/drawing/2014/main" id="{53B19E9E-E004-47CB-B4BD-594A1A105CB7}"/>
              </a:ext>
            </a:extLst>
          </p:cNvPr>
          <p:cNvGraphicFramePr/>
          <p:nvPr/>
        </p:nvGraphicFramePr>
        <p:xfrm>
          <a:off x="6822290" y="2166193"/>
          <a:ext cx="4990809" cy="3003649"/>
        </p:xfrm>
        <a:graphic>
          <a:graphicData uri="http://schemas.openxmlformats.org/drawingml/2006/chart">
            <c:chart xmlns:c="http://schemas.openxmlformats.org/drawingml/2006/chart" xmlns:r="http://schemas.openxmlformats.org/officeDocument/2006/relationships" r:id="rId4"/>
          </a:graphicData>
        </a:graphic>
      </p:graphicFrame>
      <p:sp>
        <p:nvSpPr>
          <p:cNvPr id="6" name="Espace réservé du texte 1">
            <a:extLst>
              <a:ext uri="{FF2B5EF4-FFF2-40B4-BE49-F238E27FC236}">
                <a16:creationId xmlns="" xmlns:a16="http://schemas.microsoft.com/office/drawing/2014/main" id="{209AEC3C-0AB0-46A7-BFA1-CB21C7F3A128}"/>
              </a:ext>
            </a:extLst>
          </p:cNvPr>
          <p:cNvSpPr txBox="1">
            <a:spLocks/>
          </p:cNvSpPr>
          <p:nvPr/>
        </p:nvSpPr>
        <p:spPr>
          <a:xfrm>
            <a:off x="259641" y="6074111"/>
            <a:ext cx="11463417" cy="423122"/>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5"/>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uk-UA" sz="1050" i="1">
                <a:solidFill>
                  <a:schemeClr val="bg1">
                    <a:lumMod val="50000"/>
                  </a:schemeClr>
                </a:solidFill>
                <a:latin typeface="Arial" panose="020B0604020202020204" pitchFamily="34" charset="0"/>
              </a:rPr>
              <a:t>Джерело</a:t>
            </a:r>
            <a:r>
              <a:rPr lang="en-US" sz="1050" i="1">
                <a:solidFill>
                  <a:schemeClr val="bg1">
                    <a:lumMod val="50000"/>
                  </a:schemeClr>
                </a:solidFill>
                <a:latin typeface="Arial" panose="020B0604020202020204" pitchFamily="34" charset="0"/>
              </a:rPr>
              <a:t>: Q</a:t>
            </a:r>
            <a:r>
              <a:rPr lang="en-US" sz="1050" i="1">
                <a:solidFill>
                  <a:prstClr val="white">
                    <a:lumMod val="50000"/>
                  </a:prstClr>
                </a:solidFill>
                <a:latin typeface="Arial" panose="020B0604020202020204" pitchFamily="34" charset="0"/>
              </a:rPr>
              <a:t>11.8. </a:t>
            </a:r>
            <a:r>
              <a:rPr lang="uk-UA" sz="1050" i="1">
                <a:solidFill>
                  <a:prstClr val="white">
                    <a:lumMod val="50000"/>
                  </a:prstClr>
                </a:solidFill>
                <a:latin typeface="Arial" panose="020B0604020202020204" pitchFamily="34" charset="0"/>
              </a:rPr>
              <a:t>«</a:t>
            </a:r>
            <a:r>
              <a:rPr lang="ru-RU" sz="1050" i="1">
                <a:solidFill>
                  <a:prstClr val="white">
                    <a:lumMod val="50000"/>
                  </a:prstClr>
                </a:solidFill>
                <a:latin typeface="Arial" panose="020B0604020202020204" pitchFamily="34" charset="0"/>
              </a:rPr>
              <a:t>На Вашу думку, </a:t>
            </a:r>
            <a:r>
              <a:rPr lang="ru-RU" sz="1050" i="1" err="1">
                <a:solidFill>
                  <a:prstClr val="white">
                    <a:lumMod val="50000"/>
                  </a:prstClr>
                </a:solidFill>
                <a:latin typeface="Arial" panose="020B0604020202020204" pitchFamily="34" charset="0"/>
              </a:rPr>
              <a:t>наскільки</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поширеною</a:t>
            </a:r>
            <a:r>
              <a:rPr lang="ru-RU" sz="1050" i="1">
                <a:solidFill>
                  <a:prstClr val="white">
                    <a:lumMod val="50000"/>
                  </a:prstClr>
                </a:solidFill>
                <a:latin typeface="Arial" panose="020B0604020202020204" pitchFamily="34" charset="0"/>
              </a:rPr>
              <a:t> є </a:t>
            </a:r>
            <a:r>
              <a:rPr lang="ru-RU" sz="1050" i="1" err="1">
                <a:solidFill>
                  <a:prstClr val="white">
                    <a:lumMod val="50000"/>
                  </a:prstClr>
                </a:solidFill>
                <a:latin typeface="Arial" panose="020B0604020202020204" pitchFamily="34" charset="0"/>
              </a:rPr>
              <a:t>корупція</a:t>
            </a:r>
            <a:r>
              <a:rPr lang="ru-RU" sz="1050" i="1">
                <a:solidFill>
                  <a:prstClr val="white">
                    <a:lumMod val="50000"/>
                  </a:prstClr>
                </a:solidFill>
                <a:latin typeface="Arial" panose="020B0604020202020204" pitchFamily="34" charset="0"/>
              </a:rPr>
              <a:t> у </a:t>
            </a:r>
            <a:r>
              <a:rPr lang="ru-RU" sz="1050" i="1" err="1">
                <a:solidFill>
                  <a:prstClr val="white">
                    <a:lumMod val="50000"/>
                  </a:prstClr>
                </a:solidFill>
                <a:latin typeface="Arial" panose="020B0604020202020204" pitchFamily="34" charset="0"/>
              </a:rPr>
              <a:t>вашій</a:t>
            </a:r>
            <a:r>
              <a:rPr lang="ru-RU" sz="1050" i="1">
                <a:solidFill>
                  <a:prstClr val="white">
                    <a:lumMod val="50000"/>
                  </a:prstClr>
                </a:solidFill>
                <a:latin typeface="Arial" panose="020B0604020202020204" pitchFamily="34" charset="0"/>
              </a:rPr>
              <a:t> ОТГ у…»</a:t>
            </a:r>
            <a:endParaRPr lang="en-US" sz="1050" i="1">
              <a:solidFill>
                <a:schemeClr val="bg1">
                  <a:lumMod val="50000"/>
                </a:schemeClr>
              </a:solidFill>
              <a:latin typeface="Arial" panose="020B0604020202020204" pitchFamily="34" charset="0"/>
            </a:endParaRPr>
          </a:p>
          <a:p>
            <a:pPr marL="0" indent="0">
              <a:spcBef>
                <a:spcPts val="0"/>
              </a:spcBef>
              <a:buNone/>
            </a:pPr>
            <a:endParaRPr lang="en-US" sz="1050" i="1">
              <a:solidFill>
                <a:schemeClr val="bg1">
                  <a:lumMod val="50000"/>
                </a:schemeClr>
              </a:solidFill>
              <a:latin typeface="Arial" panose="020B0604020202020204" pitchFamily="34" charset="0"/>
            </a:endParaRPr>
          </a:p>
        </p:txBody>
      </p:sp>
      <p:sp>
        <p:nvSpPr>
          <p:cNvPr id="10" name="Текст 2">
            <a:extLst>
              <a:ext uri="{FF2B5EF4-FFF2-40B4-BE49-F238E27FC236}">
                <a16:creationId xmlns="" xmlns:a16="http://schemas.microsoft.com/office/drawing/2014/main" id="{5F99ACD8-16A6-4322-B52C-8F0787E00B5D}"/>
              </a:ext>
            </a:extLst>
          </p:cNvPr>
          <p:cNvSpPr txBox="1">
            <a:spLocks/>
          </p:cNvSpPr>
          <p:nvPr/>
        </p:nvSpPr>
        <p:spPr>
          <a:xfrm>
            <a:off x="2682414" y="509422"/>
            <a:ext cx="9433288" cy="707073"/>
          </a:xfrm>
          <a:prstGeom prst="rect">
            <a:avLst/>
          </a:prstGeom>
        </p:spPr>
        <p:txBody>
          <a:bodyPr lIns="91384" tIns="45718" rIns="91384" bIns="45718"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800">
              <a:solidFill>
                <a:schemeClr val="accent1"/>
              </a:solidFill>
            </a:endParaRPr>
          </a:p>
        </p:txBody>
      </p:sp>
      <p:pic>
        <p:nvPicPr>
          <p:cNvPr id="14" name="Picture 13" descr="LOGO_FINAL.jpg">
            <a:extLst>
              <a:ext uri="{FF2B5EF4-FFF2-40B4-BE49-F238E27FC236}">
                <a16:creationId xmlns="" xmlns:a16="http://schemas.microsoft.com/office/drawing/2014/main" id="{A3D3AF02-E8FC-4312-B6D2-B2C1F7E7C378}"/>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5" name="Picture 14" descr="C:\Users\yyesmukhanova\AppData\Local\Microsoft\Windows\INetCache\Content.Word\Horizontal_RGB_294.png">
            <a:extLst>
              <a:ext uri="{FF2B5EF4-FFF2-40B4-BE49-F238E27FC236}">
                <a16:creationId xmlns="" xmlns:a16="http://schemas.microsoft.com/office/drawing/2014/main" id="{608ACA3B-423B-462C-9747-822A15A4F1DF}"/>
              </a:ext>
            </a:extLst>
          </p:cNvPr>
          <p:cNvPicPr/>
          <p:nvPr/>
        </p:nvPicPr>
        <p:blipFill rotWithShape="1">
          <a:blip r:embed="rId7"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pic>
        <p:nvPicPr>
          <p:cNvPr id="16" name="Graphique 8">
            <a:extLst>
              <a:ext uri="{FF2B5EF4-FFF2-40B4-BE49-F238E27FC236}">
                <a16:creationId xmlns="" xmlns:a16="http://schemas.microsoft.com/office/drawing/2014/main" id="{65978835-E234-4E03-A200-446D72508659}"/>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sp>
        <p:nvSpPr>
          <p:cNvPr id="34" name="Espace réservé du texte 2">
            <a:extLst>
              <a:ext uri="{FF2B5EF4-FFF2-40B4-BE49-F238E27FC236}">
                <a16:creationId xmlns="" xmlns:a16="http://schemas.microsoft.com/office/drawing/2014/main" id="{2EC20C96-C889-41F3-9489-9D90ECBFB961}"/>
              </a:ext>
            </a:extLst>
          </p:cNvPr>
          <p:cNvSpPr>
            <a:spLocks noGrp="1"/>
          </p:cNvSpPr>
          <p:nvPr>
            <p:custDataLst>
              <p:tags r:id="rId1"/>
            </p:custDataLst>
          </p:nvPr>
        </p:nvSpPr>
        <p:spPr bwMode="auto">
          <a:xfrm>
            <a:off x="403103" y="1733470"/>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5"/>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ct val="0"/>
              </a:spcAft>
              <a:buClrTx/>
              <a:buSzPct val="50000"/>
              <a:buFont typeface="HelveticaNeueLT Std Lt Cn" panose="020B0406020202030204" pitchFamily="34" charset="0"/>
              <a:buNone/>
              <a:tabLst/>
              <a:defRPr/>
            </a:pPr>
            <a:endParaRPr kumimoji="0" lang="en-US" sz="1200" b="1" i="0" u="none" strike="noStrike" kern="1200" cap="none" spc="0" normalizeH="0" baseline="0" noProof="0">
              <a:ln>
                <a:noFill/>
              </a:ln>
              <a:solidFill>
                <a:prstClr val="black"/>
              </a:solidFill>
              <a:effectLst/>
              <a:uLnTx/>
              <a:uFillTx/>
              <a:latin typeface="Arial"/>
              <a:ea typeface="+mn-ea"/>
              <a:cs typeface="+mn-cs"/>
              <a:sym typeface="+mn-lt"/>
            </a:endParaRPr>
          </a:p>
        </p:txBody>
      </p:sp>
      <p:graphicFrame>
        <p:nvGraphicFramePr>
          <p:cNvPr id="35" name="Таблица 8">
            <a:extLst>
              <a:ext uri="{FF2B5EF4-FFF2-40B4-BE49-F238E27FC236}">
                <a16:creationId xmlns="" xmlns:a16="http://schemas.microsoft.com/office/drawing/2014/main" id="{0ED08538-25A1-4F87-A5F5-5D47145ABCBD}"/>
              </a:ext>
            </a:extLst>
          </p:cNvPr>
          <p:cNvGraphicFramePr>
            <a:graphicFrameLocks noGrp="1"/>
          </p:cNvGraphicFramePr>
          <p:nvPr/>
        </p:nvGraphicFramePr>
        <p:xfrm>
          <a:off x="380804" y="5315923"/>
          <a:ext cx="3877160" cy="628650"/>
        </p:xfrm>
        <a:graphic>
          <a:graphicData uri="http://schemas.openxmlformats.org/drawingml/2006/table">
            <a:tbl>
              <a:tblPr>
                <a:tableStyleId>{C083E6E3-FA7D-4D7B-A595-EF9225AFEA82}</a:tableStyleId>
              </a:tblPr>
              <a:tblGrid>
                <a:gridCol w="3877160">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ru-RU" sz="1000" b="0" u="none" strike="noStrike">
                          <a:solidFill>
                            <a:schemeClr val="tx1"/>
                          </a:solidFill>
                          <a:effectLst/>
                          <a:latin typeface="+mn-lt"/>
                          <a:cs typeface="Arial" panose="020B0604020202020204" pitchFamily="34" charset="0"/>
                        </a:rPr>
                        <a:t>*</a:t>
                      </a:r>
                      <a:r>
                        <a:rPr lang="uk-UA" sz="1000" b="0" u="none" strike="noStrike">
                          <a:solidFill>
                            <a:schemeClr val="tx1"/>
                          </a:solidFill>
                          <a:effectLst/>
                          <a:latin typeface="+mn-lt"/>
                          <a:cs typeface="Arial" panose="020B0604020202020204" pitchFamily="34" charset="0"/>
                        </a:rPr>
                        <a:t>альтернативи «Дуже </a:t>
                      </a:r>
                      <a:r>
                        <a:rPr lang="uk-UA" sz="1000" b="0" u="none" strike="noStrike" err="1">
                          <a:solidFill>
                            <a:schemeClr val="tx1"/>
                          </a:solidFill>
                          <a:effectLst/>
                          <a:latin typeface="+mn-lt"/>
                          <a:cs typeface="Arial" panose="020B0604020202020204" pitchFamily="34" charset="0"/>
                        </a:rPr>
                        <a:t>розповсюжена</a:t>
                      </a:r>
                      <a:r>
                        <a:rPr lang="uk-UA" sz="1000" b="0" u="none" strike="noStrike">
                          <a:solidFill>
                            <a:schemeClr val="tx1"/>
                          </a:solidFill>
                          <a:effectLst/>
                          <a:latin typeface="+mn-lt"/>
                          <a:cs typeface="Arial" panose="020B0604020202020204" pitchFamily="34" charset="0"/>
                        </a:rPr>
                        <a:t>» і «Частково розповсюджена»</a:t>
                      </a:r>
                    </a:p>
                    <a:p>
                      <a:pPr marL="0" indent="0" algn="l" fontAlgn="b">
                        <a:buFont typeface="Arial" panose="020B0604020202020204" pitchFamily="34" charset="0"/>
                        <a:buNone/>
                      </a:pPr>
                      <a:endParaRPr lang="uk-UA" sz="1000" b="0" u="none" strike="noStrike">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0">
                <a:tc>
                  <a:txBody>
                    <a:bodyPr/>
                    <a:lstStyle/>
                    <a:p>
                      <a:pPr algn="l" fontAlgn="b"/>
                      <a:endParaRPr lang="en-US" sz="1000" b="0" i="0" u="none" strike="noStrike">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graphicFrame>
        <p:nvGraphicFramePr>
          <p:cNvPr id="19" name="Диаграмма 1">
            <a:extLst>
              <a:ext uri="{FF2B5EF4-FFF2-40B4-BE49-F238E27FC236}">
                <a16:creationId xmlns="" xmlns:a16="http://schemas.microsoft.com/office/drawing/2014/main" id="{76CE70DE-5E5F-489F-B539-EF469C8AE55E}"/>
              </a:ext>
            </a:extLst>
          </p:cNvPr>
          <p:cNvGraphicFramePr/>
          <p:nvPr>
            <p:extLst>
              <p:ext uri="{D42A27DB-BD31-4B8C-83A1-F6EECF244321}">
                <p14:modId xmlns:p14="http://schemas.microsoft.com/office/powerpoint/2010/main" val="2666270574"/>
              </p:ext>
            </p:extLst>
          </p:nvPr>
        </p:nvGraphicFramePr>
        <p:xfrm>
          <a:off x="3333682" y="2173544"/>
          <a:ext cx="4990809" cy="3009774"/>
        </p:xfrm>
        <a:graphic>
          <a:graphicData uri="http://schemas.openxmlformats.org/drawingml/2006/chart">
            <c:chart xmlns:c="http://schemas.openxmlformats.org/drawingml/2006/chart" xmlns:r="http://schemas.openxmlformats.org/officeDocument/2006/relationships" r:id="rId9"/>
          </a:graphicData>
        </a:graphic>
      </p:graphicFrame>
      <p:sp>
        <p:nvSpPr>
          <p:cNvPr id="20" name="TextBox 19">
            <a:extLst>
              <a:ext uri="{FF2B5EF4-FFF2-40B4-BE49-F238E27FC236}">
                <a16:creationId xmlns="" xmlns:a16="http://schemas.microsoft.com/office/drawing/2014/main" id="{3C1AE7D9-4BD2-427D-9B1D-F705591A8633}"/>
              </a:ext>
            </a:extLst>
          </p:cNvPr>
          <p:cNvSpPr txBox="1"/>
          <p:nvPr/>
        </p:nvSpPr>
        <p:spPr>
          <a:xfrm>
            <a:off x="5473545" y="1726584"/>
            <a:ext cx="1782319" cy="276999"/>
          </a:xfrm>
          <a:prstGeom prst="rect">
            <a:avLst/>
          </a:prstGeom>
          <a:noFill/>
        </p:spPr>
        <p:txBody>
          <a:bodyPr wrap="square" rtlCol="0">
            <a:spAutoFit/>
          </a:bodyPr>
          <a:lstStyle/>
          <a:p>
            <a:r>
              <a:rPr lang="ru-RU" sz="1200" b="1" dirty="0" err="1"/>
              <a:t>Лосинівська</a:t>
            </a:r>
            <a:endParaRPr lang="en-US" sz="1200" b="1" dirty="0"/>
          </a:p>
        </p:txBody>
      </p:sp>
      <p:sp>
        <p:nvSpPr>
          <p:cNvPr id="25" name="TextBox 24">
            <a:extLst>
              <a:ext uri="{FF2B5EF4-FFF2-40B4-BE49-F238E27FC236}">
                <a16:creationId xmlns="" xmlns:a16="http://schemas.microsoft.com/office/drawing/2014/main" id="{08670CE6-17D0-43D7-826A-09ACEDD45AFC}"/>
              </a:ext>
            </a:extLst>
          </p:cNvPr>
          <p:cNvSpPr txBox="1"/>
          <p:nvPr/>
        </p:nvSpPr>
        <p:spPr>
          <a:xfrm>
            <a:off x="8987930" y="1733935"/>
            <a:ext cx="1782319" cy="276999"/>
          </a:xfrm>
          <a:prstGeom prst="rect">
            <a:avLst/>
          </a:prstGeom>
          <a:noFill/>
        </p:spPr>
        <p:txBody>
          <a:bodyPr wrap="square" rtlCol="0">
            <a:spAutoFit/>
          </a:bodyPr>
          <a:lstStyle/>
          <a:p>
            <a:r>
              <a:rPr lang="uk-UA" sz="1200" b="1" dirty="0"/>
              <a:t>Когорта 4</a:t>
            </a:r>
            <a:endParaRPr lang="en-US" sz="1200" b="1" dirty="0"/>
          </a:p>
        </p:txBody>
      </p:sp>
      <p:cxnSp>
        <p:nvCxnSpPr>
          <p:cNvPr id="27" name="Прямая соединительная линия 4">
            <a:extLst>
              <a:ext uri="{FF2B5EF4-FFF2-40B4-BE49-F238E27FC236}">
                <a16:creationId xmlns="" xmlns:a16="http://schemas.microsoft.com/office/drawing/2014/main" id="{6D64AD7F-705C-458A-A74B-C10F05FD39DA}"/>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28" name="Рисунок 3">
            <a:extLst>
              <a:ext uri="{FF2B5EF4-FFF2-40B4-BE49-F238E27FC236}">
                <a16:creationId xmlns="" xmlns:a16="http://schemas.microsoft.com/office/drawing/2014/main" id="{C2B7C8FD-E9BA-4E3E-9C80-103A78722D8B}"/>
              </a:ext>
            </a:extLst>
          </p:cNvPr>
          <p:cNvPicPr>
            <a:picLocks noChangeAspect="1"/>
          </p:cNvPicPr>
          <p:nvPr/>
        </p:nvPicPr>
        <p:blipFill>
          <a:blip r:embed="rId10" cstate="print">
            <a:alphaModFix/>
            <a:duotone>
              <a:prstClr val="black"/>
              <a:srgbClr val="009D9C">
                <a:tint val="45000"/>
                <a:satMod val="400000"/>
              </a:srgbClr>
            </a:duotone>
            <a:extLst>
              <a:ext uri="{BEBA8EAE-BF5A-486C-A8C5-ECC9F3942E4B}">
                <a14:imgProps xmlns:a14="http://schemas.microsoft.com/office/drawing/2010/main">
                  <a14:imgLayer r:embed="rId11">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sp>
        <p:nvSpPr>
          <p:cNvPr id="29" name="Espace réservé du texte 2">
            <a:extLst>
              <a:ext uri="{FF2B5EF4-FFF2-40B4-BE49-F238E27FC236}">
                <a16:creationId xmlns="" xmlns:a16="http://schemas.microsoft.com/office/drawing/2014/main" id="{A7AACC66-6B5A-45AD-A69C-A50DF87E499F}"/>
              </a:ext>
            </a:extLst>
          </p:cNvPr>
          <p:cNvSpPr>
            <a:spLocks noGrp="1"/>
          </p:cNvSpPr>
          <p:nvPr>
            <p:custDataLst>
              <p:tags r:id="rId2"/>
            </p:custDataLst>
          </p:nvPr>
        </p:nvSpPr>
        <p:spPr bwMode="auto">
          <a:xfrm>
            <a:off x="384179" y="1380380"/>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5"/>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00" dirty="0">
                <a:sym typeface="+mn-lt"/>
              </a:rPr>
              <a:t>Період: базове опитування, 2021</a:t>
            </a:r>
            <a:endParaRPr lang="en-US" sz="1000" dirty="0">
              <a:sym typeface="+mn-lt"/>
            </a:endParaRPr>
          </a:p>
        </p:txBody>
      </p:sp>
      <p:sp>
        <p:nvSpPr>
          <p:cNvPr id="30" name="TextBox 29">
            <a:extLst>
              <a:ext uri="{FF2B5EF4-FFF2-40B4-BE49-F238E27FC236}">
                <a16:creationId xmlns="" xmlns:a16="http://schemas.microsoft.com/office/drawing/2014/main" id="{340D627F-26F2-47CB-BB84-C592B84B1A35}"/>
              </a:ext>
            </a:extLst>
          </p:cNvPr>
          <p:cNvSpPr txBox="1"/>
          <p:nvPr/>
        </p:nvSpPr>
        <p:spPr>
          <a:xfrm>
            <a:off x="279208" y="1030368"/>
            <a:ext cx="4402680" cy="369332"/>
          </a:xfrm>
          <a:prstGeom prst="rect">
            <a:avLst/>
          </a:prstGeom>
          <a:noFill/>
        </p:spPr>
        <p:txBody>
          <a:bodyPr wrap="none" rtlCol="0">
            <a:spAutoFit/>
          </a:bodyPr>
          <a:lstStyle/>
          <a:p>
            <a:r>
              <a:rPr lang="uk-UA">
                <a:solidFill>
                  <a:schemeClr val="bg2"/>
                </a:solidFill>
              </a:rPr>
              <a:t>Розповсюдженість корупції за сферами</a:t>
            </a:r>
            <a:endParaRPr lang="ru-RU">
              <a:solidFill>
                <a:schemeClr val="bg2"/>
              </a:solidFill>
            </a:endParaRPr>
          </a:p>
        </p:txBody>
      </p:sp>
      <p:grpSp>
        <p:nvGrpSpPr>
          <p:cNvPr id="18" name="Group 17">
            <a:extLst>
              <a:ext uri="{FF2B5EF4-FFF2-40B4-BE49-F238E27FC236}">
                <a16:creationId xmlns="" xmlns:a16="http://schemas.microsoft.com/office/drawing/2014/main" id="{A170048C-86D2-46FC-A3E9-4FD3383F1413}"/>
              </a:ext>
            </a:extLst>
          </p:cNvPr>
          <p:cNvGrpSpPr/>
          <p:nvPr/>
        </p:nvGrpSpPr>
        <p:grpSpPr>
          <a:xfrm>
            <a:off x="9362754" y="6412191"/>
            <a:ext cx="3057483" cy="400111"/>
            <a:chOff x="8729708" y="6238203"/>
            <a:chExt cx="3057483" cy="400111"/>
          </a:xfrm>
        </p:grpSpPr>
        <p:sp>
          <p:nvSpPr>
            <p:cNvPr id="22" name="Rectangle 27">
              <a:extLst>
                <a:ext uri="{FF2B5EF4-FFF2-40B4-BE49-F238E27FC236}">
                  <a16:creationId xmlns="" xmlns:a16="http://schemas.microsoft.com/office/drawing/2014/main" id="{5D1BD8D5-4EF9-4200-90FA-8D4937A7F64B}"/>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23" name="TextBox 22">
              <a:extLst>
                <a:ext uri="{FF2B5EF4-FFF2-40B4-BE49-F238E27FC236}">
                  <a16:creationId xmlns="" xmlns:a16="http://schemas.microsoft.com/office/drawing/2014/main" id="{58B6497B-0DF2-4245-9693-8916E47E0269}"/>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24" name="Rectangle 23">
              <a:extLst>
                <a:ext uri="{FF2B5EF4-FFF2-40B4-BE49-F238E27FC236}">
                  <a16:creationId xmlns="" xmlns:a16="http://schemas.microsoft.com/office/drawing/2014/main" id="{4AA7860C-97B4-4498-9B12-FF268C1BB6BC}"/>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26298913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6">
            <a:extLst>
              <a:ext uri="{FF2B5EF4-FFF2-40B4-BE49-F238E27FC236}">
                <a16:creationId xmlns="" xmlns:a16="http://schemas.microsoft.com/office/drawing/2014/main" id="{727C5D96-7FF5-4758-AC48-8760D6A9DAF4}"/>
              </a:ext>
            </a:extLst>
          </p:cNvPr>
          <p:cNvGraphicFramePr>
            <a:graphicFrameLocks noGrp="1"/>
          </p:cNvGraphicFramePr>
          <p:nvPr/>
        </p:nvGraphicFramePr>
        <p:xfrm>
          <a:off x="380804" y="2268837"/>
          <a:ext cx="11463417" cy="3485558"/>
        </p:xfrm>
        <a:graphic>
          <a:graphicData uri="http://schemas.openxmlformats.org/drawingml/2006/table">
            <a:tbl>
              <a:tblPr>
                <a:tableStyleId>{2D5ABB26-0587-4C30-8999-92F81FD0307C}</a:tableStyleId>
              </a:tblPr>
              <a:tblGrid>
                <a:gridCol w="11463417">
                  <a:extLst>
                    <a:ext uri="{9D8B030D-6E8A-4147-A177-3AD203B41FA5}">
                      <a16:colId xmlns="" xmlns:a16="http://schemas.microsoft.com/office/drawing/2014/main" val="20000"/>
                    </a:ext>
                  </a:extLst>
                </a:gridCol>
              </a:tblGrid>
              <a:tr h="373083">
                <a:tc>
                  <a:txBody>
                    <a:bodyPr/>
                    <a:lstStyle/>
                    <a:p>
                      <a:pPr marL="0" marR="0">
                        <a:lnSpc>
                          <a:spcPct val="100000"/>
                        </a:lnSpc>
                        <a:spcBef>
                          <a:spcPts val="0"/>
                        </a:spcBef>
                        <a:spcAft>
                          <a:spcPts val="800"/>
                        </a:spcAft>
                      </a:pPr>
                      <a:r>
                        <a:rPr lang="ru-RU" sz="1050" dirty="0" err="1">
                          <a:effectLst/>
                          <a:latin typeface="+mn-lt"/>
                          <a:ea typeface="Calibri" panose="020F0502020204030204" pitchFamily="34" charset="0"/>
                          <a:cs typeface="Times New Roman" panose="02020603050405020304" pitchFamily="18" charset="0"/>
                        </a:rPr>
                        <a:t>Реєстрація</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або</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приватизації</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нерухомого</a:t>
                      </a:r>
                      <a:r>
                        <a:rPr lang="ru-RU" sz="1050" dirty="0">
                          <a:effectLst/>
                          <a:latin typeface="+mn-lt"/>
                          <a:ea typeface="Calibri" panose="020F0502020204030204" pitchFamily="34" charset="0"/>
                          <a:cs typeface="Times New Roman" panose="02020603050405020304" pitchFamily="18" charset="0"/>
                        </a:rPr>
                        <a:t> майна (</a:t>
                      </a:r>
                      <a:r>
                        <a:rPr lang="ru-RU" sz="1050" dirty="0" err="1">
                          <a:effectLst/>
                          <a:latin typeface="+mn-lt"/>
                          <a:ea typeface="Calibri" panose="020F0502020204030204" pitchFamily="34" charset="0"/>
                          <a:cs typeface="Times New Roman" panose="02020603050405020304" pitchFamily="18" charset="0"/>
                        </a:rPr>
                        <a:t>будинок</a:t>
                      </a:r>
                      <a:r>
                        <a:rPr lang="ru-RU" sz="1050" dirty="0">
                          <a:effectLst/>
                          <a:latin typeface="+mn-lt"/>
                          <a:ea typeface="Calibri" panose="020F0502020204030204" pitchFamily="34" charset="0"/>
                          <a:cs typeface="Times New Roman" panose="02020603050405020304" pitchFamily="18" charset="0"/>
                        </a:rPr>
                        <a:t>, квартира)</a:t>
                      </a:r>
                      <a:endParaRPr lang="en-US" sz="1050" dirty="0">
                        <a:effectLst/>
                        <a:latin typeface="+mn-lt"/>
                        <a:ea typeface="Calibri" panose="020F0502020204030204" pitchFamily="34" charset="0"/>
                        <a:cs typeface="Times New Roman" panose="02020603050405020304" pitchFamily="18" charset="0"/>
                      </a:endParaRPr>
                    </a:p>
                  </a:txBody>
                  <a:tcPr marL="44450" marR="44450" marT="0"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476424211"/>
                  </a:ext>
                </a:extLst>
              </a:tr>
              <a:tr h="373083">
                <a:tc>
                  <a:txBody>
                    <a:bodyPr/>
                    <a:lstStyle/>
                    <a:p>
                      <a:pPr marL="0" marR="0">
                        <a:lnSpc>
                          <a:spcPct val="100000"/>
                        </a:lnSpc>
                        <a:spcBef>
                          <a:spcPts val="0"/>
                        </a:spcBef>
                        <a:spcAft>
                          <a:spcPts val="800"/>
                        </a:spcAft>
                      </a:pPr>
                      <a:r>
                        <a:rPr lang="ru-RU" sz="1050" dirty="0" err="1">
                          <a:effectLst/>
                          <a:latin typeface="+mn-lt"/>
                          <a:ea typeface="Calibri" panose="020F0502020204030204" pitchFamily="34" charset="0"/>
                          <a:cs typeface="Times New Roman" panose="02020603050405020304" pitchFamily="18" charset="0"/>
                        </a:rPr>
                        <a:t>Приватизація</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володіння</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або</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користування</a:t>
                      </a:r>
                      <a:r>
                        <a:rPr lang="ru-RU" sz="1050" dirty="0">
                          <a:effectLst/>
                          <a:latin typeface="+mn-lt"/>
                          <a:ea typeface="Calibri" panose="020F0502020204030204" pitchFamily="34" charset="0"/>
                          <a:cs typeface="Times New Roman" panose="02020603050405020304" pitchFamily="18" charset="0"/>
                        </a:rPr>
                        <a:t> земельною </a:t>
                      </a:r>
                      <a:r>
                        <a:rPr lang="ru-RU" sz="1050" dirty="0" err="1">
                          <a:effectLst/>
                          <a:latin typeface="+mn-lt"/>
                          <a:ea typeface="Calibri" panose="020F0502020204030204" pitchFamily="34" charset="0"/>
                          <a:cs typeface="Times New Roman" panose="02020603050405020304" pitchFamily="18" charset="0"/>
                        </a:rPr>
                        <a:t>ділянкою</a:t>
                      </a:r>
                      <a:endParaRPr lang="en-US" sz="1050" dirty="0">
                        <a:effectLst/>
                        <a:latin typeface="+mn-lt"/>
                        <a:ea typeface="Calibri" panose="020F0502020204030204" pitchFamily="34" charset="0"/>
                        <a:cs typeface="Times New Roman" panose="02020603050405020304" pitchFamily="18" charset="0"/>
                      </a:endParaRPr>
                    </a:p>
                  </a:txBody>
                  <a:tcPr marL="44450" marR="44450" marT="0"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2293269131"/>
                  </a:ext>
                </a:extLst>
              </a:tr>
              <a:tr h="373083">
                <a:tc>
                  <a:txBody>
                    <a:bodyPr/>
                    <a:lstStyle/>
                    <a:p>
                      <a:pPr marL="0" marR="0">
                        <a:lnSpc>
                          <a:spcPct val="100000"/>
                        </a:lnSpc>
                        <a:spcBef>
                          <a:spcPts val="0"/>
                        </a:spcBef>
                        <a:spcAft>
                          <a:spcPts val="800"/>
                        </a:spcAft>
                      </a:pPr>
                      <a:r>
                        <a:rPr lang="ru-RU" sz="1050" dirty="0" err="1">
                          <a:effectLst/>
                          <a:latin typeface="+mn-lt"/>
                          <a:ea typeface="Calibri" panose="020F0502020204030204" pitchFamily="34" charset="0"/>
                          <a:cs typeface="Times New Roman" panose="02020603050405020304" pitchFamily="18" charset="0"/>
                        </a:rPr>
                        <a:t>Надання</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комунальних</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послуг</a:t>
                      </a:r>
                      <a:endParaRPr lang="en-US" sz="1050" dirty="0">
                        <a:effectLst/>
                        <a:latin typeface="+mn-lt"/>
                        <a:ea typeface="Calibri" panose="020F0502020204030204" pitchFamily="34" charset="0"/>
                        <a:cs typeface="Times New Roman" panose="02020603050405020304" pitchFamily="18" charset="0"/>
                      </a:endParaRPr>
                    </a:p>
                  </a:txBody>
                  <a:tcPr marL="44450" marR="44450" marT="0"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0"/>
                  </a:ext>
                </a:extLst>
              </a:tr>
              <a:tr h="385449">
                <a:tc>
                  <a:txBody>
                    <a:bodyPr/>
                    <a:lstStyle/>
                    <a:p>
                      <a:pPr marL="0" marR="0">
                        <a:lnSpc>
                          <a:spcPct val="100000"/>
                        </a:lnSpc>
                        <a:spcBef>
                          <a:spcPts val="0"/>
                        </a:spcBef>
                        <a:spcAft>
                          <a:spcPts val="0"/>
                        </a:spcAft>
                      </a:pPr>
                      <a:r>
                        <a:rPr lang="ru-RU" sz="1050" dirty="0" err="1">
                          <a:effectLst/>
                          <a:latin typeface="+mn-lt"/>
                          <a:ea typeface="Calibri" panose="020F0502020204030204" pitchFamily="34" charset="0"/>
                          <a:cs typeface="Times New Roman" panose="02020603050405020304" pitchFamily="18" charset="0"/>
                        </a:rPr>
                        <a:t>Отримання</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різних</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офіційних</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дозволів</a:t>
                      </a:r>
                      <a:r>
                        <a:rPr lang="ru-RU" sz="1050" dirty="0">
                          <a:effectLst/>
                          <a:latin typeface="+mn-lt"/>
                          <a:ea typeface="Calibri" panose="020F0502020204030204" pitchFamily="34" charset="0"/>
                          <a:cs typeface="Times New Roman" panose="02020603050405020304" pitchFamily="18" charset="0"/>
                        </a:rPr>
                        <a:t> </a:t>
                      </a:r>
                    </a:p>
                    <a:p>
                      <a:pPr marL="0" marR="0">
                        <a:lnSpc>
                          <a:spcPct val="100000"/>
                        </a:lnSpc>
                        <a:spcBef>
                          <a:spcPts val="0"/>
                        </a:spcBef>
                        <a:spcAft>
                          <a:spcPts val="0"/>
                        </a:spcAft>
                      </a:pPr>
                      <a:r>
                        <a:rPr lang="ru-RU" sz="1050" dirty="0">
                          <a:effectLst/>
                          <a:latin typeface="+mn-lt"/>
                          <a:ea typeface="Calibri" panose="020F0502020204030204" pitchFamily="34" charset="0"/>
                          <a:cs typeface="Times New Roman" panose="02020603050405020304" pitchFamily="18" charset="0"/>
                        </a:rPr>
                        <a:t>(</a:t>
                      </a:r>
                      <a:r>
                        <a:rPr lang="ru-RU" sz="1050" dirty="0" err="1">
                          <a:effectLst/>
                          <a:latin typeface="+mn-lt"/>
                          <a:ea typeface="Calibri" panose="020F0502020204030204" pitchFamily="34" charset="0"/>
                          <a:cs typeface="Times New Roman" panose="02020603050405020304" pitchFamily="18" charset="0"/>
                        </a:rPr>
                        <a:t>включаючи</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дозволом</a:t>
                      </a:r>
                      <a:r>
                        <a:rPr lang="ru-RU" sz="1050" dirty="0">
                          <a:effectLst/>
                          <a:latin typeface="+mn-lt"/>
                          <a:ea typeface="Calibri" panose="020F0502020204030204" pitchFamily="34" charset="0"/>
                          <a:cs typeface="Times New Roman" panose="02020603050405020304" pitchFamily="18" charset="0"/>
                        </a:rPr>
                        <a:t> на </a:t>
                      </a:r>
                      <a:r>
                        <a:rPr lang="ru-RU" sz="1050" dirty="0" err="1">
                          <a:effectLst/>
                          <a:latin typeface="+mn-lt"/>
                          <a:ea typeface="Calibri" panose="020F0502020204030204" pitchFamily="34" charset="0"/>
                          <a:cs typeface="Times New Roman" panose="02020603050405020304" pitchFamily="18" charset="0"/>
                        </a:rPr>
                        <a:t>будівництво</a:t>
                      </a:r>
                      <a:r>
                        <a:rPr lang="ru-RU" sz="1050" dirty="0">
                          <a:effectLst/>
                          <a:latin typeface="+mn-lt"/>
                          <a:ea typeface="Calibri" panose="020F0502020204030204" pitchFamily="34" charset="0"/>
                          <a:cs typeface="Times New Roman" panose="02020603050405020304" pitchFamily="18" charset="0"/>
                        </a:rPr>
                        <a:t>)</a:t>
                      </a:r>
                      <a:endParaRPr lang="en-US" sz="1050" dirty="0">
                        <a:effectLst/>
                        <a:latin typeface="+mn-lt"/>
                        <a:ea typeface="Calibri" panose="020F0502020204030204" pitchFamily="34" charset="0"/>
                        <a:cs typeface="Times New Roman" panose="02020603050405020304" pitchFamily="18" charset="0"/>
                      </a:endParaRPr>
                    </a:p>
                  </a:txBody>
                  <a:tcPr marL="44450" marR="44450" marT="0"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2349967134"/>
                  </a:ext>
                </a:extLst>
              </a:tr>
              <a:tr h="396172">
                <a:tc>
                  <a:txBody>
                    <a:bodyPr/>
                    <a:lstStyle/>
                    <a:p>
                      <a:pPr marL="0" marR="0">
                        <a:lnSpc>
                          <a:spcPct val="100000"/>
                        </a:lnSpc>
                        <a:spcBef>
                          <a:spcPts val="0"/>
                        </a:spcBef>
                        <a:spcAft>
                          <a:spcPts val="800"/>
                        </a:spcAft>
                      </a:pPr>
                      <a:r>
                        <a:rPr lang="ru-RU" sz="1050" dirty="0" err="1">
                          <a:effectLst/>
                          <a:latin typeface="+mn-lt"/>
                          <a:ea typeface="Calibri" panose="020F0502020204030204" pitchFamily="34" charset="0"/>
                          <a:cs typeface="Times New Roman" panose="02020603050405020304" pitchFamily="18" charset="0"/>
                        </a:rPr>
                        <a:t>Регулювання</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бізнесу</a:t>
                      </a:r>
                      <a:r>
                        <a:rPr lang="ru-RU" sz="1050" dirty="0">
                          <a:effectLst/>
                          <a:latin typeface="+mn-lt"/>
                          <a:ea typeface="Calibri" panose="020F0502020204030204" pitchFamily="34" charset="0"/>
                          <a:cs typeface="Times New Roman" panose="02020603050405020304" pitchFamily="18" charset="0"/>
                        </a:rPr>
                        <a:t> і </a:t>
                      </a:r>
                      <a:r>
                        <a:rPr lang="ru-RU" sz="1050" dirty="0" err="1">
                          <a:effectLst/>
                          <a:latin typeface="+mn-lt"/>
                          <a:ea typeface="Calibri" panose="020F0502020204030204" pitchFamily="34" charset="0"/>
                          <a:cs typeface="Times New Roman" panose="02020603050405020304" pitchFamily="18" charset="0"/>
                        </a:rPr>
                        <a:t>проведення</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перевірок</a:t>
                      </a:r>
                      <a:endParaRPr lang="en-US" sz="1050" dirty="0">
                        <a:effectLst/>
                        <a:latin typeface="+mn-lt"/>
                        <a:ea typeface="Calibri" panose="020F0502020204030204" pitchFamily="34" charset="0"/>
                        <a:cs typeface="Times New Roman" panose="02020603050405020304" pitchFamily="18" charset="0"/>
                      </a:endParaRPr>
                    </a:p>
                  </a:txBody>
                  <a:tcPr marL="44450" marR="44450" marT="0"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2"/>
                  </a:ext>
                </a:extLst>
              </a:tr>
              <a:tr h="396172">
                <a:tc>
                  <a:txBody>
                    <a:bodyPr/>
                    <a:lstStyle/>
                    <a:p>
                      <a:pPr marL="0" marR="0">
                        <a:lnSpc>
                          <a:spcPct val="100000"/>
                        </a:lnSpc>
                        <a:spcBef>
                          <a:spcPts val="0"/>
                        </a:spcBef>
                        <a:spcAft>
                          <a:spcPts val="800"/>
                        </a:spcAft>
                      </a:pPr>
                      <a:r>
                        <a:rPr lang="ru-RU" sz="1050" dirty="0" err="1">
                          <a:effectLst/>
                          <a:latin typeface="+mn-lt"/>
                          <a:ea typeface="Calibri" panose="020F0502020204030204" pitchFamily="34" charset="0"/>
                          <a:cs typeface="Times New Roman" panose="02020603050405020304" pitchFamily="18" charset="0"/>
                        </a:rPr>
                        <a:t>Отримання</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роботи</a:t>
                      </a:r>
                      <a:r>
                        <a:rPr lang="ru-RU" sz="1050" dirty="0">
                          <a:effectLst/>
                          <a:latin typeface="+mn-lt"/>
                          <a:ea typeface="Calibri" panose="020F0502020204030204" pitchFamily="34" charset="0"/>
                          <a:cs typeface="Times New Roman" panose="02020603050405020304" pitchFamily="18" charset="0"/>
                        </a:rPr>
                        <a:t> в </a:t>
                      </a:r>
                      <a:r>
                        <a:rPr lang="ru-RU" sz="1050" dirty="0" err="1">
                          <a:effectLst/>
                          <a:latin typeface="+mn-lt"/>
                          <a:ea typeface="Calibri" panose="020F0502020204030204" pitchFamily="34" charset="0"/>
                          <a:cs typeface="Times New Roman" panose="02020603050405020304" pitchFamily="18" charset="0"/>
                        </a:rPr>
                        <a:t>комунальній</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організації</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або</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органі</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місцевої</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влади</a:t>
                      </a:r>
                      <a:r>
                        <a:rPr lang="ru-RU" sz="1050" dirty="0">
                          <a:effectLst/>
                          <a:latin typeface="+mn-lt"/>
                          <a:ea typeface="Calibri" panose="020F0502020204030204" pitchFamily="34" charset="0"/>
                          <a:cs typeface="Times New Roman" panose="02020603050405020304" pitchFamily="18" charset="0"/>
                        </a:rPr>
                        <a:t> ОТГ</a:t>
                      </a:r>
                      <a:endParaRPr lang="en-US" sz="1050" dirty="0">
                        <a:effectLst/>
                        <a:latin typeface="+mn-lt"/>
                        <a:ea typeface="Calibri" panose="020F0502020204030204" pitchFamily="34" charset="0"/>
                        <a:cs typeface="Times New Roman" panose="02020603050405020304" pitchFamily="18" charset="0"/>
                      </a:endParaRPr>
                    </a:p>
                  </a:txBody>
                  <a:tcPr marL="44450" marR="44450" marT="0"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3"/>
                  </a:ext>
                </a:extLst>
              </a:tr>
              <a:tr h="396172">
                <a:tc>
                  <a:txBody>
                    <a:bodyPr/>
                    <a:lstStyle/>
                    <a:p>
                      <a:pPr marL="0" marR="0">
                        <a:lnSpc>
                          <a:spcPct val="100000"/>
                        </a:lnSpc>
                        <a:spcBef>
                          <a:spcPts val="0"/>
                        </a:spcBef>
                        <a:spcAft>
                          <a:spcPts val="800"/>
                        </a:spcAft>
                      </a:pPr>
                      <a:r>
                        <a:rPr lang="uk-UA" sz="1050" dirty="0">
                          <a:effectLst/>
                          <a:latin typeface="+mn-lt"/>
                          <a:ea typeface="Calibri" panose="020F0502020204030204" pitchFamily="34" charset="0"/>
                          <a:cs typeface="Times New Roman" panose="02020603050405020304" pitchFamily="18" charset="0"/>
                        </a:rPr>
                        <a:t>Шкільна освіта</a:t>
                      </a:r>
                      <a:endParaRPr lang="en-US" sz="1050" dirty="0">
                        <a:effectLst/>
                        <a:latin typeface="+mn-lt"/>
                        <a:ea typeface="Calibri" panose="020F0502020204030204" pitchFamily="34" charset="0"/>
                        <a:cs typeface="Times New Roman" panose="02020603050405020304" pitchFamily="18" charset="0"/>
                      </a:endParaRPr>
                    </a:p>
                  </a:txBody>
                  <a:tcPr marL="44450" marR="44450" marT="0"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4"/>
                  </a:ext>
                </a:extLst>
              </a:tr>
              <a:tr h="396172">
                <a:tc>
                  <a:txBody>
                    <a:bodyPr/>
                    <a:lstStyle/>
                    <a:p>
                      <a:pPr marL="0" marR="0">
                        <a:lnSpc>
                          <a:spcPct val="100000"/>
                        </a:lnSpc>
                        <a:spcBef>
                          <a:spcPts val="0"/>
                        </a:spcBef>
                        <a:spcAft>
                          <a:spcPts val="800"/>
                        </a:spcAft>
                      </a:pPr>
                      <a:r>
                        <a:rPr lang="ru-RU" sz="1050" dirty="0" err="1">
                          <a:effectLst/>
                          <a:latin typeface="+mn-lt"/>
                          <a:ea typeface="Calibri" panose="020F0502020204030204" pitchFamily="34" charset="0"/>
                          <a:cs typeface="Times New Roman" panose="02020603050405020304" pitchFamily="18" charset="0"/>
                        </a:rPr>
                        <a:t>Спілкування</a:t>
                      </a:r>
                      <a:r>
                        <a:rPr lang="ru-RU" sz="1050" dirty="0">
                          <a:effectLst/>
                          <a:latin typeface="+mn-lt"/>
                          <a:ea typeface="Calibri" panose="020F0502020204030204" pitchFamily="34" charset="0"/>
                          <a:cs typeface="Times New Roman" panose="02020603050405020304" pitchFamily="18" charset="0"/>
                        </a:rPr>
                        <a:t> з </a:t>
                      </a:r>
                      <a:r>
                        <a:rPr lang="ru-RU" sz="1050" dirty="0" err="1">
                          <a:effectLst/>
                          <a:latin typeface="+mn-lt"/>
                          <a:ea typeface="Calibri" panose="020F0502020204030204" pitchFamily="34" charset="0"/>
                          <a:cs typeface="Times New Roman" panose="02020603050405020304" pitchFamily="18" charset="0"/>
                        </a:rPr>
                        <a:t>фіскальними</a:t>
                      </a:r>
                      <a:r>
                        <a:rPr lang="ru-RU" sz="1050" dirty="0">
                          <a:effectLst/>
                          <a:latin typeface="+mn-lt"/>
                          <a:ea typeface="Calibri" panose="020F0502020204030204" pitchFamily="34" charset="0"/>
                          <a:cs typeface="Times New Roman" panose="02020603050405020304" pitchFamily="18" charset="0"/>
                        </a:rPr>
                        <a:t> службами (</a:t>
                      </a:r>
                      <a:r>
                        <a:rPr lang="ru-RU" sz="1050" dirty="0" err="1">
                          <a:effectLst/>
                          <a:latin typeface="+mn-lt"/>
                          <a:ea typeface="Calibri" panose="020F0502020204030204" pitchFamily="34" charset="0"/>
                          <a:cs typeface="Times New Roman" panose="02020603050405020304" pitchFamily="18" charset="0"/>
                        </a:rPr>
                        <a:t>податкова</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інспекція</a:t>
                      </a:r>
                      <a:r>
                        <a:rPr lang="ru-RU" sz="1050" dirty="0">
                          <a:effectLst/>
                          <a:latin typeface="+mn-lt"/>
                          <a:ea typeface="Calibri" panose="020F0502020204030204" pitchFamily="34" charset="0"/>
                          <a:cs typeface="Times New Roman" panose="02020603050405020304" pitchFamily="18" charset="0"/>
                        </a:rPr>
                        <a:t>)</a:t>
                      </a:r>
                      <a:endParaRPr lang="en-US" sz="1050" dirty="0">
                        <a:effectLst/>
                        <a:latin typeface="+mn-lt"/>
                        <a:ea typeface="Calibri" panose="020F0502020204030204" pitchFamily="34" charset="0"/>
                        <a:cs typeface="Times New Roman" panose="02020603050405020304" pitchFamily="18" charset="0"/>
                      </a:endParaRPr>
                    </a:p>
                  </a:txBody>
                  <a:tcPr marL="44450" marR="44450" marT="0"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5"/>
                  </a:ext>
                </a:extLst>
              </a:tr>
              <a:tr h="396172">
                <a:tc>
                  <a:txBody>
                    <a:bodyPr/>
                    <a:lstStyle/>
                    <a:p>
                      <a:pPr marL="0" marR="0">
                        <a:lnSpc>
                          <a:spcPct val="100000"/>
                        </a:lnSpc>
                        <a:spcBef>
                          <a:spcPts val="0"/>
                        </a:spcBef>
                        <a:spcAft>
                          <a:spcPts val="0"/>
                        </a:spcAft>
                      </a:pPr>
                      <a:r>
                        <a:rPr lang="ru-RU" sz="1050" dirty="0" err="1">
                          <a:effectLst/>
                          <a:latin typeface="+mn-lt"/>
                          <a:ea typeface="Calibri" panose="020F0502020204030204" pitchFamily="34" charset="0"/>
                          <a:cs typeface="Times New Roman" panose="02020603050405020304" pitchFamily="18" charset="0"/>
                        </a:rPr>
                        <a:t>Отримання</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послуг</a:t>
                      </a:r>
                      <a:r>
                        <a:rPr lang="ru-RU" sz="1050" dirty="0">
                          <a:effectLst/>
                          <a:latin typeface="+mn-lt"/>
                          <a:ea typeface="Calibri" panose="020F0502020204030204" pitchFamily="34" charset="0"/>
                          <a:cs typeface="Times New Roman" panose="02020603050405020304" pitchFamily="18" charset="0"/>
                        </a:rPr>
                        <a:t> з </a:t>
                      </a:r>
                      <a:r>
                        <a:rPr lang="ru-RU" sz="1050" dirty="0" err="1">
                          <a:effectLst/>
                          <a:latin typeface="+mn-lt"/>
                          <a:ea typeface="Calibri" panose="020F0502020204030204" pitchFamily="34" charset="0"/>
                          <a:cs typeface="Times New Roman" panose="02020603050405020304" pitchFamily="18" charset="0"/>
                        </a:rPr>
                        <a:t>охорони</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здоров’я</a:t>
                      </a:r>
                      <a:r>
                        <a:rPr lang="ru-RU" sz="1050" dirty="0">
                          <a:effectLst/>
                          <a:latin typeface="+mn-lt"/>
                          <a:ea typeface="Calibri" panose="020F0502020204030204" pitchFamily="34" charset="0"/>
                          <a:cs typeface="Times New Roman" panose="02020603050405020304" pitchFamily="18" charset="0"/>
                        </a:rPr>
                        <a:t> у </a:t>
                      </a:r>
                      <a:endParaRPr lang="en-US" sz="1050" dirty="0">
                        <a:effectLst/>
                        <a:latin typeface="+mn-lt"/>
                        <a:ea typeface="Calibri" panose="020F0502020204030204" pitchFamily="34" charset="0"/>
                        <a:cs typeface="Times New Roman" panose="02020603050405020304" pitchFamily="18" charset="0"/>
                      </a:endParaRPr>
                    </a:p>
                    <a:p>
                      <a:pPr marL="0" marR="0">
                        <a:lnSpc>
                          <a:spcPct val="100000"/>
                        </a:lnSpc>
                        <a:spcBef>
                          <a:spcPts val="0"/>
                        </a:spcBef>
                        <a:spcAft>
                          <a:spcPts val="0"/>
                        </a:spcAft>
                      </a:pPr>
                      <a:r>
                        <a:rPr lang="ru-RU" sz="1050" dirty="0" err="1">
                          <a:effectLst/>
                          <a:latin typeface="+mn-lt"/>
                          <a:ea typeface="Calibri" panose="020F0502020204030204" pitchFamily="34" charset="0"/>
                          <a:cs typeface="Times New Roman" panose="02020603050405020304" pitchFamily="18" charset="0"/>
                        </a:rPr>
                        <a:t>державній</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або</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комунальній</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поліклініці</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чи</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іншому</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медичному</a:t>
                      </a:r>
                      <a:r>
                        <a:rPr lang="ru-RU" sz="1050" dirty="0">
                          <a:effectLst/>
                          <a:latin typeface="+mn-lt"/>
                          <a:ea typeface="Calibri" panose="020F0502020204030204" pitchFamily="34" charset="0"/>
                          <a:cs typeface="Times New Roman" panose="02020603050405020304" pitchFamily="18" charset="0"/>
                        </a:rPr>
                        <a:t> </a:t>
                      </a:r>
                      <a:r>
                        <a:rPr lang="ru-RU" sz="1050" dirty="0" err="1">
                          <a:effectLst/>
                          <a:latin typeface="+mn-lt"/>
                          <a:ea typeface="Calibri" panose="020F0502020204030204" pitchFamily="34" charset="0"/>
                          <a:cs typeface="Times New Roman" panose="02020603050405020304" pitchFamily="18" charset="0"/>
                        </a:rPr>
                        <a:t>закладі</a:t>
                      </a:r>
                      <a:endParaRPr lang="en-US" sz="1050" dirty="0">
                        <a:effectLst/>
                        <a:latin typeface="+mn-lt"/>
                        <a:ea typeface="Calibri" panose="020F0502020204030204" pitchFamily="34" charset="0"/>
                        <a:cs typeface="Times New Roman" panose="02020603050405020304" pitchFamily="18" charset="0"/>
                      </a:endParaRPr>
                    </a:p>
                  </a:txBody>
                  <a:tcPr marL="44450" marR="44450" marT="0"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6"/>
                  </a:ext>
                </a:extLst>
              </a:tr>
            </a:tbl>
          </a:graphicData>
        </a:graphic>
      </p:graphicFrame>
      <p:sp>
        <p:nvSpPr>
          <p:cNvPr id="6" name="Espace réservé du texte 1">
            <a:extLst>
              <a:ext uri="{FF2B5EF4-FFF2-40B4-BE49-F238E27FC236}">
                <a16:creationId xmlns="" xmlns:a16="http://schemas.microsoft.com/office/drawing/2014/main" id="{209AEC3C-0AB0-46A7-BFA1-CB21C7F3A128}"/>
              </a:ext>
            </a:extLst>
          </p:cNvPr>
          <p:cNvSpPr txBox="1">
            <a:spLocks/>
          </p:cNvSpPr>
          <p:nvPr/>
        </p:nvSpPr>
        <p:spPr>
          <a:xfrm>
            <a:off x="259641" y="6221596"/>
            <a:ext cx="11463417" cy="423122"/>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4"/>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uk-UA" sz="1050" i="1" dirty="0">
                <a:solidFill>
                  <a:schemeClr val="bg1">
                    <a:lumMod val="50000"/>
                  </a:schemeClr>
                </a:solidFill>
                <a:latin typeface="Arial" panose="020B0604020202020204" pitchFamily="34" charset="0"/>
              </a:rPr>
              <a:t>Джерело</a:t>
            </a:r>
            <a:r>
              <a:rPr lang="en-US" sz="1050" i="1" dirty="0">
                <a:solidFill>
                  <a:schemeClr val="bg1">
                    <a:lumMod val="50000"/>
                  </a:schemeClr>
                </a:solidFill>
                <a:latin typeface="Arial" panose="020B0604020202020204" pitchFamily="34" charset="0"/>
              </a:rPr>
              <a:t>: Q</a:t>
            </a:r>
            <a:r>
              <a:rPr lang="en-US" sz="1050" i="1" dirty="0">
                <a:solidFill>
                  <a:prstClr val="white">
                    <a:lumMod val="50000"/>
                  </a:prstClr>
                </a:solidFill>
                <a:latin typeface="Arial" panose="020B0604020202020204" pitchFamily="34" charset="0"/>
              </a:rPr>
              <a:t>11.8. </a:t>
            </a:r>
            <a:r>
              <a:rPr lang="uk-UA" sz="1050" i="1" dirty="0">
                <a:solidFill>
                  <a:prstClr val="white">
                    <a:lumMod val="50000"/>
                  </a:prstClr>
                </a:solidFill>
                <a:latin typeface="Arial" panose="020B0604020202020204" pitchFamily="34" charset="0"/>
              </a:rPr>
              <a:t>«</a:t>
            </a:r>
            <a:r>
              <a:rPr lang="ru-RU" sz="1050" i="1" dirty="0">
                <a:solidFill>
                  <a:prstClr val="white">
                    <a:lumMod val="50000"/>
                  </a:prstClr>
                </a:solidFill>
                <a:latin typeface="Arial" panose="020B0604020202020204" pitchFamily="34" charset="0"/>
              </a:rPr>
              <a:t>На Вашу думку, </a:t>
            </a:r>
            <a:r>
              <a:rPr lang="ru-RU" sz="1050" i="1" dirty="0" err="1">
                <a:solidFill>
                  <a:prstClr val="white">
                    <a:lumMod val="50000"/>
                  </a:prstClr>
                </a:solidFill>
                <a:latin typeface="Arial" panose="020B0604020202020204" pitchFamily="34" charset="0"/>
              </a:rPr>
              <a:t>наскільки</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поширеною</a:t>
            </a:r>
            <a:r>
              <a:rPr lang="ru-RU" sz="1050" i="1" dirty="0">
                <a:solidFill>
                  <a:prstClr val="white">
                    <a:lumMod val="50000"/>
                  </a:prstClr>
                </a:solidFill>
                <a:latin typeface="Arial" panose="020B0604020202020204" pitchFamily="34" charset="0"/>
              </a:rPr>
              <a:t> є </a:t>
            </a:r>
            <a:r>
              <a:rPr lang="ru-RU" sz="1050" i="1" dirty="0" err="1">
                <a:solidFill>
                  <a:prstClr val="white">
                    <a:lumMod val="50000"/>
                  </a:prstClr>
                </a:solidFill>
                <a:latin typeface="Arial" panose="020B0604020202020204" pitchFamily="34" charset="0"/>
              </a:rPr>
              <a:t>корупція</a:t>
            </a:r>
            <a:r>
              <a:rPr lang="ru-RU" sz="1050" i="1" dirty="0">
                <a:solidFill>
                  <a:prstClr val="white">
                    <a:lumMod val="50000"/>
                  </a:prstClr>
                </a:solidFill>
                <a:latin typeface="Arial" panose="020B0604020202020204" pitchFamily="34" charset="0"/>
              </a:rPr>
              <a:t> у </a:t>
            </a:r>
            <a:r>
              <a:rPr lang="ru-RU" sz="1050" i="1" dirty="0" err="1">
                <a:solidFill>
                  <a:prstClr val="white">
                    <a:lumMod val="50000"/>
                  </a:prstClr>
                </a:solidFill>
                <a:latin typeface="Arial" panose="020B0604020202020204" pitchFamily="34" charset="0"/>
              </a:rPr>
              <a:t>вашій</a:t>
            </a:r>
            <a:r>
              <a:rPr lang="ru-RU" sz="1050" i="1" dirty="0">
                <a:solidFill>
                  <a:prstClr val="white">
                    <a:lumMod val="50000"/>
                  </a:prstClr>
                </a:solidFill>
                <a:latin typeface="Arial" panose="020B0604020202020204" pitchFamily="34" charset="0"/>
              </a:rPr>
              <a:t> ОТГ у…»</a:t>
            </a:r>
            <a:endParaRPr lang="en-US" sz="1050" i="1" dirty="0">
              <a:solidFill>
                <a:schemeClr val="bg1">
                  <a:lumMod val="50000"/>
                </a:schemeClr>
              </a:solidFill>
              <a:latin typeface="Arial" panose="020B0604020202020204" pitchFamily="34" charset="0"/>
            </a:endParaRPr>
          </a:p>
          <a:p>
            <a:pPr marL="0" indent="0">
              <a:spcBef>
                <a:spcPts val="0"/>
              </a:spcBef>
              <a:buNone/>
            </a:pPr>
            <a:endParaRPr lang="en-US" sz="1050" i="1" dirty="0">
              <a:solidFill>
                <a:schemeClr val="bg1">
                  <a:lumMod val="50000"/>
                </a:schemeClr>
              </a:solidFill>
              <a:latin typeface="Arial" panose="020B0604020202020204" pitchFamily="34" charset="0"/>
            </a:endParaRPr>
          </a:p>
        </p:txBody>
      </p:sp>
      <p:sp>
        <p:nvSpPr>
          <p:cNvPr id="10" name="Текст 2">
            <a:extLst>
              <a:ext uri="{FF2B5EF4-FFF2-40B4-BE49-F238E27FC236}">
                <a16:creationId xmlns="" xmlns:a16="http://schemas.microsoft.com/office/drawing/2014/main" id="{5F99ACD8-16A6-4322-B52C-8F0787E00B5D}"/>
              </a:ext>
            </a:extLst>
          </p:cNvPr>
          <p:cNvSpPr txBox="1">
            <a:spLocks/>
          </p:cNvSpPr>
          <p:nvPr/>
        </p:nvSpPr>
        <p:spPr>
          <a:xfrm>
            <a:off x="2682414" y="509422"/>
            <a:ext cx="9433288" cy="707073"/>
          </a:xfrm>
          <a:prstGeom prst="rect">
            <a:avLst/>
          </a:prstGeom>
        </p:spPr>
        <p:txBody>
          <a:bodyPr lIns="91384" tIns="45718" rIns="91384" bIns="45718"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800">
              <a:solidFill>
                <a:schemeClr val="accent1"/>
              </a:solidFill>
            </a:endParaRPr>
          </a:p>
        </p:txBody>
      </p:sp>
      <p:pic>
        <p:nvPicPr>
          <p:cNvPr id="14" name="Picture 13" descr="LOGO_FINAL.jpg">
            <a:extLst>
              <a:ext uri="{FF2B5EF4-FFF2-40B4-BE49-F238E27FC236}">
                <a16:creationId xmlns="" xmlns:a16="http://schemas.microsoft.com/office/drawing/2014/main" id="{A3D3AF02-E8FC-4312-B6D2-B2C1F7E7C378}"/>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5" name="Picture 14" descr="C:\Users\yyesmukhanova\AppData\Local\Microsoft\Windows\INetCache\Content.Word\Horizontal_RGB_294.png">
            <a:extLst>
              <a:ext uri="{FF2B5EF4-FFF2-40B4-BE49-F238E27FC236}">
                <a16:creationId xmlns="" xmlns:a16="http://schemas.microsoft.com/office/drawing/2014/main" id="{608ACA3B-423B-462C-9747-822A15A4F1DF}"/>
              </a:ext>
            </a:extLst>
          </p:cNvPr>
          <p:cNvPicPr/>
          <p:nvPr/>
        </p:nvPicPr>
        <p:blipFill rotWithShape="1">
          <a:blip r:embed="rId6"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pic>
        <p:nvPicPr>
          <p:cNvPr id="16" name="Graphique 8">
            <a:extLst>
              <a:ext uri="{FF2B5EF4-FFF2-40B4-BE49-F238E27FC236}">
                <a16:creationId xmlns="" xmlns:a16="http://schemas.microsoft.com/office/drawing/2014/main" id="{65978835-E234-4E03-A200-446D72508659}"/>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sp>
        <p:nvSpPr>
          <p:cNvPr id="34" name="Espace réservé du texte 2">
            <a:extLst>
              <a:ext uri="{FF2B5EF4-FFF2-40B4-BE49-F238E27FC236}">
                <a16:creationId xmlns="" xmlns:a16="http://schemas.microsoft.com/office/drawing/2014/main" id="{2EC20C96-C889-41F3-9489-9D90ECBFB961}"/>
              </a:ext>
            </a:extLst>
          </p:cNvPr>
          <p:cNvSpPr>
            <a:spLocks noGrp="1"/>
          </p:cNvSpPr>
          <p:nvPr>
            <p:custDataLst>
              <p:tags r:id="rId1"/>
            </p:custDataLst>
          </p:nvPr>
        </p:nvSpPr>
        <p:spPr bwMode="auto">
          <a:xfrm>
            <a:off x="403103" y="1733470"/>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4"/>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ct val="0"/>
              </a:spcAft>
              <a:buClrTx/>
              <a:buSzPct val="50000"/>
              <a:buFont typeface="HelveticaNeueLT Std Lt Cn" panose="020B0406020202030204" pitchFamily="34" charset="0"/>
              <a:buNone/>
              <a:tabLst/>
              <a:defRPr/>
            </a:pPr>
            <a:endParaRPr kumimoji="0" lang="en-US" sz="1200" b="1" i="0" u="none" strike="noStrike" kern="1200" cap="none" spc="0" normalizeH="0" baseline="0" noProof="0">
              <a:ln>
                <a:noFill/>
              </a:ln>
              <a:solidFill>
                <a:prstClr val="black"/>
              </a:solidFill>
              <a:effectLst/>
              <a:uLnTx/>
              <a:uFillTx/>
              <a:latin typeface="Arial"/>
              <a:ea typeface="+mn-ea"/>
              <a:cs typeface="+mn-cs"/>
              <a:sym typeface="+mn-lt"/>
            </a:endParaRPr>
          </a:p>
        </p:txBody>
      </p:sp>
      <p:graphicFrame>
        <p:nvGraphicFramePr>
          <p:cNvPr id="35" name="Таблица 8">
            <a:extLst>
              <a:ext uri="{FF2B5EF4-FFF2-40B4-BE49-F238E27FC236}">
                <a16:creationId xmlns="" xmlns:a16="http://schemas.microsoft.com/office/drawing/2014/main" id="{0ED08538-25A1-4F87-A5F5-5D47145ABCBD}"/>
              </a:ext>
            </a:extLst>
          </p:cNvPr>
          <p:cNvGraphicFramePr>
            <a:graphicFrameLocks noGrp="1"/>
          </p:cNvGraphicFramePr>
          <p:nvPr/>
        </p:nvGraphicFramePr>
        <p:xfrm>
          <a:off x="380803" y="5886192"/>
          <a:ext cx="4466499" cy="568495"/>
        </p:xfrm>
        <a:graphic>
          <a:graphicData uri="http://schemas.openxmlformats.org/drawingml/2006/table">
            <a:tbl>
              <a:tblPr>
                <a:tableStyleId>{C083E6E3-FA7D-4D7B-A595-EF9225AFEA82}</a:tableStyleId>
              </a:tblPr>
              <a:tblGrid>
                <a:gridCol w="4466499">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r>
                        <a:rPr lang="ru-RU" sz="1000" b="0" u="none" strike="noStrike" dirty="0">
                          <a:solidFill>
                            <a:schemeClr val="tx1"/>
                          </a:solidFill>
                          <a:effectLst/>
                          <a:latin typeface="+mn-lt"/>
                          <a:cs typeface="Arial" panose="020B0604020202020204" pitchFamily="34" charset="0"/>
                        </a:rPr>
                        <a:t>*</a:t>
                      </a:r>
                      <a:r>
                        <a:rPr lang="uk-UA" sz="1000" b="0" u="none" strike="noStrike" dirty="0">
                          <a:solidFill>
                            <a:schemeClr val="tx1"/>
                          </a:solidFill>
                          <a:effectLst/>
                          <a:latin typeface="+mn-lt"/>
                          <a:cs typeface="Arial" panose="020B0604020202020204" pitchFamily="34" charset="0"/>
                        </a:rPr>
                        <a:t>альтернативи «Дуже </a:t>
                      </a:r>
                      <a:r>
                        <a:rPr lang="uk-UA" sz="1000" b="0" u="none" strike="noStrike" dirty="0" err="1">
                          <a:solidFill>
                            <a:schemeClr val="tx1"/>
                          </a:solidFill>
                          <a:effectLst/>
                          <a:latin typeface="+mn-lt"/>
                          <a:cs typeface="Arial" panose="020B0604020202020204" pitchFamily="34" charset="0"/>
                        </a:rPr>
                        <a:t>розповсюжена</a:t>
                      </a:r>
                      <a:r>
                        <a:rPr lang="uk-UA" sz="1000" b="0" u="none" strike="noStrike" dirty="0">
                          <a:solidFill>
                            <a:schemeClr val="tx1"/>
                          </a:solidFill>
                          <a:effectLst/>
                          <a:latin typeface="+mn-lt"/>
                          <a:cs typeface="Arial" panose="020B0604020202020204" pitchFamily="34" charset="0"/>
                        </a:rPr>
                        <a:t>» і «Частково розповсюджена»</a:t>
                      </a:r>
                    </a:p>
                    <a:p>
                      <a:pPr marL="0" indent="0" algn="l" fontAlgn="b">
                        <a:buFont typeface="Arial" panose="020B0604020202020204" pitchFamily="34" charset="0"/>
                        <a:buNone/>
                      </a:pPr>
                      <a:endParaRPr lang="uk-UA" sz="1000" b="0" u="none" strike="noStrike" dirty="0">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0">
                <a:tc>
                  <a:txBody>
                    <a:bodyPr/>
                    <a:lstStyle/>
                    <a:p>
                      <a:pPr algn="l" fontAlgn="b"/>
                      <a:endParaRPr lang="en-US" sz="1000" b="0" i="0" u="none" strike="noStrike" dirty="0">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graphicFrame>
        <p:nvGraphicFramePr>
          <p:cNvPr id="19" name="Диаграмма 1">
            <a:extLst>
              <a:ext uri="{FF2B5EF4-FFF2-40B4-BE49-F238E27FC236}">
                <a16:creationId xmlns="" xmlns:a16="http://schemas.microsoft.com/office/drawing/2014/main" id="{76CE70DE-5E5F-489F-B539-EF469C8AE55E}"/>
              </a:ext>
            </a:extLst>
          </p:cNvPr>
          <p:cNvGraphicFramePr/>
          <p:nvPr>
            <p:extLst>
              <p:ext uri="{D42A27DB-BD31-4B8C-83A1-F6EECF244321}">
                <p14:modId xmlns:p14="http://schemas.microsoft.com/office/powerpoint/2010/main" val="4088542333"/>
              </p:ext>
            </p:extLst>
          </p:nvPr>
        </p:nvGraphicFramePr>
        <p:xfrm>
          <a:off x="2635589" y="2144047"/>
          <a:ext cx="6301931" cy="3580852"/>
        </p:xfrm>
        <a:graphic>
          <a:graphicData uri="http://schemas.openxmlformats.org/drawingml/2006/chart">
            <c:chart xmlns:c="http://schemas.openxmlformats.org/drawingml/2006/chart" xmlns:r="http://schemas.openxmlformats.org/officeDocument/2006/relationships" r:id="rId8"/>
          </a:graphicData>
        </a:graphic>
      </p:graphicFrame>
      <p:cxnSp>
        <p:nvCxnSpPr>
          <p:cNvPr id="27" name="Прямая соединительная линия 4">
            <a:extLst>
              <a:ext uri="{FF2B5EF4-FFF2-40B4-BE49-F238E27FC236}">
                <a16:creationId xmlns="" xmlns:a16="http://schemas.microsoft.com/office/drawing/2014/main" id="{6D64AD7F-705C-458A-A74B-C10F05FD39DA}"/>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28" name="Рисунок 3">
            <a:extLst>
              <a:ext uri="{FF2B5EF4-FFF2-40B4-BE49-F238E27FC236}">
                <a16:creationId xmlns="" xmlns:a16="http://schemas.microsoft.com/office/drawing/2014/main" id="{C2B7C8FD-E9BA-4E3E-9C80-103A78722D8B}"/>
              </a:ext>
            </a:extLst>
          </p:cNvPr>
          <p:cNvPicPr>
            <a:picLocks noChangeAspect="1"/>
          </p:cNvPicPr>
          <p:nvPr/>
        </p:nvPicPr>
        <p:blipFill>
          <a:blip r:embed="rId9" cstate="print">
            <a:alphaModFix/>
            <a:duotone>
              <a:prstClr val="black"/>
              <a:srgbClr val="009D9C">
                <a:tint val="45000"/>
                <a:satMod val="400000"/>
              </a:srgbClr>
            </a:duotone>
            <a:extLst>
              <a:ext uri="{BEBA8EAE-BF5A-486C-A8C5-ECC9F3942E4B}">
                <a14:imgProps xmlns:a14="http://schemas.microsoft.com/office/drawing/2010/main">
                  <a14:imgLayer r:embed="rId10">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sp>
        <p:nvSpPr>
          <p:cNvPr id="29" name="Espace réservé du texte 2">
            <a:extLst>
              <a:ext uri="{FF2B5EF4-FFF2-40B4-BE49-F238E27FC236}">
                <a16:creationId xmlns="" xmlns:a16="http://schemas.microsoft.com/office/drawing/2014/main" id="{A7AACC66-6B5A-45AD-A69C-A50DF87E499F}"/>
              </a:ext>
            </a:extLst>
          </p:cNvPr>
          <p:cNvSpPr>
            <a:spLocks noGrp="1"/>
          </p:cNvSpPr>
          <p:nvPr>
            <p:custDataLst>
              <p:tags r:id="rId2"/>
            </p:custDataLst>
          </p:nvPr>
        </p:nvSpPr>
        <p:spPr bwMode="auto">
          <a:xfrm>
            <a:off x="384179" y="1380380"/>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4"/>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00" dirty="0">
                <a:sym typeface="+mn-lt"/>
              </a:rPr>
              <a:t>Період: базове опитування, 2021</a:t>
            </a:r>
            <a:endParaRPr lang="en-US" sz="1000" dirty="0">
              <a:sym typeface="+mn-lt"/>
            </a:endParaRPr>
          </a:p>
        </p:txBody>
      </p:sp>
      <p:sp>
        <p:nvSpPr>
          <p:cNvPr id="30" name="TextBox 29">
            <a:extLst>
              <a:ext uri="{FF2B5EF4-FFF2-40B4-BE49-F238E27FC236}">
                <a16:creationId xmlns="" xmlns:a16="http://schemas.microsoft.com/office/drawing/2014/main" id="{340D627F-26F2-47CB-BB84-C592B84B1A35}"/>
              </a:ext>
            </a:extLst>
          </p:cNvPr>
          <p:cNvSpPr txBox="1"/>
          <p:nvPr/>
        </p:nvSpPr>
        <p:spPr>
          <a:xfrm>
            <a:off x="279208" y="1030368"/>
            <a:ext cx="9653348" cy="646331"/>
          </a:xfrm>
          <a:prstGeom prst="rect">
            <a:avLst/>
          </a:prstGeom>
          <a:noFill/>
        </p:spPr>
        <p:txBody>
          <a:bodyPr wrap="none" rtlCol="0">
            <a:spAutoFit/>
          </a:bodyPr>
          <a:lstStyle/>
          <a:p>
            <a:r>
              <a:rPr lang="uk-UA" dirty="0">
                <a:solidFill>
                  <a:schemeClr val="bg2"/>
                </a:solidFill>
              </a:rPr>
              <a:t>Розповсюдженість корупції за сферами в розрізі користування інтернетом</a:t>
            </a:r>
            <a:r>
              <a:rPr lang="en-US" dirty="0">
                <a:solidFill>
                  <a:schemeClr val="bg2"/>
                </a:solidFill>
              </a:rPr>
              <a:t>: </a:t>
            </a:r>
            <a:r>
              <a:rPr lang="ru-RU" b="1" dirty="0" err="1">
                <a:solidFill>
                  <a:schemeClr val="bg2"/>
                </a:solidFill>
              </a:rPr>
              <a:t>Лосинівська</a:t>
            </a:r>
            <a:endParaRPr lang="uk-UA" dirty="0">
              <a:solidFill>
                <a:schemeClr val="bg2"/>
              </a:solidFill>
            </a:endParaRPr>
          </a:p>
          <a:p>
            <a:endParaRPr lang="ru-RU" dirty="0">
              <a:solidFill>
                <a:schemeClr val="bg2"/>
              </a:solidFill>
            </a:endParaRPr>
          </a:p>
        </p:txBody>
      </p:sp>
      <p:grpSp>
        <p:nvGrpSpPr>
          <p:cNvPr id="18" name="Group 17">
            <a:extLst>
              <a:ext uri="{FF2B5EF4-FFF2-40B4-BE49-F238E27FC236}">
                <a16:creationId xmlns="" xmlns:a16="http://schemas.microsoft.com/office/drawing/2014/main" id="{F8FD0FE7-B90A-4902-BBEF-5D6FD24ACE3E}"/>
              </a:ext>
            </a:extLst>
          </p:cNvPr>
          <p:cNvGrpSpPr/>
          <p:nvPr/>
        </p:nvGrpSpPr>
        <p:grpSpPr>
          <a:xfrm>
            <a:off x="9324654" y="6105565"/>
            <a:ext cx="3057483" cy="769441"/>
            <a:chOff x="8729708" y="6238203"/>
            <a:chExt cx="3057483" cy="769441"/>
          </a:xfrm>
        </p:grpSpPr>
        <p:sp>
          <p:nvSpPr>
            <p:cNvPr id="22" name="Rectangle 27">
              <a:extLst>
                <a:ext uri="{FF2B5EF4-FFF2-40B4-BE49-F238E27FC236}">
                  <a16:creationId xmlns="" xmlns:a16="http://schemas.microsoft.com/office/drawing/2014/main" id="{300C7FE2-43AC-4E98-BB5C-4F7A864419F7}"/>
                </a:ext>
              </a:extLst>
            </p:cNvPr>
            <p:cNvSpPr/>
            <p:nvPr/>
          </p:nvSpPr>
          <p:spPr>
            <a:xfrm>
              <a:off x="8729708" y="6366086"/>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23" name="TextBox 22">
              <a:extLst>
                <a:ext uri="{FF2B5EF4-FFF2-40B4-BE49-F238E27FC236}">
                  <a16:creationId xmlns="" xmlns:a16="http://schemas.microsoft.com/office/drawing/2014/main" id="{7BCE662A-F919-42BC-A780-8D84457C00B8}"/>
                </a:ext>
              </a:extLst>
            </p:cNvPr>
            <p:cNvSpPr txBox="1"/>
            <p:nvPr/>
          </p:nvSpPr>
          <p:spPr>
            <a:xfrm>
              <a:off x="8918872" y="6238203"/>
              <a:ext cx="2868319"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a:t>
              </a:r>
              <a:r>
                <a:rPr lang="uk-UA" sz="800" dirty="0">
                  <a:solidFill>
                    <a:prstClr val="black"/>
                  </a:solidFill>
                  <a:latin typeface="Arial"/>
                </a:rPr>
                <a:t>серед тих, хто користується інтернетом </a:t>
              </a:r>
              <a:r>
                <a:rPr kumimoji="0" lang="uk-UA" sz="800" b="0" i="0" u="none" strike="noStrike" kern="1200" cap="none" spc="0" normalizeH="0" baseline="0" noProof="0" dirty="0">
                  <a:ln>
                    <a:noFill/>
                  </a:ln>
                  <a:solidFill>
                    <a:prstClr val="black"/>
                  </a:solidFill>
                  <a:effectLst/>
                  <a:uLnTx/>
                  <a:uFillTx/>
                  <a:latin typeface="Arial"/>
                  <a:ea typeface="+mn-ea"/>
                  <a:cs typeface="+mn-cs"/>
                </a:rPr>
                <a:t>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менше, ніж </a:t>
              </a:r>
              <a:r>
                <a:rPr lang="uk-UA" sz="800" dirty="0">
                  <a:solidFill>
                    <a:prstClr val="black"/>
                  </a:solidFill>
                  <a:latin typeface="Arial"/>
                </a:rPr>
                <a:t>серед тих, хто користується інтернетом </a:t>
              </a:r>
              <a:r>
                <a:rPr kumimoji="0" lang="uk-UA" sz="800" b="0" i="0" u="none" strike="noStrike" kern="1200" cap="none" spc="0" normalizeH="0" baseline="0" noProof="0" dirty="0">
                  <a:ln>
                    <a:noFill/>
                  </a:ln>
                  <a:solidFill>
                    <a:prstClr val="black"/>
                  </a:solidFill>
                  <a:effectLst/>
                  <a:uLnTx/>
                  <a:uFillTx/>
                  <a:latin typeface="Arial"/>
                  <a:ea typeface="+mn-ea"/>
                  <a:cs typeface="+mn-cs"/>
                </a:rPr>
                <a:t>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uk-UA" sz="800" b="0" i="0" u="none" strike="noStrike" kern="1200" cap="none" spc="0" normalizeH="0" baseline="0" noProof="0" dirty="0">
                <a:ln>
                  <a:noFill/>
                </a:ln>
                <a:solidFill>
                  <a:prstClr val="black"/>
                </a:solidFill>
                <a:effectLst/>
                <a:uLnTx/>
                <a:uFillTx/>
                <a:latin typeface="Arial"/>
                <a:ea typeface="+mn-ea"/>
                <a:cs typeface="+mn-cs"/>
              </a:endParaRPr>
            </a:p>
          </p:txBody>
        </p:sp>
        <p:sp>
          <p:nvSpPr>
            <p:cNvPr id="24" name="Rectangle 23">
              <a:extLst>
                <a:ext uri="{FF2B5EF4-FFF2-40B4-BE49-F238E27FC236}">
                  <a16:creationId xmlns="" xmlns:a16="http://schemas.microsoft.com/office/drawing/2014/main" id="{3F2ACD31-89D9-42FE-A720-42BAD72B2781}"/>
                </a:ext>
              </a:extLst>
            </p:cNvPr>
            <p:cNvSpPr/>
            <p:nvPr/>
          </p:nvSpPr>
          <p:spPr>
            <a:xfrm>
              <a:off x="8729708" y="6656539"/>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sp>
        <p:nvSpPr>
          <p:cNvPr id="26" name="TextBox 25">
            <a:extLst>
              <a:ext uri="{FF2B5EF4-FFF2-40B4-BE49-F238E27FC236}">
                <a16:creationId xmlns="" xmlns:a16="http://schemas.microsoft.com/office/drawing/2014/main" id="{54174019-88C0-45CF-9ED2-57EAA2AD32AD}"/>
              </a:ext>
            </a:extLst>
          </p:cNvPr>
          <p:cNvSpPr txBox="1"/>
          <p:nvPr/>
        </p:nvSpPr>
        <p:spPr>
          <a:xfrm>
            <a:off x="8025754" y="1693602"/>
            <a:ext cx="1809397" cy="461665"/>
          </a:xfrm>
          <a:prstGeom prst="rect">
            <a:avLst/>
          </a:prstGeom>
          <a:noFill/>
        </p:spPr>
        <p:txBody>
          <a:bodyPr wrap="square" rtlCol="0">
            <a:spAutoFit/>
          </a:bodyPr>
          <a:lstStyle/>
          <a:p>
            <a:r>
              <a:rPr lang="ru-RU" sz="1200" b="1" dirty="0"/>
              <a:t>НЕ </a:t>
            </a:r>
            <a:r>
              <a:rPr lang="ru-RU" sz="1200" b="1" dirty="0" err="1"/>
              <a:t>користуються</a:t>
            </a:r>
            <a:r>
              <a:rPr lang="ru-RU" sz="1200" b="1" dirty="0"/>
              <a:t> </a:t>
            </a:r>
            <a:r>
              <a:rPr lang="ru-RU" sz="1200" b="1" dirty="0" err="1"/>
              <a:t>інтернетом</a:t>
            </a:r>
            <a:r>
              <a:rPr lang="en-US" sz="1200" b="1" dirty="0"/>
              <a:t> (n=</a:t>
            </a:r>
            <a:r>
              <a:rPr lang="uk-UA" sz="1200" b="1" dirty="0"/>
              <a:t>181</a:t>
            </a:r>
            <a:r>
              <a:rPr lang="en-US" sz="1200" b="1" dirty="0"/>
              <a:t>)</a:t>
            </a:r>
          </a:p>
        </p:txBody>
      </p:sp>
      <p:sp>
        <p:nvSpPr>
          <p:cNvPr id="31" name="TextBox 30">
            <a:extLst>
              <a:ext uri="{FF2B5EF4-FFF2-40B4-BE49-F238E27FC236}">
                <a16:creationId xmlns="" xmlns:a16="http://schemas.microsoft.com/office/drawing/2014/main" id="{FF3AB73E-3F55-449B-8B1E-55479CC306F0}"/>
              </a:ext>
            </a:extLst>
          </p:cNvPr>
          <p:cNvSpPr txBox="1"/>
          <p:nvPr/>
        </p:nvSpPr>
        <p:spPr>
          <a:xfrm>
            <a:off x="5774198" y="1693602"/>
            <a:ext cx="1809397" cy="461665"/>
          </a:xfrm>
          <a:prstGeom prst="rect">
            <a:avLst/>
          </a:prstGeom>
          <a:noFill/>
        </p:spPr>
        <p:txBody>
          <a:bodyPr wrap="square" rtlCol="0">
            <a:spAutoFit/>
          </a:bodyPr>
          <a:lstStyle/>
          <a:p>
            <a:r>
              <a:rPr lang="ru-RU" sz="1200" b="1" dirty="0" err="1"/>
              <a:t>Користуються</a:t>
            </a:r>
            <a:r>
              <a:rPr lang="ru-RU" sz="1200" b="1" dirty="0"/>
              <a:t> </a:t>
            </a:r>
            <a:r>
              <a:rPr lang="ru-RU" sz="1200" b="1" dirty="0" err="1"/>
              <a:t>інтернетом</a:t>
            </a:r>
            <a:r>
              <a:rPr lang="ru-RU" sz="1200" b="1" dirty="0"/>
              <a:t> </a:t>
            </a:r>
            <a:r>
              <a:rPr lang="en-US" sz="1200" b="1" dirty="0"/>
              <a:t>(n=</a:t>
            </a:r>
            <a:r>
              <a:rPr lang="uk-UA" sz="1200" b="1" dirty="0"/>
              <a:t>219</a:t>
            </a:r>
            <a:r>
              <a:rPr lang="en-US" sz="1200" b="1" dirty="0"/>
              <a:t>)</a:t>
            </a:r>
          </a:p>
        </p:txBody>
      </p:sp>
      <p:sp>
        <p:nvSpPr>
          <p:cNvPr id="32" name="Rectangle 31">
            <a:extLst>
              <a:ext uri="{FF2B5EF4-FFF2-40B4-BE49-F238E27FC236}">
                <a16:creationId xmlns="" xmlns:a16="http://schemas.microsoft.com/office/drawing/2014/main" id="{56093187-9F1B-4D21-B83B-545CAA05504A}"/>
              </a:ext>
            </a:extLst>
          </p:cNvPr>
          <p:cNvSpPr/>
          <p:nvPr/>
        </p:nvSpPr>
        <p:spPr>
          <a:xfrm>
            <a:off x="5405320" y="1800785"/>
            <a:ext cx="389511" cy="2251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33" name="Rectangle 32">
            <a:extLst>
              <a:ext uri="{FF2B5EF4-FFF2-40B4-BE49-F238E27FC236}">
                <a16:creationId xmlns="" xmlns:a16="http://schemas.microsoft.com/office/drawing/2014/main" id="{E518A2E3-D4B1-4432-B828-B05FF812D94D}"/>
              </a:ext>
            </a:extLst>
          </p:cNvPr>
          <p:cNvSpPr/>
          <p:nvPr/>
        </p:nvSpPr>
        <p:spPr>
          <a:xfrm>
            <a:off x="7630051" y="1800785"/>
            <a:ext cx="395703" cy="2251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Tree>
    <p:extLst>
      <p:ext uri="{BB962C8B-B14F-4D97-AF65-F5344CB8AC3E}">
        <p14:creationId xmlns:p14="http://schemas.microsoft.com/office/powerpoint/2010/main" val="8907900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 xmlns:a16="http://schemas.microsoft.com/office/drawing/2014/main" id="{0729E3CF-EC27-4FAC-96D2-E037F71F108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403" name="think-cell Slide" r:id="rId5" imgW="359" imgH="358" progId="TCLayout.ActiveDocument.1">
                  <p:embed/>
                </p:oleObj>
              </mc:Choice>
              <mc:Fallback>
                <p:oleObj name="think-cell Slide" r:id="rId5" imgW="359" imgH="358" progId="TCLayout.ActiveDocument.1">
                  <p:embed/>
                  <p:pic>
                    <p:nvPicPr>
                      <p:cNvPr id="3" name="Object 2" hidden="1">
                        <a:extLst>
                          <a:ext uri="{FF2B5EF4-FFF2-40B4-BE49-F238E27FC236}">
                            <a16:creationId xmlns="" xmlns:a16="http://schemas.microsoft.com/office/drawing/2014/main" id="{0729E3CF-EC27-4FAC-96D2-E037F71F108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15" name="Table 14">
            <a:extLst>
              <a:ext uri="{FF2B5EF4-FFF2-40B4-BE49-F238E27FC236}">
                <a16:creationId xmlns="" xmlns:a16="http://schemas.microsoft.com/office/drawing/2014/main" id="{D0B3A44C-DADF-4FAD-B587-4CEEFC960AF7}"/>
              </a:ext>
            </a:extLst>
          </p:cNvPr>
          <p:cNvGraphicFramePr>
            <a:graphicFrameLocks noGrp="1"/>
          </p:cNvGraphicFramePr>
          <p:nvPr/>
        </p:nvGraphicFramePr>
        <p:xfrm>
          <a:off x="440811" y="2593647"/>
          <a:ext cx="7743965" cy="2329668"/>
        </p:xfrm>
        <a:graphic>
          <a:graphicData uri="http://schemas.openxmlformats.org/drawingml/2006/table">
            <a:tbl>
              <a:tblPr>
                <a:tableStyleId>{2D5ABB26-0587-4C30-8999-92F81FD0307C}</a:tableStyleId>
              </a:tblPr>
              <a:tblGrid>
                <a:gridCol w="7743965">
                  <a:extLst>
                    <a:ext uri="{9D8B030D-6E8A-4147-A177-3AD203B41FA5}">
                      <a16:colId xmlns="" xmlns:a16="http://schemas.microsoft.com/office/drawing/2014/main" val="2044499614"/>
                    </a:ext>
                  </a:extLst>
                </a:gridCol>
              </a:tblGrid>
              <a:tr h="1135292">
                <a:tc>
                  <a:txBody>
                    <a:bodyPr/>
                    <a:lstStyle/>
                    <a:p>
                      <a:pPr algn="l" fontAlgn="ctr"/>
                      <a:r>
                        <a:rPr lang="uk-UA" sz="1100" dirty="0" err="1"/>
                        <a:t>Лосинівська</a:t>
                      </a:r>
                      <a:r>
                        <a:rPr lang="uk-UA" sz="1100" dirty="0"/>
                        <a:t> селищна громада</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T w="12700" cap="flat" cmpd="sng" algn="ctr">
                      <a:noFill/>
                      <a:prstDash val="solid"/>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667099763"/>
                  </a:ext>
                </a:extLst>
              </a:tr>
              <a:tr h="1194376">
                <a:tc>
                  <a:txBody>
                    <a:bodyPr/>
                    <a:lstStyle/>
                    <a:p>
                      <a:pPr marL="0" marR="0" lvl="0" indent="0" algn="l" defTabSz="914400" rtl="0" eaLnBrk="1" fontAlgn="auto" latinLnBrk="0" hangingPunct="1">
                        <a:lnSpc>
                          <a:spcPct val="100000"/>
                        </a:lnSpc>
                        <a:spcBef>
                          <a:spcPts val="0"/>
                        </a:spcBef>
                        <a:spcAft>
                          <a:spcPts val="0"/>
                        </a:spcAft>
                        <a:buClrTx/>
                        <a:buSzTx/>
                        <a:buFontTx/>
                        <a:buNone/>
                        <a:tabLst>
                          <a:tab pos="6575425" algn="l"/>
                        </a:tabLst>
                        <a:defRPr/>
                      </a:pPr>
                      <a:r>
                        <a:rPr lang="ru-RU" sz="1100" b="0" dirty="0">
                          <a:latin typeface="+mn-lt"/>
                          <a:ea typeface="Calibri" panose="020F0502020204030204" pitchFamily="34" charset="0"/>
                          <a:cs typeface="Times New Roman" panose="02020603050405020304" pitchFamily="18" charset="0"/>
                        </a:rPr>
                        <a:t>Когорта 4</a:t>
                      </a:r>
                      <a:endParaRPr lang="en-US" sz="1100" b="0" dirty="0">
                        <a:latin typeface="+mn-lt"/>
                        <a:ea typeface="Calibri" panose="020F0502020204030204" pitchFamily="34" charset="0"/>
                        <a:cs typeface="Times New Roman" panose="02020603050405020304" pitchFamily="18"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481648870"/>
                  </a:ext>
                </a:extLst>
              </a:tr>
            </a:tbl>
          </a:graphicData>
        </a:graphic>
      </p:graphicFrame>
      <p:graphicFrame>
        <p:nvGraphicFramePr>
          <p:cNvPr id="33" name="Объект 5">
            <a:extLst>
              <a:ext uri="{FF2B5EF4-FFF2-40B4-BE49-F238E27FC236}">
                <a16:creationId xmlns="" xmlns:a16="http://schemas.microsoft.com/office/drawing/2014/main" id="{2DF85BD8-A29D-4E84-BA25-939624934863}"/>
              </a:ext>
            </a:extLst>
          </p:cNvPr>
          <p:cNvGraphicFramePr>
            <a:graphicFrameLocks/>
          </p:cNvGraphicFramePr>
          <p:nvPr>
            <p:extLst>
              <p:ext uri="{D42A27DB-BD31-4B8C-83A1-F6EECF244321}">
                <p14:modId xmlns:p14="http://schemas.microsoft.com/office/powerpoint/2010/main" val="1328056739"/>
              </p:ext>
            </p:extLst>
          </p:nvPr>
        </p:nvGraphicFramePr>
        <p:xfrm>
          <a:off x="3003771" y="1825018"/>
          <a:ext cx="4530817" cy="3369529"/>
        </p:xfrm>
        <a:graphic>
          <a:graphicData uri="http://schemas.openxmlformats.org/drawingml/2006/chart">
            <c:chart xmlns:c="http://schemas.openxmlformats.org/drawingml/2006/chart" xmlns:r="http://schemas.openxmlformats.org/officeDocument/2006/relationships" r:id="rId7"/>
          </a:graphicData>
        </a:graphic>
      </p:graphicFrame>
      <p:sp>
        <p:nvSpPr>
          <p:cNvPr id="6" name="Espace réservé du texte 1">
            <a:extLst>
              <a:ext uri="{FF2B5EF4-FFF2-40B4-BE49-F238E27FC236}">
                <a16:creationId xmlns="" xmlns:a16="http://schemas.microsoft.com/office/drawing/2014/main" id="{466D4144-4EBA-46F4-9248-35D80B42CCFA}"/>
              </a:ext>
            </a:extLst>
          </p:cNvPr>
          <p:cNvSpPr txBox="1">
            <a:spLocks/>
          </p:cNvSpPr>
          <p:nvPr/>
        </p:nvSpPr>
        <p:spPr>
          <a:xfrm>
            <a:off x="177859" y="6005707"/>
            <a:ext cx="11463417" cy="490550"/>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8"/>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spcBef>
                <a:spcPts val="0"/>
              </a:spcBef>
              <a:defRPr/>
            </a:pPr>
            <a:r>
              <a:rPr kumimoji="0" lang="uk-UA"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rPr>
              <a:t>Джерело</a:t>
            </a:r>
            <a:r>
              <a:rPr kumimoji="0" lang="en-US"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rPr>
              <a:t>: </a:t>
            </a:r>
            <a:r>
              <a:rPr lang="en-US" sz="1050" i="1">
                <a:solidFill>
                  <a:prstClr val="white">
                    <a:lumMod val="50000"/>
                  </a:prstClr>
                </a:solidFill>
                <a:latin typeface="Arial" panose="020B0604020202020204" pitchFamily="34" charset="0"/>
              </a:rPr>
              <a:t>Q11.9. </a:t>
            </a:r>
            <a:r>
              <a:rPr lang="uk-UA" sz="1050" i="1">
                <a:solidFill>
                  <a:prstClr val="white">
                    <a:lumMod val="50000"/>
                  </a:prstClr>
                </a:solidFill>
                <a:latin typeface="Arial" panose="020B0604020202020204" pitchFamily="34" charset="0"/>
              </a:rPr>
              <a:t>«</a:t>
            </a:r>
            <a:r>
              <a:rPr lang="ru-RU" sz="1050" i="1">
                <a:solidFill>
                  <a:prstClr val="white">
                    <a:lumMod val="50000"/>
                  </a:prstClr>
                </a:solidFill>
                <a:latin typeface="Arial" panose="020B0604020202020204" pitchFamily="34" charset="0"/>
              </a:rPr>
              <a:t>На Вашу думку, </a:t>
            </a:r>
            <a:r>
              <a:rPr lang="ru-RU" sz="1050" i="1" err="1">
                <a:solidFill>
                  <a:prstClr val="white">
                    <a:lumMod val="50000"/>
                  </a:prstClr>
                </a:solidFill>
                <a:latin typeface="Arial" panose="020B0604020202020204" pitchFamily="34" charset="0"/>
              </a:rPr>
              <a:t>органи</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місцевого</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самоврядування</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вашої</a:t>
            </a:r>
            <a:r>
              <a:rPr lang="ru-RU" sz="1050" i="1">
                <a:solidFill>
                  <a:prstClr val="white">
                    <a:lumMod val="50000"/>
                  </a:prstClr>
                </a:solidFill>
                <a:latin typeface="Arial" panose="020B0604020202020204" pitchFamily="34" charset="0"/>
              </a:rPr>
              <a:t> ОТГ </a:t>
            </a:r>
            <a:r>
              <a:rPr lang="ru-RU" sz="1050" i="1" err="1">
                <a:solidFill>
                  <a:prstClr val="white">
                    <a:lumMod val="50000"/>
                  </a:prstClr>
                </a:solidFill>
                <a:latin typeface="Arial" panose="020B0604020202020204" pitchFamily="34" charset="0"/>
              </a:rPr>
              <a:t>вживають</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заходів</a:t>
            </a:r>
            <a:r>
              <a:rPr lang="ru-RU" sz="1050" i="1">
                <a:solidFill>
                  <a:prstClr val="white">
                    <a:lumMod val="50000"/>
                  </a:prstClr>
                </a:solidFill>
                <a:latin typeface="Arial" panose="020B0604020202020204" pitchFamily="34" charset="0"/>
              </a:rPr>
              <a:t> для </a:t>
            </a:r>
            <a:r>
              <a:rPr lang="ru-RU" sz="1050" i="1" err="1">
                <a:solidFill>
                  <a:prstClr val="white">
                    <a:lumMod val="50000"/>
                  </a:prstClr>
                </a:solidFill>
                <a:latin typeface="Arial" panose="020B0604020202020204" pitchFamily="34" charset="0"/>
              </a:rPr>
              <a:t>подолання</a:t>
            </a:r>
            <a:r>
              <a:rPr lang="ru-RU" sz="1050" i="1">
                <a:solidFill>
                  <a:prstClr val="white">
                    <a:lumMod val="50000"/>
                  </a:prstClr>
                </a:solidFill>
                <a:latin typeface="Arial" panose="020B0604020202020204" pitchFamily="34" charset="0"/>
              </a:rPr>
              <a:t> </a:t>
            </a:r>
            <a:r>
              <a:rPr lang="ru-RU" sz="1050" i="1" err="1">
                <a:solidFill>
                  <a:prstClr val="white">
                    <a:lumMod val="50000"/>
                  </a:prstClr>
                </a:solidFill>
                <a:latin typeface="Arial" panose="020B0604020202020204" pitchFamily="34" charset="0"/>
              </a:rPr>
              <a:t>корупції</a:t>
            </a:r>
            <a:r>
              <a:rPr lang="ru-RU" sz="1050" i="1">
                <a:solidFill>
                  <a:prstClr val="white">
                    <a:lumMod val="50000"/>
                  </a:prstClr>
                </a:solidFill>
                <a:latin typeface="Arial" panose="020B0604020202020204" pitchFamily="34" charset="0"/>
              </a:rPr>
              <a:t>?»</a:t>
            </a:r>
            <a:endParaRPr lang="en-US" sz="1050" i="1">
              <a:solidFill>
                <a:prstClr val="white">
                  <a:lumMod val="50000"/>
                </a:prstClr>
              </a:solidFill>
              <a:latin typeface="Arial" panose="020B0604020202020204" pitchFamily="34" charset="0"/>
            </a:endParaRPr>
          </a:p>
          <a:p>
            <a:pPr marL="0" lvl="0" indent="0">
              <a:spcBef>
                <a:spcPts val="0"/>
              </a:spcBef>
              <a:buNone/>
              <a:defRPr/>
            </a:pPr>
            <a:endParaRPr kumimoji="0" lang="en-US" sz="1050" b="0" i="1"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mn-cs"/>
            </a:endParaRPr>
          </a:p>
        </p:txBody>
      </p:sp>
      <p:pic>
        <p:nvPicPr>
          <p:cNvPr id="16" name="Picture 15" descr="LOGO_FINAL.jpg">
            <a:extLst>
              <a:ext uri="{FF2B5EF4-FFF2-40B4-BE49-F238E27FC236}">
                <a16:creationId xmlns="" xmlns:a16="http://schemas.microsoft.com/office/drawing/2014/main" id="{0BBC36A5-26EC-4589-905B-900C4EB4721A}"/>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7" name="Graphique 8">
            <a:extLst>
              <a:ext uri="{FF2B5EF4-FFF2-40B4-BE49-F238E27FC236}">
                <a16:creationId xmlns="" xmlns:a16="http://schemas.microsoft.com/office/drawing/2014/main" id="{07F34FFB-C4A3-4200-8D11-25CDC5ADD2BE}"/>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pic>
        <p:nvPicPr>
          <p:cNvPr id="26" name="Picture 25" descr="C:\Users\yyesmukhanova\AppData\Local\Microsoft\Windows\INetCache\Content.Word\Horizontal_RGB_294.png">
            <a:extLst>
              <a:ext uri="{FF2B5EF4-FFF2-40B4-BE49-F238E27FC236}">
                <a16:creationId xmlns="" xmlns:a16="http://schemas.microsoft.com/office/drawing/2014/main" id="{67B7C1F1-8797-4887-93C1-DC2834BA8491}"/>
              </a:ext>
            </a:extLst>
          </p:cNvPr>
          <p:cNvPicPr/>
          <p:nvPr/>
        </p:nvPicPr>
        <p:blipFill rotWithShape="1">
          <a:blip r:embed="rId11"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sp>
        <p:nvSpPr>
          <p:cNvPr id="31" name="TextBox 30">
            <a:extLst>
              <a:ext uri="{FF2B5EF4-FFF2-40B4-BE49-F238E27FC236}">
                <a16:creationId xmlns="" xmlns:a16="http://schemas.microsoft.com/office/drawing/2014/main" id="{351426C6-19C9-48F9-8473-B46230483E7D}"/>
              </a:ext>
            </a:extLst>
          </p:cNvPr>
          <p:cNvSpPr txBox="1"/>
          <p:nvPr/>
        </p:nvSpPr>
        <p:spPr>
          <a:xfrm>
            <a:off x="3335909" y="1858325"/>
            <a:ext cx="3994650" cy="461665"/>
          </a:xfrm>
          <a:prstGeom prst="rect">
            <a:avLst/>
          </a:prstGeom>
          <a:noFill/>
          <a:ln>
            <a:noFill/>
          </a:ln>
        </p:spPr>
        <p:txBody>
          <a:bodyPr wrap="square" rtlCol="0">
            <a:spAutoFit/>
          </a:bodyPr>
          <a:lstStyle/>
          <a:p>
            <a:pPr lvl="0" algn="ctr">
              <a:defRPr/>
            </a:pPr>
            <a:r>
              <a:rPr lang="ru-RU" sz="1200" b="1" err="1">
                <a:solidFill>
                  <a:prstClr val="black"/>
                </a:solidFill>
              </a:rPr>
              <a:t>Органи</a:t>
            </a:r>
            <a:r>
              <a:rPr lang="ru-RU" sz="1200" b="1">
                <a:solidFill>
                  <a:prstClr val="black"/>
                </a:solidFill>
              </a:rPr>
              <a:t> </a:t>
            </a:r>
            <a:r>
              <a:rPr lang="ru-RU" sz="1200" b="1" err="1">
                <a:solidFill>
                  <a:prstClr val="black"/>
                </a:solidFill>
              </a:rPr>
              <a:t>місцевого</a:t>
            </a:r>
            <a:r>
              <a:rPr lang="ru-RU" sz="1200" b="1">
                <a:solidFill>
                  <a:prstClr val="black"/>
                </a:solidFill>
              </a:rPr>
              <a:t> </a:t>
            </a:r>
            <a:r>
              <a:rPr lang="ru-RU" sz="1200" b="1" err="1">
                <a:solidFill>
                  <a:prstClr val="black"/>
                </a:solidFill>
              </a:rPr>
              <a:t>самоврядування</a:t>
            </a:r>
            <a:r>
              <a:rPr lang="ru-RU" sz="1200" b="1">
                <a:solidFill>
                  <a:prstClr val="black"/>
                </a:solidFill>
              </a:rPr>
              <a:t> </a:t>
            </a:r>
            <a:r>
              <a:rPr lang="ru-RU" sz="1200" b="1" err="1">
                <a:solidFill>
                  <a:prstClr val="black"/>
                </a:solidFill>
              </a:rPr>
              <a:t>вживають</a:t>
            </a:r>
            <a:r>
              <a:rPr lang="ru-RU" sz="1200" b="1">
                <a:solidFill>
                  <a:prstClr val="black"/>
                </a:solidFill>
              </a:rPr>
              <a:t> </a:t>
            </a:r>
            <a:r>
              <a:rPr lang="ru-RU" sz="1200" b="1" err="1">
                <a:solidFill>
                  <a:prstClr val="black"/>
                </a:solidFill>
              </a:rPr>
              <a:t>заходів</a:t>
            </a:r>
            <a:r>
              <a:rPr lang="ru-RU" sz="1200" b="1">
                <a:solidFill>
                  <a:prstClr val="black"/>
                </a:solidFill>
              </a:rPr>
              <a:t> для </a:t>
            </a:r>
            <a:r>
              <a:rPr lang="ru-RU" sz="1200" b="1" err="1">
                <a:solidFill>
                  <a:prstClr val="black"/>
                </a:solidFill>
              </a:rPr>
              <a:t>подолання</a:t>
            </a:r>
            <a:r>
              <a:rPr lang="ru-RU" sz="1200" b="1">
                <a:solidFill>
                  <a:prstClr val="black"/>
                </a:solidFill>
              </a:rPr>
              <a:t> </a:t>
            </a:r>
            <a:r>
              <a:rPr lang="ru-RU" sz="1200" b="1" err="1">
                <a:solidFill>
                  <a:prstClr val="black"/>
                </a:solidFill>
              </a:rPr>
              <a:t>корупції</a:t>
            </a:r>
            <a:endParaRPr kumimoji="0" lang="ru-RU" sz="1200" b="1" i="0" u="none" strike="noStrike" kern="1200" cap="none" spc="0" normalizeH="0" baseline="0" noProof="0">
              <a:ln>
                <a:noFill/>
              </a:ln>
              <a:solidFill>
                <a:prstClr val="black"/>
              </a:solidFill>
              <a:effectLst/>
              <a:uLnTx/>
              <a:uFillTx/>
              <a:latin typeface="Arial"/>
              <a:ea typeface="+mn-ea"/>
              <a:cs typeface="+mn-cs"/>
            </a:endParaRPr>
          </a:p>
        </p:txBody>
      </p:sp>
      <p:cxnSp>
        <p:nvCxnSpPr>
          <p:cNvPr id="19" name="Прямая соединительная линия 4">
            <a:extLst>
              <a:ext uri="{FF2B5EF4-FFF2-40B4-BE49-F238E27FC236}">
                <a16:creationId xmlns="" xmlns:a16="http://schemas.microsoft.com/office/drawing/2014/main" id="{A32CD626-F248-41C0-B322-7EF4768F38E4}"/>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20" name="Рисунок 3">
            <a:extLst>
              <a:ext uri="{FF2B5EF4-FFF2-40B4-BE49-F238E27FC236}">
                <a16:creationId xmlns="" xmlns:a16="http://schemas.microsoft.com/office/drawing/2014/main" id="{CB87474F-F29A-479F-A009-145E23C6DF88}"/>
              </a:ext>
            </a:extLst>
          </p:cNvPr>
          <p:cNvPicPr>
            <a:picLocks noChangeAspect="1"/>
          </p:cNvPicPr>
          <p:nvPr/>
        </p:nvPicPr>
        <p:blipFill>
          <a:blip r:embed="rId12" cstate="print">
            <a:alphaModFix/>
            <a:duotone>
              <a:prstClr val="black"/>
              <a:srgbClr val="009D9C">
                <a:tint val="45000"/>
                <a:satMod val="400000"/>
              </a:srgbClr>
            </a:duotone>
            <a:extLst>
              <a:ext uri="{BEBA8EAE-BF5A-486C-A8C5-ECC9F3942E4B}">
                <a14:imgProps xmlns:a14="http://schemas.microsoft.com/office/drawing/2010/main">
                  <a14:imgLayer r:embed="rId13">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sp>
        <p:nvSpPr>
          <p:cNvPr id="21" name="Espace réservé du texte 2">
            <a:extLst>
              <a:ext uri="{FF2B5EF4-FFF2-40B4-BE49-F238E27FC236}">
                <a16:creationId xmlns="" xmlns:a16="http://schemas.microsoft.com/office/drawing/2014/main" id="{DDBC421C-AEE8-4DE6-8ECF-FC55D1655AD1}"/>
              </a:ext>
            </a:extLst>
          </p:cNvPr>
          <p:cNvSpPr>
            <a:spLocks noGrp="1"/>
          </p:cNvSpPr>
          <p:nvPr>
            <p:custDataLst>
              <p:tags r:id="rId3"/>
            </p:custDataLst>
          </p:nvPr>
        </p:nvSpPr>
        <p:spPr bwMode="auto">
          <a:xfrm>
            <a:off x="384179" y="1380380"/>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8"/>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00" dirty="0">
                <a:sym typeface="+mn-lt"/>
              </a:rPr>
              <a:t>Період: базове опитування, 2021</a:t>
            </a:r>
            <a:endParaRPr lang="en-US" sz="1000" dirty="0">
              <a:sym typeface="+mn-lt"/>
            </a:endParaRPr>
          </a:p>
        </p:txBody>
      </p:sp>
      <p:sp>
        <p:nvSpPr>
          <p:cNvPr id="22" name="TextBox 21">
            <a:extLst>
              <a:ext uri="{FF2B5EF4-FFF2-40B4-BE49-F238E27FC236}">
                <a16:creationId xmlns="" xmlns:a16="http://schemas.microsoft.com/office/drawing/2014/main" id="{857CADEA-A1D2-4F01-9067-000A66849282}"/>
              </a:ext>
            </a:extLst>
          </p:cNvPr>
          <p:cNvSpPr txBox="1"/>
          <p:nvPr/>
        </p:nvSpPr>
        <p:spPr>
          <a:xfrm>
            <a:off x="279208" y="1030368"/>
            <a:ext cx="4230517" cy="369332"/>
          </a:xfrm>
          <a:prstGeom prst="rect">
            <a:avLst/>
          </a:prstGeom>
          <a:noFill/>
        </p:spPr>
        <p:txBody>
          <a:bodyPr wrap="none" rtlCol="0">
            <a:spAutoFit/>
          </a:bodyPr>
          <a:lstStyle/>
          <a:p>
            <a:r>
              <a:rPr lang="uk-UA">
                <a:solidFill>
                  <a:schemeClr val="bg2"/>
                </a:solidFill>
              </a:rPr>
              <a:t>Заходи для подолання корупції в ОТГ</a:t>
            </a:r>
            <a:endParaRPr lang="ru-RU">
              <a:solidFill>
                <a:schemeClr val="bg2"/>
              </a:solidFill>
            </a:endParaRPr>
          </a:p>
        </p:txBody>
      </p:sp>
      <p:grpSp>
        <p:nvGrpSpPr>
          <p:cNvPr id="14" name="Group 13">
            <a:extLst>
              <a:ext uri="{FF2B5EF4-FFF2-40B4-BE49-F238E27FC236}">
                <a16:creationId xmlns="" xmlns:a16="http://schemas.microsoft.com/office/drawing/2014/main" id="{F86F0F16-AA5E-42BA-8044-E86F2D7435B6}"/>
              </a:ext>
            </a:extLst>
          </p:cNvPr>
          <p:cNvGrpSpPr/>
          <p:nvPr/>
        </p:nvGrpSpPr>
        <p:grpSpPr>
          <a:xfrm>
            <a:off x="9362754" y="6412191"/>
            <a:ext cx="3057483" cy="400111"/>
            <a:chOff x="8729708" y="6238203"/>
            <a:chExt cx="3057483" cy="400111"/>
          </a:xfrm>
        </p:grpSpPr>
        <p:sp>
          <p:nvSpPr>
            <p:cNvPr id="18" name="Rectangle 27">
              <a:extLst>
                <a:ext uri="{FF2B5EF4-FFF2-40B4-BE49-F238E27FC236}">
                  <a16:creationId xmlns="" xmlns:a16="http://schemas.microsoft.com/office/drawing/2014/main" id="{12B1245F-F6C7-4988-9991-8E17F82BA9AF}"/>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23" name="TextBox 22">
              <a:extLst>
                <a:ext uri="{FF2B5EF4-FFF2-40B4-BE49-F238E27FC236}">
                  <a16:creationId xmlns="" xmlns:a16="http://schemas.microsoft.com/office/drawing/2014/main" id="{66FDF36D-2342-4DAE-9988-A4432DD3C3E6}"/>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24" name="Rectangle 23">
              <a:extLst>
                <a:ext uri="{FF2B5EF4-FFF2-40B4-BE49-F238E27FC236}">
                  <a16:creationId xmlns="" xmlns:a16="http://schemas.microsoft.com/office/drawing/2014/main" id="{638D07F1-86C0-40A4-9FED-79F7B34CB603}"/>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26713844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38607" y="676794"/>
            <a:ext cx="7394532" cy="956958"/>
          </a:xfrm>
        </p:spPr>
        <p:txBody>
          <a:bodyPr/>
          <a:lstStyle/>
          <a:p>
            <a:r>
              <a:rPr lang="uk-UA">
                <a:solidFill>
                  <a:srgbClr val="0070C0"/>
                </a:solidFill>
                <a:latin typeface="Arial" panose="020B0604020202020204" pitchFamily="34" charset="0"/>
                <a:cs typeface="Arial" panose="020B0604020202020204" pitchFamily="34" charset="0"/>
              </a:rPr>
              <a:t> </a:t>
            </a:r>
            <a:endParaRPr lang="en-US">
              <a:solidFill>
                <a:srgbClr val="0070C0"/>
              </a:solidFill>
              <a:latin typeface="Arial" panose="020B0604020202020204" pitchFamily="34" charset="0"/>
              <a:cs typeface="Arial" panose="020B0604020202020204" pitchFamily="34" charset="0"/>
            </a:endParaRPr>
          </a:p>
        </p:txBody>
      </p:sp>
      <p:sp>
        <p:nvSpPr>
          <p:cNvPr id="3" name="Подзаголовок 2"/>
          <p:cNvSpPr>
            <a:spLocks noGrp="1"/>
          </p:cNvSpPr>
          <p:nvPr>
            <p:ph type="subTitle" idx="1"/>
          </p:nvPr>
        </p:nvSpPr>
        <p:spPr>
          <a:xfrm>
            <a:off x="572655" y="2692400"/>
            <a:ext cx="11176000" cy="1655762"/>
          </a:xfrm>
        </p:spPr>
        <p:txBody>
          <a:bodyPr>
            <a:noAutofit/>
          </a:bodyPr>
          <a:lstStyle/>
          <a:p>
            <a:pPr algn="l"/>
            <a:r>
              <a:rPr lang="ru-RU" sz="5400" b="1" dirty="0" err="1">
                <a:solidFill>
                  <a:schemeClr val="tx2"/>
                </a:solidFill>
                <a:latin typeface="Arial" panose="020B0604020202020204" pitchFamily="34" charset="0"/>
                <a:cs typeface="Arial" panose="020B0604020202020204" pitchFamily="34" charset="0"/>
              </a:rPr>
              <a:t>Сегментац</a:t>
            </a:r>
            <a:r>
              <a:rPr lang="uk-UA" sz="5400" b="1" dirty="0" err="1">
                <a:solidFill>
                  <a:schemeClr val="tx2"/>
                </a:solidFill>
                <a:latin typeface="Arial" panose="020B0604020202020204" pitchFamily="34" charset="0"/>
                <a:cs typeface="Arial" panose="020B0604020202020204" pitchFamily="34" charset="0"/>
              </a:rPr>
              <a:t>ії</a:t>
            </a:r>
            <a:endParaRPr lang="it-IT" sz="5400" b="1" dirty="0">
              <a:solidFill>
                <a:schemeClr val="tx2"/>
              </a:solidFill>
              <a:latin typeface="Arial" panose="020B0604020202020204" pitchFamily="34" charset="0"/>
              <a:cs typeface="Arial" panose="020B0604020202020204" pitchFamily="34" charset="0"/>
            </a:endParaRPr>
          </a:p>
        </p:txBody>
      </p:sp>
      <p:pic>
        <p:nvPicPr>
          <p:cNvPr id="9" name="Рисунок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20217" y="5724051"/>
            <a:ext cx="2771783" cy="654787"/>
          </a:xfrm>
          <a:prstGeom prst="rect">
            <a:avLst/>
          </a:prstGeom>
        </p:spPr>
      </p:pic>
      <p:sp>
        <p:nvSpPr>
          <p:cNvPr id="5" name="Rectangle 4">
            <a:extLst>
              <a:ext uri="{FF2B5EF4-FFF2-40B4-BE49-F238E27FC236}">
                <a16:creationId xmlns="" xmlns:a16="http://schemas.microsoft.com/office/drawing/2014/main" id="{AD2BAAD8-C904-4507-80DE-B111712A6BBB}"/>
              </a:ext>
            </a:extLst>
          </p:cNvPr>
          <p:cNvSpPr/>
          <p:nvPr/>
        </p:nvSpPr>
        <p:spPr>
          <a:xfrm>
            <a:off x="92364" y="6456219"/>
            <a:ext cx="12099636" cy="383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_FINAL.jpg">
            <a:extLst>
              <a:ext uri="{FF2B5EF4-FFF2-40B4-BE49-F238E27FC236}">
                <a16:creationId xmlns="" xmlns:a16="http://schemas.microsoft.com/office/drawing/2014/main" id="{A53DA18C-7BFF-4577-B4B3-8CDB1A40EBFB}"/>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69656" y="448593"/>
            <a:ext cx="2171855" cy="707632"/>
          </a:xfrm>
          <a:prstGeom prst="rect">
            <a:avLst/>
          </a:prstGeom>
          <a:noFill/>
        </p:spPr>
      </p:pic>
      <p:pic>
        <p:nvPicPr>
          <p:cNvPr id="14" name="Picture 13" descr="C:\Users\yyesmukhanova\AppData\Local\Microsoft\Windows\INetCache\Content.Word\Horizontal_RGB_294.png">
            <a:extLst>
              <a:ext uri="{FF2B5EF4-FFF2-40B4-BE49-F238E27FC236}">
                <a16:creationId xmlns="" xmlns:a16="http://schemas.microsoft.com/office/drawing/2014/main" id="{1335DFD0-644B-44A1-8791-5D09622EE6D4}"/>
              </a:ext>
            </a:extLst>
          </p:cNvPr>
          <p:cNvPicPr/>
          <p:nvPr/>
        </p:nvPicPr>
        <p:blipFill rotWithShape="1">
          <a:blip r:embed="rId4" cstate="print">
            <a:extLst>
              <a:ext uri="{28A0092B-C50C-407E-A947-70E740481C1C}">
                <a14:useLocalDpi xmlns:a14="http://schemas.microsoft.com/office/drawing/2010/main" val="0"/>
              </a:ext>
            </a:extLst>
          </a:blip>
          <a:srcRect l="8975" t="7236" r="9230" b="14325"/>
          <a:stretch/>
        </p:blipFill>
        <p:spPr bwMode="auto">
          <a:xfrm>
            <a:off x="2592489" y="360221"/>
            <a:ext cx="2537511" cy="940694"/>
          </a:xfrm>
          <a:prstGeom prst="rect">
            <a:avLst/>
          </a:prstGeom>
          <a:noFill/>
          <a:ln>
            <a:noFill/>
          </a:ln>
          <a:extLst>
            <a:ext uri="{53640926-AAD7-44D8-BBD7-CCE9431645EC}">
              <a14:shadowObscured xmlns:a14="http://schemas.microsoft.com/office/drawing/2010/main"/>
            </a:ext>
          </a:extLst>
        </p:spPr>
      </p:pic>
      <p:pic>
        <p:nvPicPr>
          <p:cNvPr id="15" name="Graphique 8">
            <a:extLst>
              <a:ext uri="{FF2B5EF4-FFF2-40B4-BE49-F238E27FC236}">
                <a16:creationId xmlns="" xmlns:a16="http://schemas.microsoft.com/office/drawing/2014/main" id="{91E04A3F-3B4F-4056-B7D8-5CE5790F6BB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991350" y="530158"/>
            <a:ext cx="714250" cy="654228"/>
          </a:xfrm>
          <a:prstGeom prst="rect">
            <a:avLst/>
          </a:prstGeom>
        </p:spPr>
      </p:pic>
      <p:pic>
        <p:nvPicPr>
          <p:cNvPr id="11" name="Рисунок 3">
            <a:extLst>
              <a:ext uri="{FF2B5EF4-FFF2-40B4-BE49-F238E27FC236}">
                <a16:creationId xmlns="" xmlns:a16="http://schemas.microsoft.com/office/drawing/2014/main" id="{006FAFF4-A7CA-44F2-BC73-F616AEFB51F7}"/>
              </a:ext>
            </a:extLst>
          </p:cNvPr>
          <p:cNvPicPr>
            <a:picLocks noChangeAspect="1"/>
          </p:cNvPicPr>
          <p:nvPr/>
        </p:nvPicPr>
        <p:blipFill>
          <a:blip r:embed="rId6" cstate="print">
            <a:alphaModFix/>
            <a:duotone>
              <a:prstClr val="black"/>
              <a:srgbClr val="009D9C">
                <a:tint val="45000"/>
                <a:satMod val="400000"/>
              </a:srgbClr>
            </a:duotone>
            <a:extLst>
              <a:ext uri="{BEBA8EAE-BF5A-486C-A8C5-ECC9F3942E4B}">
                <a14:imgProps xmlns:a14="http://schemas.microsoft.com/office/drawing/2010/main">
                  <a14:imgLayer r:embed="rId7">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0"/>
            <a:ext cx="2292263" cy="1633752"/>
          </a:xfrm>
          <a:prstGeom prst="rect">
            <a:avLst/>
          </a:prstGeom>
        </p:spPr>
      </p:pic>
      <p:cxnSp>
        <p:nvCxnSpPr>
          <p:cNvPr id="12" name="Прямая соединительная линия 5">
            <a:extLst>
              <a:ext uri="{FF2B5EF4-FFF2-40B4-BE49-F238E27FC236}">
                <a16:creationId xmlns="" xmlns:a16="http://schemas.microsoft.com/office/drawing/2014/main" id="{21AC8B06-FA04-4049-908A-3A6EFF0E883E}"/>
              </a:ext>
            </a:extLst>
          </p:cNvPr>
          <p:cNvCxnSpPr>
            <a:cxnSpLocks/>
          </p:cNvCxnSpPr>
          <p:nvPr/>
        </p:nvCxnSpPr>
        <p:spPr>
          <a:xfrm>
            <a:off x="0" y="1633752"/>
            <a:ext cx="10510982" cy="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76602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 xmlns:a16="http://schemas.microsoft.com/office/drawing/2014/main" id="{0729E3CF-EC27-4FAC-96D2-E037F71F108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3427" name="think-cell Slide" r:id="rId8" imgW="359" imgH="358" progId="TCLayout.ActiveDocument.1">
                  <p:embed/>
                </p:oleObj>
              </mc:Choice>
              <mc:Fallback>
                <p:oleObj name="think-cell Slide" r:id="rId8" imgW="359" imgH="358" progId="TCLayout.ActiveDocument.1">
                  <p:embed/>
                  <p:pic>
                    <p:nvPicPr>
                      <p:cNvPr id="3" name="Object 2" hidden="1">
                        <a:extLst>
                          <a:ext uri="{FF2B5EF4-FFF2-40B4-BE49-F238E27FC236}">
                            <a16:creationId xmlns="" xmlns:a16="http://schemas.microsoft.com/office/drawing/2014/main" id="{0729E3CF-EC27-4FAC-96D2-E037F71F108E}"/>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graphicFrame>
        <p:nvGraphicFramePr>
          <p:cNvPr id="15" name="Table 14">
            <a:extLst>
              <a:ext uri="{FF2B5EF4-FFF2-40B4-BE49-F238E27FC236}">
                <a16:creationId xmlns="" xmlns:a16="http://schemas.microsoft.com/office/drawing/2014/main" id="{D0B3A44C-DADF-4FAD-B587-4CEEFC960AF7}"/>
              </a:ext>
            </a:extLst>
          </p:cNvPr>
          <p:cNvGraphicFramePr>
            <a:graphicFrameLocks noGrp="1"/>
          </p:cNvGraphicFramePr>
          <p:nvPr/>
        </p:nvGraphicFramePr>
        <p:xfrm>
          <a:off x="440811" y="3073935"/>
          <a:ext cx="11463417" cy="2329668"/>
        </p:xfrm>
        <a:graphic>
          <a:graphicData uri="http://schemas.openxmlformats.org/drawingml/2006/table">
            <a:tbl>
              <a:tblPr>
                <a:tableStyleId>{2D5ABB26-0587-4C30-8999-92F81FD0307C}</a:tableStyleId>
              </a:tblPr>
              <a:tblGrid>
                <a:gridCol w="11463417">
                  <a:extLst>
                    <a:ext uri="{9D8B030D-6E8A-4147-A177-3AD203B41FA5}">
                      <a16:colId xmlns="" xmlns:a16="http://schemas.microsoft.com/office/drawing/2014/main" val="2044499614"/>
                    </a:ext>
                  </a:extLst>
                </a:gridCol>
              </a:tblGrid>
              <a:tr h="1135292">
                <a:tc>
                  <a:txBody>
                    <a:bodyPr/>
                    <a:lstStyle/>
                    <a:p>
                      <a:pPr algn="l" fontAlgn="ctr"/>
                      <a:r>
                        <a:rPr lang="uk-UA" sz="1100" dirty="0" err="1"/>
                        <a:t>Лосинівська</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T w="12700" cap="flat" cmpd="sng" algn="ctr">
                      <a:noFill/>
                      <a:prstDash val="solid"/>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667099763"/>
                  </a:ext>
                </a:extLst>
              </a:tr>
              <a:tr h="1194376">
                <a:tc>
                  <a:txBody>
                    <a:bodyPr/>
                    <a:lstStyle/>
                    <a:p>
                      <a:pPr marL="0" marR="0" lvl="0" indent="0" algn="l" defTabSz="914400" rtl="0" eaLnBrk="1" fontAlgn="auto" latinLnBrk="0" hangingPunct="1">
                        <a:lnSpc>
                          <a:spcPct val="100000"/>
                        </a:lnSpc>
                        <a:spcBef>
                          <a:spcPts val="0"/>
                        </a:spcBef>
                        <a:spcAft>
                          <a:spcPts val="0"/>
                        </a:spcAft>
                        <a:buClrTx/>
                        <a:buSzTx/>
                        <a:buFontTx/>
                        <a:buNone/>
                        <a:tabLst>
                          <a:tab pos="6575425" algn="l"/>
                        </a:tabLst>
                        <a:defRPr/>
                      </a:pPr>
                      <a:r>
                        <a:rPr lang="ru-RU" sz="1100" b="0" dirty="0">
                          <a:latin typeface="+mn-lt"/>
                          <a:ea typeface="Calibri" panose="020F0502020204030204" pitchFamily="34" charset="0"/>
                          <a:cs typeface="Times New Roman" panose="02020603050405020304" pitchFamily="18" charset="0"/>
                        </a:rPr>
                        <a:t>Когорта 4</a:t>
                      </a:r>
                      <a:endParaRPr lang="en-US" sz="1100" b="0" dirty="0">
                        <a:latin typeface="+mn-lt"/>
                        <a:ea typeface="Calibri" panose="020F0502020204030204" pitchFamily="34" charset="0"/>
                        <a:cs typeface="Times New Roman" panose="02020603050405020304" pitchFamily="18" charset="0"/>
                      </a:endParaRPr>
                    </a:p>
                  </a:txBody>
                  <a:tcPr marL="9525" marR="9525" marT="9525" marB="0" anchor="ctr">
                    <a:lnT w="9525" cap="flat" cmpd="sng" algn="ctr">
                      <a:solidFill>
                        <a:schemeClr val="bg1">
                          <a:lumMod val="50000"/>
                        </a:schemeClr>
                      </a:solidFill>
                      <a:prstDash val="sysDash"/>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481648870"/>
                  </a:ext>
                </a:extLst>
              </a:tr>
            </a:tbl>
          </a:graphicData>
        </a:graphic>
      </p:graphicFrame>
      <p:graphicFrame>
        <p:nvGraphicFramePr>
          <p:cNvPr id="33" name="Объект 5">
            <a:extLst>
              <a:ext uri="{FF2B5EF4-FFF2-40B4-BE49-F238E27FC236}">
                <a16:creationId xmlns="" xmlns:a16="http://schemas.microsoft.com/office/drawing/2014/main" id="{2DF85BD8-A29D-4E84-BA25-939624934863}"/>
              </a:ext>
            </a:extLst>
          </p:cNvPr>
          <p:cNvGraphicFramePr>
            <a:graphicFrameLocks/>
          </p:cNvGraphicFramePr>
          <p:nvPr>
            <p:extLst>
              <p:ext uri="{D42A27DB-BD31-4B8C-83A1-F6EECF244321}">
                <p14:modId xmlns:p14="http://schemas.microsoft.com/office/powerpoint/2010/main" val="2500368977"/>
              </p:ext>
            </p:extLst>
          </p:nvPr>
        </p:nvGraphicFramePr>
        <p:xfrm>
          <a:off x="1977905" y="2318651"/>
          <a:ext cx="4530817" cy="3369529"/>
        </p:xfrm>
        <a:graphic>
          <a:graphicData uri="http://schemas.openxmlformats.org/drawingml/2006/chart">
            <c:chart xmlns:c="http://schemas.openxmlformats.org/drawingml/2006/chart" xmlns:r="http://schemas.openxmlformats.org/officeDocument/2006/relationships" r:id="rId10"/>
          </a:graphicData>
        </a:graphic>
      </p:graphicFrame>
      <p:pic>
        <p:nvPicPr>
          <p:cNvPr id="16" name="Picture 15" descr="LOGO_FINAL.jpg">
            <a:extLst>
              <a:ext uri="{FF2B5EF4-FFF2-40B4-BE49-F238E27FC236}">
                <a16:creationId xmlns="" xmlns:a16="http://schemas.microsoft.com/office/drawing/2014/main" id="{0BBC36A5-26EC-4589-905B-900C4EB4721A}"/>
              </a:ext>
            </a:extLst>
          </p:cNvPr>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7" name="Graphique 8">
            <a:extLst>
              <a:ext uri="{FF2B5EF4-FFF2-40B4-BE49-F238E27FC236}">
                <a16:creationId xmlns="" xmlns:a16="http://schemas.microsoft.com/office/drawing/2014/main" id="{07F34FFB-C4A3-4200-8D11-25CDC5ADD2BE}"/>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pic>
        <p:nvPicPr>
          <p:cNvPr id="26" name="Picture 25" descr="C:\Users\yyesmukhanova\AppData\Local\Microsoft\Windows\INetCache\Content.Word\Horizontal_RGB_294.png">
            <a:extLst>
              <a:ext uri="{FF2B5EF4-FFF2-40B4-BE49-F238E27FC236}">
                <a16:creationId xmlns="" xmlns:a16="http://schemas.microsoft.com/office/drawing/2014/main" id="{67B7C1F1-8797-4887-93C1-DC2834BA8491}"/>
              </a:ext>
            </a:extLst>
          </p:cNvPr>
          <p:cNvPicPr/>
          <p:nvPr/>
        </p:nvPicPr>
        <p:blipFill rotWithShape="1">
          <a:blip r:embed="rId13"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sp>
        <p:nvSpPr>
          <p:cNvPr id="31" name="TextBox 30">
            <a:extLst>
              <a:ext uri="{FF2B5EF4-FFF2-40B4-BE49-F238E27FC236}">
                <a16:creationId xmlns="" xmlns:a16="http://schemas.microsoft.com/office/drawing/2014/main" id="{351426C6-19C9-48F9-8473-B46230483E7D}"/>
              </a:ext>
            </a:extLst>
          </p:cNvPr>
          <p:cNvSpPr txBox="1"/>
          <p:nvPr/>
        </p:nvSpPr>
        <p:spPr>
          <a:xfrm>
            <a:off x="2177869" y="1948391"/>
            <a:ext cx="3994650" cy="276999"/>
          </a:xfrm>
          <a:prstGeom prst="rect">
            <a:avLst/>
          </a:prstGeom>
          <a:noFill/>
          <a:ln>
            <a:noFill/>
          </a:ln>
        </p:spPr>
        <p:txBody>
          <a:bodyPr wrap="square" rtlCol="0">
            <a:spAutoFit/>
          </a:bodyPr>
          <a:lstStyle/>
          <a:p>
            <a:pPr lvl="0" algn="ctr">
              <a:defRPr/>
            </a:pPr>
            <a:r>
              <a:rPr kumimoji="0" lang="ru-RU" sz="1200" b="1" i="0" u="none" strike="noStrike" kern="1200" cap="none" spc="0" normalizeH="0" baseline="0" noProof="0" dirty="0" err="1">
                <a:ln>
                  <a:noFill/>
                </a:ln>
                <a:solidFill>
                  <a:prstClr val="black"/>
                </a:solidFill>
                <a:effectLst/>
                <a:uLnTx/>
                <a:uFillTx/>
                <a:latin typeface="Arial"/>
                <a:ea typeface="+mn-ea"/>
                <a:cs typeface="+mn-cs"/>
              </a:rPr>
              <a:t>Типологія</a:t>
            </a:r>
            <a:r>
              <a:rPr kumimoji="0" lang="ru-RU" sz="1200" b="1" i="0" u="none" strike="noStrike" kern="1200" cap="none" spc="0" normalizeH="0" baseline="0" noProof="0" dirty="0">
                <a:ln>
                  <a:noFill/>
                </a:ln>
                <a:solidFill>
                  <a:prstClr val="black"/>
                </a:solidFill>
                <a:effectLst/>
                <a:uLnTx/>
                <a:uFillTx/>
                <a:latin typeface="Arial"/>
                <a:ea typeface="+mn-ea"/>
                <a:cs typeface="+mn-cs"/>
              </a:rPr>
              <a:t> </a:t>
            </a:r>
            <a:r>
              <a:rPr kumimoji="0" lang="ru-RU" sz="1200" b="1" i="0" u="none" strike="noStrike" kern="1200" cap="none" spc="0" normalizeH="0" baseline="0" noProof="0" dirty="0" err="1">
                <a:ln>
                  <a:noFill/>
                </a:ln>
                <a:solidFill>
                  <a:prstClr val="black"/>
                </a:solidFill>
                <a:effectLst/>
                <a:uLnTx/>
                <a:uFillTx/>
                <a:latin typeface="Arial"/>
                <a:ea typeface="+mn-ea"/>
                <a:cs typeface="+mn-cs"/>
              </a:rPr>
              <a:t>жителів</a:t>
            </a:r>
            <a:r>
              <a:rPr kumimoji="0" lang="ru-RU" sz="1200" b="1" i="0" u="none" strike="noStrike" kern="1200" cap="none" spc="0" normalizeH="0" baseline="0" noProof="0" dirty="0">
                <a:ln>
                  <a:noFill/>
                </a:ln>
                <a:solidFill>
                  <a:prstClr val="black"/>
                </a:solidFill>
                <a:effectLst/>
                <a:uLnTx/>
                <a:uFillTx/>
                <a:latin typeface="Arial"/>
                <a:ea typeface="+mn-ea"/>
                <a:cs typeface="+mn-cs"/>
              </a:rPr>
              <a:t> </a:t>
            </a:r>
            <a:r>
              <a:rPr kumimoji="0" lang="ru-RU" sz="1200" b="1" i="0" u="none" strike="noStrike" kern="1200" cap="none" spc="0" normalizeH="0" baseline="0" noProof="0" dirty="0" err="1">
                <a:ln>
                  <a:noFill/>
                </a:ln>
                <a:solidFill>
                  <a:prstClr val="black"/>
                </a:solidFill>
                <a:effectLst/>
                <a:uLnTx/>
                <a:uFillTx/>
                <a:latin typeface="Arial"/>
                <a:ea typeface="+mn-ea"/>
                <a:cs typeface="+mn-cs"/>
              </a:rPr>
              <a:t>громади</a:t>
            </a:r>
            <a:endParaRPr kumimoji="0" lang="ru-RU" sz="1200" b="1" i="0" u="none" strike="noStrike" kern="1200" cap="none" spc="0" normalizeH="0" baseline="0" noProof="0" dirty="0">
              <a:ln>
                <a:noFill/>
              </a:ln>
              <a:solidFill>
                <a:prstClr val="black"/>
              </a:solidFill>
              <a:effectLst/>
              <a:uLnTx/>
              <a:uFillTx/>
              <a:latin typeface="Arial"/>
              <a:ea typeface="+mn-ea"/>
              <a:cs typeface="+mn-cs"/>
            </a:endParaRPr>
          </a:p>
        </p:txBody>
      </p:sp>
      <p:cxnSp>
        <p:nvCxnSpPr>
          <p:cNvPr id="19" name="Прямая соединительная линия 4">
            <a:extLst>
              <a:ext uri="{FF2B5EF4-FFF2-40B4-BE49-F238E27FC236}">
                <a16:creationId xmlns="" xmlns:a16="http://schemas.microsoft.com/office/drawing/2014/main" id="{A32CD626-F248-41C0-B322-7EF4768F38E4}"/>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20" name="Рисунок 3">
            <a:extLst>
              <a:ext uri="{FF2B5EF4-FFF2-40B4-BE49-F238E27FC236}">
                <a16:creationId xmlns="" xmlns:a16="http://schemas.microsoft.com/office/drawing/2014/main" id="{CB87474F-F29A-479F-A009-145E23C6DF88}"/>
              </a:ext>
            </a:extLst>
          </p:cNvPr>
          <p:cNvPicPr>
            <a:picLocks noChangeAspect="1"/>
          </p:cNvPicPr>
          <p:nvPr/>
        </p:nvPicPr>
        <p:blipFill>
          <a:blip r:embed="rId14" cstate="print">
            <a:alphaModFix/>
            <a:duotone>
              <a:prstClr val="black"/>
              <a:srgbClr val="009D9C">
                <a:tint val="45000"/>
                <a:satMod val="400000"/>
              </a:srgbClr>
            </a:duotone>
            <a:extLst>
              <a:ext uri="{BEBA8EAE-BF5A-486C-A8C5-ECC9F3942E4B}">
                <a14:imgProps xmlns:a14="http://schemas.microsoft.com/office/drawing/2010/main">
                  <a14:imgLayer r:embed="rId15">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sp>
        <p:nvSpPr>
          <p:cNvPr id="21" name="Espace réservé du texte 2">
            <a:extLst>
              <a:ext uri="{FF2B5EF4-FFF2-40B4-BE49-F238E27FC236}">
                <a16:creationId xmlns="" xmlns:a16="http://schemas.microsoft.com/office/drawing/2014/main" id="{DDBC421C-AEE8-4DE6-8ECF-FC55D1655AD1}"/>
              </a:ext>
            </a:extLst>
          </p:cNvPr>
          <p:cNvSpPr>
            <a:spLocks noGrp="1"/>
          </p:cNvSpPr>
          <p:nvPr>
            <p:custDataLst>
              <p:tags r:id="rId3"/>
            </p:custDataLst>
          </p:nvPr>
        </p:nvSpPr>
        <p:spPr bwMode="auto">
          <a:xfrm>
            <a:off x="384179" y="1380380"/>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16"/>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00" dirty="0">
                <a:sym typeface="+mn-lt"/>
              </a:rPr>
              <a:t>Період: базове опитування, 2021</a:t>
            </a:r>
            <a:endParaRPr lang="en-US" sz="1000" dirty="0">
              <a:sym typeface="+mn-lt"/>
            </a:endParaRPr>
          </a:p>
        </p:txBody>
      </p:sp>
      <p:sp>
        <p:nvSpPr>
          <p:cNvPr id="22" name="TextBox 21">
            <a:extLst>
              <a:ext uri="{FF2B5EF4-FFF2-40B4-BE49-F238E27FC236}">
                <a16:creationId xmlns="" xmlns:a16="http://schemas.microsoft.com/office/drawing/2014/main" id="{857CADEA-A1D2-4F01-9067-000A66849282}"/>
              </a:ext>
            </a:extLst>
          </p:cNvPr>
          <p:cNvSpPr txBox="1"/>
          <p:nvPr/>
        </p:nvSpPr>
        <p:spPr>
          <a:xfrm>
            <a:off x="279208" y="1030368"/>
            <a:ext cx="5510996" cy="369332"/>
          </a:xfrm>
          <a:prstGeom prst="rect">
            <a:avLst/>
          </a:prstGeom>
          <a:noFill/>
        </p:spPr>
        <p:txBody>
          <a:bodyPr wrap="none" rtlCol="0">
            <a:spAutoFit/>
          </a:bodyPr>
          <a:lstStyle/>
          <a:p>
            <a:r>
              <a:rPr lang="uk-UA" dirty="0">
                <a:solidFill>
                  <a:schemeClr val="bg2"/>
                </a:solidFill>
              </a:rPr>
              <a:t>Типологія жителів громади та </a:t>
            </a:r>
            <a:r>
              <a:rPr lang="uk-UA" dirty="0" err="1">
                <a:solidFill>
                  <a:schemeClr val="bg2"/>
                </a:solidFill>
              </a:rPr>
              <a:t>патерни</a:t>
            </a:r>
            <a:r>
              <a:rPr lang="uk-UA" dirty="0">
                <a:solidFill>
                  <a:schemeClr val="bg2"/>
                </a:solidFill>
              </a:rPr>
              <a:t> комунікації</a:t>
            </a:r>
            <a:endParaRPr lang="ru-RU" dirty="0">
              <a:solidFill>
                <a:schemeClr val="bg2"/>
              </a:solidFill>
            </a:endParaRPr>
          </a:p>
        </p:txBody>
      </p:sp>
      <p:grpSp>
        <p:nvGrpSpPr>
          <p:cNvPr id="14" name="Group 13">
            <a:extLst>
              <a:ext uri="{FF2B5EF4-FFF2-40B4-BE49-F238E27FC236}">
                <a16:creationId xmlns="" xmlns:a16="http://schemas.microsoft.com/office/drawing/2014/main" id="{F86F0F16-AA5E-42BA-8044-E86F2D7435B6}"/>
              </a:ext>
            </a:extLst>
          </p:cNvPr>
          <p:cNvGrpSpPr/>
          <p:nvPr/>
        </p:nvGrpSpPr>
        <p:grpSpPr>
          <a:xfrm>
            <a:off x="9362754" y="6310591"/>
            <a:ext cx="3057483" cy="400111"/>
            <a:chOff x="8729708" y="6238203"/>
            <a:chExt cx="3057483" cy="400111"/>
          </a:xfrm>
        </p:grpSpPr>
        <p:sp>
          <p:nvSpPr>
            <p:cNvPr id="18" name="Rectangle 27">
              <a:extLst>
                <a:ext uri="{FF2B5EF4-FFF2-40B4-BE49-F238E27FC236}">
                  <a16:creationId xmlns="" xmlns:a16="http://schemas.microsoft.com/office/drawing/2014/main" id="{12B1245F-F6C7-4988-9991-8E17F82BA9AF}"/>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23" name="TextBox 22">
              <a:extLst>
                <a:ext uri="{FF2B5EF4-FFF2-40B4-BE49-F238E27FC236}">
                  <a16:creationId xmlns="" xmlns:a16="http://schemas.microsoft.com/office/drawing/2014/main" id="{66FDF36D-2342-4DAE-9988-A4432DD3C3E6}"/>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24" name="Rectangle 23">
              <a:extLst>
                <a:ext uri="{FF2B5EF4-FFF2-40B4-BE49-F238E27FC236}">
                  <a16:creationId xmlns="" xmlns:a16="http://schemas.microsoft.com/office/drawing/2014/main" id="{638D07F1-86C0-40A4-9FED-79F7B34CB603}"/>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graphicFrame>
        <p:nvGraphicFramePr>
          <p:cNvPr id="25" name="Объект 5">
            <a:extLst>
              <a:ext uri="{FF2B5EF4-FFF2-40B4-BE49-F238E27FC236}">
                <a16:creationId xmlns="" xmlns:a16="http://schemas.microsoft.com/office/drawing/2014/main" id="{A3FA74BB-79D5-455E-872B-682E62792653}"/>
              </a:ext>
            </a:extLst>
          </p:cNvPr>
          <p:cNvGraphicFramePr>
            <a:graphicFrameLocks/>
          </p:cNvGraphicFramePr>
          <p:nvPr>
            <p:extLst>
              <p:ext uri="{D42A27DB-BD31-4B8C-83A1-F6EECF244321}">
                <p14:modId xmlns:p14="http://schemas.microsoft.com/office/powerpoint/2010/main" val="816639699"/>
              </p:ext>
            </p:extLst>
          </p:nvPr>
        </p:nvGraphicFramePr>
        <p:xfrm>
          <a:off x="7128009" y="2309575"/>
          <a:ext cx="4835391" cy="3369529"/>
        </p:xfrm>
        <a:graphic>
          <a:graphicData uri="http://schemas.openxmlformats.org/drawingml/2006/chart">
            <c:chart xmlns:c="http://schemas.openxmlformats.org/drawingml/2006/chart" xmlns:r="http://schemas.openxmlformats.org/officeDocument/2006/relationships" r:id="rId17"/>
          </a:graphicData>
        </a:graphic>
      </p:graphicFrame>
      <p:sp>
        <p:nvSpPr>
          <p:cNvPr id="27" name="TextBox 26">
            <a:extLst>
              <a:ext uri="{FF2B5EF4-FFF2-40B4-BE49-F238E27FC236}">
                <a16:creationId xmlns="" xmlns:a16="http://schemas.microsoft.com/office/drawing/2014/main" id="{AD4E44B8-471D-4605-99E8-9EEF6EFF7B55}"/>
              </a:ext>
            </a:extLst>
          </p:cNvPr>
          <p:cNvSpPr txBox="1"/>
          <p:nvPr/>
        </p:nvSpPr>
        <p:spPr>
          <a:xfrm>
            <a:off x="7472092" y="1955420"/>
            <a:ext cx="3994650" cy="276999"/>
          </a:xfrm>
          <a:prstGeom prst="rect">
            <a:avLst/>
          </a:prstGeom>
          <a:noFill/>
          <a:ln>
            <a:noFill/>
          </a:ln>
        </p:spPr>
        <p:txBody>
          <a:bodyPr wrap="square" rtlCol="0">
            <a:spAutoFit/>
          </a:bodyPr>
          <a:lstStyle/>
          <a:p>
            <a:pPr lvl="0" algn="ctr">
              <a:defRPr/>
            </a:pPr>
            <a:r>
              <a:rPr kumimoji="0" lang="ru-RU" sz="1200" b="1" i="0" u="none" strike="noStrike" kern="1200" cap="none" spc="0" normalizeH="0" baseline="0" noProof="0" dirty="0" err="1">
                <a:ln>
                  <a:noFill/>
                </a:ln>
                <a:solidFill>
                  <a:prstClr val="black"/>
                </a:solidFill>
                <a:effectLst/>
                <a:uLnTx/>
                <a:uFillTx/>
                <a:latin typeface="Arial"/>
                <a:ea typeface="+mn-ea"/>
                <a:cs typeface="+mn-cs"/>
              </a:rPr>
              <a:t>Сегменти</a:t>
            </a:r>
            <a:r>
              <a:rPr kumimoji="0" lang="ru-RU" sz="1200" b="1" i="0" u="none" strike="noStrike" kern="1200" cap="none" spc="0" normalizeH="0" baseline="0" noProof="0" dirty="0">
                <a:ln>
                  <a:noFill/>
                </a:ln>
                <a:solidFill>
                  <a:prstClr val="black"/>
                </a:solidFill>
                <a:effectLst/>
                <a:uLnTx/>
                <a:uFillTx/>
                <a:latin typeface="Arial"/>
                <a:ea typeface="+mn-ea"/>
                <a:cs typeface="+mn-cs"/>
              </a:rPr>
              <a:t> за </a:t>
            </a:r>
            <a:r>
              <a:rPr kumimoji="0" lang="ru-RU" sz="1200" b="1" i="0" u="none" strike="noStrike" kern="1200" cap="none" spc="0" normalizeH="0" baseline="0" noProof="0" dirty="0" err="1">
                <a:ln>
                  <a:noFill/>
                </a:ln>
                <a:solidFill>
                  <a:prstClr val="black"/>
                </a:solidFill>
                <a:effectLst/>
                <a:uLnTx/>
                <a:uFillTx/>
                <a:latin typeface="Arial"/>
                <a:ea typeface="+mn-ea"/>
                <a:cs typeface="+mn-cs"/>
              </a:rPr>
              <a:t>патернами</a:t>
            </a:r>
            <a:r>
              <a:rPr kumimoji="0" lang="ru-RU" sz="1200" b="1" i="0" u="none" strike="noStrike" kern="1200" cap="none" spc="0" normalizeH="0" baseline="0" noProof="0" dirty="0">
                <a:ln>
                  <a:noFill/>
                </a:ln>
                <a:solidFill>
                  <a:prstClr val="black"/>
                </a:solidFill>
                <a:effectLst/>
                <a:uLnTx/>
                <a:uFillTx/>
                <a:latin typeface="Arial"/>
                <a:ea typeface="+mn-ea"/>
                <a:cs typeface="+mn-cs"/>
              </a:rPr>
              <a:t> </a:t>
            </a:r>
            <a:r>
              <a:rPr kumimoji="0" lang="ru-RU" sz="1200" b="1" i="0" u="none" strike="noStrike" kern="1200" cap="none" spc="0" normalizeH="0" baseline="0" noProof="0" dirty="0" err="1">
                <a:ln>
                  <a:noFill/>
                </a:ln>
                <a:solidFill>
                  <a:prstClr val="black"/>
                </a:solidFill>
                <a:effectLst/>
                <a:uLnTx/>
                <a:uFillTx/>
                <a:latin typeface="Arial"/>
                <a:ea typeface="+mn-ea"/>
                <a:cs typeface="+mn-cs"/>
              </a:rPr>
              <a:t>комунікації</a:t>
            </a:r>
            <a:endParaRPr kumimoji="0" lang="ru-RU" sz="1200" b="1" i="0" u="none" strike="noStrike" kern="1200" cap="none" spc="0" normalizeH="0" baseline="0" noProof="0" dirty="0">
              <a:ln>
                <a:noFill/>
              </a:ln>
              <a:solidFill>
                <a:prstClr val="black"/>
              </a:solidFill>
              <a:effectLst/>
              <a:uLnTx/>
              <a:uFillTx/>
              <a:latin typeface="Arial"/>
              <a:ea typeface="+mn-ea"/>
              <a:cs typeface="+mn-cs"/>
            </a:endParaRPr>
          </a:p>
        </p:txBody>
      </p:sp>
      <p:sp>
        <p:nvSpPr>
          <p:cNvPr id="37" name="Espace réservé du texte 2">
            <a:extLst>
              <a:ext uri="{FF2B5EF4-FFF2-40B4-BE49-F238E27FC236}">
                <a16:creationId xmlns="" xmlns:a16="http://schemas.microsoft.com/office/drawing/2014/main" id="{EB2934B0-665B-48E3-8EA7-122173BBB86F}"/>
              </a:ext>
            </a:extLst>
          </p:cNvPr>
          <p:cNvSpPr>
            <a:spLocks noGrp="1"/>
          </p:cNvSpPr>
          <p:nvPr>
            <p:custDataLst>
              <p:tags r:id="rId4"/>
            </p:custDataLst>
          </p:nvPr>
        </p:nvSpPr>
        <p:spPr bwMode="auto">
          <a:xfrm>
            <a:off x="-735195" y="5013509"/>
            <a:ext cx="2325688"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16"/>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endParaRPr lang="en-US" sz="1200" dirty="0">
              <a:sym typeface="+mn-lt"/>
            </a:endParaRPr>
          </a:p>
        </p:txBody>
      </p:sp>
      <p:sp>
        <p:nvSpPr>
          <p:cNvPr id="39" name="Espace réservé du texte 2">
            <a:extLst>
              <a:ext uri="{FF2B5EF4-FFF2-40B4-BE49-F238E27FC236}">
                <a16:creationId xmlns="" xmlns:a16="http://schemas.microsoft.com/office/drawing/2014/main" id="{6A6FA7D5-C399-4CF7-A24B-54F66B1FAE30}"/>
              </a:ext>
            </a:extLst>
          </p:cNvPr>
          <p:cNvSpPr>
            <a:spLocks noGrp="1"/>
          </p:cNvSpPr>
          <p:nvPr>
            <p:custDataLst>
              <p:tags r:id="rId5"/>
            </p:custDataLst>
          </p:nvPr>
        </p:nvSpPr>
        <p:spPr bwMode="auto">
          <a:xfrm>
            <a:off x="-735194" y="5246872"/>
            <a:ext cx="3529013"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16"/>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endParaRPr lang="en-US" sz="1200" dirty="0">
              <a:sym typeface="+mn-lt"/>
            </a:endParaRPr>
          </a:p>
        </p:txBody>
      </p:sp>
    </p:spTree>
    <p:extLst>
      <p:ext uri="{BB962C8B-B14F-4D97-AF65-F5344CB8AC3E}">
        <p14:creationId xmlns:p14="http://schemas.microsoft.com/office/powerpoint/2010/main" val="10479275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38607" y="676794"/>
            <a:ext cx="7394532" cy="956958"/>
          </a:xfrm>
        </p:spPr>
        <p:txBody>
          <a:bodyPr/>
          <a:lstStyle/>
          <a:p>
            <a:r>
              <a:rPr lang="uk-UA">
                <a:solidFill>
                  <a:srgbClr val="0070C0"/>
                </a:solidFill>
                <a:latin typeface="Arial" panose="020B0604020202020204" pitchFamily="34" charset="0"/>
                <a:cs typeface="Arial" panose="020B0604020202020204" pitchFamily="34" charset="0"/>
              </a:rPr>
              <a:t> </a:t>
            </a:r>
            <a:endParaRPr lang="en-US">
              <a:solidFill>
                <a:srgbClr val="0070C0"/>
              </a:solidFill>
              <a:latin typeface="Arial" panose="020B0604020202020204" pitchFamily="34" charset="0"/>
              <a:cs typeface="Arial" panose="020B0604020202020204" pitchFamily="34" charset="0"/>
            </a:endParaRPr>
          </a:p>
        </p:txBody>
      </p:sp>
      <p:sp>
        <p:nvSpPr>
          <p:cNvPr id="3" name="Подзаголовок 2"/>
          <p:cNvSpPr>
            <a:spLocks noGrp="1"/>
          </p:cNvSpPr>
          <p:nvPr>
            <p:ph type="subTitle" idx="1"/>
          </p:nvPr>
        </p:nvSpPr>
        <p:spPr>
          <a:xfrm>
            <a:off x="572655" y="2692400"/>
            <a:ext cx="11176000" cy="1655762"/>
          </a:xfrm>
        </p:spPr>
        <p:txBody>
          <a:bodyPr>
            <a:noAutofit/>
          </a:bodyPr>
          <a:lstStyle/>
          <a:p>
            <a:pPr algn="l"/>
            <a:r>
              <a:rPr lang="uk-UA" sz="5400" b="1">
                <a:solidFill>
                  <a:schemeClr val="tx2"/>
                </a:solidFill>
                <a:latin typeface="Arial" panose="020B0604020202020204" pitchFamily="34" charset="0"/>
                <a:cs typeface="Arial" panose="020B0604020202020204" pitchFamily="34" charset="0"/>
              </a:rPr>
              <a:t>Кореляції</a:t>
            </a:r>
            <a:endParaRPr lang="it-IT" sz="5400" b="1">
              <a:solidFill>
                <a:schemeClr val="tx2"/>
              </a:solidFill>
              <a:latin typeface="Arial" panose="020B0604020202020204" pitchFamily="34" charset="0"/>
              <a:cs typeface="Arial" panose="020B0604020202020204" pitchFamily="34" charset="0"/>
            </a:endParaRPr>
          </a:p>
        </p:txBody>
      </p:sp>
      <p:pic>
        <p:nvPicPr>
          <p:cNvPr id="9" name="Рисунок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20217" y="5724051"/>
            <a:ext cx="2771783" cy="654787"/>
          </a:xfrm>
          <a:prstGeom prst="rect">
            <a:avLst/>
          </a:prstGeom>
        </p:spPr>
      </p:pic>
      <p:sp>
        <p:nvSpPr>
          <p:cNvPr id="5" name="Rectangle 4">
            <a:extLst>
              <a:ext uri="{FF2B5EF4-FFF2-40B4-BE49-F238E27FC236}">
                <a16:creationId xmlns="" xmlns:a16="http://schemas.microsoft.com/office/drawing/2014/main" id="{AD2BAAD8-C904-4507-80DE-B111712A6BBB}"/>
              </a:ext>
            </a:extLst>
          </p:cNvPr>
          <p:cNvSpPr/>
          <p:nvPr/>
        </p:nvSpPr>
        <p:spPr>
          <a:xfrm>
            <a:off x="92364" y="6456219"/>
            <a:ext cx="12099636" cy="383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_FINAL.jpg">
            <a:extLst>
              <a:ext uri="{FF2B5EF4-FFF2-40B4-BE49-F238E27FC236}">
                <a16:creationId xmlns="" xmlns:a16="http://schemas.microsoft.com/office/drawing/2014/main" id="{A53DA18C-7BFF-4577-B4B3-8CDB1A40EBFB}"/>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69656" y="448593"/>
            <a:ext cx="2171855" cy="707632"/>
          </a:xfrm>
          <a:prstGeom prst="rect">
            <a:avLst/>
          </a:prstGeom>
          <a:noFill/>
        </p:spPr>
      </p:pic>
      <p:pic>
        <p:nvPicPr>
          <p:cNvPr id="14" name="Picture 13" descr="C:\Users\yyesmukhanova\AppData\Local\Microsoft\Windows\INetCache\Content.Word\Horizontal_RGB_294.png">
            <a:extLst>
              <a:ext uri="{FF2B5EF4-FFF2-40B4-BE49-F238E27FC236}">
                <a16:creationId xmlns="" xmlns:a16="http://schemas.microsoft.com/office/drawing/2014/main" id="{1335DFD0-644B-44A1-8791-5D09622EE6D4}"/>
              </a:ext>
            </a:extLst>
          </p:cNvPr>
          <p:cNvPicPr/>
          <p:nvPr/>
        </p:nvPicPr>
        <p:blipFill rotWithShape="1">
          <a:blip r:embed="rId4" cstate="print">
            <a:extLst>
              <a:ext uri="{28A0092B-C50C-407E-A947-70E740481C1C}">
                <a14:useLocalDpi xmlns:a14="http://schemas.microsoft.com/office/drawing/2010/main" val="0"/>
              </a:ext>
            </a:extLst>
          </a:blip>
          <a:srcRect l="8975" t="7236" r="9230" b="14325"/>
          <a:stretch/>
        </p:blipFill>
        <p:spPr bwMode="auto">
          <a:xfrm>
            <a:off x="2592489" y="360221"/>
            <a:ext cx="2537511" cy="940694"/>
          </a:xfrm>
          <a:prstGeom prst="rect">
            <a:avLst/>
          </a:prstGeom>
          <a:noFill/>
          <a:ln>
            <a:noFill/>
          </a:ln>
          <a:extLst>
            <a:ext uri="{53640926-AAD7-44D8-BBD7-CCE9431645EC}">
              <a14:shadowObscured xmlns:a14="http://schemas.microsoft.com/office/drawing/2010/main"/>
            </a:ext>
          </a:extLst>
        </p:spPr>
      </p:pic>
      <p:pic>
        <p:nvPicPr>
          <p:cNvPr id="15" name="Graphique 8">
            <a:extLst>
              <a:ext uri="{FF2B5EF4-FFF2-40B4-BE49-F238E27FC236}">
                <a16:creationId xmlns="" xmlns:a16="http://schemas.microsoft.com/office/drawing/2014/main" id="{91E04A3F-3B4F-4056-B7D8-5CE5790F6BB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991350" y="530158"/>
            <a:ext cx="714250" cy="654228"/>
          </a:xfrm>
          <a:prstGeom prst="rect">
            <a:avLst/>
          </a:prstGeom>
        </p:spPr>
      </p:pic>
      <p:pic>
        <p:nvPicPr>
          <p:cNvPr id="11" name="Рисунок 3">
            <a:extLst>
              <a:ext uri="{FF2B5EF4-FFF2-40B4-BE49-F238E27FC236}">
                <a16:creationId xmlns="" xmlns:a16="http://schemas.microsoft.com/office/drawing/2014/main" id="{006FAFF4-A7CA-44F2-BC73-F616AEFB51F7}"/>
              </a:ext>
            </a:extLst>
          </p:cNvPr>
          <p:cNvPicPr>
            <a:picLocks noChangeAspect="1"/>
          </p:cNvPicPr>
          <p:nvPr/>
        </p:nvPicPr>
        <p:blipFill>
          <a:blip r:embed="rId6" cstate="print">
            <a:alphaModFix/>
            <a:duotone>
              <a:prstClr val="black"/>
              <a:srgbClr val="009D9C">
                <a:tint val="45000"/>
                <a:satMod val="400000"/>
              </a:srgbClr>
            </a:duotone>
            <a:extLst>
              <a:ext uri="{BEBA8EAE-BF5A-486C-A8C5-ECC9F3942E4B}">
                <a14:imgProps xmlns:a14="http://schemas.microsoft.com/office/drawing/2010/main">
                  <a14:imgLayer r:embed="rId7">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0"/>
            <a:ext cx="2292263" cy="1633752"/>
          </a:xfrm>
          <a:prstGeom prst="rect">
            <a:avLst/>
          </a:prstGeom>
        </p:spPr>
      </p:pic>
      <p:cxnSp>
        <p:nvCxnSpPr>
          <p:cNvPr id="12" name="Прямая соединительная линия 5">
            <a:extLst>
              <a:ext uri="{FF2B5EF4-FFF2-40B4-BE49-F238E27FC236}">
                <a16:creationId xmlns="" xmlns:a16="http://schemas.microsoft.com/office/drawing/2014/main" id="{21AC8B06-FA04-4049-908A-3A6EFF0E883E}"/>
              </a:ext>
            </a:extLst>
          </p:cNvPr>
          <p:cNvCxnSpPr>
            <a:cxnSpLocks/>
          </p:cNvCxnSpPr>
          <p:nvPr/>
        </p:nvCxnSpPr>
        <p:spPr>
          <a:xfrm>
            <a:off x="0" y="1633752"/>
            <a:ext cx="10510982" cy="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04923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9" name="Object 8" hidden="1">
            <a:extLst>
              <a:ext uri="{FF2B5EF4-FFF2-40B4-BE49-F238E27FC236}">
                <a16:creationId xmlns="" xmlns:a16="http://schemas.microsoft.com/office/drawing/2014/main" id="{7DF3F173-A73F-43AC-96B1-34A216F0635D}"/>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4451" name="think-cell Slide" r:id="rId7" imgW="395" imgH="396" progId="TCLayout.ActiveDocument.1">
                  <p:embed/>
                </p:oleObj>
              </mc:Choice>
              <mc:Fallback>
                <p:oleObj name="think-cell Slide" r:id="rId7" imgW="395" imgH="396" progId="TCLayout.ActiveDocument.1">
                  <p:embed/>
                  <p:pic>
                    <p:nvPicPr>
                      <p:cNvPr id="9" name="Object 8" hidden="1">
                        <a:extLst>
                          <a:ext uri="{FF2B5EF4-FFF2-40B4-BE49-F238E27FC236}">
                            <a16:creationId xmlns="" xmlns:a16="http://schemas.microsoft.com/office/drawing/2014/main" id="{7DF3F173-A73F-43AC-96B1-34A216F0635D}"/>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 xmlns:a16="http://schemas.microsoft.com/office/drawing/2014/main" id="{D04889FD-0F9E-4067-8B88-58A5C7B9A821}"/>
              </a:ext>
            </a:extLst>
          </p:cNvPr>
          <p:cNvSpPr/>
          <p:nvPr>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1400">
              <a:latin typeface="Arial" panose="020B0604020202020204" pitchFamily="34" charset="0"/>
              <a:sym typeface="Arial" panose="020B0604020202020204" pitchFamily="34" charset="0"/>
            </a:endParaRPr>
          </a:p>
        </p:txBody>
      </p:sp>
      <p:pic>
        <p:nvPicPr>
          <p:cNvPr id="21" name="Picture 20" descr="LOGO_FINAL.jpg">
            <a:extLst>
              <a:ext uri="{FF2B5EF4-FFF2-40B4-BE49-F238E27FC236}">
                <a16:creationId xmlns="" xmlns:a16="http://schemas.microsoft.com/office/drawing/2014/main" id="{F2FB306D-7085-4950-8B24-AF0C9D4F167A}"/>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106296" y="90701"/>
            <a:ext cx="2171855" cy="707632"/>
          </a:xfrm>
          <a:prstGeom prst="rect">
            <a:avLst/>
          </a:prstGeom>
          <a:noFill/>
        </p:spPr>
      </p:pic>
      <p:pic>
        <p:nvPicPr>
          <p:cNvPr id="25" name="Picture 24" descr="C:\Users\yyesmukhanova\AppData\Local\Microsoft\Windows\INetCache\Content.Word\Horizontal_RGB_294.png">
            <a:extLst>
              <a:ext uri="{FF2B5EF4-FFF2-40B4-BE49-F238E27FC236}">
                <a16:creationId xmlns="" xmlns:a16="http://schemas.microsoft.com/office/drawing/2014/main" id="{7EA03853-42AE-4812-8FA8-C49B8893CAA5}"/>
              </a:ext>
            </a:extLst>
          </p:cNvPr>
          <p:cNvPicPr/>
          <p:nvPr/>
        </p:nvPicPr>
        <p:blipFill rotWithShape="1">
          <a:blip r:embed="rId10" cstate="print">
            <a:extLst>
              <a:ext uri="{28A0092B-C50C-407E-A947-70E740481C1C}">
                <a14:useLocalDpi xmlns:a14="http://schemas.microsoft.com/office/drawing/2010/main" val="0"/>
              </a:ext>
            </a:extLst>
          </a:blip>
          <a:srcRect l="8975" t="7236" r="9230" b="14325"/>
          <a:stretch/>
        </p:blipFill>
        <p:spPr bwMode="auto">
          <a:xfrm>
            <a:off x="2381965" y="-25830"/>
            <a:ext cx="2537511" cy="940694"/>
          </a:xfrm>
          <a:prstGeom prst="rect">
            <a:avLst/>
          </a:prstGeom>
          <a:noFill/>
          <a:ln>
            <a:noFill/>
          </a:ln>
          <a:extLst>
            <a:ext uri="{53640926-AAD7-44D8-BBD7-CCE9431645EC}">
              <a14:shadowObscured xmlns:a14="http://schemas.microsoft.com/office/drawing/2010/main"/>
            </a:ext>
          </a:extLst>
        </p:spPr>
      </p:pic>
      <p:pic>
        <p:nvPicPr>
          <p:cNvPr id="26" name="Graphique 8">
            <a:extLst>
              <a:ext uri="{FF2B5EF4-FFF2-40B4-BE49-F238E27FC236}">
                <a16:creationId xmlns="" xmlns:a16="http://schemas.microsoft.com/office/drawing/2014/main" id="{A54A466E-E413-4188-AA4B-1EC7ACE0FC81}"/>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6593449" y="41204"/>
            <a:ext cx="928172" cy="850173"/>
          </a:xfrm>
          <a:prstGeom prst="rect">
            <a:avLst/>
          </a:prstGeom>
        </p:spPr>
      </p:pic>
      <p:cxnSp>
        <p:nvCxnSpPr>
          <p:cNvPr id="74" name="Straight Arrow Connector 73">
            <a:extLst>
              <a:ext uri="{FF2B5EF4-FFF2-40B4-BE49-F238E27FC236}">
                <a16:creationId xmlns="" xmlns:a16="http://schemas.microsoft.com/office/drawing/2014/main" id="{88E92880-78C1-4557-AF9B-EBC3C1AE61F2}"/>
              </a:ext>
            </a:extLst>
          </p:cNvPr>
          <p:cNvCxnSpPr/>
          <p:nvPr/>
        </p:nvCxnSpPr>
        <p:spPr>
          <a:xfrm>
            <a:off x="5702482" y="3402972"/>
            <a:ext cx="0" cy="18000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45" name="Straight Arrow Connector 144">
            <a:extLst>
              <a:ext uri="{FF2B5EF4-FFF2-40B4-BE49-F238E27FC236}">
                <a16:creationId xmlns="" xmlns:a16="http://schemas.microsoft.com/office/drawing/2014/main" id="{36148C11-C665-44E7-83B9-78C77EFF31A1}"/>
              </a:ext>
            </a:extLst>
          </p:cNvPr>
          <p:cNvCxnSpPr/>
          <p:nvPr/>
        </p:nvCxnSpPr>
        <p:spPr>
          <a:xfrm>
            <a:off x="8534294" y="3427780"/>
            <a:ext cx="0" cy="18000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46" name="Straight Arrow Connector 145">
            <a:extLst>
              <a:ext uri="{FF2B5EF4-FFF2-40B4-BE49-F238E27FC236}">
                <a16:creationId xmlns="" xmlns:a16="http://schemas.microsoft.com/office/drawing/2014/main" id="{E46E9CAE-E785-4F01-92DD-DB20401B01AB}"/>
              </a:ext>
            </a:extLst>
          </p:cNvPr>
          <p:cNvCxnSpPr/>
          <p:nvPr/>
        </p:nvCxnSpPr>
        <p:spPr>
          <a:xfrm flipV="1">
            <a:off x="8548471" y="4706673"/>
            <a:ext cx="0" cy="18965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47" name="Straight Arrow Connector 146">
            <a:extLst>
              <a:ext uri="{FF2B5EF4-FFF2-40B4-BE49-F238E27FC236}">
                <a16:creationId xmlns="" xmlns:a16="http://schemas.microsoft.com/office/drawing/2014/main" id="{23A35AD0-938C-4818-B043-18C5C9D42805}"/>
              </a:ext>
            </a:extLst>
          </p:cNvPr>
          <p:cNvCxnSpPr/>
          <p:nvPr/>
        </p:nvCxnSpPr>
        <p:spPr>
          <a:xfrm>
            <a:off x="8537836" y="5238860"/>
            <a:ext cx="0" cy="18000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58" name="Straight Arrow Connector 157">
            <a:extLst>
              <a:ext uri="{FF2B5EF4-FFF2-40B4-BE49-F238E27FC236}">
                <a16:creationId xmlns="" xmlns:a16="http://schemas.microsoft.com/office/drawing/2014/main" id="{68AF537E-AA6B-4FF3-99F6-03B8BF63CC32}"/>
              </a:ext>
            </a:extLst>
          </p:cNvPr>
          <p:cNvCxnSpPr/>
          <p:nvPr/>
        </p:nvCxnSpPr>
        <p:spPr>
          <a:xfrm>
            <a:off x="11334205" y="2889059"/>
            <a:ext cx="0" cy="18000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59" name="Straight Arrow Connector 158">
            <a:extLst>
              <a:ext uri="{FF2B5EF4-FFF2-40B4-BE49-F238E27FC236}">
                <a16:creationId xmlns="" xmlns:a16="http://schemas.microsoft.com/office/drawing/2014/main" id="{5CB1BB40-007A-4987-8375-1DD20E67D0A8}"/>
              </a:ext>
            </a:extLst>
          </p:cNvPr>
          <p:cNvCxnSpPr/>
          <p:nvPr/>
        </p:nvCxnSpPr>
        <p:spPr>
          <a:xfrm>
            <a:off x="11337746" y="3094623"/>
            <a:ext cx="0" cy="18000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60" name="Straight Arrow Connector 159">
            <a:extLst>
              <a:ext uri="{FF2B5EF4-FFF2-40B4-BE49-F238E27FC236}">
                <a16:creationId xmlns="" xmlns:a16="http://schemas.microsoft.com/office/drawing/2014/main" id="{4CC01B9F-673F-4E15-AD4C-37BBD1DDDA9F}"/>
              </a:ext>
            </a:extLst>
          </p:cNvPr>
          <p:cNvCxnSpPr/>
          <p:nvPr/>
        </p:nvCxnSpPr>
        <p:spPr>
          <a:xfrm>
            <a:off x="11341288" y="4629255"/>
            <a:ext cx="0" cy="18000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 xmlns:a16="http://schemas.microsoft.com/office/drawing/2014/main" id="{CF3B9FFE-5642-4B91-9983-9FDC5BA2A4B5}"/>
              </a:ext>
            </a:extLst>
          </p:cNvPr>
          <p:cNvSpPr/>
          <p:nvPr/>
        </p:nvSpPr>
        <p:spPr>
          <a:xfrm>
            <a:off x="292451" y="2319635"/>
            <a:ext cx="2213627" cy="461665"/>
          </a:xfrm>
          <a:prstGeom prst="rect">
            <a:avLst/>
          </a:prstGeom>
        </p:spPr>
        <p:txBody>
          <a:bodyPr wrap="square">
            <a:spAutoFit/>
          </a:bodyPr>
          <a:lstStyle/>
          <a:p>
            <a:r>
              <a:rPr lang="en-US" sz="1200">
                <a:solidFill>
                  <a:schemeClr val="bg1"/>
                </a:solidFill>
                <a:latin typeface="Arial" panose="020B0604020202020204" pitchFamily="34" charset="0"/>
                <a:cs typeface="Arial" panose="020B0604020202020204" pitchFamily="34" charset="0"/>
              </a:rPr>
              <a:t>Pearson correlation coefficient</a:t>
            </a:r>
            <a:endParaRPr lang="en-US" sz="1200">
              <a:solidFill>
                <a:schemeClr val="bg1"/>
              </a:solidFill>
            </a:endParaRPr>
          </a:p>
        </p:txBody>
      </p:sp>
      <p:sp>
        <p:nvSpPr>
          <p:cNvPr id="27" name="TextBox 26">
            <a:extLst>
              <a:ext uri="{FF2B5EF4-FFF2-40B4-BE49-F238E27FC236}">
                <a16:creationId xmlns="" xmlns:a16="http://schemas.microsoft.com/office/drawing/2014/main" id="{8133B0F9-3201-4038-ABD2-7310F0971A1F}"/>
              </a:ext>
            </a:extLst>
          </p:cNvPr>
          <p:cNvSpPr txBox="1"/>
          <p:nvPr/>
        </p:nvSpPr>
        <p:spPr>
          <a:xfrm>
            <a:off x="324209" y="1031467"/>
            <a:ext cx="1770678" cy="369332"/>
          </a:xfrm>
          <a:prstGeom prst="rect">
            <a:avLst/>
          </a:prstGeom>
          <a:noFill/>
        </p:spPr>
        <p:txBody>
          <a:bodyPr wrap="none" rtlCol="0">
            <a:spAutoFit/>
          </a:bodyPr>
          <a:lstStyle/>
          <a:p>
            <a:r>
              <a:rPr lang="uk-UA" dirty="0">
                <a:solidFill>
                  <a:schemeClr val="bg2"/>
                </a:solidFill>
              </a:rPr>
              <a:t>Взаємозв'язки </a:t>
            </a:r>
            <a:endParaRPr lang="en-US" dirty="0">
              <a:solidFill>
                <a:schemeClr val="bg2"/>
              </a:solidFill>
            </a:endParaRPr>
          </a:p>
        </p:txBody>
      </p:sp>
      <p:graphicFrame>
        <p:nvGraphicFramePr>
          <p:cNvPr id="22" name="Table 10">
            <a:extLst>
              <a:ext uri="{FF2B5EF4-FFF2-40B4-BE49-F238E27FC236}">
                <a16:creationId xmlns="" xmlns:a16="http://schemas.microsoft.com/office/drawing/2014/main" id="{F22A0735-3794-4E26-9A08-52FED913D22A}"/>
              </a:ext>
            </a:extLst>
          </p:cNvPr>
          <p:cNvGraphicFramePr>
            <a:graphicFrameLocks noGrp="1"/>
          </p:cNvGraphicFramePr>
          <p:nvPr>
            <p:extLst>
              <p:ext uri="{D42A27DB-BD31-4B8C-83A1-F6EECF244321}">
                <p14:modId xmlns:p14="http://schemas.microsoft.com/office/powerpoint/2010/main" val="2586830153"/>
              </p:ext>
            </p:extLst>
          </p:nvPr>
        </p:nvGraphicFramePr>
        <p:xfrm>
          <a:off x="412755" y="1675705"/>
          <a:ext cx="8117001" cy="4560456"/>
        </p:xfrm>
        <a:graphic>
          <a:graphicData uri="http://schemas.openxmlformats.org/drawingml/2006/table">
            <a:tbl>
              <a:tblPr firstRow="1" bandRow="1">
                <a:tableStyleId>{5C22544A-7EE6-4342-B048-85BDC9FD1C3A}</a:tableStyleId>
              </a:tblPr>
              <a:tblGrid>
                <a:gridCol w="1810951">
                  <a:extLst>
                    <a:ext uri="{9D8B030D-6E8A-4147-A177-3AD203B41FA5}">
                      <a16:colId xmlns="" xmlns:a16="http://schemas.microsoft.com/office/drawing/2014/main" val="3940030284"/>
                    </a:ext>
                  </a:extLst>
                </a:gridCol>
                <a:gridCol w="1595392">
                  <a:extLst>
                    <a:ext uri="{9D8B030D-6E8A-4147-A177-3AD203B41FA5}">
                      <a16:colId xmlns="" xmlns:a16="http://schemas.microsoft.com/office/drawing/2014/main" val="3567803506"/>
                    </a:ext>
                  </a:extLst>
                </a:gridCol>
                <a:gridCol w="1049380">
                  <a:extLst>
                    <a:ext uri="{9D8B030D-6E8A-4147-A177-3AD203B41FA5}">
                      <a16:colId xmlns="" xmlns:a16="http://schemas.microsoft.com/office/drawing/2014/main" val="4274318277"/>
                    </a:ext>
                  </a:extLst>
                </a:gridCol>
                <a:gridCol w="1220426">
                  <a:extLst>
                    <a:ext uri="{9D8B030D-6E8A-4147-A177-3AD203B41FA5}">
                      <a16:colId xmlns="" xmlns:a16="http://schemas.microsoft.com/office/drawing/2014/main" val="2960667154"/>
                    </a:ext>
                  </a:extLst>
                </a:gridCol>
                <a:gridCol w="1220426">
                  <a:extLst>
                    <a:ext uri="{9D8B030D-6E8A-4147-A177-3AD203B41FA5}">
                      <a16:colId xmlns="" xmlns:a16="http://schemas.microsoft.com/office/drawing/2014/main" val="2385511528"/>
                    </a:ext>
                  </a:extLst>
                </a:gridCol>
                <a:gridCol w="1220426">
                  <a:extLst>
                    <a:ext uri="{9D8B030D-6E8A-4147-A177-3AD203B41FA5}">
                      <a16:colId xmlns="" xmlns:a16="http://schemas.microsoft.com/office/drawing/2014/main" val="1955332545"/>
                    </a:ext>
                  </a:extLst>
                </a:gridCol>
              </a:tblGrid>
              <a:tr h="1119056">
                <a:tc>
                  <a:txBody>
                    <a:bodyPr/>
                    <a:lstStyle/>
                    <a:p>
                      <a:pPr algn="l" fontAlgn="ctr">
                        <a:spcBef>
                          <a:spcPts val="1200"/>
                        </a:spcBef>
                        <a:spcAft>
                          <a:spcPts val="1200"/>
                        </a:spcAft>
                      </a:pPr>
                      <a:endParaRPr lang="en-US" sz="900" b="0" i="0" u="none" strike="noStrike" dirty="0">
                        <a:solidFill>
                          <a:srgbClr val="000000"/>
                        </a:solidFill>
                        <a:effectLst/>
                        <a:latin typeface="Calibri" panose="020F0502020204030204" pitchFamily="34" charset="0"/>
                      </a:endParaRPr>
                    </a:p>
                  </a:txBody>
                  <a:tcPr marL="6200" marR="6200" marT="6200" marB="0" anchor="ctr">
                    <a:solidFill>
                      <a:schemeClr val="tx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uk-UA" sz="900" b="0" kern="1200" dirty="0">
                          <a:solidFill>
                            <a:schemeClr val="bg1"/>
                          </a:solidFill>
                          <a:latin typeface="+mn-lt"/>
                          <a:ea typeface="+mn-ea"/>
                          <a:cs typeface="+mn-cs"/>
                        </a:rPr>
                        <a:t>Середнє значення задоволеності послугами (</a:t>
                      </a:r>
                      <a:r>
                        <a:rPr lang="en-US" sz="900" b="0" kern="1200" dirty="0">
                          <a:solidFill>
                            <a:schemeClr val="bg1"/>
                          </a:solidFill>
                          <a:latin typeface="+mn-lt"/>
                          <a:ea typeface="+mn-ea"/>
                          <a:cs typeface="+mn-cs"/>
                        </a:rPr>
                        <a:t>Q1.6)</a:t>
                      </a:r>
                      <a:r>
                        <a:rPr lang="uk-UA" sz="900" b="0" kern="1200" dirty="0">
                          <a:solidFill>
                            <a:schemeClr val="bg1"/>
                          </a:solidFill>
                          <a:latin typeface="+mn-lt"/>
                          <a:ea typeface="+mn-ea"/>
                          <a:cs typeface="+mn-cs"/>
                        </a:rPr>
                        <a:t>*</a:t>
                      </a:r>
                      <a:endParaRPr lang="en-US" sz="900" b="0" kern="1200" dirty="0">
                        <a:solidFill>
                          <a:schemeClr val="bg1"/>
                        </a:solidFill>
                        <a:latin typeface="+mn-lt"/>
                        <a:ea typeface="+mn-ea"/>
                        <a:cs typeface="+mn-cs"/>
                      </a:endParaRPr>
                    </a:p>
                  </a:txBody>
                  <a:tcPr marL="6200" marR="6200" marT="6200" marB="0" anchor="ctr">
                    <a:solidFill>
                      <a:schemeClr val="tx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uk-UA" sz="900" b="0" kern="1200" noProof="0" dirty="0">
                          <a:solidFill>
                            <a:schemeClr val="bg1"/>
                          </a:solidFill>
                          <a:latin typeface="+mn-lt"/>
                          <a:ea typeface="+mn-ea"/>
                          <a:cs typeface="+mn-cs"/>
                        </a:rPr>
                        <a:t>Які способи інформування органів місцевого</a:t>
                      </a:r>
                      <a:r>
                        <a:rPr lang="en-US" sz="900" b="0" kern="1200" noProof="0" dirty="0">
                          <a:solidFill>
                            <a:schemeClr val="bg1"/>
                          </a:solidFill>
                          <a:latin typeface="+mn-lt"/>
                          <a:ea typeface="+mn-ea"/>
                          <a:cs typeface="+mn-cs"/>
                        </a:rPr>
                        <a:t> </a:t>
                      </a:r>
                      <a:r>
                        <a:rPr lang="uk-UA" sz="900" b="0" kern="1200" noProof="0" dirty="0">
                          <a:solidFill>
                            <a:schemeClr val="bg1"/>
                          </a:solidFill>
                          <a:latin typeface="+mn-lt"/>
                          <a:ea typeface="+mn-ea"/>
                          <a:cs typeface="+mn-cs"/>
                        </a:rPr>
                        <a:t>самоврядування про якість послуг Вам відомі</a:t>
                      </a:r>
                      <a:r>
                        <a:rPr lang="en-US" sz="900" b="0" kern="1200" noProof="0" dirty="0">
                          <a:solidFill>
                            <a:schemeClr val="bg1"/>
                          </a:solidFill>
                          <a:latin typeface="+mn-lt"/>
                          <a:ea typeface="+mn-ea"/>
                          <a:cs typeface="+mn-cs"/>
                        </a:rPr>
                        <a:t> (Q1.13)</a:t>
                      </a:r>
                      <a:endParaRPr lang="uk-UA" sz="900" b="0" kern="1200" noProof="0" dirty="0">
                        <a:solidFill>
                          <a:schemeClr val="bg1"/>
                        </a:solidFill>
                        <a:latin typeface="+mn-lt"/>
                        <a:ea typeface="+mn-ea"/>
                        <a:cs typeface="+mn-cs"/>
                      </a:endParaRPr>
                    </a:p>
                  </a:txBody>
                  <a:tcPr marL="6200" marR="6200" marT="6200" marB="0" anchor="ctr">
                    <a:solidFill>
                      <a:schemeClr val="tx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sz="900" b="0" kern="1200" dirty="0">
                          <a:solidFill>
                            <a:schemeClr val="bg1"/>
                          </a:solidFill>
                          <a:latin typeface="+mn-lt"/>
                          <a:ea typeface="+mn-ea"/>
                          <a:cs typeface="+mn-cs"/>
                        </a:rPr>
                        <a:t>Чи </a:t>
                      </a:r>
                      <a:r>
                        <a:rPr lang="ru-RU" sz="900" b="0" kern="1200" dirty="0" err="1">
                          <a:solidFill>
                            <a:schemeClr val="bg1"/>
                          </a:solidFill>
                          <a:latin typeface="+mn-lt"/>
                          <a:ea typeface="+mn-ea"/>
                          <a:cs typeface="+mn-cs"/>
                        </a:rPr>
                        <a:t>ви</a:t>
                      </a:r>
                      <a:r>
                        <a:rPr lang="ru-RU" sz="900" b="0" kern="1200" dirty="0">
                          <a:solidFill>
                            <a:schemeClr val="bg1"/>
                          </a:solidFill>
                          <a:latin typeface="+mn-lt"/>
                          <a:ea typeface="+mn-ea"/>
                          <a:cs typeface="+mn-cs"/>
                        </a:rPr>
                        <a:t> належите до </a:t>
                      </a:r>
                      <a:r>
                        <a:rPr lang="ru-RU" sz="900" b="0" kern="1200" dirty="0" err="1">
                          <a:solidFill>
                            <a:schemeClr val="bg1"/>
                          </a:solidFill>
                          <a:latin typeface="+mn-lt"/>
                          <a:ea typeface="+mn-ea"/>
                          <a:cs typeface="+mn-cs"/>
                        </a:rPr>
                        <a:t>якоїсь</a:t>
                      </a:r>
                      <a:r>
                        <a:rPr lang="ru-RU" sz="900" b="0" kern="1200" dirty="0">
                          <a:solidFill>
                            <a:schemeClr val="bg1"/>
                          </a:solidFill>
                          <a:latin typeface="+mn-lt"/>
                          <a:ea typeface="+mn-ea"/>
                          <a:cs typeface="+mn-cs"/>
                        </a:rPr>
                        <a:t> з </a:t>
                      </a:r>
                      <a:r>
                        <a:rPr lang="ru-RU" sz="900" b="0" kern="1200" dirty="0" err="1">
                          <a:solidFill>
                            <a:schemeClr val="bg1"/>
                          </a:solidFill>
                          <a:latin typeface="+mn-lt"/>
                          <a:ea typeface="+mn-ea"/>
                          <a:cs typeface="+mn-cs"/>
                        </a:rPr>
                        <a:t>наведених</a:t>
                      </a:r>
                      <a:r>
                        <a:rPr lang="ru-RU" sz="900" b="0" kern="1200" dirty="0">
                          <a:solidFill>
                            <a:schemeClr val="bg1"/>
                          </a:solidFill>
                          <a:latin typeface="+mn-lt"/>
                          <a:ea typeface="+mn-ea"/>
                          <a:cs typeface="+mn-cs"/>
                        </a:rPr>
                        <a:t> </a:t>
                      </a:r>
                      <a:r>
                        <a:rPr lang="ru-RU" sz="900" b="0" kern="1200" dirty="0" err="1">
                          <a:solidFill>
                            <a:schemeClr val="bg1"/>
                          </a:solidFill>
                          <a:latin typeface="+mn-lt"/>
                          <a:ea typeface="+mn-ea"/>
                          <a:cs typeface="+mn-cs"/>
                        </a:rPr>
                        <a:t>нижче</a:t>
                      </a:r>
                      <a:r>
                        <a:rPr lang="ru-RU" sz="900" b="0" kern="1200" dirty="0">
                          <a:solidFill>
                            <a:schemeClr val="bg1"/>
                          </a:solidFill>
                          <a:latin typeface="+mn-lt"/>
                          <a:ea typeface="+mn-ea"/>
                          <a:cs typeface="+mn-cs"/>
                        </a:rPr>
                        <a:t> </a:t>
                      </a:r>
                      <a:r>
                        <a:rPr lang="ru-RU" sz="900" b="0" kern="1200" dirty="0" err="1">
                          <a:solidFill>
                            <a:schemeClr val="bg1"/>
                          </a:solidFill>
                          <a:latin typeface="+mn-lt"/>
                          <a:ea typeface="+mn-ea"/>
                          <a:cs typeface="+mn-cs"/>
                        </a:rPr>
                        <a:t>груп</a:t>
                      </a:r>
                      <a:r>
                        <a:rPr lang="ru-RU" sz="900" b="0" kern="1200" dirty="0">
                          <a:solidFill>
                            <a:schemeClr val="bg1"/>
                          </a:solidFill>
                          <a:latin typeface="+mn-lt"/>
                          <a:ea typeface="+mn-ea"/>
                          <a:cs typeface="+mn-cs"/>
                        </a:rPr>
                        <a:t>? (</a:t>
                      </a:r>
                      <a:r>
                        <a:rPr lang="en-US" sz="900" b="0" kern="1200" dirty="0">
                          <a:solidFill>
                            <a:schemeClr val="bg1"/>
                          </a:solidFill>
                          <a:latin typeface="+mn-lt"/>
                          <a:ea typeface="+mn-ea"/>
                          <a:cs typeface="+mn-cs"/>
                        </a:rPr>
                        <a:t>Q7.1</a:t>
                      </a:r>
                      <a:r>
                        <a:rPr lang="ru-RU" sz="900" b="0" kern="1200" dirty="0">
                          <a:solidFill>
                            <a:schemeClr val="bg1"/>
                          </a:solidFill>
                          <a:latin typeface="+mn-lt"/>
                          <a:ea typeface="+mn-ea"/>
                          <a:cs typeface="+mn-cs"/>
                        </a:rPr>
                        <a:t>)</a:t>
                      </a:r>
                      <a:endParaRPr lang="en-US" sz="900" b="0" kern="1200" dirty="0">
                        <a:solidFill>
                          <a:schemeClr val="bg1"/>
                        </a:solidFill>
                        <a:latin typeface="+mn-lt"/>
                        <a:ea typeface="+mn-ea"/>
                        <a:cs typeface="+mn-cs"/>
                      </a:endParaRPr>
                    </a:p>
                  </a:txBody>
                  <a:tcPr marL="6200" marR="6200" marT="6200" marB="0" anchor="ctr">
                    <a:solidFill>
                      <a:schemeClr val="tx2"/>
                    </a:solidFill>
                  </a:tcP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r>
                        <a:rPr lang="ru-RU" sz="900" b="0" kern="1200" dirty="0">
                          <a:solidFill>
                            <a:schemeClr val="lt1"/>
                          </a:solidFill>
                          <a:latin typeface="+mn-lt"/>
                          <a:ea typeface="+mn-ea"/>
                          <a:cs typeface="+mn-cs"/>
                        </a:rPr>
                        <a:t>Чи </a:t>
                      </a:r>
                      <a:r>
                        <a:rPr lang="ru-RU" sz="900" b="0" kern="1200" dirty="0" err="1">
                          <a:solidFill>
                            <a:schemeClr val="lt1"/>
                          </a:solidFill>
                          <a:latin typeface="+mn-lt"/>
                          <a:ea typeface="+mn-ea"/>
                          <a:cs typeface="+mn-cs"/>
                        </a:rPr>
                        <a:t>відомо</a:t>
                      </a:r>
                      <a:r>
                        <a:rPr lang="ru-RU" sz="900" b="0" kern="1200" dirty="0">
                          <a:solidFill>
                            <a:schemeClr val="lt1"/>
                          </a:solidFill>
                          <a:latin typeface="+mn-lt"/>
                          <a:ea typeface="+mn-ea"/>
                          <a:cs typeface="+mn-cs"/>
                        </a:rPr>
                        <a:t> Вам про </a:t>
                      </a:r>
                      <a:r>
                        <a:rPr lang="ru-RU" sz="900" b="0" kern="1200" dirty="0" err="1">
                          <a:solidFill>
                            <a:schemeClr val="lt1"/>
                          </a:solidFill>
                          <a:latin typeface="+mn-lt"/>
                          <a:ea typeface="+mn-ea"/>
                          <a:cs typeface="+mn-cs"/>
                        </a:rPr>
                        <a:t>якісь</a:t>
                      </a:r>
                      <a:r>
                        <a:rPr lang="ru-RU" sz="900" b="0" kern="1200" dirty="0">
                          <a:solidFill>
                            <a:schemeClr val="lt1"/>
                          </a:solidFill>
                          <a:latin typeface="+mn-lt"/>
                          <a:ea typeface="+mn-ea"/>
                          <a:cs typeface="+mn-cs"/>
                        </a:rPr>
                        <a:t> </a:t>
                      </a:r>
                      <a:r>
                        <a:rPr lang="ru-RU" sz="900" b="0" kern="1200" dirty="0" err="1">
                          <a:solidFill>
                            <a:schemeClr val="lt1"/>
                          </a:solidFill>
                          <a:latin typeface="+mn-lt"/>
                          <a:ea typeface="+mn-ea"/>
                          <a:cs typeface="+mn-cs"/>
                        </a:rPr>
                        <a:t>організації</a:t>
                      </a:r>
                      <a:r>
                        <a:rPr lang="ru-RU" sz="900" b="0" kern="1200" dirty="0">
                          <a:solidFill>
                            <a:schemeClr val="lt1"/>
                          </a:solidFill>
                          <a:latin typeface="+mn-lt"/>
                          <a:ea typeface="+mn-ea"/>
                          <a:cs typeface="+mn-cs"/>
                        </a:rPr>
                        <a:t> такого типу у </a:t>
                      </a:r>
                      <a:r>
                        <a:rPr lang="ru-RU" sz="900" b="0" kern="1200" dirty="0" err="1">
                          <a:solidFill>
                            <a:schemeClr val="lt1"/>
                          </a:solidFill>
                          <a:latin typeface="+mn-lt"/>
                          <a:ea typeface="+mn-ea"/>
                          <a:cs typeface="+mn-cs"/>
                        </a:rPr>
                        <a:t>Вашій</a:t>
                      </a:r>
                      <a:r>
                        <a:rPr lang="ru-RU" sz="900" b="0" kern="1200" dirty="0">
                          <a:solidFill>
                            <a:schemeClr val="lt1"/>
                          </a:solidFill>
                          <a:latin typeface="+mn-lt"/>
                          <a:ea typeface="+mn-ea"/>
                          <a:cs typeface="+mn-cs"/>
                        </a:rPr>
                        <a:t> </a:t>
                      </a:r>
                      <a:r>
                        <a:rPr lang="ru-RU" sz="900" b="0" kern="1200" dirty="0" err="1">
                          <a:solidFill>
                            <a:schemeClr val="lt1"/>
                          </a:solidFill>
                          <a:latin typeface="+mn-lt"/>
                          <a:ea typeface="+mn-ea"/>
                          <a:cs typeface="+mn-cs"/>
                        </a:rPr>
                        <a:t>громаді</a:t>
                      </a:r>
                      <a:r>
                        <a:rPr lang="ru-RU" sz="900" b="0" kern="1200" dirty="0">
                          <a:solidFill>
                            <a:schemeClr val="lt1"/>
                          </a:solidFill>
                          <a:latin typeface="+mn-lt"/>
                          <a:ea typeface="+mn-ea"/>
                          <a:cs typeface="+mn-cs"/>
                        </a:rPr>
                        <a:t>?: </a:t>
                      </a:r>
                      <a:r>
                        <a:rPr lang="ru-RU" sz="900" b="0" kern="1200" dirty="0" err="1">
                          <a:solidFill>
                            <a:schemeClr val="lt1"/>
                          </a:solidFill>
                          <a:latin typeface="+mn-lt"/>
                          <a:ea typeface="+mn-ea"/>
                          <a:cs typeface="+mn-cs"/>
                        </a:rPr>
                        <a:t>Громадський</a:t>
                      </a:r>
                      <a:r>
                        <a:rPr lang="ru-RU" sz="900" b="0" kern="1200" dirty="0">
                          <a:solidFill>
                            <a:schemeClr val="lt1"/>
                          </a:solidFill>
                          <a:latin typeface="+mn-lt"/>
                          <a:ea typeface="+mn-ea"/>
                          <a:cs typeface="+mn-cs"/>
                        </a:rPr>
                        <a:t> </a:t>
                      </a:r>
                      <a:r>
                        <a:rPr lang="ru-RU" sz="900" b="0" kern="1200" dirty="0" err="1">
                          <a:solidFill>
                            <a:schemeClr val="lt1"/>
                          </a:solidFill>
                          <a:latin typeface="+mn-lt"/>
                          <a:ea typeface="+mn-ea"/>
                          <a:cs typeface="+mn-cs"/>
                        </a:rPr>
                        <a:t>неполітичний</a:t>
                      </a:r>
                      <a:r>
                        <a:rPr lang="ru-RU" sz="900" b="0" kern="1200" dirty="0">
                          <a:solidFill>
                            <a:schemeClr val="lt1"/>
                          </a:solidFill>
                          <a:latin typeface="+mn-lt"/>
                          <a:ea typeface="+mn-ea"/>
                          <a:cs typeface="+mn-cs"/>
                        </a:rPr>
                        <a:t> </a:t>
                      </a:r>
                      <a:r>
                        <a:rPr lang="ru-RU" sz="900" b="0" kern="1200" dirty="0" err="1">
                          <a:solidFill>
                            <a:schemeClr val="lt1"/>
                          </a:solidFill>
                          <a:latin typeface="+mn-lt"/>
                          <a:ea typeface="+mn-ea"/>
                          <a:cs typeface="+mn-cs"/>
                        </a:rPr>
                        <a:t>рух</a:t>
                      </a:r>
                      <a:r>
                        <a:rPr lang="ru-RU" sz="900" b="0" kern="1200" dirty="0">
                          <a:solidFill>
                            <a:schemeClr val="lt1"/>
                          </a:solidFill>
                          <a:latin typeface="+mn-lt"/>
                          <a:ea typeface="+mn-ea"/>
                          <a:cs typeface="+mn-cs"/>
                        </a:rPr>
                        <a:t> (</a:t>
                      </a:r>
                      <a:r>
                        <a:rPr lang="en-US" sz="900" b="0" kern="1200" dirty="0">
                          <a:solidFill>
                            <a:schemeClr val="lt1"/>
                          </a:solidFill>
                          <a:latin typeface="+mn-lt"/>
                          <a:ea typeface="+mn-ea"/>
                          <a:cs typeface="+mn-cs"/>
                        </a:rPr>
                        <a:t>Q7.4</a:t>
                      </a:r>
                      <a:r>
                        <a:rPr lang="ru-RU" sz="900" b="0" kern="1200" dirty="0">
                          <a:solidFill>
                            <a:schemeClr val="lt1"/>
                          </a:solidFill>
                          <a:latin typeface="+mn-lt"/>
                          <a:ea typeface="+mn-ea"/>
                          <a:cs typeface="+mn-cs"/>
                        </a:rPr>
                        <a:t>)</a:t>
                      </a:r>
                      <a:endParaRPr lang="en-US" sz="900" b="0" kern="1200" dirty="0">
                        <a:solidFill>
                          <a:schemeClr val="lt1"/>
                        </a:solidFill>
                        <a:latin typeface="+mn-lt"/>
                        <a:ea typeface="+mn-ea"/>
                        <a:cs typeface="+mn-cs"/>
                      </a:endParaRPr>
                    </a:p>
                  </a:txBody>
                  <a:tcPr marL="6200" marR="6200" marT="6200" marB="0" anchor="ctr">
                    <a:solidFill>
                      <a:schemeClr val="tx2"/>
                    </a:solidFill>
                  </a:tcPr>
                </a:tc>
                <a:tc>
                  <a:txBody>
                    <a:bodyPr/>
                    <a:lstStyle/>
                    <a:p>
                      <a:pPr marL="0" marR="0" lvl="0" indent="0" algn="ctr" defTabSz="914400" rtl="0" eaLnBrk="1" fontAlgn="ctr" latinLnBrk="0" hangingPunct="1">
                        <a:lnSpc>
                          <a:spcPct val="100000"/>
                        </a:lnSpc>
                        <a:spcBef>
                          <a:spcPts val="600"/>
                        </a:spcBef>
                        <a:spcAft>
                          <a:spcPts val="600"/>
                        </a:spcAft>
                        <a:buClrTx/>
                        <a:buSzTx/>
                        <a:buFontTx/>
                        <a:buNone/>
                        <a:tabLst/>
                        <a:defRPr/>
                      </a:pPr>
                      <a:r>
                        <a:rPr lang="ru-RU" sz="900" b="0" kern="1200" dirty="0">
                          <a:solidFill>
                            <a:schemeClr val="lt1"/>
                          </a:solidFill>
                          <a:latin typeface="+mn-lt"/>
                          <a:ea typeface="+mn-ea"/>
                          <a:cs typeface="+mn-cs"/>
                        </a:rPr>
                        <a:t>Ви </a:t>
                      </a:r>
                      <a:r>
                        <a:rPr lang="ru-RU" sz="900" b="0" kern="1200" dirty="0" err="1">
                          <a:solidFill>
                            <a:schemeClr val="lt1"/>
                          </a:solidFill>
                          <a:latin typeface="+mn-lt"/>
                          <a:ea typeface="+mn-ea"/>
                          <a:cs typeface="+mn-cs"/>
                        </a:rPr>
                        <a:t>підтримуєте</a:t>
                      </a:r>
                      <a:r>
                        <a:rPr lang="ru-RU" sz="900" b="0" kern="1200" dirty="0">
                          <a:solidFill>
                            <a:schemeClr val="lt1"/>
                          </a:solidFill>
                          <a:latin typeface="+mn-lt"/>
                          <a:ea typeface="+mn-ea"/>
                          <a:cs typeface="+mn-cs"/>
                        </a:rPr>
                        <a:t> </a:t>
                      </a:r>
                      <a:r>
                        <a:rPr lang="ru-RU" sz="900" b="0" kern="1200" dirty="0" err="1">
                          <a:solidFill>
                            <a:schemeClr val="lt1"/>
                          </a:solidFill>
                          <a:latin typeface="+mn-lt"/>
                          <a:ea typeface="+mn-ea"/>
                          <a:cs typeface="+mn-cs"/>
                        </a:rPr>
                        <a:t>чи</a:t>
                      </a:r>
                      <a:r>
                        <a:rPr lang="ru-RU" sz="900" b="0" kern="1200" dirty="0">
                          <a:solidFill>
                            <a:schemeClr val="lt1"/>
                          </a:solidFill>
                          <a:latin typeface="+mn-lt"/>
                          <a:ea typeface="+mn-ea"/>
                          <a:cs typeface="+mn-cs"/>
                        </a:rPr>
                        <a:t> не </a:t>
                      </a:r>
                      <a:r>
                        <a:rPr lang="ru-RU" sz="900" b="0" kern="1200" dirty="0" err="1">
                          <a:solidFill>
                            <a:schemeClr val="lt1"/>
                          </a:solidFill>
                          <a:latin typeface="+mn-lt"/>
                          <a:ea typeface="+mn-ea"/>
                          <a:cs typeface="+mn-cs"/>
                        </a:rPr>
                        <a:t>підтримуєте</a:t>
                      </a:r>
                      <a:r>
                        <a:rPr lang="ru-RU" sz="900" b="0" kern="1200" dirty="0">
                          <a:solidFill>
                            <a:schemeClr val="lt1"/>
                          </a:solidFill>
                          <a:latin typeface="+mn-lt"/>
                          <a:ea typeface="+mn-ea"/>
                          <a:cs typeface="+mn-cs"/>
                        </a:rPr>
                        <a:t> реформу </a:t>
                      </a:r>
                      <a:r>
                        <a:rPr lang="ru-RU" sz="900" b="0" kern="1200" dirty="0" err="1">
                          <a:solidFill>
                            <a:schemeClr val="lt1"/>
                          </a:solidFill>
                          <a:latin typeface="+mn-lt"/>
                          <a:ea typeface="+mn-ea"/>
                          <a:cs typeface="+mn-cs"/>
                        </a:rPr>
                        <a:t>децентралізації</a:t>
                      </a:r>
                      <a:r>
                        <a:rPr lang="ru-RU" sz="900" b="0" kern="1200" dirty="0">
                          <a:solidFill>
                            <a:schemeClr val="lt1"/>
                          </a:solidFill>
                          <a:latin typeface="+mn-lt"/>
                          <a:ea typeface="+mn-ea"/>
                          <a:cs typeface="+mn-cs"/>
                        </a:rPr>
                        <a:t> (</a:t>
                      </a:r>
                      <a:r>
                        <a:rPr lang="en-US" sz="900" b="0" kern="1200" dirty="0">
                          <a:solidFill>
                            <a:schemeClr val="lt1"/>
                          </a:solidFill>
                          <a:latin typeface="+mn-lt"/>
                          <a:ea typeface="+mn-ea"/>
                          <a:cs typeface="+mn-cs"/>
                        </a:rPr>
                        <a:t>Q2.2</a:t>
                      </a:r>
                      <a:r>
                        <a:rPr lang="ru-RU" sz="900" b="0" kern="1200" dirty="0">
                          <a:solidFill>
                            <a:schemeClr val="lt1"/>
                          </a:solidFill>
                          <a:latin typeface="+mn-lt"/>
                          <a:ea typeface="+mn-ea"/>
                          <a:cs typeface="+mn-cs"/>
                        </a:rPr>
                        <a:t>)</a:t>
                      </a:r>
                      <a:endParaRPr lang="en-US" sz="900" b="0" kern="1200" dirty="0">
                        <a:solidFill>
                          <a:schemeClr val="lt1"/>
                        </a:solidFill>
                        <a:latin typeface="+mn-lt"/>
                        <a:ea typeface="+mn-ea"/>
                        <a:cs typeface="+mn-cs"/>
                      </a:endParaRPr>
                    </a:p>
                  </a:txBody>
                  <a:tcPr marL="6200" marR="6200" marT="6200" marB="0" anchor="ctr">
                    <a:solidFill>
                      <a:schemeClr val="tx2"/>
                    </a:solidFill>
                  </a:tcPr>
                </a:tc>
                <a:extLst>
                  <a:ext uri="{0D108BD9-81ED-4DB2-BD59-A6C34878D82A}">
                    <a16:rowId xmlns="" xmlns:a16="http://schemas.microsoft.com/office/drawing/2014/main" val="47156646"/>
                  </a:ext>
                </a:extLst>
              </a:tr>
              <a:tr h="343895">
                <a:tc>
                  <a:txBody>
                    <a:bodyPr/>
                    <a:lstStyle/>
                    <a:p>
                      <a:pPr marL="274320" marR="0" lvl="0" indent="0" algn="l" defTabSz="914400" rtl="0" eaLnBrk="1" fontAlgn="auto" latinLnBrk="0" hangingPunct="1">
                        <a:lnSpc>
                          <a:spcPct val="100000"/>
                        </a:lnSpc>
                        <a:spcBef>
                          <a:spcPts val="0"/>
                        </a:spcBef>
                        <a:spcAft>
                          <a:spcPts val="0"/>
                        </a:spcAft>
                        <a:buClrTx/>
                        <a:buSzTx/>
                        <a:buFontTx/>
                        <a:buNone/>
                        <a:tabLst/>
                        <a:defRPr/>
                      </a:pPr>
                      <a:r>
                        <a:rPr lang="uk-UA" sz="900" kern="1200" noProof="0" dirty="0">
                          <a:solidFill>
                            <a:schemeClr val="bg1"/>
                          </a:solidFill>
                          <a:latin typeface="+mn-lt"/>
                          <a:ea typeface="+mn-ea"/>
                          <a:cs typeface="+mn-cs"/>
                        </a:rPr>
                        <a:t>Наскільки, за Вашими відчуттями, Ви довіряєте старості вашого села </a:t>
                      </a:r>
                      <a:r>
                        <a:rPr lang="en-US" sz="900" kern="1200" noProof="0" dirty="0">
                          <a:solidFill>
                            <a:schemeClr val="bg1"/>
                          </a:solidFill>
                          <a:latin typeface="+mn-lt"/>
                          <a:ea typeface="+mn-ea"/>
                          <a:cs typeface="+mn-cs"/>
                        </a:rPr>
                        <a:t>(E16c)</a:t>
                      </a:r>
                      <a:endParaRPr lang="uk-UA" sz="900" kern="1200" noProof="0" dirty="0">
                        <a:solidFill>
                          <a:schemeClr val="bg1"/>
                        </a:solidFill>
                        <a:latin typeface="+mn-lt"/>
                        <a:ea typeface="+mn-ea"/>
                        <a:cs typeface="+mn-cs"/>
                      </a:endParaRPr>
                    </a:p>
                  </a:txBody>
                  <a:tcPr marL="6200" marR="6200" marT="6200" marB="0" anchor="ctr">
                    <a:solidFill>
                      <a:schemeClr val="tx2"/>
                    </a:solidFill>
                  </a:tcP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r>
                        <a:rPr lang="uk-UA" sz="900" b="1" dirty="0"/>
                        <a:t>0</a:t>
                      </a:r>
                      <a:r>
                        <a:rPr lang="en-US" sz="900" b="1" dirty="0"/>
                        <a:t>.335</a:t>
                      </a:r>
                    </a:p>
                  </a:txBody>
                  <a:tcPr marL="6200" marR="6200" marT="6200" marB="0" anchor="ct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endParaRPr lang="en-US" sz="900" dirty="0"/>
                    </a:p>
                  </a:txBody>
                  <a:tcPr marL="6200" marR="6200" marT="6200" marB="0" anchor="ct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endParaRPr lang="en-US" sz="900" b="1" dirty="0"/>
                    </a:p>
                  </a:txBody>
                  <a:tcPr marL="6200" marR="6200" marT="6200" marB="0" anchor="ct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endParaRPr lang="en-US" sz="900" b="1" dirty="0"/>
                    </a:p>
                  </a:txBody>
                  <a:tcPr marL="6200" marR="6200" marT="6200" marB="0" anchor="ct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endParaRPr lang="en-US" sz="900" b="1" dirty="0"/>
                    </a:p>
                  </a:txBody>
                  <a:tcPr marL="6200" marR="6200" marT="6200" marB="0" anchor="ctr"/>
                </a:tc>
                <a:extLst>
                  <a:ext uri="{0D108BD9-81ED-4DB2-BD59-A6C34878D82A}">
                    <a16:rowId xmlns="" xmlns:a16="http://schemas.microsoft.com/office/drawing/2014/main" val="136289463"/>
                  </a:ext>
                </a:extLst>
              </a:tr>
              <a:tr h="569755">
                <a:tc>
                  <a:txBody>
                    <a:bodyPr/>
                    <a:lstStyle/>
                    <a:p>
                      <a:pPr marL="274320" marR="0" lvl="0" indent="0" algn="l" defTabSz="914400" rtl="0" eaLnBrk="1" fontAlgn="auto" latinLnBrk="0" hangingPunct="1">
                        <a:lnSpc>
                          <a:spcPct val="100000"/>
                        </a:lnSpc>
                        <a:spcBef>
                          <a:spcPts val="0"/>
                        </a:spcBef>
                        <a:spcAft>
                          <a:spcPts val="0"/>
                        </a:spcAft>
                        <a:buClrTx/>
                        <a:buSzTx/>
                        <a:buFontTx/>
                        <a:buNone/>
                        <a:tabLst/>
                        <a:defRPr/>
                      </a:pPr>
                      <a:r>
                        <a:rPr lang="uk-UA" sz="900" kern="1200" noProof="0" dirty="0">
                          <a:solidFill>
                            <a:schemeClr val="bg1"/>
                          </a:solidFill>
                          <a:latin typeface="+mn-lt"/>
                          <a:ea typeface="+mn-ea"/>
                          <a:cs typeface="+mn-cs"/>
                        </a:rPr>
                        <a:t>Середнє значення довіри до інституцій місцевої влади (голова ОТГ, депутати місцевої ради, староста) (QЕ16)</a:t>
                      </a:r>
                    </a:p>
                  </a:txBody>
                  <a:tcPr marL="6200" marR="6200" marT="6200" marB="0" anchor="ctr">
                    <a:solidFill>
                      <a:schemeClr val="tx2"/>
                    </a:solidFill>
                  </a:tcP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r>
                        <a:rPr lang="uk-UA" sz="900" b="1" dirty="0"/>
                        <a:t>0</a:t>
                      </a:r>
                      <a:r>
                        <a:rPr lang="en-US" sz="900" b="1" dirty="0"/>
                        <a:t>.345</a:t>
                      </a:r>
                    </a:p>
                  </a:txBody>
                  <a:tcPr marL="6200" marR="6200" marT="6200" marB="0" anchor="ct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endParaRPr lang="en-US" sz="900" b="1" dirty="0"/>
                    </a:p>
                  </a:txBody>
                  <a:tcPr marL="6200" marR="6200" marT="6200" marB="0" anchor="ct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endParaRPr lang="en-US" sz="900" b="1" dirty="0"/>
                    </a:p>
                  </a:txBody>
                  <a:tcPr marL="6200" marR="6200" marT="6200" marB="0" anchor="ct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endParaRPr lang="en-US" sz="900" b="1" dirty="0"/>
                    </a:p>
                  </a:txBody>
                  <a:tcPr marL="6200" marR="6200" marT="6200" marB="0" anchor="ct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endParaRPr lang="en-US" sz="900" b="1" dirty="0"/>
                    </a:p>
                  </a:txBody>
                  <a:tcPr marL="6200" marR="6200" marT="6200" marB="0" anchor="ctr"/>
                </a:tc>
                <a:extLst>
                  <a:ext uri="{0D108BD9-81ED-4DB2-BD59-A6C34878D82A}">
                    <a16:rowId xmlns="" xmlns:a16="http://schemas.microsoft.com/office/drawing/2014/main" val="1722131733"/>
                  </a:ext>
                </a:extLst>
              </a:tr>
              <a:tr h="639937">
                <a:tc>
                  <a:txBody>
                    <a:bodyPr/>
                    <a:lstStyle/>
                    <a:p>
                      <a:pPr marL="182880" marR="0" lvl="0" indent="0" algn="l" defTabSz="914400" rtl="0" eaLnBrk="1" fontAlgn="auto" latinLnBrk="0" hangingPunct="1">
                        <a:lnSpc>
                          <a:spcPct val="100000"/>
                        </a:lnSpc>
                        <a:spcBef>
                          <a:spcPts val="0"/>
                        </a:spcBef>
                        <a:spcAft>
                          <a:spcPts val="0"/>
                        </a:spcAft>
                        <a:buClrTx/>
                        <a:buSzTx/>
                        <a:buFontTx/>
                        <a:buNone/>
                        <a:tabLst/>
                        <a:defRPr/>
                      </a:pPr>
                      <a:r>
                        <a:rPr lang="uk-UA" sz="900" kern="1200" noProof="0" dirty="0">
                          <a:solidFill>
                            <a:schemeClr val="bg1"/>
                          </a:solidFill>
                          <a:latin typeface="+mn-lt"/>
                          <a:ea typeface="+mn-ea"/>
                          <a:cs typeface="+mn-cs"/>
                        </a:rPr>
                        <a:t>Чи знаєте Ви, як отримати інформацію про послуги, за які відповідають органи місцевого самоврядування</a:t>
                      </a:r>
                      <a:r>
                        <a:rPr lang="en-US" sz="900" kern="1200" noProof="0" dirty="0">
                          <a:solidFill>
                            <a:schemeClr val="bg1"/>
                          </a:solidFill>
                          <a:latin typeface="+mn-lt"/>
                          <a:ea typeface="+mn-ea"/>
                          <a:cs typeface="+mn-cs"/>
                        </a:rPr>
                        <a:t> (Q1.9)</a:t>
                      </a:r>
                      <a:endParaRPr lang="uk-UA" sz="900" kern="1200" noProof="0" dirty="0">
                        <a:solidFill>
                          <a:schemeClr val="bg1"/>
                        </a:solidFill>
                        <a:latin typeface="+mn-lt"/>
                        <a:ea typeface="+mn-ea"/>
                        <a:cs typeface="+mn-cs"/>
                      </a:endParaRPr>
                    </a:p>
                  </a:txBody>
                  <a:tcPr anchor="ctr">
                    <a:solidFill>
                      <a:schemeClr val="tx2"/>
                    </a:solidFill>
                  </a:tcP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endParaRPr lang="en-US" sz="900" b="0" kern="1200" dirty="0">
                        <a:solidFill>
                          <a:schemeClr val="lt1"/>
                        </a:solidFill>
                        <a:latin typeface="+mn-lt"/>
                        <a:ea typeface="+mn-ea"/>
                        <a:cs typeface="+mn-cs"/>
                      </a:endParaRPr>
                    </a:p>
                  </a:txBody>
                  <a:tcPr marL="6200" marR="6200" marT="6200" marB="0" anchor="ct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r>
                        <a:rPr lang="en-US" sz="900" b="1" dirty="0"/>
                        <a:t>-</a:t>
                      </a:r>
                      <a:r>
                        <a:rPr lang="uk-UA" sz="900" b="1" dirty="0"/>
                        <a:t>0</a:t>
                      </a:r>
                      <a:r>
                        <a:rPr lang="en-US" sz="900" b="1" dirty="0"/>
                        <a:t>.283</a:t>
                      </a:r>
                    </a:p>
                  </a:txBody>
                  <a:tcPr marL="6200" marR="6200" marT="6200" marB="0" anchor="ct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endParaRPr lang="en-US" sz="900" b="1" dirty="0"/>
                    </a:p>
                  </a:txBody>
                  <a:tcPr marL="6200" marR="6200" marT="6200" marB="0" anchor="ct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endParaRPr lang="en-US" sz="900" b="1" dirty="0"/>
                    </a:p>
                  </a:txBody>
                  <a:tcPr marL="6200" marR="6200" marT="6200" marB="0" anchor="ct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endParaRPr lang="en-US" sz="900" b="1" dirty="0"/>
                    </a:p>
                  </a:txBody>
                  <a:tcPr marL="6200" marR="6200" marT="6200" marB="0" anchor="ctr"/>
                </a:tc>
                <a:extLst>
                  <a:ext uri="{0D108BD9-81ED-4DB2-BD59-A6C34878D82A}">
                    <a16:rowId xmlns="" xmlns:a16="http://schemas.microsoft.com/office/drawing/2014/main" val="2928055381"/>
                  </a:ext>
                </a:extLst>
              </a:tr>
              <a:tr h="527007">
                <a:tc>
                  <a:txBody>
                    <a:bodyPr/>
                    <a:lstStyle/>
                    <a:p>
                      <a:pPr marL="182880" marR="0" lvl="0" indent="0" algn="l" defTabSz="914400" rtl="0" eaLnBrk="1" fontAlgn="auto" latinLnBrk="0" hangingPunct="1">
                        <a:lnSpc>
                          <a:spcPct val="100000"/>
                        </a:lnSpc>
                        <a:spcBef>
                          <a:spcPts val="0"/>
                        </a:spcBef>
                        <a:spcAft>
                          <a:spcPts val="0"/>
                        </a:spcAft>
                        <a:buClrTx/>
                        <a:buSzTx/>
                        <a:buFontTx/>
                        <a:buNone/>
                        <a:tabLst/>
                        <a:defRPr/>
                      </a:pPr>
                      <a:r>
                        <a:rPr lang="uk-UA" sz="900" kern="1200" noProof="0" dirty="0">
                          <a:solidFill>
                            <a:schemeClr val="bg1"/>
                          </a:solidFill>
                          <a:latin typeface="+mn-lt"/>
                          <a:ea typeface="+mn-ea"/>
                          <a:cs typeface="+mn-cs"/>
                        </a:rPr>
                        <a:t>Протягом останніх 12 місяців чи діяли Ви у будь-який з цих способів і якщо так, скільки разів </a:t>
                      </a:r>
                      <a:r>
                        <a:rPr lang="en-US" sz="900" kern="1200" noProof="0" dirty="0">
                          <a:solidFill>
                            <a:schemeClr val="bg1"/>
                          </a:solidFill>
                          <a:latin typeface="+mn-lt"/>
                          <a:ea typeface="+mn-ea"/>
                          <a:cs typeface="+mn-cs"/>
                        </a:rPr>
                        <a:t>(Q6.6)</a:t>
                      </a:r>
                      <a:endParaRPr lang="uk-UA" sz="900" kern="1200" noProof="0" dirty="0">
                        <a:solidFill>
                          <a:schemeClr val="bg1"/>
                        </a:solidFill>
                        <a:latin typeface="+mn-lt"/>
                        <a:ea typeface="+mn-ea"/>
                        <a:cs typeface="+mn-cs"/>
                      </a:endParaRPr>
                    </a:p>
                  </a:txBody>
                  <a:tcPr anchor="ctr">
                    <a:solidFill>
                      <a:schemeClr val="tx2"/>
                    </a:solidFill>
                  </a:tcP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endParaRPr lang="en-US" sz="900" b="0" kern="1200" dirty="0">
                        <a:solidFill>
                          <a:schemeClr val="lt1"/>
                        </a:solidFill>
                        <a:latin typeface="+mn-lt"/>
                        <a:ea typeface="+mn-ea"/>
                        <a:cs typeface="+mn-cs"/>
                      </a:endParaRPr>
                    </a:p>
                  </a:txBody>
                  <a:tcPr marL="6200" marR="6200" marT="6200" marB="0" anchor="ct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endParaRPr lang="en-US" sz="900" dirty="0"/>
                    </a:p>
                  </a:txBody>
                  <a:tcPr marL="6200" marR="6200" marT="6200" marB="0" anchor="ct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r>
                        <a:rPr lang="uk-UA" sz="900" b="1" dirty="0"/>
                        <a:t>0</a:t>
                      </a:r>
                      <a:r>
                        <a:rPr lang="en-US" sz="900" b="1" dirty="0"/>
                        <a:t>.484</a:t>
                      </a:r>
                    </a:p>
                  </a:txBody>
                  <a:tcPr marL="6200" marR="6200" marT="6200" marB="0" anchor="ct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r>
                        <a:rPr lang="uk-UA" sz="900" b="1" dirty="0"/>
                        <a:t>0</a:t>
                      </a:r>
                      <a:r>
                        <a:rPr lang="en-US" sz="900" b="1" dirty="0"/>
                        <a:t>.426</a:t>
                      </a:r>
                    </a:p>
                  </a:txBody>
                  <a:tcPr marL="6200" marR="6200" marT="6200" marB="0" anchor="ct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endParaRPr lang="en-US" sz="900" b="1" dirty="0"/>
                    </a:p>
                  </a:txBody>
                  <a:tcPr marL="6200" marR="6200" marT="6200" marB="0" anchor="ctr"/>
                </a:tc>
                <a:extLst>
                  <a:ext uri="{0D108BD9-81ED-4DB2-BD59-A6C34878D82A}">
                    <a16:rowId xmlns="" xmlns:a16="http://schemas.microsoft.com/office/drawing/2014/main" val="3730530507"/>
                  </a:ext>
                </a:extLst>
              </a:tr>
              <a:tr h="799281">
                <a:tc>
                  <a:txBody>
                    <a:bodyPr/>
                    <a:lstStyle/>
                    <a:p>
                      <a:pPr marL="182880" marR="0" lvl="0" indent="0" algn="l" defTabSz="914400" rtl="0" eaLnBrk="1" fontAlgn="auto" latinLnBrk="0" hangingPunct="1">
                        <a:lnSpc>
                          <a:spcPct val="100000"/>
                        </a:lnSpc>
                        <a:spcBef>
                          <a:spcPts val="0"/>
                        </a:spcBef>
                        <a:spcAft>
                          <a:spcPts val="0"/>
                        </a:spcAft>
                        <a:buClrTx/>
                        <a:buSzTx/>
                        <a:buFontTx/>
                        <a:buNone/>
                        <a:tabLst/>
                        <a:defRPr/>
                      </a:pPr>
                      <a:r>
                        <a:rPr lang="ru-RU" sz="900" kern="1200" dirty="0">
                          <a:solidFill>
                            <a:schemeClr val="bg1"/>
                          </a:solidFill>
                          <a:latin typeface="+mn-lt"/>
                          <a:ea typeface="+mn-ea"/>
                          <a:cs typeface="+mn-cs"/>
                        </a:rPr>
                        <a:t>Як Вам </a:t>
                      </a:r>
                      <a:r>
                        <a:rPr lang="ru-RU" sz="900" kern="1200" dirty="0" err="1">
                          <a:solidFill>
                            <a:schemeClr val="bg1"/>
                          </a:solidFill>
                          <a:latin typeface="+mn-lt"/>
                          <a:ea typeface="+mn-ea"/>
                          <a:cs typeface="+mn-cs"/>
                        </a:rPr>
                        <a:t>здається</a:t>
                      </a:r>
                      <a:r>
                        <a:rPr lang="ru-RU" sz="900" kern="1200" dirty="0">
                          <a:solidFill>
                            <a:schemeClr val="bg1"/>
                          </a:solidFill>
                          <a:latin typeface="+mn-lt"/>
                          <a:ea typeface="+mn-ea"/>
                          <a:cs typeface="+mn-cs"/>
                        </a:rPr>
                        <a:t>, Ви </a:t>
                      </a:r>
                      <a:r>
                        <a:rPr lang="ru-RU" sz="900" kern="1200" dirty="0" err="1">
                          <a:solidFill>
                            <a:schemeClr val="bg1"/>
                          </a:solidFill>
                          <a:latin typeface="+mn-lt"/>
                          <a:ea typeface="+mn-ea"/>
                          <a:cs typeface="+mn-cs"/>
                        </a:rPr>
                        <a:t>дуже</a:t>
                      </a:r>
                      <a:r>
                        <a:rPr lang="ru-RU" sz="900" kern="1200" dirty="0">
                          <a:solidFill>
                            <a:schemeClr val="bg1"/>
                          </a:solidFill>
                          <a:latin typeface="+mn-lt"/>
                          <a:ea typeface="+mn-ea"/>
                          <a:cs typeface="+mn-cs"/>
                        </a:rPr>
                        <a:t> добре, </a:t>
                      </a:r>
                      <a:r>
                        <a:rPr lang="ru-RU" sz="900" kern="1200" dirty="0" err="1">
                          <a:solidFill>
                            <a:schemeClr val="bg1"/>
                          </a:solidFill>
                          <a:latin typeface="+mn-lt"/>
                          <a:ea typeface="+mn-ea"/>
                          <a:cs typeface="+mn-cs"/>
                        </a:rPr>
                        <a:t>достатньо</a:t>
                      </a:r>
                      <a:r>
                        <a:rPr lang="ru-RU" sz="900" kern="1200" dirty="0">
                          <a:solidFill>
                            <a:schemeClr val="bg1"/>
                          </a:solidFill>
                          <a:latin typeface="+mn-lt"/>
                          <a:ea typeface="+mn-ea"/>
                          <a:cs typeface="+mn-cs"/>
                        </a:rPr>
                        <a:t> добре, не </a:t>
                      </a:r>
                      <a:r>
                        <a:rPr lang="ru-RU" sz="900" kern="1200" dirty="0" err="1">
                          <a:solidFill>
                            <a:schemeClr val="bg1"/>
                          </a:solidFill>
                          <a:latin typeface="+mn-lt"/>
                          <a:ea typeface="+mn-ea"/>
                          <a:cs typeface="+mn-cs"/>
                        </a:rPr>
                        <a:t>дуже</a:t>
                      </a:r>
                      <a:r>
                        <a:rPr lang="ru-RU" sz="900" kern="1200" dirty="0">
                          <a:solidFill>
                            <a:schemeClr val="bg1"/>
                          </a:solidFill>
                          <a:latin typeface="+mn-lt"/>
                          <a:ea typeface="+mn-ea"/>
                          <a:cs typeface="+mn-cs"/>
                        </a:rPr>
                        <a:t> добре </a:t>
                      </a:r>
                      <a:r>
                        <a:rPr lang="ru-RU" sz="900" kern="1200" dirty="0" err="1">
                          <a:solidFill>
                            <a:schemeClr val="bg1"/>
                          </a:solidFill>
                          <a:latin typeface="+mn-lt"/>
                          <a:ea typeface="+mn-ea"/>
                          <a:cs typeface="+mn-cs"/>
                        </a:rPr>
                        <a:t>або</a:t>
                      </a:r>
                      <a:r>
                        <a:rPr lang="ru-RU" sz="900" kern="1200" dirty="0">
                          <a:solidFill>
                            <a:schemeClr val="bg1"/>
                          </a:solidFill>
                          <a:latin typeface="+mn-lt"/>
                          <a:ea typeface="+mn-ea"/>
                          <a:cs typeface="+mn-cs"/>
                        </a:rPr>
                        <a:t> погано </a:t>
                      </a:r>
                      <a:r>
                        <a:rPr lang="ru-RU" sz="900" kern="1200" dirty="0" err="1">
                          <a:solidFill>
                            <a:schemeClr val="bg1"/>
                          </a:solidFill>
                          <a:latin typeface="+mn-lt"/>
                          <a:ea typeface="+mn-ea"/>
                          <a:cs typeface="+mn-cs"/>
                        </a:rPr>
                        <a:t>поінформовані</a:t>
                      </a:r>
                      <a:r>
                        <a:rPr lang="ru-RU" sz="900" kern="1200" dirty="0">
                          <a:solidFill>
                            <a:schemeClr val="bg1"/>
                          </a:solidFill>
                          <a:latin typeface="+mn-lt"/>
                          <a:ea typeface="+mn-ea"/>
                          <a:cs typeface="+mn-cs"/>
                        </a:rPr>
                        <a:t> про реформу </a:t>
                      </a:r>
                      <a:r>
                        <a:rPr lang="ru-RU" sz="900" kern="1200" dirty="0" err="1">
                          <a:solidFill>
                            <a:schemeClr val="bg1"/>
                          </a:solidFill>
                          <a:latin typeface="+mn-lt"/>
                          <a:ea typeface="+mn-ea"/>
                          <a:cs typeface="+mn-cs"/>
                        </a:rPr>
                        <a:t>децентралізації</a:t>
                      </a:r>
                      <a:r>
                        <a:rPr lang="en-US" sz="900" kern="1200" dirty="0">
                          <a:solidFill>
                            <a:schemeClr val="bg1"/>
                          </a:solidFill>
                          <a:latin typeface="+mn-lt"/>
                          <a:ea typeface="+mn-ea"/>
                          <a:cs typeface="+mn-cs"/>
                        </a:rPr>
                        <a:t> (Q2.1)</a:t>
                      </a:r>
                    </a:p>
                  </a:txBody>
                  <a:tcPr anchor="ctr">
                    <a:solidFill>
                      <a:schemeClr val="tx2"/>
                    </a:solidFill>
                  </a:tcP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endParaRPr lang="en-US" sz="900" b="0" kern="1200" dirty="0">
                        <a:solidFill>
                          <a:schemeClr val="lt1"/>
                        </a:solidFill>
                        <a:latin typeface="+mn-lt"/>
                        <a:ea typeface="+mn-ea"/>
                        <a:cs typeface="+mn-cs"/>
                      </a:endParaRPr>
                    </a:p>
                  </a:txBody>
                  <a:tcPr marL="6200" marR="6200" marT="6200" marB="0" anchor="ct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endParaRPr lang="en-US" sz="900" dirty="0"/>
                    </a:p>
                  </a:txBody>
                  <a:tcPr marL="6200" marR="6200" marT="6200" marB="0" anchor="ct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endParaRPr lang="en-US" sz="900" b="1" dirty="0"/>
                    </a:p>
                  </a:txBody>
                  <a:tcPr marL="6200" marR="6200" marT="6200" marB="0" anchor="ct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endParaRPr lang="en-US" sz="900" b="1" dirty="0"/>
                    </a:p>
                  </a:txBody>
                  <a:tcPr marL="6200" marR="6200" marT="6200" marB="0" anchor="ctr"/>
                </a:tc>
                <a:tc>
                  <a:txBody>
                    <a:bodyPr/>
                    <a:lstStyle/>
                    <a:p>
                      <a:pPr marL="0" marR="0" lvl="0" indent="0" algn="ctr" defTabSz="914400" rtl="0" eaLnBrk="1" fontAlgn="ctr" latinLnBrk="0" hangingPunct="1">
                        <a:lnSpc>
                          <a:spcPct val="100000"/>
                        </a:lnSpc>
                        <a:spcBef>
                          <a:spcPts val="1200"/>
                        </a:spcBef>
                        <a:spcAft>
                          <a:spcPts val="1200"/>
                        </a:spcAft>
                        <a:buClrTx/>
                        <a:buSzTx/>
                        <a:buFontTx/>
                        <a:buNone/>
                        <a:tabLst/>
                        <a:defRPr/>
                      </a:pPr>
                      <a:r>
                        <a:rPr lang="en-US" sz="900" b="1" dirty="0"/>
                        <a:t>0.485</a:t>
                      </a:r>
                    </a:p>
                  </a:txBody>
                  <a:tcPr marL="6200" marR="6200" marT="6200" marB="0" anchor="ctr"/>
                </a:tc>
                <a:extLst>
                  <a:ext uri="{0D108BD9-81ED-4DB2-BD59-A6C34878D82A}">
                    <a16:rowId xmlns="" xmlns:a16="http://schemas.microsoft.com/office/drawing/2014/main" val="617934130"/>
                  </a:ext>
                </a:extLst>
              </a:tr>
            </a:tbl>
          </a:graphicData>
        </a:graphic>
      </p:graphicFrame>
      <p:cxnSp>
        <p:nvCxnSpPr>
          <p:cNvPr id="30" name="Прямая соединительная линия 4">
            <a:extLst>
              <a:ext uri="{FF2B5EF4-FFF2-40B4-BE49-F238E27FC236}">
                <a16:creationId xmlns="" xmlns:a16="http://schemas.microsoft.com/office/drawing/2014/main" id="{5B122C3B-373F-4DDF-A084-EB7B0552FC48}"/>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31" name="Рисунок 3">
            <a:extLst>
              <a:ext uri="{FF2B5EF4-FFF2-40B4-BE49-F238E27FC236}">
                <a16:creationId xmlns="" xmlns:a16="http://schemas.microsoft.com/office/drawing/2014/main" id="{130D9C56-92BF-4F75-8BB1-D54C573FAEE0}"/>
              </a:ext>
            </a:extLst>
          </p:cNvPr>
          <p:cNvPicPr>
            <a:picLocks noChangeAspect="1"/>
          </p:cNvPicPr>
          <p:nvPr/>
        </p:nvPicPr>
        <p:blipFill>
          <a:blip r:embed="rId12" cstate="print">
            <a:alphaModFix/>
            <a:duotone>
              <a:prstClr val="black"/>
              <a:srgbClr val="009D9C">
                <a:tint val="45000"/>
                <a:satMod val="400000"/>
              </a:srgbClr>
            </a:duotone>
            <a:extLst>
              <a:ext uri="{BEBA8EAE-BF5A-486C-A8C5-ECC9F3942E4B}">
                <a14:imgProps xmlns:a14="http://schemas.microsoft.com/office/drawing/2010/main">
                  <a14:imgLayer r:embed="rId13">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sp>
        <p:nvSpPr>
          <p:cNvPr id="32" name="Espace réservé du texte 2">
            <a:extLst>
              <a:ext uri="{FF2B5EF4-FFF2-40B4-BE49-F238E27FC236}">
                <a16:creationId xmlns="" xmlns:a16="http://schemas.microsoft.com/office/drawing/2014/main" id="{6559F5C6-C5CD-4F0F-8374-FA07BFDC0705}"/>
              </a:ext>
            </a:extLst>
          </p:cNvPr>
          <p:cNvSpPr>
            <a:spLocks noGrp="1"/>
          </p:cNvSpPr>
          <p:nvPr>
            <p:custDataLst>
              <p:tags r:id="rId4"/>
            </p:custDataLst>
          </p:nvPr>
        </p:nvSpPr>
        <p:spPr bwMode="auto">
          <a:xfrm>
            <a:off x="412754" y="1380380"/>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14"/>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00" dirty="0">
                <a:sym typeface="+mn-lt"/>
              </a:rPr>
              <a:t>Період: базове опитування, 2021</a:t>
            </a:r>
            <a:endParaRPr lang="en-US" sz="1000" dirty="0">
              <a:sym typeface="+mn-lt"/>
            </a:endParaRPr>
          </a:p>
        </p:txBody>
      </p:sp>
      <p:sp>
        <p:nvSpPr>
          <p:cNvPr id="23" name="Rectangle 22">
            <a:extLst>
              <a:ext uri="{FF2B5EF4-FFF2-40B4-BE49-F238E27FC236}">
                <a16:creationId xmlns="" xmlns:a16="http://schemas.microsoft.com/office/drawing/2014/main" id="{8F43CFA0-EB86-4F1D-AA16-B3318FAF0722}"/>
              </a:ext>
            </a:extLst>
          </p:cNvPr>
          <p:cNvSpPr/>
          <p:nvPr/>
        </p:nvSpPr>
        <p:spPr>
          <a:xfrm>
            <a:off x="320160" y="6341018"/>
            <a:ext cx="8166018" cy="230832"/>
          </a:xfrm>
          <a:prstGeom prst="rect">
            <a:avLst/>
          </a:prstGeom>
        </p:spPr>
        <p:txBody>
          <a:bodyPr wrap="none">
            <a:spAutoFit/>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ru-RU" sz="900" b="0" i="0" u="none" strike="noStrike" kern="1200" cap="none" spc="0" normalizeH="0" baseline="0" noProof="0" dirty="0">
                <a:ln>
                  <a:noFill/>
                </a:ln>
                <a:solidFill>
                  <a:prstClr val="black"/>
                </a:solidFill>
                <a:effectLst/>
                <a:uLnTx/>
                <a:uFillTx/>
                <a:latin typeface="Arial"/>
                <a:ea typeface="+mn-ea"/>
                <a:cs typeface="Arial" panose="020B0604020202020204" pitchFamily="34" charset="0"/>
              </a:rPr>
              <a:t>*</a:t>
            </a:r>
            <a:r>
              <a:rPr kumimoji="0" lang="uk-UA" sz="900" b="0" i="0" u="none" strike="noStrike" kern="1200" cap="none" spc="0" normalizeH="0" baseline="0" noProof="0" dirty="0">
                <a:ln>
                  <a:noFill/>
                </a:ln>
                <a:solidFill>
                  <a:prstClr val="black"/>
                </a:solidFill>
                <a:effectLst/>
                <a:uLnTx/>
                <a:uFillTx/>
                <a:latin typeface="Arial"/>
                <a:ea typeface="+mn-ea"/>
                <a:cs typeface="Arial" panose="020B0604020202020204" pitchFamily="34" charset="0"/>
              </a:rPr>
              <a:t>середня задоволеність на основі оцінки 22 послуг в питанні </a:t>
            </a:r>
            <a:r>
              <a:rPr kumimoji="0" lang="en-US" sz="900" b="0" i="0" u="none" strike="noStrike" kern="1200" cap="none" spc="0" normalizeH="0" baseline="0" noProof="0" dirty="0">
                <a:ln>
                  <a:noFill/>
                </a:ln>
                <a:solidFill>
                  <a:prstClr val="black"/>
                </a:solidFill>
                <a:effectLst/>
                <a:uLnTx/>
                <a:uFillTx/>
                <a:latin typeface="Arial"/>
                <a:ea typeface="+mn-ea"/>
                <a:cs typeface="Arial" panose="020B0604020202020204" pitchFamily="34" charset="0"/>
              </a:rPr>
              <a:t>1.6</a:t>
            </a:r>
            <a:r>
              <a:rPr kumimoji="0" lang="uk-UA" sz="900" b="0" i="0" u="none" strike="noStrike" kern="1200" cap="none" spc="0" normalizeH="0" baseline="0" noProof="0" dirty="0">
                <a:ln>
                  <a:noFill/>
                </a:ln>
                <a:solidFill>
                  <a:prstClr val="black"/>
                </a:solidFill>
                <a:effectLst/>
                <a:uLnTx/>
                <a:uFillTx/>
                <a:latin typeface="Arial"/>
                <a:ea typeface="+mn-ea"/>
                <a:cs typeface="Arial" panose="020B0604020202020204" pitchFamily="34" charset="0"/>
              </a:rPr>
              <a:t>: (задоволеність постачанням питної води + задоволеність водовідведенням +…)/22 </a:t>
            </a:r>
            <a:endParaRPr kumimoji="0" lang="en-US" sz="900" b="0" i="0" u="none" strike="noStrike" kern="1200" cap="none" spc="0" normalizeH="0" baseline="0" noProof="0" dirty="0">
              <a:ln>
                <a:noFill/>
              </a:ln>
              <a:solidFill>
                <a:prstClr val="black"/>
              </a:solidFill>
              <a:effectLst/>
              <a:uLnTx/>
              <a:uFillTx/>
              <a:latin typeface="Arial"/>
              <a:ea typeface="+mn-ea"/>
              <a:cs typeface="Arial" panose="020B0604020202020204" pitchFamily="34" charset="0"/>
            </a:endParaRPr>
          </a:p>
        </p:txBody>
      </p:sp>
      <p:graphicFrame>
        <p:nvGraphicFramePr>
          <p:cNvPr id="24" name="Table 23">
            <a:extLst>
              <a:ext uri="{FF2B5EF4-FFF2-40B4-BE49-F238E27FC236}">
                <a16:creationId xmlns="" xmlns:a16="http://schemas.microsoft.com/office/drawing/2014/main" id="{9A1ACC3C-BA39-48D1-97E4-2124253179B0}"/>
              </a:ext>
            </a:extLst>
          </p:cNvPr>
          <p:cNvGraphicFramePr>
            <a:graphicFrameLocks noGrp="1"/>
          </p:cNvGraphicFramePr>
          <p:nvPr/>
        </p:nvGraphicFramePr>
        <p:xfrm>
          <a:off x="8781418" y="5206450"/>
          <a:ext cx="2242592" cy="1005840"/>
        </p:xfrm>
        <a:graphic>
          <a:graphicData uri="http://schemas.openxmlformats.org/drawingml/2006/table">
            <a:tbl>
              <a:tblPr/>
              <a:tblGrid>
                <a:gridCol w="2242592">
                  <a:extLst>
                    <a:ext uri="{9D8B030D-6E8A-4147-A177-3AD203B41FA5}">
                      <a16:colId xmlns="" xmlns:a16="http://schemas.microsoft.com/office/drawing/2014/main" val="3824581456"/>
                    </a:ext>
                  </a:extLst>
                </a:gridCol>
              </a:tblGrid>
              <a:tr h="172251">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ru-RU" sz="1050" dirty="0" err="1">
                          <a:solidFill>
                            <a:schemeClr val="bg1"/>
                          </a:solidFill>
                          <a:latin typeface="+mn-lt"/>
                        </a:rPr>
                        <a:t>Дуже</a:t>
                      </a:r>
                      <a:r>
                        <a:rPr lang="ru-RU" sz="1050" dirty="0">
                          <a:solidFill>
                            <a:schemeClr val="bg1"/>
                          </a:solidFill>
                          <a:latin typeface="+mn-lt"/>
                        </a:rPr>
                        <a:t> </a:t>
                      </a:r>
                      <a:r>
                        <a:rPr lang="ru-RU" sz="1050" dirty="0" err="1">
                          <a:solidFill>
                            <a:schemeClr val="bg1"/>
                          </a:solidFill>
                          <a:latin typeface="+mn-lt"/>
                        </a:rPr>
                        <a:t>сильний</a:t>
                      </a:r>
                      <a:r>
                        <a:rPr lang="ru-RU" sz="1050" dirty="0">
                          <a:solidFill>
                            <a:schemeClr val="bg1"/>
                          </a:solidFill>
                          <a:latin typeface="+mn-lt"/>
                        </a:rPr>
                        <a:t> (</a:t>
                      </a:r>
                      <a:r>
                        <a:rPr lang="en-US" sz="1050" dirty="0">
                          <a:solidFill>
                            <a:schemeClr val="bg1"/>
                          </a:solidFill>
                          <a:latin typeface="+mn-lt"/>
                        </a:rPr>
                        <a:t>&gt;0.6</a:t>
                      </a:r>
                      <a:r>
                        <a:rPr lang="ru-RU" sz="1050" dirty="0">
                          <a:solidFill>
                            <a:schemeClr val="bg1"/>
                          </a:solidFill>
                          <a:latin typeface="+mn-lt"/>
                        </a:rPr>
                        <a:t>)</a:t>
                      </a:r>
                      <a:endParaRPr lang="uk-UA" sz="1050" dirty="0">
                        <a:solidFill>
                          <a:schemeClr val="bg1"/>
                        </a:solidFill>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solidFill>
                  </a:tcPr>
                </a:tc>
                <a:extLst>
                  <a:ext uri="{0D108BD9-81ED-4DB2-BD59-A6C34878D82A}">
                    <a16:rowId xmlns="" xmlns:a16="http://schemas.microsoft.com/office/drawing/2014/main" val="1145860089"/>
                  </a:ext>
                </a:extLst>
              </a:tr>
              <a:tr h="172251">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l" defTabSz="1232345" rtl="0" eaLnBrk="1" fontAlgn="auto" latinLnBrk="0" hangingPunct="1">
                        <a:lnSpc>
                          <a:spcPct val="100000"/>
                        </a:lnSpc>
                        <a:spcBef>
                          <a:spcPts val="0"/>
                        </a:spcBef>
                        <a:spcAft>
                          <a:spcPts val="0"/>
                        </a:spcAft>
                        <a:buClrTx/>
                        <a:buSzTx/>
                        <a:buFontTx/>
                        <a:buNone/>
                        <a:tabLst/>
                        <a:defRPr/>
                      </a:pPr>
                      <a:r>
                        <a:rPr lang="uk-UA" sz="1050" b="0" i="0" u="none" strike="noStrike" kern="1200" dirty="0">
                          <a:solidFill>
                            <a:schemeClr val="bg1"/>
                          </a:solidFill>
                          <a:effectLst/>
                          <a:latin typeface="+mn-lt"/>
                          <a:ea typeface="+mn-ea"/>
                          <a:cs typeface="+mn-cs"/>
                        </a:rPr>
                        <a:t>Сильний </a:t>
                      </a:r>
                      <a:r>
                        <a:rPr lang="ru-RU" sz="1050" b="0" i="0" u="none" strike="noStrike" kern="1200" dirty="0">
                          <a:solidFill>
                            <a:schemeClr val="bg1"/>
                          </a:solidFill>
                          <a:effectLst/>
                          <a:latin typeface="+mn-lt"/>
                          <a:ea typeface="+mn-ea"/>
                          <a:cs typeface="+mn-cs"/>
                        </a:rPr>
                        <a:t>(0.</a:t>
                      </a:r>
                      <a:r>
                        <a:rPr lang="en-US" sz="1050" b="0" i="0" u="none" strike="noStrike" kern="1200" dirty="0">
                          <a:solidFill>
                            <a:schemeClr val="bg1"/>
                          </a:solidFill>
                          <a:effectLst/>
                          <a:latin typeface="+mn-lt"/>
                          <a:ea typeface="+mn-ea"/>
                          <a:cs typeface="+mn-cs"/>
                        </a:rPr>
                        <a:t>4</a:t>
                      </a:r>
                      <a:r>
                        <a:rPr lang="ru-RU" sz="1050" b="0" i="0" u="none" strike="noStrike" kern="1200" dirty="0">
                          <a:solidFill>
                            <a:schemeClr val="bg1"/>
                          </a:solidFill>
                          <a:effectLst/>
                          <a:latin typeface="+mn-lt"/>
                          <a:ea typeface="+mn-ea"/>
                          <a:cs typeface="+mn-cs"/>
                        </a:rPr>
                        <a:t>-0.</a:t>
                      </a:r>
                      <a:r>
                        <a:rPr lang="en-US" sz="1050" b="0" i="0" u="none" strike="noStrike" kern="1200" dirty="0">
                          <a:solidFill>
                            <a:schemeClr val="bg1"/>
                          </a:solidFill>
                          <a:effectLst/>
                          <a:latin typeface="+mn-lt"/>
                          <a:ea typeface="+mn-ea"/>
                          <a:cs typeface="+mn-cs"/>
                        </a:rPr>
                        <a:t>6</a:t>
                      </a:r>
                      <a:r>
                        <a:rPr lang="ru-RU" sz="1050" b="0" i="0" u="none" strike="noStrike" kern="1200" dirty="0">
                          <a:solidFill>
                            <a:schemeClr val="bg1"/>
                          </a:solidFill>
                          <a:effectLst/>
                          <a:latin typeface="+mn-lt"/>
                          <a:ea typeface="+mn-ea"/>
                          <a:cs typeface="+mn-cs"/>
                        </a:rPr>
                        <a:t>)</a:t>
                      </a:r>
                      <a:endParaRPr lang="uk-UA" sz="1050" b="0" i="0" u="none" strike="noStrike" kern="1200" dirty="0">
                        <a:solidFill>
                          <a:schemeClr val="bg1"/>
                        </a:solidFill>
                        <a:effectLst/>
                        <a:latin typeface="+mn-lt"/>
                        <a:ea typeface="+mn-ea"/>
                        <a:cs typeface="+mn-cs"/>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2D050"/>
                    </a:solidFill>
                  </a:tcPr>
                </a:tc>
                <a:extLst>
                  <a:ext uri="{0D108BD9-81ED-4DB2-BD59-A6C34878D82A}">
                    <a16:rowId xmlns="" xmlns:a16="http://schemas.microsoft.com/office/drawing/2014/main" val="540039556"/>
                  </a:ext>
                </a:extLst>
              </a:tr>
              <a:tr h="172251">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uk-UA" sz="1050" b="0" i="0" u="none" strike="noStrike" kern="1200" dirty="0">
                          <a:solidFill>
                            <a:schemeClr val="bg1"/>
                          </a:solidFill>
                          <a:effectLst/>
                          <a:latin typeface="+mn-lt"/>
                          <a:ea typeface="+mn-ea"/>
                          <a:cs typeface="+mn-cs"/>
                        </a:rPr>
                        <a:t>Помірний </a:t>
                      </a:r>
                      <a:r>
                        <a:rPr lang="ru-RU" sz="1050" b="0" i="0" u="none" strike="noStrike" kern="1200" dirty="0">
                          <a:solidFill>
                            <a:schemeClr val="bg1"/>
                          </a:solidFill>
                          <a:effectLst/>
                          <a:latin typeface="+mn-lt"/>
                          <a:ea typeface="+mn-ea"/>
                          <a:cs typeface="+mn-cs"/>
                        </a:rPr>
                        <a:t>(0.</a:t>
                      </a:r>
                      <a:r>
                        <a:rPr lang="en-US" sz="1050" b="0" i="0" u="none" strike="noStrike" kern="1200" dirty="0">
                          <a:solidFill>
                            <a:schemeClr val="bg1"/>
                          </a:solidFill>
                          <a:effectLst/>
                          <a:latin typeface="+mn-lt"/>
                          <a:ea typeface="+mn-ea"/>
                          <a:cs typeface="+mn-cs"/>
                        </a:rPr>
                        <a:t>3</a:t>
                      </a:r>
                      <a:r>
                        <a:rPr lang="ru-RU" sz="1050" b="0" i="0" u="none" strike="noStrike" kern="1200" dirty="0">
                          <a:solidFill>
                            <a:schemeClr val="bg1"/>
                          </a:solidFill>
                          <a:effectLst/>
                          <a:latin typeface="+mn-lt"/>
                          <a:ea typeface="+mn-ea"/>
                          <a:cs typeface="+mn-cs"/>
                        </a:rPr>
                        <a:t>-0.</a:t>
                      </a:r>
                      <a:r>
                        <a:rPr lang="en-US" sz="1050" b="0" i="0" u="none" strike="noStrike" kern="1200" dirty="0">
                          <a:solidFill>
                            <a:schemeClr val="bg1"/>
                          </a:solidFill>
                          <a:effectLst/>
                          <a:latin typeface="+mn-lt"/>
                          <a:ea typeface="+mn-ea"/>
                          <a:cs typeface="+mn-cs"/>
                        </a:rPr>
                        <a:t>4</a:t>
                      </a:r>
                      <a:r>
                        <a:rPr lang="ru-RU" sz="1050" b="0" i="0" u="none" strike="noStrike" kern="1200" dirty="0">
                          <a:solidFill>
                            <a:schemeClr val="bg1"/>
                          </a:solidFill>
                          <a:effectLst/>
                          <a:latin typeface="+mn-lt"/>
                          <a:ea typeface="+mn-ea"/>
                          <a:cs typeface="+mn-cs"/>
                        </a:rPr>
                        <a:t>)</a:t>
                      </a:r>
                      <a:endParaRPr lang="uk-UA" sz="1050" b="0" i="0" u="none" strike="noStrike" kern="1200" dirty="0">
                        <a:solidFill>
                          <a:schemeClr val="bg1"/>
                        </a:solidFill>
                        <a:effectLst/>
                        <a:latin typeface="+mn-lt"/>
                        <a:ea typeface="+mn-ea"/>
                        <a:cs typeface="+mn-cs"/>
                      </a:endParaRPr>
                    </a:p>
                  </a:txBody>
                  <a:tcP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FFC000"/>
                    </a:solidFill>
                  </a:tcPr>
                </a:tc>
                <a:extLst>
                  <a:ext uri="{0D108BD9-81ED-4DB2-BD59-A6C34878D82A}">
                    <a16:rowId xmlns="" xmlns:a16="http://schemas.microsoft.com/office/drawing/2014/main" val="2456799150"/>
                  </a:ext>
                </a:extLst>
              </a:tr>
              <a:tr h="172251">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l" defTabSz="1232345" rtl="0" eaLnBrk="1" fontAlgn="auto" latinLnBrk="0" hangingPunct="1">
                        <a:lnSpc>
                          <a:spcPct val="100000"/>
                        </a:lnSpc>
                        <a:spcBef>
                          <a:spcPts val="0"/>
                        </a:spcBef>
                        <a:spcAft>
                          <a:spcPts val="0"/>
                        </a:spcAft>
                        <a:buClrTx/>
                        <a:buSzTx/>
                        <a:buFontTx/>
                        <a:buNone/>
                        <a:tabLst/>
                        <a:defRPr/>
                      </a:pPr>
                      <a:r>
                        <a:rPr lang="uk-UA" sz="1050" b="0" i="0" u="none" strike="noStrike" dirty="0">
                          <a:solidFill>
                            <a:schemeClr val="bg1"/>
                          </a:solidFill>
                          <a:effectLst/>
                          <a:latin typeface="+mn-lt"/>
                        </a:rPr>
                        <a:t>Слабкий</a:t>
                      </a:r>
                      <a:r>
                        <a:rPr lang="ru-RU" sz="1050" dirty="0">
                          <a:solidFill>
                            <a:schemeClr val="bg1"/>
                          </a:solidFill>
                          <a:latin typeface="+mn-lt"/>
                        </a:rPr>
                        <a:t>(</a:t>
                      </a:r>
                      <a:r>
                        <a:rPr lang="en-US" sz="1050" dirty="0">
                          <a:solidFill>
                            <a:schemeClr val="bg1"/>
                          </a:solidFill>
                          <a:latin typeface="+mn-lt"/>
                        </a:rPr>
                        <a:t>&lt;</a:t>
                      </a:r>
                      <a:r>
                        <a:rPr lang="ru-RU" sz="1050" dirty="0">
                          <a:solidFill>
                            <a:schemeClr val="bg1"/>
                          </a:solidFill>
                          <a:latin typeface="+mn-lt"/>
                        </a:rPr>
                        <a:t>0.</a:t>
                      </a:r>
                      <a:r>
                        <a:rPr lang="en-US" sz="1050" dirty="0">
                          <a:solidFill>
                            <a:schemeClr val="bg1"/>
                          </a:solidFill>
                          <a:latin typeface="+mn-lt"/>
                        </a:rPr>
                        <a:t>3</a:t>
                      </a:r>
                      <a:r>
                        <a:rPr lang="ru-RU" sz="1050" dirty="0">
                          <a:solidFill>
                            <a:schemeClr val="bg1"/>
                          </a:solidFill>
                          <a:latin typeface="+mn-lt"/>
                        </a:rPr>
                        <a:t>)</a:t>
                      </a:r>
                      <a:endParaRPr lang="uk-UA" sz="1050" dirty="0">
                        <a:solidFill>
                          <a:schemeClr val="bg1"/>
                        </a:solidFill>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0000"/>
                    </a:solidFill>
                  </a:tcPr>
                </a:tc>
                <a:extLst>
                  <a:ext uri="{0D108BD9-81ED-4DB2-BD59-A6C34878D82A}">
                    <a16:rowId xmlns="" xmlns:a16="http://schemas.microsoft.com/office/drawing/2014/main" val="4240918437"/>
                  </a:ext>
                </a:extLst>
              </a:tr>
            </a:tbl>
          </a:graphicData>
        </a:graphic>
      </p:graphicFrame>
      <p:grpSp>
        <p:nvGrpSpPr>
          <p:cNvPr id="28" name="Group 27">
            <a:extLst>
              <a:ext uri="{FF2B5EF4-FFF2-40B4-BE49-F238E27FC236}">
                <a16:creationId xmlns="" xmlns:a16="http://schemas.microsoft.com/office/drawing/2014/main" id="{B55BE805-F691-4D8E-A6CB-D1E94BFF9B56}"/>
              </a:ext>
            </a:extLst>
          </p:cNvPr>
          <p:cNvGrpSpPr/>
          <p:nvPr/>
        </p:nvGrpSpPr>
        <p:grpSpPr>
          <a:xfrm>
            <a:off x="11113403" y="5049396"/>
            <a:ext cx="805514" cy="1337526"/>
            <a:chOff x="176691" y="1613269"/>
            <a:chExt cx="695194" cy="1174911"/>
          </a:xfrm>
        </p:grpSpPr>
        <p:sp>
          <p:nvSpPr>
            <p:cNvPr id="33" name="Oval 32">
              <a:extLst>
                <a:ext uri="{FF2B5EF4-FFF2-40B4-BE49-F238E27FC236}">
                  <a16:creationId xmlns="" xmlns:a16="http://schemas.microsoft.com/office/drawing/2014/main" id="{043AC8CC-A01E-4BBE-B37A-FEAEEFD1EE25}"/>
                </a:ext>
              </a:extLst>
            </p:cNvPr>
            <p:cNvSpPr/>
            <p:nvPr/>
          </p:nvSpPr>
          <p:spPr>
            <a:xfrm rot="16200000">
              <a:off x="407990" y="1765996"/>
              <a:ext cx="216000" cy="216000"/>
            </a:xfrm>
            <a:prstGeom prst="ellipse">
              <a:avLst/>
            </a:prstGeom>
            <a:solidFill>
              <a:srgbClr val="00B050"/>
            </a:solidFill>
            <a:ln w="25400" cap="flat" cmpd="sng" algn="ctr">
              <a:noFill/>
              <a:prstDash val="solid"/>
            </a:ln>
            <a:effectLst/>
          </p:spPr>
          <p:txBody>
            <a:bodyPr rtlCol="0" anchor="ctr"/>
            <a:lstStyle/>
            <a:p>
              <a:pPr marL="0" marR="0" lvl="0" indent="0" algn="ctr" defTabSz="913801" rtl="0" eaLnBrk="1" fontAlgn="auto" latinLnBrk="0" hangingPunct="1">
                <a:lnSpc>
                  <a:spcPct val="100000"/>
                </a:lnSpc>
                <a:spcBef>
                  <a:spcPts val="0"/>
                </a:spcBef>
                <a:spcAft>
                  <a:spcPts val="0"/>
                </a:spcAft>
                <a:buClrTx/>
                <a:buSzTx/>
                <a:buFontTx/>
                <a:buNone/>
                <a:tabLst/>
                <a:defRPr/>
              </a:pPr>
              <a:endParaRPr kumimoji="0" lang="en-US" sz="1799" b="0" i="0" u="none" strike="noStrike" kern="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34" name="Oval 33">
              <a:extLst>
                <a:ext uri="{FF2B5EF4-FFF2-40B4-BE49-F238E27FC236}">
                  <a16:creationId xmlns="" xmlns:a16="http://schemas.microsoft.com/office/drawing/2014/main" id="{57F3F081-7456-469B-9233-53B06251B97F}"/>
                </a:ext>
              </a:extLst>
            </p:cNvPr>
            <p:cNvSpPr/>
            <p:nvPr/>
          </p:nvSpPr>
          <p:spPr>
            <a:xfrm rot="16200000">
              <a:off x="407990" y="1985678"/>
              <a:ext cx="216000" cy="216000"/>
            </a:xfrm>
            <a:prstGeom prst="ellipse">
              <a:avLst/>
            </a:prstGeom>
            <a:solidFill>
              <a:srgbClr val="92D050"/>
            </a:solidFill>
            <a:ln w="25400" cap="flat" cmpd="sng" algn="ctr">
              <a:noFill/>
              <a:prstDash val="solid"/>
            </a:ln>
            <a:effectLst/>
          </p:spPr>
          <p:txBody>
            <a:bodyPr rtlCol="0" anchor="ctr"/>
            <a:lstStyle/>
            <a:p>
              <a:pPr marL="0" marR="0" lvl="0" indent="0" algn="ctr" defTabSz="913801" rtl="0" eaLnBrk="1" fontAlgn="auto" latinLnBrk="0" hangingPunct="1">
                <a:lnSpc>
                  <a:spcPct val="100000"/>
                </a:lnSpc>
                <a:spcBef>
                  <a:spcPts val="0"/>
                </a:spcBef>
                <a:spcAft>
                  <a:spcPts val="0"/>
                </a:spcAft>
                <a:buClrTx/>
                <a:buSzTx/>
                <a:buFontTx/>
                <a:buNone/>
                <a:tabLst/>
                <a:defRPr/>
              </a:pPr>
              <a:endParaRPr kumimoji="0" lang="en-US" sz="1799" b="0" i="0" u="none" strike="noStrike" kern="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35" name="Oval 34">
              <a:extLst>
                <a:ext uri="{FF2B5EF4-FFF2-40B4-BE49-F238E27FC236}">
                  <a16:creationId xmlns="" xmlns:a16="http://schemas.microsoft.com/office/drawing/2014/main" id="{4E36B353-02FA-4F5E-9536-CDC8796B535A}"/>
                </a:ext>
              </a:extLst>
            </p:cNvPr>
            <p:cNvSpPr/>
            <p:nvPr/>
          </p:nvSpPr>
          <p:spPr>
            <a:xfrm rot="16200000">
              <a:off x="407990" y="2417843"/>
              <a:ext cx="216000" cy="216000"/>
            </a:xfrm>
            <a:prstGeom prst="ellipse">
              <a:avLst/>
            </a:prstGeom>
            <a:solidFill>
              <a:srgbClr val="FF0000"/>
            </a:solidFill>
            <a:ln w="25400" cap="flat" cmpd="sng" algn="ctr">
              <a:noFill/>
              <a:prstDash val="solid"/>
            </a:ln>
            <a:effectLst/>
          </p:spPr>
          <p:txBody>
            <a:bodyPr rtlCol="0" anchor="ctr"/>
            <a:lstStyle/>
            <a:p>
              <a:pPr marL="0" marR="0" lvl="0" indent="0" algn="ctr" defTabSz="913801" rtl="0" eaLnBrk="1" fontAlgn="auto" latinLnBrk="0" hangingPunct="1">
                <a:lnSpc>
                  <a:spcPct val="100000"/>
                </a:lnSpc>
                <a:spcBef>
                  <a:spcPts val="0"/>
                </a:spcBef>
                <a:spcAft>
                  <a:spcPts val="0"/>
                </a:spcAft>
                <a:buClrTx/>
                <a:buSzTx/>
                <a:buFontTx/>
                <a:buNone/>
                <a:tabLst/>
                <a:defRPr/>
              </a:pPr>
              <a:endParaRPr kumimoji="0" lang="en-US" sz="1799" b="0" i="0" u="none" strike="noStrike" kern="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36" name="Oval 35">
              <a:extLst>
                <a:ext uri="{FF2B5EF4-FFF2-40B4-BE49-F238E27FC236}">
                  <a16:creationId xmlns="" xmlns:a16="http://schemas.microsoft.com/office/drawing/2014/main" id="{33652A16-D840-4079-8014-0FF07C4A183E}"/>
                </a:ext>
              </a:extLst>
            </p:cNvPr>
            <p:cNvSpPr/>
            <p:nvPr/>
          </p:nvSpPr>
          <p:spPr>
            <a:xfrm rot="16200000">
              <a:off x="404072" y="2205359"/>
              <a:ext cx="216000" cy="216000"/>
            </a:xfrm>
            <a:prstGeom prst="ellipse">
              <a:avLst/>
            </a:prstGeom>
            <a:solidFill>
              <a:srgbClr val="FFC000"/>
            </a:solidFill>
            <a:ln w="25400" cap="flat" cmpd="sng" algn="ctr">
              <a:noFill/>
              <a:prstDash val="solid"/>
            </a:ln>
            <a:effectLst/>
          </p:spPr>
          <p:txBody>
            <a:bodyPr rtlCol="0" anchor="ctr"/>
            <a:lstStyle/>
            <a:p>
              <a:pPr marL="0" marR="0" lvl="0" indent="0" algn="ctr" defTabSz="913801" rtl="0" eaLnBrk="1" fontAlgn="auto" latinLnBrk="0" hangingPunct="1">
                <a:lnSpc>
                  <a:spcPct val="100000"/>
                </a:lnSpc>
                <a:spcBef>
                  <a:spcPts val="0"/>
                </a:spcBef>
                <a:spcAft>
                  <a:spcPts val="0"/>
                </a:spcAft>
                <a:buClrTx/>
                <a:buSzTx/>
                <a:buFontTx/>
                <a:buNone/>
                <a:tabLst/>
                <a:defRPr/>
              </a:pPr>
              <a:endParaRPr kumimoji="0" lang="en-US" sz="1799" b="0" i="0" u="none" strike="noStrike" kern="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cxnSp>
          <p:nvCxnSpPr>
            <p:cNvPr id="37" name="Straight Arrow Connector 36">
              <a:extLst>
                <a:ext uri="{FF2B5EF4-FFF2-40B4-BE49-F238E27FC236}">
                  <a16:creationId xmlns="" xmlns:a16="http://schemas.microsoft.com/office/drawing/2014/main" id="{B9FD8C16-EB23-487C-A9DD-C60B6E76C6BC}"/>
                </a:ext>
              </a:extLst>
            </p:cNvPr>
            <p:cNvCxnSpPr>
              <a:cxnSpLocks/>
              <a:stCxn id="35" idx="2"/>
            </p:cNvCxnSpPr>
            <p:nvPr/>
          </p:nvCxnSpPr>
          <p:spPr>
            <a:xfrm flipH="1" flipV="1">
              <a:off x="512072" y="1758797"/>
              <a:ext cx="3918" cy="875046"/>
            </a:xfrm>
            <a:prstGeom prst="straightConnector1">
              <a:avLst/>
            </a:prstGeom>
            <a:noFill/>
            <a:ln w="3175">
              <a:solidFill>
                <a:srgbClr val="222223"/>
              </a:solidFill>
              <a:prstDash val="dash"/>
              <a:round/>
              <a:headEnd/>
              <a:tailEnd type="triangle"/>
            </a:ln>
            <a:effectLst/>
            <a:extLst>
              <a:ext uri="{909E8E84-426E-40DD-AFC4-6F175D3DCCD1}">
                <a14:hiddenFill xmlns:a14="http://schemas.microsoft.com/office/drawing/2010/main">
                  <a:noFill/>
                </a14:hiddenFill>
              </a:ext>
            </a:extLst>
          </p:spPr>
        </p:cxnSp>
        <p:sp>
          <p:nvSpPr>
            <p:cNvPr id="38" name="TextBox 37">
              <a:extLst>
                <a:ext uri="{FF2B5EF4-FFF2-40B4-BE49-F238E27FC236}">
                  <a16:creationId xmlns="" xmlns:a16="http://schemas.microsoft.com/office/drawing/2014/main" id="{19677EDD-3D51-41CD-901F-08EE86731ABD}"/>
                </a:ext>
              </a:extLst>
            </p:cNvPr>
            <p:cNvSpPr txBox="1"/>
            <p:nvPr/>
          </p:nvSpPr>
          <p:spPr>
            <a:xfrm>
              <a:off x="176691" y="2680150"/>
              <a:ext cx="670763" cy="108030"/>
            </a:xfrm>
            <a:prstGeom prst="rect">
              <a:avLst/>
            </a:prstGeom>
          </p:spPr>
          <p:txBody>
            <a:bodyPr vert="horz" wrap="square" lIns="0" tIns="0" rIns="0" bIns="0" rtlCol="0">
              <a:spAutoFit/>
            </a:bodyPr>
            <a:lstStyle>
              <a:defPPr>
                <a:defRPr lang="en-US"/>
              </a:defPPr>
              <a:lvl1pPr>
                <a:defRPr sz="800">
                  <a:latin typeface="Century Gothic" panose="020B0502020202020204" pitchFamily="34" charset="0"/>
                </a:defRPr>
              </a:lvl1pPr>
            </a:lstStyle>
            <a:p>
              <a:pPr marL="0" marR="0" lvl="0" indent="0" algn="ctr" defTabSz="913801" rtl="0" eaLnBrk="1" fontAlgn="auto" latinLnBrk="0" hangingPunct="1">
                <a:lnSpc>
                  <a:spcPct val="100000"/>
                </a:lnSpc>
                <a:spcBef>
                  <a:spcPts val="0"/>
                </a:spcBef>
                <a:spcAft>
                  <a:spcPts val="0"/>
                </a:spcAft>
                <a:buClrTx/>
                <a:buSzTx/>
                <a:buFontTx/>
                <a:buNone/>
                <a:tabLst/>
                <a:defRPr/>
              </a:pPr>
              <a:r>
                <a:rPr kumimoji="0" lang="uk-UA" sz="799" b="0" i="0" u="none" strike="noStrike" kern="0" cap="none" spc="0" normalizeH="0" baseline="0" noProof="0" dirty="0">
                  <a:ln>
                    <a:noFill/>
                  </a:ln>
                  <a:solidFill>
                    <a:srgbClr val="222223"/>
                  </a:solidFill>
                  <a:effectLst/>
                  <a:uLnTx/>
                  <a:uFillTx/>
                  <a:latin typeface="Calibri Light" panose="020F0302020204030204" pitchFamily="34" charset="0"/>
                  <a:ea typeface="+mn-ea"/>
                  <a:cs typeface="Calibri Light" panose="020F0302020204030204" pitchFamily="34" charset="0"/>
                </a:rPr>
                <a:t>Слабкий зв’язок</a:t>
              </a:r>
              <a:endParaRPr kumimoji="0" lang="en-US" sz="799" b="0" i="0" u="none" strike="noStrike" kern="0" cap="none" spc="0" normalizeH="0" baseline="0" noProof="0" dirty="0">
                <a:ln>
                  <a:noFill/>
                </a:ln>
                <a:solidFill>
                  <a:srgbClr val="222223"/>
                </a:solidFill>
                <a:effectLst/>
                <a:uLnTx/>
                <a:uFillTx/>
                <a:latin typeface="Calibri Light" panose="020F0302020204030204" pitchFamily="34" charset="0"/>
                <a:ea typeface="+mn-ea"/>
                <a:cs typeface="Calibri Light" panose="020F0302020204030204" pitchFamily="34" charset="0"/>
              </a:endParaRPr>
            </a:p>
          </p:txBody>
        </p:sp>
        <p:sp>
          <p:nvSpPr>
            <p:cNvPr id="39" name="TextBox 38">
              <a:extLst>
                <a:ext uri="{FF2B5EF4-FFF2-40B4-BE49-F238E27FC236}">
                  <a16:creationId xmlns="" xmlns:a16="http://schemas.microsoft.com/office/drawing/2014/main" id="{DDD1A3C4-54B8-40D7-8C76-C5C8F9095C17}"/>
                </a:ext>
              </a:extLst>
            </p:cNvPr>
            <p:cNvSpPr txBox="1"/>
            <p:nvPr/>
          </p:nvSpPr>
          <p:spPr>
            <a:xfrm>
              <a:off x="201122" y="1613269"/>
              <a:ext cx="670763" cy="108030"/>
            </a:xfrm>
            <a:prstGeom prst="rect">
              <a:avLst/>
            </a:prstGeom>
          </p:spPr>
          <p:txBody>
            <a:bodyPr vert="horz" wrap="square" lIns="0" tIns="0" rIns="0" bIns="0" rtlCol="0">
              <a:spAutoFit/>
            </a:bodyPr>
            <a:lstStyle>
              <a:defPPr>
                <a:defRPr lang="en-US"/>
              </a:defPPr>
              <a:lvl1pPr>
                <a:defRPr sz="800">
                  <a:latin typeface="Century Gothic" panose="020B0502020202020204" pitchFamily="34" charset="0"/>
                </a:defRPr>
              </a:lvl1pPr>
            </a:lstStyle>
            <a:p>
              <a:pPr marL="0" marR="0" lvl="0" indent="0" algn="ctr" defTabSz="913801" rtl="0" eaLnBrk="1" fontAlgn="auto" latinLnBrk="0" hangingPunct="1">
                <a:lnSpc>
                  <a:spcPct val="100000"/>
                </a:lnSpc>
                <a:spcBef>
                  <a:spcPts val="0"/>
                </a:spcBef>
                <a:spcAft>
                  <a:spcPts val="0"/>
                </a:spcAft>
                <a:buClrTx/>
                <a:buSzTx/>
                <a:buFontTx/>
                <a:buNone/>
                <a:tabLst/>
                <a:defRPr/>
              </a:pPr>
              <a:r>
                <a:rPr kumimoji="0" lang="ru-RU" sz="799" b="0" i="0" u="none" strike="noStrike" kern="0" cap="none" spc="0" normalizeH="0" baseline="0" noProof="0" dirty="0" err="1">
                  <a:ln>
                    <a:noFill/>
                  </a:ln>
                  <a:solidFill>
                    <a:srgbClr val="222223"/>
                  </a:solidFill>
                  <a:effectLst/>
                  <a:uLnTx/>
                  <a:uFillTx/>
                  <a:latin typeface="Calibri Light" panose="020F0302020204030204" pitchFamily="34" charset="0"/>
                  <a:ea typeface="+mn-ea"/>
                  <a:cs typeface="Calibri Light" panose="020F0302020204030204" pitchFamily="34" charset="0"/>
                </a:rPr>
                <a:t>Сильний</a:t>
              </a:r>
              <a:r>
                <a:rPr kumimoji="0" lang="ru-RU" sz="799" b="0" i="0" u="none" strike="noStrike" kern="0" cap="none" spc="0" normalizeH="0" baseline="0" noProof="0" dirty="0">
                  <a:ln>
                    <a:noFill/>
                  </a:ln>
                  <a:solidFill>
                    <a:srgbClr val="222223"/>
                  </a:solidFill>
                  <a:effectLst/>
                  <a:uLnTx/>
                  <a:uFillTx/>
                  <a:latin typeface="Calibri Light" panose="020F0302020204030204" pitchFamily="34" charset="0"/>
                  <a:ea typeface="+mn-ea"/>
                  <a:cs typeface="Calibri Light" panose="020F0302020204030204" pitchFamily="34" charset="0"/>
                </a:rPr>
                <a:t> </a:t>
              </a:r>
              <a:r>
                <a:rPr kumimoji="0" lang="ru-RU" sz="799" b="0" i="0" u="none" strike="noStrike" kern="0" cap="none" spc="0" normalizeH="0" baseline="0" noProof="0" dirty="0" err="1">
                  <a:ln>
                    <a:noFill/>
                  </a:ln>
                  <a:solidFill>
                    <a:srgbClr val="222223"/>
                  </a:solidFill>
                  <a:effectLst/>
                  <a:uLnTx/>
                  <a:uFillTx/>
                  <a:latin typeface="Calibri Light" panose="020F0302020204030204" pitchFamily="34" charset="0"/>
                  <a:ea typeface="+mn-ea"/>
                  <a:cs typeface="Calibri Light" panose="020F0302020204030204" pitchFamily="34" charset="0"/>
                </a:rPr>
                <a:t>зв</a:t>
              </a:r>
              <a:r>
                <a:rPr kumimoji="0" lang="uk-UA" sz="799" b="0" i="0" u="none" strike="noStrike" kern="0" cap="none" spc="0" normalizeH="0" baseline="0" noProof="0" dirty="0">
                  <a:ln>
                    <a:noFill/>
                  </a:ln>
                  <a:solidFill>
                    <a:srgbClr val="222223"/>
                  </a:solidFill>
                  <a:effectLst/>
                  <a:uLnTx/>
                  <a:uFillTx/>
                  <a:latin typeface="Calibri Light" panose="020F0302020204030204" pitchFamily="34" charset="0"/>
                  <a:ea typeface="+mn-ea"/>
                  <a:cs typeface="Calibri Light" panose="020F0302020204030204" pitchFamily="34" charset="0"/>
                </a:rPr>
                <a:t>’</a:t>
              </a:r>
              <a:r>
                <a:rPr kumimoji="0" lang="uk-UA" sz="799" b="0" i="0" u="none" strike="noStrike" kern="0" cap="none" spc="0" normalizeH="0" baseline="0" noProof="0" dirty="0" err="1">
                  <a:ln>
                    <a:noFill/>
                  </a:ln>
                  <a:solidFill>
                    <a:srgbClr val="222223"/>
                  </a:solidFill>
                  <a:effectLst/>
                  <a:uLnTx/>
                  <a:uFillTx/>
                  <a:latin typeface="Calibri Light" panose="020F0302020204030204" pitchFamily="34" charset="0"/>
                  <a:ea typeface="+mn-ea"/>
                  <a:cs typeface="Calibri Light" panose="020F0302020204030204" pitchFamily="34" charset="0"/>
                </a:rPr>
                <a:t>язок</a:t>
              </a:r>
              <a:endParaRPr kumimoji="0" lang="en-US" sz="799" b="0" i="0" u="none" strike="noStrike" kern="0" cap="none" spc="0" normalizeH="0" baseline="0" noProof="0" dirty="0">
                <a:ln>
                  <a:noFill/>
                </a:ln>
                <a:solidFill>
                  <a:srgbClr val="222223"/>
                </a:solidFill>
                <a:effectLst/>
                <a:uLnTx/>
                <a:uFillTx/>
                <a:latin typeface="Calibri Light" panose="020F0302020204030204" pitchFamily="34" charset="0"/>
                <a:ea typeface="+mn-ea"/>
                <a:cs typeface="Calibri Light" panose="020F0302020204030204" pitchFamily="34" charset="0"/>
              </a:endParaRPr>
            </a:p>
          </p:txBody>
        </p:sp>
      </p:grpSp>
      <p:sp>
        <p:nvSpPr>
          <p:cNvPr id="40" name="TextBox 39">
            <a:extLst>
              <a:ext uri="{FF2B5EF4-FFF2-40B4-BE49-F238E27FC236}">
                <a16:creationId xmlns="" xmlns:a16="http://schemas.microsoft.com/office/drawing/2014/main" id="{2B741B2A-5B01-46F4-9E16-C5FAA8FC800F}"/>
              </a:ext>
            </a:extLst>
          </p:cNvPr>
          <p:cNvSpPr txBox="1"/>
          <p:nvPr/>
        </p:nvSpPr>
        <p:spPr>
          <a:xfrm>
            <a:off x="8707148" y="4101795"/>
            <a:ext cx="2382010"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Arial"/>
                <a:ea typeface="+mn-ea"/>
                <a:cs typeface="+mn-cs"/>
              </a:rPr>
              <a:t>Сила </a:t>
            </a:r>
            <a:r>
              <a:rPr kumimoji="0" lang="ru-RU" sz="1200" b="0" i="0" u="none" strike="noStrike" kern="1200" cap="none" spc="0" normalizeH="0" baseline="0" noProof="0" dirty="0" err="1">
                <a:ln>
                  <a:noFill/>
                </a:ln>
                <a:solidFill>
                  <a:prstClr val="black"/>
                </a:solidFill>
                <a:effectLst/>
                <a:uLnTx/>
                <a:uFillTx/>
                <a:latin typeface="Arial"/>
                <a:ea typeface="+mn-ea"/>
                <a:cs typeface="+mn-cs"/>
              </a:rPr>
              <a:t>зв</a:t>
            </a:r>
            <a:r>
              <a:rPr kumimoji="0" lang="uk-UA" sz="1200" b="0" i="0" u="none" strike="noStrike" kern="1200" cap="none" spc="0" normalizeH="0" baseline="0" noProof="0" dirty="0">
                <a:ln>
                  <a:noFill/>
                </a:ln>
                <a:solidFill>
                  <a:prstClr val="black"/>
                </a:solidFill>
                <a:effectLst/>
                <a:uLnTx/>
                <a:uFillTx/>
                <a:latin typeface="Arial"/>
                <a:ea typeface="+mn-ea"/>
                <a:cs typeface="+mn-cs"/>
              </a:rPr>
              <a:t>’</a:t>
            </a:r>
            <a:r>
              <a:rPr kumimoji="0" lang="uk-UA" sz="1200" b="0" i="0" u="none" strike="noStrike" kern="1200" cap="none" spc="0" normalizeH="0" baseline="0" noProof="0" dirty="0" err="1">
                <a:ln>
                  <a:noFill/>
                </a:ln>
                <a:solidFill>
                  <a:prstClr val="black"/>
                </a:solidFill>
                <a:effectLst/>
                <a:uLnTx/>
                <a:uFillTx/>
                <a:latin typeface="Arial"/>
                <a:ea typeface="+mn-ea"/>
                <a:cs typeface="+mn-cs"/>
              </a:rPr>
              <a:t>язку</a:t>
            </a:r>
            <a:r>
              <a:rPr kumimoji="0" lang="uk-UA" sz="1200" b="0" i="0" u="none" strike="noStrike" kern="1200" cap="none" spc="0" normalizeH="0" baseline="0" noProof="0" dirty="0">
                <a:ln>
                  <a:noFill/>
                </a:ln>
                <a:solidFill>
                  <a:prstClr val="black"/>
                </a:solidFill>
                <a:effectLst/>
                <a:uLnTx/>
                <a:uFillTx/>
                <a:latin typeface="Arial"/>
                <a:ea typeface="+mn-ea"/>
                <a:cs typeface="+mn-cs"/>
              </a:rPr>
              <a:t> (чим вище коефіцієнт, тим сильніше значення одного параметру пов’язане із значенням іншого параметру):</a:t>
            </a:r>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0954270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38607" y="676794"/>
            <a:ext cx="7394532" cy="956958"/>
          </a:xfrm>
        </p:spPr>
        <p:txBody>
          <a:bodyPr/>
          <a:lstStyle/>
          <a:p>
            <a:r>
              <a:rPr lang="uk-UA">
                <a:solidFill>
                  <a:srgbClr val="0070C0"/>
                </a:solidFill>
                <a:latin typeface="Arial" panose="020B0604020202020204" pitchFamily="34" charset="0"/>
                <a:cs typeface="Arial" panose="020B0604020202020204" pitchFamily="34" charset="0"/>
              </a:rPr>
              <a:t> </a:t>
            </a:r>
            <a:endParaRPr lang="en-US">
              <a:solidFill>
                <a:srgbClr val="0070C0"/>
              </a:solidFill>
              <a:latin typeface="Arial" panose="020B0604020202020204" pitchFamily="34" charset="0"/>
              <a:cs typeface="Arial" panose="020B0604020202020204" pitchFamily="34" charset="0"/>
            </a:endParaRPr>
          </a:p>
        </p:txBody>
      </p:sp>
      <p:sp>
        <p:nvSpPr>
          <p:cNvPr id="3" name="Подзаголовок 2"/>
          <p:cNvSpPr>
            <a:spLocks noGrp="1"/>
          </p:cNvSpPr>
          <p:nvPr>
            <p:ph type="subTitle" idx="1"/>
          </p:nvPr>
        </p:nvSpPr>
        <p:spPr>
          <a:xfrm>
            <a:off x="572655" y="2692400"/>
            <a:ext cx="11176000" cy="1655762"/>
          </a:xfrm>
        </p:spPr>
        <p:txBody>
          <a:bodyPr>
            <a:noAutofit/>
          </a:bodyPr>
          <a:lstStyle/>
          <a:p>
            <a:pPr algn="l"/>
            <a:r>
              <a:rPr lang="uk-UA" sz="5400" b="1">
                <a:solidFill>
                  <a:schemeClr val="tx2"/>
                </a:solidFill>
                <a:latin typeface="Arial" panose="020B0604020202020204" pitchFamily="34" charset="0"/>
                <a:cs typeface="Arial" panose="020B0604020202020204" pitchFamily="34" charset="0"/>
              </a:rPr>
              <a:t>Ключові індикатори</a:t>
            </a:r>
            <a:endParaRPr lang="it-IT" sz="5400" b="1">
              <a:solidFill>
                <a:schemeClr val="tx2"/>
              </a:solidFill>
              <a:latin typeface="Arial" panose="020B0604020202020204" pitchFamily="34" charset="0"/>
              <a:cs typeface="Arial" panose="020B0604020202020204" pitchFamily="34" charset="0"/>
            </a:endParaRPr>
          </a:p>
        </p:txBody>
      </p:sp>
      <p:pic>
        <p:nvPicPr>
          <p:cNvPr id="9" name="Рисунок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20217" y="5724051"/>
            <a:ext cx="2771783" cy="654787"/>
          </a:xfrm>
          <a:prstGeom prst="rect">
            <a:avLst/>
          </a:prstGeom>
        </p:spPr>
      </p:pic>
      <p:sp>
        <p:nvSpPr>
          <p:cNvPr id="5" name="Rectangle 4">
            <a:extLst>
              <a:ext uri="{FF2B5EF4-FFF2-40B4-BE49-F238E27FC236}">
                <a16:creationId xmlns="" xmlns:a16="http://schemas.microsoft.com/office/drawing/2014/main" id="{AD2BAAD8-C904-4507-80DE-B111712A6BBB}"/>
              </a:ext>
            </a:extLst>
          </p:cNvPr>
          <p:cNvSpPr/>
          <p:nvPr/>
        </p:nvSpPr>
        <p:spPr>
          <a:xfrm>
            <a:off x="92364" y="6456219"/>
            <a:ext cx="12099636" cy="383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_FINAL.jpg">
            <a:extLst>
              <a:ext uri="{FF2B5EF4-FFF2-40B4-BE49-F238E27FC236}">
                <a16:creationId xmlns="" xmlns:a16="http://schemas.microsoft.com/office/drawing/2014/main" id="{A53DA18C-7BFF-4577-B4B3-8CDB1A40EBFB}"/>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69656" y="448593"/>
            <a:ext cx="2171855" cy="707632"/>
          </a:xfrm>
          <a:prstGeom prst="rect">
            <a:avLst/>
          </a:prstGeom>
          <a:noFill/>
        </p:spPr>
      </p:pic>
      <p:pic>
        <p:nvPicPr>
          <p:cNvPr id="14" name="Picture 13" descr="C:\Users\yyesmukhanova\AppData\Local\Microsoft\Windows\INetCache\Content.Word\Horizontal_RGB_294.png">
            <a:extLst>
              <a:ext uri="{FF2B5EF4-FFF2-40B4-BE49-F238E27FC236}">
                <a16:creationId xmlns="" xmlns:a16="http://schemas.microsoft.com/office/drawing/2014/main" id="{1335DFD0-644B-44A1-8791-5D09622EE6D4}"/>
              </a:ext>
            </a:extLst>
          </p:cNvPr>
          <p:cNvPicPr/>
          <p:nvPr/>
        </p:nvPicPr>
        <p:blipFill rotWithShape="1">
          <a:blip r:embed="rId4" cstate="print">
            <a:extLst>
              <a:ext uri="{28A0092B-C50C-407E-A947-70E740481C1C}">
                <a14:useLocalDpi xmlns:a14="http://schemas.microsoft.com/office/drawing/2010/main" val="0"/>
              </a:ext>
            </a:extLst>
          </a:blip>
          <a:srcRect l="8975" t="7236" r="9230" b="14325"/>
          <a:stretch/>
        </p:blipFill>
        <p:spPr bwMode="auto">
          <a:xfrm>
            <a:off x="2592489" y="360221"/>
            <a:ext cx="2537511" cy="940694"/>
          </a:xfrm>
          <a:prstGeom prst="rect">
            <a:avLst/>
          </a:prstGeom>
          <a:noFill/>
          <a:ln>
            <a:noFill/>
          </a:ln>
          <a:extLst>
            <a:ext uri="{53640926-AAD7-44D8-BBD7-CCE9431645EC}">
              <a14:shadowObscured xmlns:a14="http://schemas.microsoft.com/office/drawing/2010/main"/>
            </a:ext>
          </a:extLst>
        </p:spPr>
      </p:pic>
      <p:pic>
        <p:nvPicPr>
          <p:cNvPr id="15" name="Graphique 8">
            <a:extLst>
              <a:ext uri="{FF2B5EF4-FFF2-40B4-BE49-F238E27FC236}">
                <a16:creationId xmlns="" xmlns:a16="http://schemas.microsoft.com/office/drawing/2014/main" id="{91E04A3F-3B4F-4056-B7D8-5CE5790F6BB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991350" y="530158"/>
            <a:ext cx="714250" cy="654228"/>
          </a:xfrm>
          <a:prstGeom prst="rect">
            <a:avLst/>
          </a:prstGeom>
        </p:spPr>
      </p:pic>
      <p:pic>
        <p:nvPicPr>
          <p:cNvPr id="11" name="Рисунок 3">
            <a:extLst>
              <a:ext uri="{FF2B5EF4-FFF2-40B4-BE49-F238E27FC236}">
                <a16:creationId xmlns="" xmlns:a16="http://schemas.microsoft.com/office/drawing/2014/main" id="{006FAFF4-A7CA-44F2-BC73-F616AEFB51F7}"/>
              </a:ext>
            </a:extLst>
          </p:cNvPr>
          <p:cNvPicPr>
            <a:picLocks noChangeAspect="1"/>
          </p:cNvPicPr>
          <p:nvPr/>
        </p:nvPicPr>
        <p:blipFill>
          <a:blip r:embed="rId6" cstate="print">
            <a:alphaModFix/>
            <a:duotone>
              <a:prstClr val="black"/>
              <a:srgbClr val="009D9C">
                <a:tint val="45000"/>
                <a:satMod val="400000"/>
              </a:srgbClr>
            </a:duotone>
            <a:extLst>
              <a:ext uri="{BEBA8EAE-BF5A-486C-A8C5-ECC9F3942E4B}">
                <a14:imgProps xmlns:a14="http://schemas.microsoft.com/office/drawing/2010/main">
                  <a14:imgLayer r:embed="rId7">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0"/>
            <a:ext cx="2292263" cy="1633752"/>
          </a:xfrm>
          <a:prstGeom prst="rect">
            <a:avLst/>
          </a:prstGeom>
        </p:spPr>
      </p:pic>
      <p:cxnSp>
        <p:nvCxnSpPr>
          <p:cNvPr id="12" name="Прямая соединительная линия 5">
            <a:extLst>
              <a:ext uri="{FF2B5EF4-FFF2-40B4-BE49-F238E27FC236}">
                <a16:creationId xmlns="" xmlns:a16="http://schemas.microsoft.com/office/drawing/2014/main" id="{21AC8B06-FA04-4049-908A-3A6EFF0E883E}"/>
              </a:ext>
            </a:extLst>
          </p:cNvPr>
          <p:cNvCxnSpPr>
            <a:cxnSpLocks/>
          </p:cNvCxnSpPr>
          <p:nvPr/>
        </p:nvCxnSpPr>
        <p:spPr>
          <a:xfrm>
            <a:off x="0" y="1633752"/>
            <a:ext cx="10510982" cy="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73100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 xmlns:a16="http://schemas.microsoft.com/office/drawing/2014/main" id="{F61DDD80-C63A-4CA2-B7BC-CCDB7980EA6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9875" name="think-cell Slide" r:id="rId6" imgW="344" imgH="344" progId="TCLayout.ActiveDocument.1">
                  <p:embed/>
                </p:oleObj>
              </mc:Choice>
              <mc:Fallback>
                <p:oleObj name="think-cell Slide" r:id="rId6" imgW="344" imgH="344" progId="TCLayout.ActiveDocument.1">
                  <p:embed/>
                  <p:pic>
                    <p:nvPicPr>
                      <p:cNvPr id="3" name="Object 2" hidden="1">
                        <a:extLst>
                          <a:ext uri="{FF2B5EF4-FFF2-40B4-BE49-F238E27FC236}">
                            <a16:creationId xmlns="" xmlns:a16="http://schemas.microsoft.com/office/drawing/2014/main" id="{F61DDD80-C63A-4CA2-B7BC-CCDB7980EA6E}"/>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0276A7E2-E773-47D4-991C-59CE716DF679}"/>
              </a:ext>
            </a:extLst>
          </p:cNvPr>
          <p:cNvSpPr/>
          <p:nvPr>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2800">
              <a:latin typeface="Arial" panose="020B0604020202020204" pitchFamily="34" charset="0"/>
              <a:ea typeface="+mj-ea"/>
              <a:cs typeface="+mj-cs"/>
              <a:sym typeface="Arial" panose="020B0604020202020204" pitchFamily="34" charset="0"/>
            </a:endParaRPr>
          </a:p>
        </p:txBody>
      </p:sp>
      <p:pic>
        <p:nvPicPr>
          <p:cNvPr id="23" name="Picture 22" descr="LOGO_FINAL.jpg">
            <a:extLst>
              <a:ext uri="{FF2B5EF4-FFF2-40B4-BE49-F238E27FC236}">
                <a16:creationId xmlns="" xmlns:a16="http://schemas.microsoft.com/office/drawing/2014/main" id="{AF2D0FF0-9F85-42F3-BC42-2ED91AB75C36}"/>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26" name="Picture 25" descr="C:\Users\yyesmukhanova\AppData\Local\Microsoft\Windows\INetCache\Content.Word\Horizontal_RGB_294.png">
            <a:extLst>
              <a:ext uri="{FF2B5EF4-FFF2-40B4-BE49-F238E27FC236}">
                <a16:creationId xmlns="" xmlns:a16="http://schemas.microsoft.com/office/drawing/2014/main" id="{358AD9E1-39BE-4692-BDE3-2680D531F423}"/>
              </a:ext>
            </a:extLst>
          </p:cNvPr>
          <p:cNvPicPr/>
          <p:nvPr/>
        </p:nvPicPr>
        <p:blipFill rotWithShape="1">
          <a:blip r:embed="rId9"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pic>
        <p:nvPicPr>
          <p:cNvPr id="34" name="Graphique 8">
            <a:extLst>
              <a:ext uri="{FF2B5EF4-FFF2-40B4-BE49-F238E27FC236}">
                <a16:creationId xmlns="" xmlns:a16="http://schemas.microsoft.com/office/drawing/2014/main" id="{22D23AF1-AD15-48EF-B722-DF92E4BF2269}"/>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sp>
        <p:nvSpPr>
          <p:cNvPr id="44" name="Title 5">
            <a:extLst>
              <a:ext uri="{FF2B5EF4-FFF2-40B4-BE49-F238E27FC236}">
                <a16:creationId xmlns="" xmlns:a16="http://schemas.microsoft.com/office/drawing/2014/main" id="{0239BD81-ACCC-4C02-9870-5F4A928C2071}"/>
              </a:ext>
            </a:extLst>
          </p:cNvPr>
          <p:cNvSpPr txBox="1">
            <a:spLocks/>
          </p:cNvSpPr>
          <p:nvPr/>
        </p:nvSpPr>
        <p:spPr>
          <a:xfrm>
            <a:off x="2582656" y="1122546"/>
            <a:ext cx="9424617" cy="480131"/>
          </a:xfrm>
          <a:prstGeom prst="rect">
            <a:avLst/>
          </a:prstGeom>
        </p:spPr>
        <p:txBody>
          <a:bodyPr vert="horz" wrap="square" lIns="72000" tIns="45720" rIns="72000" bIns="45720" rtlCol="0" anchor="t">
            <a:spAutoFit/>
          </a:bodyPr>
          <a:lstStyle>
            <a:lvl1pPr algn="l" defTabSz="914400" rtl="0" eaLnBrk="1" latinLnBrk="0" hangingPunct="1">
              <a:lnSpc>
                <a:spcPct val="90000"/>
              </a:lnSpc>
              <a:spcBef>
                <a:spcPct val="0"/>
              </a:spcBef>
              <a:buNone/>
              <a:defRPr sz="2800" b="0" kern="1200" cap="all" spc="120" baseline="0">
                <a:solidFill>
                  <a:schemeClr val="bg2"/>
                </a:solidFill>
                <a:latin typeface="+mn-lt"/>
                <a:ea typeface="+mj-ea"/>
                <a:cs typeface="+mj-cs"/>
              </a:defRPr>
            </a:lvl1pPr>
          </a:lstStyle>
          <a:p>
            <a:r>
              <a:rPr lang="uk-UA" cap="none"/>
              <a:t>ВСІ ІНДИКАТОРИ. Опис</a:t>
            </a:r>
            <a:endParaRPr lang="en-US" cap="none"/>
          </a:p>
        </p:txBody>
      </p:sp>
      <p:pic>
        <p:nvPicPr>
          <p:cNvPr id="31" name="Рисунок 3">
            <a:extLst>
              <a:ext uri="{FF2B5EF4-FFF2-40B4-BE49-F238E27FC236}">
                <a16:creationId xmlns="" xmlns:a16="http://schemas.microsoft.com/office/drawing/2014/main" id="{46F0922F-A68E-46A0-97ED-8484C5F859EA}"/>
              </a:ext>
            </a:extLst>
          </p:cNvPr>
          <p:cNvPicPr>
            <a:picLocks noChangeAspect="1"/>
          </p:cNvPicPr>
          <p:nvPr/>
        </p:nvPicPr>
        <p:blipFill>
          <a:blip r:embed="rId11" cstate="print">
            <a:alphaModFix/>
            <a:duotone>
              <a:prstClr val="black"/>
              <a:srgbClr val="009D9C">
                <a:tint val="45000"/>
                <a:satMod val="400000"/>
              </a:srgbClr>
            </a:duotone>
            <a:extLst>
              <a:ext uri="{BEBA8EAE-BF5A-486C-A8C5-ECC9F3942E4B}">
                <a14:imgProps xmlns:a14="http://schemas.microsoft.com/office/drawing/2010/main">
                  <a14:imgLayer r:embed="rId12">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0"/>
            <a:ext cx="2292263" cy="1633752"/>
          </a:xfrm>
          <a:prstGeom prst="rect">
            <a:avLst/>
          </a:prstGeom>
        </p:spPr>
      </p:pic>
      <p:cxnSp>
        <p:nvCxnSpPr>
          <p:cNvPr id="36" name="Прямая соединительная линия 5">
            <a:extLst>
              <a:ext uri="{FF2B5EF4-FFF2-40B4-BE49-F238E27FC236}">
                <a16:creationId xmlns="" xmlns:a16="http://schemas.microsoft.com/office/drawing/2014/main" id="{7194EB15-5A24-4218-A96D-CAF5F0F26DF0}"/>
              </a:ext>
            </a:extLst>
          </p:cNvPr>
          <p:cNvCxnSpPr>
            <a:cxnSpLocks/>
          </p:cNvCxnSpPr>
          <p:nvPr/>
        </p:nvCxnSpPr>
        <p:spPr>
          <a:xfrm>
            <a:off x="0" y="1633752"/>
            <a:ext cx="10510982" cy="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graphicFrame>
        <p:nvGraphicFramePr>
          <p:cNvPr id="4" name="Table 4">
            <a:extLst>
              <a:ext uri="{FF2B5EF4-FFF2-40B4-BE49-F238E27FC236}">
                <a16:creationId xmlns="" xmlns:a16="http://schemas.microsoft.com/office/drawing/2014/main" id="{DD055542-75DD-4454-B2F8-BBB5372356DC}"/>
              </a:ext>
            </a:extLst>
          </p:cNvPr>
          <p:cNvGraphicFramePr>
            <a:graphicFrameLocks noGrp="1"/>
          </p:cNvGraphicFramePr>
          <p:nvPr/>
        </p:nvGraphicFramePr>
        <p:xfrm>
          <a:off x="485775" y="1810123"/>
          <a:ext cx="9798804" cy="4306092"/>
        </p:xfrm>
        <a:graphic>
          <a:graphicData uri="http://schemas.openxmlformats.org/drawingml/2006/table">
            <a:tbl>
              <a:tblPr firstRow="1" bandRow="1">
                <a:tableStyleId>{5940675A-B579-460E-94D1-54222C63F5DA}</a:tableStyleId>
              </a:tblPr>
              <a:tblGrid>
                <a:gridCol w="2359025">
                  <a:extLst>
                    <a:ext uri="{9D8B030D-6E8A-4147-A177-3AD203B41FA5}">
                      <a16:colId xmlns="" xmlns:a16="http://schemas.microsoft.com/office/drawing/2014/main" val="3189395680"/>
                    </a:ext>
                  </a:extLst>
                </a:gridCol>
                <a:gridCol w="7439779">
                  <a:extLst>
                    <a:ext uri="{9D8B030D-6E8A-4147-A177-3AD203B41FA5}">
                      <a16:colId xmlns="" xmlns:a16="http://schemas.microsoft.com/office/drawing/2014/main" val="1164044073"/>
                    </a:ext>
                  </a:extLst>
                </a:gridCol>
              </a:tblGrid>
              <a:tr h="446100">
                <a:tc>
                  <a:txBody>
                    <a:bodyPr/>
                    <a:lstStyle/>
                    <a:p>
                      <a:r>
                        <a:rPr lang="uk-UA" b="1">
                          <a:solidFill>
                            <a:schemeClr val="bg1"/>
                          </a:solidFill>
                        </a:rPr>
                        <a:t>Індикатор</a:t>
                      </a:r>
                      <a:endParaRPr lang="en-US" b="1">
                        <a:solidFill>
                          <a:schemeClr val="bg1"/>
                        </a:solidFill>
                      </a:endParaRPr>
                    </a:p>
                  </a:txBody>
                  <a:tcPr>
                    <a:solidFill>
                      <a:schemeClr val="tx2"/>
                    </a:solidFill>
                  </a:tcPr>
                </a:tc>
                <a:tc>
                  <a:txBody>
                    <a:bodyPr/>
                    <a:lstStyle/>
                    <a:p>
                      <a:pPr algn="ctr"/>
                      <a:r>
                        <a:rPr lang="uk-UA" b="1">
                          <a:solidFill>
                            <a:schemeClr val="bg1"/>
                          </a:solidFill>
                        </a:rPr>
                        <a:t>Опис</a:t>
                      </a:r>
                      <a:endParaRPr lang="en-US" b="1">
                        <a:solidFill>
                          <a:schemeClr val="bg1"/>
                        </a:solidFill>
                      </a:endParaRPr>
                    </a:p>
                  </a:txBody>
                  <a:tcPr>
                    <a:solidFill>
                      <a:schemeClr val="tx2"/>
                    </a:solidFill>
                  </a:tcPr>
                </a:tc>
                <a:extLst>
                  <a:ext uri="{0D108BD9-81ED-4DB2-BD59-A6C34878D82A}">
                    <a16:rowId xmlns="" xmlns:a16="http://schemas.microsoft.com/office/drawing/2014/main" val="3345646153"/>
                  </a:ext>
                </a:extLst>
              </a:tr>
              <a:tr h="446100">
                <a:tc>
                  <a:txBody>
                    <a:bodyPr/>
                    <a:lstStyle/>
                    <a:p>
                      <a:pPr algn="l" fontAlgn="ctr"/>
                      <a:r>
                        <a:rPr lang="uk-UA" sz="1200" b="1" u="none" strike="noStrike">
                          <a:effectLst/>
                        </a:rPr>
                        <a:t>Індикатор</a:t>
                      </a:r>
                      <a:r>
                        <a:rPr lang="en-US" sz="1200" b="1" u="none" strike="noStrike">
                          <a:effectLst/>
                        </a:rPr>
                        <a:t> 1.8</a:t>
                      </a:r>
                      <a:endParaRPr lang="en-US" sz="12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r>
                        <a:rPr lang="ru-RU" sz="1400" err="1"/>
                        <a:t>Задоволеність</a:t>
                      </a:r>
                      <a:r>
                        <a:rPr lang="ru-RU" sz="1400"/>
                        <a:t> </a:t>
                      </a:r>
                      <a:r>
                        <a:rPr lang="ru-RU" sz="1400" err="1"/>
                        <a:t>якістю</a:t>
                      </a:r>
                      <a:r>
                        <a:rPr lang="ru-RU" sz="1400"/>
                        <a:t> </a:t>
                      </a:r>
                      <a:r>
                        <a:rPr lang="ru-RU" sz="1400" err="1"/>
                        <a:t>надання</a:t>
                      </a:r>
                      <a:r>
                        <a:rPr lang="ru-RU" sz="1400"/>
                        <a:t> </a:t>
                      </a:r>
                      <a:r>
                        <a:rPr lang="ru-RU" sz="1400" err="1"/>
                        <a:t>місцевих</a:t>
                      </a:r>
                      <a:r>
                        <a:rPr lang="ru-RU" sz="1400"/>
                        <a:t> </a:t>
                      </a:r>
                      <a:r>
                        <a:rPr lang="ru-RU" sz="1400" err="1"/>
                        <a:t>послуг</a:t>
                      </a:r>
                      <a:r>
                        <a:rPr lang="ru-RU" sz="1400"/>
                        <a:t> </a:t>
                      </a:r>
                      <a:endParaRPr lang="en-US" sz="1400"/>
                    </a:p>
                  </a:txBody>
                  <a:tcPr/>
                </a:tc>
                <a:extLst>
                  <a:ext uri="{0D108BD9-81ED-4DB2-BD59-A6C34878D82A}">
                    <a16:rowId xmlns="" xmlns:a16="http://schemas.microsoft.com/office/drawing/2014/main" val="3001614775"/>
                  </a:ext>
                </a:extLst>
              </a:tr>
              <a:tr h="485427">
                <a:tc>
                  <a:txBody>
                    <a:bodyPr/>
                    <a:lstStyle/>
                    <a:p>
                      <a:pPr algn="l" fontAlgn="ctr"/>
                      <a:r>
                        <a:rPr lang="uk-UA" sz="1200" b="1" u="none" strike="noStrike">
                          <a:effectLst/>
                        </a:rPr>
                        <a:t>Індикатор</a:t>
                      </a:r>
                      <a:r>
                        <a:rPr lang="en-US" sz="1200" b="1" u="none" strike="noStrike">
                          <a:effectLst/>
                        </a:rPr>
                        <a:t> 1.9</a:t>
                      </a:r>
                      <a:endParaRPr lang="en-US" sz="1200" b="1" i="0" u="none" strike="noStrike">
                        <a:solidFill>
                          <a:srgbClr val="000000"/>
                        </a:solidFill>
                        <a:effectLst/>
                        <a:latin typeface="+mn-lt"/>
                        <a:cs typeface="Arial"/>
                      </a:endParaRPr>
                    </a:p>
                  </a:txBody>
                  <a:tcPr marL="9525" marR="9525" marT="9525" marB="0" anchor="ctr"/>
                </a:tc>
                <a:tc>
                  <a:txBody>
                    <a:bodyPr/>
                    <a:lstStyle/>
                    <a:p>
                      <a:pPr marL="0" marR="0">
                        <a:lnSpc>
                          <a:spcPct val="115000"/>
                        </a:lnSpc>
                        <a:spcBef>
                          <a:spcPts val="500"/>
                        </a:spcBef>
                        <a:spcAft>
                          <a:spcPts val="1000"/>
                        </a:spcAft>
                      </a:pPr>
                      <a:r>
                        <a:rPr lang="ru-RU" sz="1400" err="1">
                          <a:effectLst/>
                          <a:latin typeface="Arial" panose="020B0604020202020204" pitchFamily="34" charset="0"/>
                          <a:ea typeface="MS Mincho" panose="02020609040205080304" pitchFamily="49" charset="-128"/>
                          <a:cs typeface="Arial" panose="020B0604020202020204" pitchFamily="34" charset="0"/>
                        </a:rPr>
                        <a:t>Поінформованість</a:t>
                      </a:r>
                      <a:r>
                        <a:rPr lang="ru-RU" sz="1400">
                          <a:effectLst/>
                          <a:latin typeface="Arial" panose="020B0604020202020204" pitchFamily="34" charset="0"/>
                          <a:ea typeface="MS Mincho" panose="02020609040205080304" pitchFamily="49" charset="-128"/>
                          <a:cs typeface="Arial" panose="020B0604020202020204" pitchFamily="34" charset="0"/>
                        </a:rPr>
                        <a:t> </a:t>
                      </a:r>
                      <a:r>
                        <a:rPr lang="ru-RU" sz="1400" err="1">
                          <a:effectLst/>
                          <a:latin typeface="Arial" panose="020B0604020202020204" pitchFamily="34" charset="0"/>
                          <a:ea typeface="MS Mincho" panose="02020609040205080304" pitchFamily="49" charset="-128"/>
                          <a:cs typeface="Arial" panose="020B0604020202020204" pitchFamily="34" charset="0"/>
                        </a:rPr>
                        <a:t>громадян</a:t>
                      </a:r>
                      <a:r>
                        <a:rPr lang="ru-RU" sz="1400">
                          <a:effectLst/>
                          <a:latin typeface="Arial" panose="020B0604020202020204" pitchFamily="34" charset="0"/>
                          <a:ea typeface="MS Mincho" panose="02020609040205080304" pitchFamily="49" charset="-128"/>
                          <a:cs typeface="Arial" panose="020B0604020202020204" pitchFamily="34" charset="0"/>
                        </a:rPr>
                        <a:t> про </a:t>
                      </a:r>
                      <a:r>
                        <a:rPr lang="ru-RU" sz="1400" err="1">
                          <a:effectLst/>
                          <a:latin typeface="Arial" panose="020B0604020202020204" pitchFamily="34" charset="0"/>
                          <a:ea typeface="MS Mincho" panose="02020609040205080304" pitchFamily="49" charset="-128"/>
                          <a:cs typeface="Arial" panose="020B0604020202020204" pitchFamily="34" charset="0"/>
                        </a:rPr>
                        <a:t>місцеві</a:t>
                      </a:r>
                      <a:r>
                        <a:rPr lang="ru-RU" sz="1400">
                          <a:effectLst/>
                          <a:latin typeface="Arial" panose="020B0604020202020204" pitchFamily="34" charset="0"/>
                          <a:ea typeface="MS Mincho" panose="02020609040205080304" pitchFamily="49" charset="-128"/>
                          <a:cs typeface="Arial" panose="020B0604020202020204" pitchFamily="34" charset="0"/>
                        </a:rPr>
                        <a:t> </a:t>
                      </a:r>
                      <a:r>
                        <a:rPr lang="ru-RU" sz="1400" err="1">
                          <a:effectLst/>
                          <a:latin typeface="Arial" panose="020B0604020202020204" pitchFamily="34" charset="0"/>
                          <a:ea typeface="MS Mincho" panose="02020609040205080304" pitchFamily="49" charset="-128"/>
                          <a:cs typeface="Arial" panose="020B0604020202020204" pitchFamily="34" charset="0"/>
                        </a:rPr>
                        <a:t>послуги</a:t>
                      </a:r>
                      <a:endParaRPr lang="en-US" sz="200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 xmlns:a16="http://schemas.microsoft.com/office/drawing/2014/main" val="3418373586"/>
                  </a:ext>
                </a:extLst>
              </a:tr>
              <a:tr h="485427">
                <a:tc>
                  <a:txBody>
                    <a:bodyPr/>
                    <a:lstStyle/>
                    <a:p>
                      <a:pPr algn="l" fontAlgn="ctr"/>
                      <a:r>
                        <a:rPr lang="uk-UA" sz="1200" b="1" u="none" strike="noStrike">
                          <a:effectLst/>
                        </a:rPr>
                        <a:t>Індикатор</a:t>
                      </a:r>
                      <a:r>
                        <a:rPr lang="en-US" sz="1200" b="1" u="none" strike="noStrike">
                          <a:effectLst/>
                        </a:rPr>
                        <a:t> 1.14  </a:t>
                      </a:r>
                      <a:endParaRPr lang="en-US" sz="1200" b="1" i="0" u="none" strike="noStrike">
                        <a:solidFill>
                          <a:srgbClr val="000000"/>
                        </a:solidFill>
                        <a:effectLst/>
                        <a:latin typeface="+mn-lt"/>
                        <a:cs typeface="Arial"/>
                      </a:endParaRPr>
                    </a:p>
                  </a:txBody>
                  <a:tcPr marL="9525" marR="9525" marT="9525" marB="0" anchor="ctr"/>
                </a:tc>
                <a:tc>
                  <a:txBody>
                    <a:bodyPr/>
                    <a:lstStyle/>
                    <a:p>
                      <a:pPr marL="0" marR="0">
                        <a:lnSpc>
                          <a:spcPct val="115000"/>
                        </a:lnSpc>
                        <a:spcBef>
                          <a:spcPts val="500"/>
                        </a:spcBef>
                        <a:spcAft>
                          <a:spcPts val="1000"/>
                        </a:spcAft>
                      </a:pPr>
                      <a:r>
                        <a:rPr lang="ru-RU" sz="1400" err="1">
                          <a:effectLst/>
                          <a:latin typeface="Arial" panose="020B0604020202020204" pitchFamily="34" charset="0"/>
                          <a:ea typeface="MS Mincho" panose="02020609040205080304" pitchFamily="49" charset="-128"/>
                          <a:cs typeface="Times New Roman" panose="02020603050405020304" pitchFamily="18" charset="0"/>
                        </a:rPr>
                        <a:t>Упевненість</a:t>
                      </a:r>
                      <a:r>
                        <a:rPr lang="ru-RU" sz="1400">
                          <a:effectLst/>
                          <a:latin typeface="Arial" panose="020B0604020202020204" pitchFamily="34" charset="0"/>
                          <a:ea typeface="MS Mincho" panose="02020609040205080304" pitchFamily="49" charset="-128"/>
                          <a:cs typeface="Times New Roman" panose="02020603050405020304" pitchFamily="18" charset="0"/>
                        </a:rPr>
                        <a:t> в тому, </a:t>
                      </a:r>
                      <a:r>
                        <a:rPr lang="ru-RU" sz="1400" err="1">
                          <a:effectLst/>
                          <a:latin typeface="Arial" panose="020B0604020202020204" pitchFamily="34" charset="0"/>
                          <a:ea typeface="MS Mincho" panose="02020609040205080304" pitchFamily="49" charset="-128"/>
                          <a:cs typeface="Times New Roman" panose="02020603050405020304" pitchFamily="18" charset="0"/>
                        </a:rPr>
                        <a:t>що</a:t>
                      </a:r>
                      <a:r>
                        <a:rPr lang="ru-RU" sz="1400">
                          <a:effectLst/>
                          <a:latin typeface="Arial" panose="020B0604020202020204" pitchFamily="34" charset="0"/>
                          <a:ea typeface="MS Mincho" panose="02020609040205080304" pitchFamily="49" charset="-128"/>
                          <a:cs typeface="Times New Roman" panose="02020603050405020304" pitchFamily="18" charset="0"/>
                        </a:rPr>
                        <a:t> </a:t>
                      </a:r>
                      <a:r>
                        <a:rPr lang="ru-RU" sz="1400" err="1">
                          <a:effectLst/>
                          <a:latin typeface="Arial" panose="020B0604020202020204" pitchFamily="34" charset="0"/>
                          <a:ea typeface="MS Mincho" panose="02020609040205080304" pitchFamily="49" charset="-128"/>
                          <a:cs typeface="Times New Roman" panose="02020603050405020304" pitchFamily="18" charset="0"/>
                        </a:rPr>
                        <a:t>місцева</a:t>
                      </a:r>
                      <a:r>
                        <a:rPr lang="ru-RU" sz="1400">
                          <a:effectLst/>
                          <a:latin typeface="Arial" panose="020B0604020202020204" pitchFamily="34" charset="0"/>
                          <a:ea typeface="MS Mincho" panose="02020609040205080304" pitchFamily="49" charset="-128"/>
                          <a:cs typeface="Times New Roman" panose="02020603050405020304" pitchFamily="18" charset="0"/>
                        </a:rPr>
                        <a:t> </a:t>
                      </a:r>
                      <a:r>
                        <a:rPr lang="ru-RU" sz="1400" err="1">
                          <a:effectLst/>
                          <a:latin typeface="Arial" panose="020B0604020202020204" pitchFamily="34" charset="0"/>
                          <a:ea typeface="MS Mincho" panose="02020609040205080304" pitchFamily="49" charset="-128"/>
                          <a:cs typeface="Times New Roman" panose="02020603050405020304" pitchFamily="18" charset="0"/>
                        </a:rPr>
                        <a:t>влада</a:t>
                      </a:r>
                      <a:r>
                        <a:rPr lang="ru-RU" sz="1400">
                          <a:effectLst/>
                          <a:latin typeface="Arial" panose="020B0604020202020204" pitchFamily="34" charset="0"/>
                          <a:ea typeface="MS Mincho" panose="02020609040205080304" pitchFamily="49" charset="-128"/>
                          <a:cs typeface="Times New Roman" panose="02020603050405020304" pitchFamily="18" charset="0"/>
                        </a:rPr>
                        <a:t> </a:t>
                      </a:r>
                      <a:r>
                        <a:rPr lang="ru-RU" sz="1400" err="1">
                          <a:effectLst/>
                          <a:latin typeface="Arial" panose="020B0604020202020204" pitchFamily="34" charset="0"/>
                          <a:ea typeface="MS Mincho" panose="02020609040205080304" pitchFamily="49" charset="-128"/>
                          <a:cs typeface="Times New Roman" panose="02020603050405020304" pitchFamily="18" charset="0"/>
                        </a:rPr>
                        <a:t>керує</a:t>
                      </a:r>
                      <a:r>
                        <a:rPr lang="ru-RU" sz="1400">
                          <a:effectLst/>
                          <a:latin typeface="Arial" panose="020B0604020202020204" pitchFamily="34" charset="0"/>
                          <a:ea typeface="MS Mincho" panose="02020609040205080304" pitchFamily="49" charset="-128"/>
                          <a:cs typeface="Times New Roman" panose="02020603050405020304" pitchFamily="18" charset="0"/>
                        </a:rPr>
                        <a:t> ресурсами ОТГ в </a:t>
                      </a:r>
                      <a:r>
                        <a:rPr lang="ru-RU" sz="1400" err="1">
                          <a:effectLst/>
                          <a:latin typeface="Arial" panose="020B0604020202020204" pitchFamily="34" charset="0"/>
                          <a:ea typeface="MS Mincho" panose="02020609040205080304" pitchFamily="49" charset="-128"/>
                          <a:cs typeface="Times New Roman" panose="02020603050405020304" pitchFamily="18" charset="0"/>
                        </a:rPr>
                        <a:t>інтересах</a:t>
                      </a:r>
                      <a:r>
                        <a:rPr lang="ru-RU" sz="1400">
                          <a:effectLst/>
                          <a:latin typeface="Arial" panose="020B0604020202020204" pitchFamily="34" charset="0"/>
                          <a:ea typeface="MS Mincho" panose="02020609040205080304" pitchFamily="49" charset="-128"/>
                          <a:cs typeface="Times New Roman" panose="02020603050405020304" pitchFamily="18" charset="0"/>
                        </a:rPr>
                        <a:t> </a:t>
                      </a:r>
                      <a:r>
                        <a:rPr lang="ru-RU" sz="1400" err="1">
                          <a:effectLst/>
                          <a:latin typeface="Arial" panose="020B0604020202020204" pitchFamily="34" charset="0"/>
                          <a:ea typeface="MS Mincho" panose="02020609040205080304" pitchFamily="49" charset="-128"/>
                          <a:cs typeface="Times New Roman" panose="02020603050405020304" pitchFamily="18" charset="0"/>
                        </a:rPr>
                        <a:t>усієї</a:t>
                      </a:r>
                      <a:r>
                        <a:rPr lang="ru-RU" sz="1400">
                          <a:effectLst/>
                          <a:latin typeface="Arial" panose="020B0604020202020204" pitchFamily="34" charset="0"/>
                          <a:ea typeface="MS Mincho" panose="02020609040205080304" pitchFamily="49" charset="-128"/>
                          <a:cs typeface="Times New Roman" panose="02020603050405020304" pitchFamily="18" charset="0"/>
                        </a:rPr>
                        <a:t> </a:t>
                      </a:r>
                      <a:r>
                        <a:rPr lang="ru-RU" sz="1400" err="1">
                          <a:effectLst/>
                          <a:latin typeface="Arial" panose="020B0604020202020204" pitchFamily="34" charset="0"/>
                          <a:ea typeface="MS Mincho" panose="02020609040205080304" pitchFamily="49" charset="-128"/>
                          <a:cs typeface="Times New Roman" panose="02020603050405020304" pitchFamily="18" charset="0"/>
                        </a:rPr>
                        <a:t>громади</a:t>
                      </a:r>
                      <a:endParaRPr lang="ru-RU" sz="140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 xmlns:a16="http://schemas.microsoft.com/office/drawing/2014/main" val="2883492000"/>
                  </a:ext>
                </a:extLst>
              </a:tr>
              <a:tr h="485427">
                <a:tc>
                  <a:txBody>
                    <a:bodyPr/>
                    <a:lstStyle/>
                    <a:p>
                      <a:pPr algn="l" fontAlgn="ctr"/>
                      <a:r>
                        <a:rPr lang="uk-UA" sz="1200" b="1" u="none" strike="noStrike">
                          <a:effectLst/>
                        </a:rPr>
                        <a:t>Індикатор</a:t>
                      </a:r>
                      <a:r>
                        <a:rPr lang="en-US" sz="1200" b="1" u="none" strike="noStrike">
                          <a:effectLst/>
                        </a:rPr>
                        <a:t> 1.15 </a:t>
                      </a:r>
                      <a:endParaRPr lang="en-US" sz="1200" b="1" i="0" u="none" strike="noStrike">
                        <a:solidFill>
                          <a:srgbClr val="000000"/>
                        </a:solidFill>
                        <a:effectLst/>
                        <a:latin typeface="+mn-lt"/>
                        <a:cs typeface="Arial"/>
                      </a:endParaRPr>
                    </a:p>
                  </a:txBody>
                  <a:tcPr marL="9525" marR="9525" marT="9525" marB="0" anchor="ctr"/>
                </a:tc>
                <a:tc>
                  <a:txBody>
                    <a:bodyPr/>
                    <a:lstStyle/>
                    <a:p>
                      <a:pPr marL="0" marR="0">
                        <a:lnSpc>
                          <a:spcPct val="115000"/>
                        </a:lnSpc>
                        <a:spcBef>
                          <a:spcPts val="500"/>
                        </a:spcBef>
                        <a:spcAft>
                          <a:spcPts val="1000"/>
                        </a:spcAft>
                      </a:pPr>
                      <a:r>
                        <a:rPr lang="ru-RU" sz="1400" err="1">
                          <a:effectLst/>
                          <a:latin typeface="Arial" panose="020B0604020202020204" pitchFamily="34" charset="0"/>
                          <a:ea typeface="MS Mincho" panose="02020609040205080304" pitchFamily="49" charset="-128"/>
                          <a:cs typeface="Arial" panose="020B0604020202020204" pitchFamily="34" charset="0"/>
                        </a:rPr>
                        <a:t>Упевненість</a:t>
                      </a:r>
                      <a:r>
                        <a:rPr lang="ru-RU" sz="1400">
                          <a:effectLst/>
                          <a:latin typeface="Arial" panose="020B0604020202020204" pitchFamily="34" charset="0"/>
                          <a:ea typeface="MS Mincho" panose="02020609040205080304" pitchFamily="49" charset="-128"/>
                          <a:cs typeface="Arial" panose="020B0604020202020204" pitchFamily="34" charset="0"/>
                        </a:rPr>
                        <a:t> </a:t>
                      </a:r>
                      <a:r>
                        <a:rPr lang="ru-RU" sz="1400" err="1">
                          <a:effectLst/>
                          <a:latin typeface="Arial" panose="020B0604020202020204" pitchFamily="34" charset="0"/>
                          <a:ea typeface="MS Mincho" panose="02020609040205080304" pitchFamily="49" charset="-128"/>
                          <a:cs typeface="Arial" panose="020B0604020202020204" pitchFamily="34" charset="0"/>
                        </a:rPr>
                        <a:t>громадян</a:t>
                      </a:r>
                      <a:r>
                        <a:rPr lang="ru-RU" sz="1400">
                          <a:effectLst/>
                          <a:latin typeface="Arial" panose="020B0604020202020204" pitchFamily="34" charset="0"/>
                          <a:ea typeface="MS Mincho" panose="02020609040205080304" pitchFamily="49" charset="-128"/>
                          <a:cs typeface="Arial" panose="020B0604020202020204" pitchFamily="34" charset="0"/>
                        </a:rPr>
                        <a:t> у тому, </a:t>
                      </a:r>
                      <a:r>
                        <a:rPr lang="ru-RU" sz="1400" err="1">
                          <a:effectLst/>
                          <a:latin typeface="Arial" panose="020B0604020202020204" pitchFamily="34" charset="0"/>
                          <a:ea typeface="MS Mincho" panose="02020609040205080304" pitchFamily="49" charset="-128"/>
                          <a:cs typeface="Arial" panose="020B0604020202020204" pitchFamily="34" charset="0"/>
                        </a:rPr>
                        <a:t>що</a:t>
                      </a:r>
                      <a:r>
                        <a:rPr lang="ru-RU" sz="1400">
                          <a:effectLst/>
                          <a:latin typeface="Arial" panose="020B0604020202020204" pitchFamily="34" charset="0"/>
                          <a:ea typeface="MS Mincho" panose="02020609040205080304" pitchFamily="49" charset="-128"/>
                          <a:cs typeface="Arial" panose="020B0604020202020204" pitchFamily="34" charset="0"/>
                        </a:rPr>
                        <a:t> </a:t>
                      </a:r>
                      <a:r>
                        <a:rPr lang="ru-RU" sz="1400" err="1">
                          <a:effectLst/>
                          <a:latin typeface="Arial" panose="020B0604020202020204" pitchFamily="34" charset="0"/>
                          <a:ea typeface="MS Mincho" panose="02020609040205080304" pitchFamily="49" charset="-128"/>
                          <a:cs typeface="Arial" panose="020B0604020202020204" pitchFamily="34" charset="0"/>
                        </a:rPr>
                        <a:t>бюджетний</a:t>
                      </a:r>
                      <a:r>
                        <a:rPr lang="ru-RU" sz="1400">
                          <a:effectLst/>
                          <a:latin typeface="Arial" panose="020B0604020202020204" pitchFamily="34" charset="0"/>
                          <a:ea typeface="MS Mincho" panose="02020609040205080304" pitchFamily="49" charset="-128"/>
                          <a:cs typeface="Arial" panose="020B0604020202020204" pitchFamily="34" charset="0"/>
                        </a:rPr>
                        <a:t> </a:t>
                      </a:r>
                      <a:r>
                        <a:rPr lang="ru-RU" sz="1400" err="1">
                          <a:effectLst/>
                          <a:latin typeface="Arial" panose="020B0604020202020204" pitchFamily="34" charset="0"/>
                          <a:ea typeface="MS Mincho" panose="02020609040205080304" pitchFamily="49" charset="-128"/>
                          <a:cs typeface="Arial" panose="020B0604020202020204" pitchFamily="34" charset="0"/>
                        </a:rPr>
                        <a:t>процес</a:t>
                      </a:r>
                      <a:r>
                        <a:rPr lang="ru-RU" sz="1400">
                          <a:effectLst/>
                          <a:latin typeface="Arial" panose="020B0604020202020204" pitchFamily="34" charset="0"/>
                          <a:ea typeface="MS Mincho" panose="02020609040205080304" pitchFamily="49" charset="-128"/>
                          <a:cs typeface="Arial" panose="020B0604020202020204" pitchFamily="34" charset="0"/>
                        </a:rPr>
                        <a:t> </a:t>
                      </a:r>
                      <a:r>
                        <a:rPr lang="ru-RU" sz="1400" err="1">
                          <a:effectLst/>
                          <a:latin typeface="Arial" panose="020B0604020202020204" pitchFamily="34" charset="0"/>
                          <a:ea typeface="MS Mincho" panose="02020609040205080304" pitchFamily="49" charset="-128"/>
                          <a:cs typeface="Arial" panose="020B0604020202020204" pitchFamily="34" charset="0"/>
                        </a:rPr>
                        <a:t>громади</a:t>
                      </a:r>
                      <a:r>
                        <a:rPr lang="ru-RU" sz="1400">
                          <a:effectLst/>
                          <a:latin typeface="Arial" panose="020B0604020202020204" pitchFamily="34" charset="0"/>
                          <a:ea typeface="MS Mincho" panose="02020609040205080304" pitchFamily="49" charset="-128"/>
                          <a:cs typeface="Arial" panose="020B0604020202020204" pitchFamily="34" charset="0"/>
                        </a:rPr>
                        <a:t> є </a:t>
                      </a:r>
                      <a:r>
                        <a:rPr lang="ru-RU" sz="1400" err="1">
                          <a:effectLst/>
                          <a:latin typeface="Arial" panose="020B0604020202020204" pitchFamily="34" charset="0"/>
                          <a:ea typeface="MS Mincho" panose="02020609040205080304" pitchFamily="49" charset="-128"/>
                          <a:cs typeface="Arial" panose="020B0604020202020204" pitchFamily="34" charset="0"/>
                        </a:rPr>
                        <a:t>прозорим</a:t>
                      </a:r>
                      <a:r>
                        <a:rPr lang="ru-RU" sz="1400">
                          <a:effectLst/>
                          <a:latin typeface="Arial" panose="020B0604020202020204" pitchFamily="34" charset="0"/>
                          <a:ea typeface="MS Mincho" panose="02020609040205080304" pitchFamily="49" charset="-128"/>
                          <a:cs typeface="Arial" panose="020B0604020202020204" pitchFamily="34" charset="0"/>
                        </a:rPr>
                        <a:t> та </a:t>
                      </a:r>
                      <a:r>
                        <a:rPr lang="ru-RU" sz="1400" err="1">
                          <a:effectLst/>
                          <a:latin typeface="Arial" panose="020B0604020202020204" pitchFamily="34" charset="0"/>
                          <a:ea typeface="MS Mincho" panose="02020609040205080304" pitchFamily="49" charset="-128"/>
                          <a:cs typeface="Arial" panose="020B0604020202020204" pitchFamily="34" charset="0"/>
                        </a:rPr>
                        <a:t>інклюзивним</a:t>
                      </a:r>
                      <a:endParaRPr lang="en-US" sz="200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 xmlns:a16="http://schemas.microsoft.com/office/drawing/2014/main" val="2133750933"/>
                  </a:ext>
                </a:extLst>
              </a:tr>
              <a:tr h="485427">
                <a:tc>
                  <a:txBody>
                    <a:bodyPr/>
                    <a:lstStyle/>
                    <a:p>
                      <a:pPr algn="l" fontAlgn="ctr"/>
                      <a:r>
                        <a:rPr lang="uk-UA" sz="1200" b="1" u="none" strike="noStrike">
                          <a:effectLst/>
                        </a:rPr>
                        <a:t>Індикатор</a:t>
                      </a:r>
                      <a:r>
                        <a:rPr lang="en-US" sz="1200" b="1" u="none" strike="noStrike">
                          <a:effectLst/>
                        </a:rPr>
                        <a:t> 2.1</a:t>
                      </a:r>
                      <a:endParaRPr lang="en-US" sz="1200" b="1" i="0" u="none" strike="noStrike">
                        <a:solidFill>
                          <a:srgbClr val="000000"/>
                        </a:solidFill>
                        <a:effectLst/>
                        <a:latin typeface="+mn-lt"/>
                        <a:cs typeface="Arial"/>
                      </a:endParaRPr>
                    </a:p>
                  </a:txBody>
                  <a:tcPr marL="9525" marR="9525" marT="9525" marB="0" anchor="ctr"/>
                </a:tc>
                <a:tc>
                  <a:txBody>
                    <a:bodyPr/>
                    <a:lstStyle/>
                    <a:p>
                      <a:pPr marL="0" marR="0">
                        <a:lnSpc>
                          <a:spcPct val="115000"/>
                        </a:lnSpc>
                        <a:spcBef>
                          <a:spcPts val="500"/>
                        </a:spcBef>
                        <a:spcAft>
                          <a:spcPts val="1000"/>
                        </a:spcAft>
                      </a:pPr>
                      <a:r>
                        <a:rPr lang="ru-RU" sz="1400" err="1">
                          <a:effectLst/>
                          <a:latin typeface="Arial" panose="020B0604020202020204" pitchFamily="34" charset="0"/>
                          <a:ea typeface="MS Mincho" panose="02020609040205080304" pitchFamily="49" charset="-128"/>
                          <a:cs typeface="Times New Roman" panose="02020603050405020304" pitchFamily="18" charset="0"/>
                        </a:rPr>
                        <a:t>Задоволеність</a:t>
                      </a:r>
                      <a:r>
                        <a:rPr lang="ru-RU" sz="1400">
                          <a:effectLst/>
                          <a:latin typeface="Arial" panose="020B0604020202020204" pitchFamily="34" charset="0"/>
                          <a:ea typeface="MS Mincho" panose="02020609040205080304" pitchFamily="49" charset="-128"/>
                          <a:cs typeface="Times New Roman" panose="02020603050405020304" pitchFamily="18" charset="0"/>
                        </a:rPr>
                        <a:t> заходами </a:t>
                      </a:r>
                      <a:r>
                        <a:rPr lang="ru-RU" sz="1400" err="1">
                          <a:effectLst/>
                          <a:latin typeface="Arial" panose="020B0604020202020204" pitchFamily="34" charset="0"/>
                          <a:ea typeface="MS Mincho" panose="02020609040205080304" pitchFamily="49" charset="-128"/>
                          <a:cs typeface="Times New Roman" panose="02020603050405020304" pitchFamily="18" charset="0"/>
                        </a:rPr>
                        <a:t>місцевої</a:t>
                      </a:r>
                      <a:r>
                        <a:rPr lang="ru-RU" sz="1400">
                          <a:effectLst/>
                          <a:latin typeface="Arial" panose="020B0604020202020204" pitchFamily="34" charset="0"/>
                          <a:ea typeface="MS Mincho" panose="02020609040205080304" pitchFamily="49" charset="-128"/>
                          <a:cs typeface="Times New Roman" panose="02020603050405020304" pitchFamily="18" charset="0"/>
                        </a:rPr>
                        <a:t> </a:t>
                      </a:r>
                      <a:r>
                        <a:rPr lang="ru-RU" sz="1400" err="1">
                          <a:effectLst/>
                          <a:latin typeface="Arial" panose="020B0604020202020204" pitchFamily="34" charset="0"/>
                          <a:ea typeface="MS Mincho" panose="02020609040205080304" pitchFamily="49" charset="-128"/>
                          <a:cs typeface="Times New Roman" panose="02020603050405020304" pitchFamily="18" charset="0"/>
                        </a:rPr>
                        <a:t>влади</a:t>
                      </a:r>
                      <a:r>
                        <a:rPr lang="ru-RU" sz="1400">
                          <a:effectLst/>
                          <a:latin typeface="Arial" panose="020B0604020202020204" pitchFamily="34" charset="0"/>
                          <a:ea typeface="MS Mincho" panose="02020609040205080304" pitchFamily="49" charset="-128"/>
                          <a:cs typeface="Times New Roman" panose="02020603050405020304" pitchFamily="18" charset="0"/>
                        </a:rPr>
                        <a:t> для </a:t>
                      </a:r>
                      <a:r>
                        <a:rPr lang="ru-RU" sz="1400" err="1">
                          <a:effectLst/>
                          <a:latin typeface="Arial" panose="020B0604020202020204" pitchFamily="34" charset="0"/>
                          <a:ea typeface="MS Mincho" panose="02020609040205080304" pitchFamily="49" charset="-128"/>
                          <a:cs typeface="Times New Roman" panose="02020603050405020304" pitchFamily="18" charset="0"/>
                        </a:rPr>
                        <a:t>залучення</a:t>
                      </a:r>
                      <a:r>
                        <a:rPr lang="ru-RU" sz="1400">
                          <a:effectLst/>
                          <a:latin typeface="Arial" panose="020B0604020202020204" pitchFamily="34" charset="0"/>
                          <a:ea typeface="MS Mincho" panose="02020609040205080304" pitchFamily="49" charset="-128"/>
                          <a:cs typeface="Times New Roman" panose="02020603050405020304" pitchFamily="18" charset="0"/>
                        </a:rPr>
                        <a:t> </a:t>
                      </a:r>
                      <a:r>
                        <a:rPr lang="ru-RU" sz="1400" err="1">
                          <a:effectLst/>
                          <a:latin typeface="Arial" panose="020B0604020202020204" pitchFamily="34" charset="0"/>
                          <a:ea typeface="MS Mincho" panose="02020609040205080304" pitchFamily="49" charset="-128"/>
                          <a:cs typeface="Times New Roman" panose="02020603050405020304" pitchFamily="18" charset="0"/>
                        </a:rPr>
                        <a:t>громадян</a:t>
                      </a:r>
                      <a:r>
                        <a:rPr lang="ru-RU" sz="1400">
                          <a:effectLst/>
                          <a:latin typeface="Arial" panose="020B0604020202020204" pitchFamily="34" charset="0"/>
                          <a:ea typeface="MS Mincho" panose="02020609040205080304" pitchFamily="49" charset="-128"/>
                          <a:cs typeface="Times New Roman" panose="02020603050405020304" pitchFamily="18" charset="0"/>
                        </a:rPr>
                        <a:t> до </a:t>
                      </a:r>
                      <a:r>
                        <a:rPr lang="ru-RU" sz="1400" err="1">
                          <a:effectLst/>
                          <a:latin typeface="Arial" panose="020B0604020202020204" pitchFamily="34" charset="0"/>
                          <a:ea typeface="MS Mincho" panose="02020609040205080304" pitchFamily="49" charset="-128"/>
                          <a:cs typeface="Times New Roman" panose="02020603050405020304" pitchFamily="18" charset="0"/>
                        </a:rPr>
                        <a:t>місцевого</a:t>
                      </a:r>
                      <a:r>
                        <a:rPr lang="ru-RU" sz="1400">
                          <a:effectLst/>
                          <a:latin typeface="Arial" panose="020B0604020202020204" pitchFamily="34" charset="0"/>
                          <a:ea typeface="MS Mincho" panose="02020609040205080304" pitchFamily="49" charset="-128"/>
                          <a:cs typeface="Times New Roman" panose="02020603050405020304" pitchFamily="18" charset="0"/>
                        </a:rPr>
                        <a:t> </a:t>
                      </a:r>
                      <a:r>
                        <a:rPr lang="ru-RU" sz="1400" err="1">
                          <a:effectLst/>
                          <a:latin typeface="Arial" panose="020B0604020202020204" pitchFamily="34" charset="0"/>
                          <a:ea typeface="MS Mincho" panose="02020609040205080304" pitchFamily="49" charset="-128"/>
                          <a:cs typeface="Times New Roman" panose="02020603050405020304" pitchFamily="18" charset="0"/>
                        </a:rPr>
                        <a:t>самоврядування</a:t>
                      </a:r>
                      <a:endParaRPr lang="en-US" sz="140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 xmlns:a16="http://schemas.microsoft.com/office/drawing/2014/main" val="448157677"/>
                  </a:ext>
                </a:extLst>
              </a:tr>
              <a:tr h="485427">
                <a:tc>
                  <a:txBody>
                    <a:bodyPr/>
                    <a:lstStyle/>
                    <a:p>
                      <a:pPr algn="l" fontAlgn="ctr"/>
                      <a:r>
                        <a:rPr lang="uk-UA" sz="1200" b="1" u="none" strike="noStrike">
                          <a:effectLst/>
                        </a:rPr>
                        <a:t>Індикатор</a:t>
                      </a:r>
                      <a:r>
                        <a:rPr lang="en-US" sz="1200" b="1" u="none" strike="noStrike">
                          <a:effectLst/>
                        </a:rPr>
                        <a:t> 2.3</a:t>
                      </a:r>
                      <a:endParaRPr lang="en-US" sz="12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marL="0" marR="0">
                        <a:lnSpc>
                          <a:spcPct val="115000"/>
                        </a:lnSpc>
                        <a:spcBef>
                          <a:spcPts val="500"/>
                        </a:spcBef>
                        <a:spcAft>
                          <a:spcPts val="1000"/>
                        </a:spcAft>
                      </a:pPr>
                      <a:r>
                        <a:rPr lang="ru-RU" sz="1400" err="1">
                          <a:effectLst/>
                          <a:latin typeface="Arial" panose="020B0604020202020204" pitchFamily="34" charset="0"/>
                          <a:ea typeface="MS Mincho" panose="02020609040205080304" pitchFamily="49" charset="-128"/>
                          <a:cs typeface="Arial" panose="020B0604020202020204" pitchFamily="34" charset="0"/>
                        </a:rPr>
                        <a:t>Переконання</a:t>
                      </a:r>
                      <a:r>
                        <a:rPr lang="ru-RU" sz="1400">
                          <a:effectLst/>
                          <a:latin typeface="Arial" panose="020B0604020202020204" pitchFamily="34" charset="0"/>
                          <a:ea typeface="MS Mincho" panose="02020609040205080304" pitchFamily="49" charset="-128"/>
                          <a:cs typeface="Arial" panose="020B0604020202020204" pitchFamily="34" charset="0"/>
                        </a:rPr>
                        <a:t>, </a:t>
                      </a:r>
                      <a:r>
                        <a:rPr lang="ru-RU" sz="1400" err="1">
                          <a:effectLst/>
                          <a:latin typeface="Arial" panose="020B0604020202020204" pitchFamily="34" charset="0"/>
                          <a:ea typeface="MS Mincho" panose="02020609040205080304" pitchFamily="49" charset="-128"/>
                          <a:cs typeface="Arial" panose="020B0604020202020204" pitchFamily="34" charset="0"/>
                        </a:rPr>
                        <a:t>що</a:t>
                      </a:r>
                      <a:r>
                        <a:rPr lang="ru-RU" sz="1400">
                          <a:effectLst/>
                          <a:latin typeface="Arial" panose="020B0604020202020204" pitchFamily="34" charset="0"/>
                          <a:ea typeface="MS Mincho" panose="02020609040205080304" pitchFamily="49" charset="-128"/>
                          <a:cs typeface="Arial" panose="020B0604020202020204" pitchFamily="34" charset="0"/>
                        </a:rPr>
                        <a:t> в </a:t>
                      </a:r>
                      <a:r>
                        <a:rPr lang="ru-RU" sz="1400" err="1">
                          <a:effectLst/>
                          <a:latin typeface="Arial" panose="020B0604020202020204" pitchFamily="34" charset="0"/>
                          <a:ea typeface="MS Mincho" panose="02020609040205080304" pitchFamily="49" charset="-128"/>
                          <a:cs typeface="Arial" panose="020B0604020202020204" pitchFamily="34" charset="0"/>
                        </a:rPr>
                        <a:t>громаді</a:t>
                      </a:r>
                      <a:r>
                        <a:rPr lang="ru-RU" sz="1400">
                          <a:effectLst/>
                          <a:latin typeface="Arial" panose="020B0604020202020204" pitchFamily="34" charset="0"/>
                          <a:ea typeface="MS Mincho" panose="02020609040205080304" pitchFamily="49" charset="-128"/>
                          <a:cs typeface="Arial" panose="020B0604020202020204" pitchFamily="34" charset="0"/>
                        </a:rPr>
                        <a:t> </a:t>
                      </a:r>
                      <a:r>
                        <a:rPr lang="ru-RU" sz="1400" err="1">
                          <a:effectLst/>
                          <a:latin typeface="Arial" panose="020B0604020202020204" pitchFamily="34" charset="0"/>
                          <a:ea typeface="MS Mincho" panose="02020609040205080304" pitchFamily="49" charset="-128"/>
                          <a:cs typeface="Arial" panose="020B0604020202020204" pitchFamily="34" charset="0"/>
                        </a:rPr>
                        <a:t>наявні</a:t>
                      </a:r>
                      <a:r>
                        <a:rPr lang="ru-RU" sz="1400">
                          <a:effectLst/>
                          <a:latin typeface="Arial" panose="020B0604020202020204" pitchFamily="34" charset="0"/>
                          <a:ea typeface="MS Mincho" panose="02020609040205080304" pitchFamily="49" charset="-128"/>
                          <a:cs typeface="Arial" panose="020B0604020202020204" pitchFamily="34" charset="0"/>
                        </a:rPr>
                        <a:t> </a:t>
                      </a:r>
                      <a:r>
                        <a:rPr lang="ru-RU" sz="1400" err="1">
                          <a:effectLst/>
                          <a:latin typeface="Arial" panose="020B0604020202020204" pitchFamily="34" charset="0"/>
                          <a:ea typeface="MS Mincho" panose="02020609040205080304" pitchFamily="49" charset="-128"/>
                          <a:cs typeface="Arial" panose="020B0604020202020204" pitchFamily="34" charset="0"/>
                        </a:rPr>
                        <a:t>дієві</a:t>
                      </a:r>
                      <a:r>
                        <a:rPr lang="ru-RU" sz="1400">
                          <a:effectLst/>
                          <a:latin typeface="Arial" panose="020B0604020202020204" pitchFamily="34" charset="0"/>
                          <a:ea typeface="MS Mincho" panose="02020609040205080304" pitchFamily="49" charset="-128"/>
                          <a:cs typeface="Arial" panose="020B0604020202020204" pitchFamily="34" charset="0"/>
                        </a:rPr>
                        <a:t> </a:t>
                      </a:r>
                      <a:r>
                        <a:rPr lang="ru-RU" sz="1400" err="1">
                          <a:effectLst/>
                          <a:latin typeface="Arial" panose="020B0604020202020204" pitchFamily="34" charset="0"/>
                          <a:ea typeface="MS Mincho" panose="02020609040205080304" pitchFamily="49" charset="-128"/>
                          <a:cs typeface="Arial" panose="020B0604020202020204" pitchFamily="34" charset="0"/>
                        </a:rPr>
                        <a:t>механізми</a:t>
                      </a:r>
                      <a:r>
                        <a:rPr lang="ru-RU" sz="1400">
                          <a:effectLst/>
                          <a:latin typeface="Arial" panose="020B0604020202020204" pitchFamily="34" charset="0"/>
                          <a:ea typeface="MS Mincho" panose="02020609040205080304" pitchFamily="49" charset="-128"/>
                          <a:cs typeface="Arial" panose="020B0604020202020204" pitchFamily="34" charset="0"/>
                        </a:rPr>
                        <a:t> </a:t>
                      </a:r>
                      <a:r>
                        <a:rPr lang="ru-RU" sz="1400" err="1">
                          <a:effectLst/>
                          <a:latin typeface="Arial" panose="020B0604020202020204" pitchFamily="34" charset="0"/>
                          <a:ea typeface="MS Mincho" panose="02020609040205080304" pitchFamily="49" charset="-128"/>
                          <a:cs typeface="Arial" panose="020B0604020202020204" pitchFamily="34" charset="0"/>
                        </a:rPr>
                        <a:t>залучення</a:t>
                      </a:r>
                      <a:r>
                        <a:rPr lang="ru-RU" sz="1400">
                          <a:effectLst/>
                          <a:latin typeface="Arial" panose="020B0604020202020204" pitchFamily="34" charset="0"/>
                          <a:ea typeface="MS Mincho" panose="02020609040205080304" pitchFamily="49" charset="-128"/>
                          <a:cs typeface="Arial" panose="020B0604020202020204" pitchFamily="34" charset="0"/>
                        </a:rPr>
                        <a:t> </a:t>
                      </a:r>
                      <a:r>
                        <a:rPr lang="ru-RU" sz="1400" err="1">
                          <a:effectLst/>
                          <a:latin typeface="Arial" panose="020B0604020202020204" pitchFamily="34" charset="0"/>
                          <a:ea typeface="MS Mincho" panose="02020609040205080304" pitchFamily="49" charset="-128"/>
                          <a:cs typeface="Arial" panose="020B0604020202020204" pitchFamily="34" charset="0"/>
                        </a:rPr>
                        <a:t>молоді</a:t>
                      </a:r>
                      <a:r>
                        <a:rPr lang="ru-RU" sz="1400">
                          <a:effectLst/>
                          <a:latin typeface="Arial" panose="020B0604020202020204" pitchFamily="34" charset="0"/>
                          <a:ea typeface="MS Mincho" panose="02020609040205080304" pitchFamily="49" charset="-128"/>
                          <a:cs typeface="Arial" panose="020B0604020202020204" pitchFamily="34" charset="0"/>
                        </a:rPr>
                        <a:t> до </a:t>
                      </a:r>
                      <a:r>
                        <a:rPr lang="ru-RU" sz="1400" err="1">
                          <a:effectLst/>
                          <a:latin typeface="Arial" panose="020B0604020202020204" pitchFamily="34" charset="0"/>
                          <a:ea typeface="MS Mincho" panose="02020609040205080304" pitchFamily="49" charset="-128"/>
                          <a:cs typeface="Arial" panose="020B0604020202020204" pitchFamily="34" charset="0"/>
                        </a:rPr>
                        <a:t>місцевого</a:t>
                      </a:r>
                      <a:r>
                        <a:rPr lang="ru-RU" sz="1400">
                          <a:effectLst/>
                          <a:latin typeface="Arial" panose="020B0604020202020204" pitchFamily="34" charset="0"/>
                          <a:ea typeface="MS Mincho" panose="02020609040205080304" pitchFamily="49" charset="-128"/>
                          <a:cs typeface="Arial" panose="020B0604020202020204" pitchFamily="34" charset="0"/>
                        </a:rPr>
                        <a:t> </a:t>
                      </a:r>
                      <a:r>
                        <a:rPr lang="ru-RU" sz="1400" err="1">
                          <a:effectLst/>
                          <a:latin typeface="Arial" panose="020B0604020202020204" pitchFamily="34" charset="0"/>
                          <a:ea typeface="MS Mincho" panose="02020609040205080304" pitchFamily="49" charset="-128"/>
                          <a:cs typeface="Arial" panose="020B0604020202020204" pitchFamily="34" charset="0"/>
                        </a:rPr>
                        <a:t>самоврядування</a:t>
                      </a:r>
                      <a:r>
                        <a:rPr lang="ru-RU" sz="1400">
                          <a:effectLst/>
                          <a:latin typeface="Arial" panose="020B0604020202020204" pitchFamily="34" charset="0"/>
                          <a:ea typeface="MS Mincho" panose="02020609040205080304" pitchFamily="49" charset="-128"/>
                          <a:cs typeface="Arial" panose="020B0604020202020204" pitchFamily="34" charset="0"/>
                        </a:rPr>
                        <a:t> </a:t>
                      </a:r>
                      <a:endParaRPr lang="en-US" sz="200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 xmlns:a16="http://schemas.microsoft.com/office/drawing/2014/main" val="3595000399"/>
                  </a:ext>
                </a:extLst>
              </a:tr>
              <a:tr h="485427">
                <a:tc>
                  <a:txBody>
                    <a:bodyPr/>
                    <a:lstStyle/>
                    <a:p>
                      <a:pPr lvl="0" algn="l">
                        <a:buNone/>
                      </a:pPr>
                      <a:r>
                        <a:rPr lang="uk-UA" sz="1200" b="1" u="none" strike="noStrike">
                          <a:effectLst/>
                        </a:rPr>
                        <a:t>Індикатор</a:t>
                      </a:r>
                      <a:r>
                        <a:rPr lang="en-US" sz="1200" b="1" u="none" strike="noStrike">
                          <a:effectLst/>
                        </a:rPr>
                        <a:t> 2.18-1</a:t>
                      </a:r>
                      <a:endParaRPr lang="en-US" sz="1200" b="1" i="0" u="none" strike="noStrike">
                        <a:solidFill>
                          <a:srgbClr val="000000"/>
                        </a:solidFill>
                        <a:effectLst/>
                        <a:latin typeface="+mn-lt"/>
                        <a:cs typeface="Arial"/>
                      </a:endParaRPr>
                    </a:p>
                  </a:txBody>
                  <a:tcPr marL="9525" marR="9525" marT="9525" marB="0" anchor="ctr"/>
                </a:tc>
                <a:tc>
                  <a:txBody>
                    <a:bodyPr/>
                    <a:lstStyle/>
                    <a:p>
                      <a:pPr marL="0" marR="0">
                        <a:lnSpc>
                          <a:spcPct val="115000"/>
                        </a:lnSpc>
                        <a:spcBef>
                          <a:spcPts val="500"/>
                        </a:spcBef>
                        <a:spcAft>
                          <a:spcPts val="1000"/>
                        </a:spcAft>
                      </a:pPr>
                      <a:r>
                        <a:rPr lang="ru-RU" sz="1400" err="1">
                          <a:effectLst/>
                          <a:latin typeface="Arial" panose="020B0604020202020204" pitchFamily="34" charset="0"/>
                          <a:ea typeface="MS Mincho" panose="02020609040205080304" pitchFamily="49" charset="-128"/>
                          <a:cs typeface="Arial" panose="020B0604020202020204" pitchFamily="34" charset="0"/>
                        </a:rPr>
                        <a:t>Поінформованість</a:t>
                      </a:r>
                      <a:r>
                        <a:rPr lang="ru-RU" sz="1400">
                          <a:effectLst/>
                          <a:latin typeface="Arial" panose="020B0604020202020204" pitchFamily="34" charset="0"/>
                          <a:ea typeface="MS Mincho" panose="02020609040205080304" pitchFamily="49" charset="-128"/>
                          <a:cs typeface="Arial" panose="020B0604020202020204" pitchFamily="34" charset="0"/>
                        </a:rPr>
                        <a:t> </a:t>
                      </a:r>
                      <a:r>
                        <a:rPr lang="ru-RU" sz="1400" err="1">
                          <a:effectLst/>
                          <a:latin typeface="Arial" panose="020B0604020202020204" pitchFamily="34" charset="0"/>
                          <a:ea typeface="MS Mincho" panose="02020609040205080304" pitchFamily="49" charset="-128"/>
                          <a:cs typeface="Arial" panose="020B0604020202020204" pitchFamily="34" charset="0"/>
                        </a:rPr>
                        <a:t>щодо</a:t>
                      </a:r>
                      <a:r>
                        <a:rPr lang="ru-RU" sz="1400">
                          <a:effectLst/>
                          <a:latin typeface="Arial" panose="020B0604020202020204" pitchFamily="34" charset="0"/>
                          <a:ea typeface="MS Mincho" panose="02020609040205080304" pitchFamily="49" charset="-128"/>
                          <a:cs typeface="Arial" panose="020B0604020202020204" pitchFamily="34" charset="0"/>
                        </a:rPr>
                        <a:t> </a:t>
                      </a:r>
                      <a:r>
                        <a:rPr lang="ru-RU" sz="1400" err="1">
                          <a:effectLst/>
                          <a:latin typeface="Arial" panose="020B0604020202020204" pitchFamily="34" charset="0"/>
                          <a:ea typeface="MS Mincho" panose="02020609040205080304" pitchFamily="49" charset="-128"/>
                          <a:cs typeface="Arial" panose="020B0604020202020204" pitchFamily="34" charset="0"/>
                        </a:rPr>
                        <a:t>реформи</a:t>
                      </a:r>
                      <a:r>
                        <a:rPr lang="ru-RU" sz="1400">
                          <a:effectLst/>
                          <a:latin typeface="Arial" panose="020B0604020202020204" pitchFamily="34" charset="0"/>
                          <a:ea typeface="MS Mincho" panose="02020609040205080304" pitchFamily="49" charset="-128"/>
                          <a:cs typeface="Arial" panose="020B0604020202020204" pitchFamily="34" charset="0"/>
                        </a:rPr>
                        <a:t> </a:t>
                      </a:r>
                      <a:r>
                        <a:rPr lang="ru-RU" sz="1400" err="1">
                          <a:effectLst/>
                          <a:latin typeface="Arial" panose="020B0604020202020204" pitchFamily="34" charset="0"/>
                          <a:ea typeface="MS Mincho" panose="02020609040205080304" pitchFamily="49" charset="-128"/>
                          <a:cs typeface="Arial" panose="020B0604020202020204" pitchFamily="34" charset="0"/>
                        </a:rPr>
                        <a:t>децентралізації</a:t>
                      </a:r>
                      <a:endParaRPr lang="en-US" sz="200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 xmlns:a16="http://schemas.microsoft.com/office/drawing/2014/main" val="832753614"/>
                  </a:ext>
                </a:extLst>
              </a:tr>
              <a:tr h="485427">
                <a:tc>
                  <a:txBody>
                    <a:bodyPr/>
                    <a:lstStyle/>
                    <a:p>
                      <a:pPr algn="l" fontAlgn="ctr"/>
                      <a:r>
                        <a:rPr lang="uk-UA" sz="1200" b="1" u="none" strike="noStrike">
                          <a:effectLst/>
                        </a:rPr>
                        <a:t>Індикатор</a:t>
                      </a:r>
                      <a:r>
                        <a:rPr lang="en-US" sz="1200" b="1" u="none" strike="noStrike">
                          <a:effectLst/>
                        </a:rPr>
                        <a:t> 2.18</a:t>
                      </a:r>
                      <a:endParaRPr lang="en-US" sz="1200" b="1" i="0" u="none" strike="noStrike">
                        <a:solidFill>
                          <a:srgbClr val="000000"/>
                        </a:solidFill>
                        <a:effectLst/>
                        <a:latin typeface="+mn-lt"/>
                        <a:cs typeface="Arial"/>
                      </a:endParaRPr>
                    </a:p>
                  </a:txBody>
                  <a:tcPr marL="9525" marR="9525" marT="9525" marB="0" anchor="ctr"/>
                </a:tc>
                <a:tc>
                  <a:txBody>
                    <a:bodyPr/>
                    <a:lstStyle/>
                    <a:p>
                      <a:pPr marL="0" marR="0">
                        <a:lnSpc>
                          <a:spcPct val="115000"/>
                        </a:lnSpc>
                        <a:spcBef>
                          <a:spcPts val="500"/>
                        </a:spcBef>
                        <a:spcAft>
                          <a:spcPts val="1000"/>
                        </a:spcAft>
                      </a:pPr>
                      <a:r>
                        <a:rPr lang="ru-RU" sz="1400" err="1">
                          <a:effectLst/>
                          <a:latin typeface="Arial" panose="020B0604020202020204" pitchFamily="34" charset="0"/>
                          <a:ea typeface="MS Mincho" panose="02020609040205080304" pitchFamily="49" charset="-128"/>
                          <a:cs typeface="Arial" panose="020B0604020202020204" pitchFamily="34" charset="0"/>
                        </a:rPr>
                        <a:t>Підтримка</a:t>
                      </a:r>
                      <a:r>
                        <a:rPr lang="ru-RU" sz="1400">
                          <a:effectLst/>
                          <a:latin typeface="Arial" panose="020B0604020202020204" pitchFamily="34" charset="0"/>
                          <a:ea typeface="MS Mincho" panose="02020609040205080304" pitchFamily="49" charset="-128"/>
                          <a:cs typeface="Arial" panose="020B0604020202020204" pitchFamily="34" charset="0"/>
                        </a:rPr>
                        <a:t> </a:t>
                      </a:r>
                      <a:r>
                        <a:rPr lang="ru-RU" sz="1400" err="1">
                          <a:effectLst/>
                          <a:latin typeface="Arial" panose="020B0604020202020204" pitchFamily="34" charset="0"/>
                          <a:ea typeface="MS Mincho" panose="02020609040205080304" pitchFamily="49" charset="-128"/>
                          <a:cs typeface="Arial" panose="020B0604020202020204" pitchFamily="34" charset="0"/>
                        </a:rPr>
                        <a:t>реформи</a:t>
                      </a:r>
                      <a:r>
                        <a:rPr lang="ru-RU" sz="1400">
                          <a:effectLst/>
                          <a:latin typeface="Arial" panose="020B0604020202020204" pitchFamily="34" charset="0"/>
                          <a:ea typeface="MS Mincho" panose="02020609040205080304" pitchFamily="49" charset="-128"/>
                          <a:cs typeface="Arial" panose="020B0604020202020204" pitchFamily="34" charset="0"/>
                        </a:rPr>
                        <a:t> </a:t>
                      </a:r>
                      <a:r>
                        <a:rPr lang="ru-RU" sz="1400" err="1">
                          <a:effectLst/>
                          <a:latin typeface="Arial" panose="020B0604020202020204" pitchFamily="34" charset="0"/>
                          <a:ea typeface="MS Mincho" panose="02020609040205080304" pitchFamily="49" charset="-128"/>
                          <a:cs typeface="Arial" panose="020B0604020202020204" pitchFamily="34" charset="0"/>
                        </a:rPr>
                        <a:t>децентралізації</a:t>
                      </a:r>
                      <a:endParaRPr lang="en-US" sz="200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 xmlns:a16="http://schemas.microsoft.com/office/drawing/2014/main" val="1863512189"/>
                  </a:ext>
                </a:extLst>
              </a:tr>
            </a:tbl>
          </a:graphicData>
        </a:graphic>
      </p:graphicFrame>
    </p:spTree>
    <p:extLst>
      <p:ext uri="{BB962C8B-B14F-4D97-AF65-F5344CB8AC3E}">
        <p14:creationId xmlns:p14="http://schemas.microsoft.com/office/powerpoint/2010/main" val="2956413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Таблица 6">
            <a:extLst>
              <a:ext uri="{FF2B5EF4-FFF2-40B4-BE49-F238E27FC236}">
                <a16:creationId xmlns="" xmlns:a16="http://schemas.microsoft.com/office/drawing/2014/main" id="{5399B04B-CC0F-4EDB-A7DA-DCC3202D8BA0}"/>
              </a:ext>
            </a:extLst>
          </p:cNvPr>
          <p:cNvGraphicFramePr>
            <a:graphicFrameLocks noGrp="1"/>
          </p:cNvGraphicFramePr>
          <p:nvPr>
            <p:extLst>
              <p:ext uri="{D42A27DB-BD31-4B8C-83A1-F6EECF244321}">
                <p14:modId xmlns:p14="http://schemas.microsoft.com/office/powerpoint/2010/main" val="2562177100"/>
              </p:ext>
            </p:extLst>
          </p:nvPr>
        </p:nvGraphicFramePr>
        <p:xfrm>
          <a:off x="577200" y="2490253"/>
          <a:ext cx="10691164" cy="3516156"/>
        </p:xfrm>
        <a:graphic>
          <a:graphicData uri="http://schemas.openxmlformats.org/drawingml/2006/table">
            <a:tbl>
              <a:tblPr>
                <a:tableStyleId>{2D5ABB26-0587-4C30-8999-92F81FD0307C}</a:tableStyleId>
              </a:tblPr>
              <a:tblGrid>
                <a:gridCol w="10691164">
                  <a:extLst>
                    <a:ext uri="{9D8B030D-6E8A-4147-A177-3AD203B41FA5}">
                      <a16:colId xmlns="" xmlns:a16="http://schemas.microsoft.com/office/drawing/2014/main" val="20000"/>
                    </a:ext>
                  </a:extLst>
                </a:gridCol>
              </a:tblGrid>
              <a:tr h="424971">
                <a:tc>
                  <a:txBody>
                    <a:bodyPr/>
                    <a:lstStyle/>
                    <a:p>
                      <a:pPr algn="l" fontAlgn="ctr"/>
                      <a:r>
                        <a:rPr lang="uk-UA" sz="1200" b="1" i="0" u="none" strike="noStrike" dirty="0">
                          <a:solidFill>
                            <a:srgbClr val="000000"/>
                          </a:solidFill>
                          <a:effectLst/>
                          <a:latin typeface="Arial" panose="020B0604020202020204" pitchFamily="34" charset="0"/>
                          <a:cs typeface="Arial" panose="020B0604020202020204" pitchFamily="34" charset="0"/>
                        </a:rPr>
                        <a:t>Індикатор</a:t>
                      </a:r>
                      <a:r>
                        <a:rPr lang="en-US" sz="1200" b="1" i="0" u="none" strike="noStrike" dirty="0">
                          <a:solidFill>
                            <a:srgbClr val="000000"/>
                          </a:solidFill>
                          <a:effectLst/>
                          <a:latin typeface="Arial" panose="020B0604020202020204" pitchFamily="34" charset="0"/>
                          <a:cs typeface="Arial" panose="020B0604020202020204" pitchFamily="34" charset="0"/>
                        </a:rPr>
                        <a:t> 1.8</a:t>
                      </a:r>
                      <a:r>
                        <a:rPr lang="uk-UA" sz="1200" b="1" i="0" u="none" strike="noStrike" dirty="0">
                          <a:solidFill>
                            <a:srgbClr val="000000"/>
                          </a:solidFill>
                          <a:effectLst/>
                          <a:latin typeface="Arial" panose="020B0604020202020204" pitchFamily="34" charset="0"/>
                          <a:cs typeface="Arial" panose="020B0604020202020204" pitchFamily="34" charset="0"/>
                        </a:rPr>
                        <a:t>*</a:t>
                      </a:r>
                      <a:endParaRPr lang="en-US" sz="1200" b="1" i="0" u="none" strike="noStrike" dirty="0">
                        <a:solidFill>
                          <a:srgbClr val="000000"/>
                        </a:solidFill>
                        <a:effectLst/>
                        <a:latin typeface="Arial" panose="020B0604020202020204" pitchFamily="34" charset="0"/>
                        <a:cs typeface="Arial" panose="020B0604020202020204" pitchFamily="34" charset="0"/>
                      </a:endParaRPr>
                    </a:p>
                    <a:p>
                      <a:pPr algn="l" fontAlgn="ctr"/>
                      <a:r>
                        <a:rPr lang="uk-UA" sz="1100" b="0" i="0" u="none" strike="noStrike" dirty="0">
                          <a:solidFill>
                            <a:srgbClr val="000000"/>
                          </a:solidFill>
                          <a:effectLst/>
                          <a:latin typeface="Arial" panose="020B0604020202020204" pitchFamily="34" charset="0"/>
                          <a:cs typeface="Arial" panose="020B0604020202020204" pitchFamily="34" charset="0"/>
                        </a:rPr>
                        <a:t>Задоволеність сервісами</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0"/>
                  </a:ext>
                </a:extLst>
              </a:tr>
              <a:tr h="438645">
                <a:tc>
                  <a:txBody>
                    <a:bodyPr/>
                    <a:lstStyle/>
                    <a:p>
                      <a:pPr algn="l" fontAlgn="ctr"/>
                      <a:r>
                        <a:rPr lang="uk-UA" sz="1200" b="1" i="0" u="none" strike="noStrike" dirty="0">
                          <a:solidFill>
                            <a:srgbClr val="000000"/>
                          </a:solidFill>
                          <a:effectLst/>
                          <a:latin typeface="Arial" panose="020B0604020202020204" pitchFamily="34" charset="0"/>
                          <a:cs typeface="Arial" panose="020B0604020202020204" pitchFamily="34" charset="0"/>
                        </a:rPr>
                        <a:t>Індикатор</a:t>
                      </a:r>
                      <a:r>
                        <a:rPr lang="en-US" sz="1200" b="1" i="0" u="none" strike="noStrike" dirty="0">
                          <a:solidFill>
                            <a:srgbClr val="000000"/>
                          </a:solidFill>
                          <a:effectLst/>
                          <a:latin typeface="Arial"/>
                          <a:cs typeface="Arial"/>
                        </a:rPr>
                        <a:t> </a:t>
                      </a:r>
                      <a:r>
                        <a:rPr lang="en-US" sz="1200" b="1" i="0" u="none" strike="noStrike" dirty="0">
                          <a:solidFill>
                            <a:srgbClr val="000000"/>
                          </a:solidFill>
                          <a:effectLst/>
                          <a:latin typeface="+mn-lt"/>
                          <a:cs typeface="Arial"/>
                        </a:rPr>
                        <a:t>1.9</a:t>
                      </a:r>
                      <a:r>
                        <a:rPr lang="uk-UA" sz="1200" b="1" i="0" u="none" strike="noStrike" dirty="0">
                          <a:solidFill>
                            <a:srgbClr val="000000"/>
                          </a:solidFill>
                          <a:effectLst/>
                          <a:latin typeface="+mn-lt"/>
                          <a:cs typeface="Arial"/>
                        </a:rPr>
                        <a:t>*</a:t>
                      </a:r>
                      <a:endParaRPr lang="en-US" sz="1200" b="1" i="0" u="none" strike="noStrike" dirty="0">
                        <a:solidFill>
                          <a:srgbClr val="000000"/>
                        </a:solidFill>
                        <a:effectLst/>
                        <a:latin typeface="+mn-lt"/>
                        <a:cs typeface="Arial"/>
                      </a:endParaRPr>
                    </a:p>
                    <a:p>
                      <a:pPr algn="l" fontAlgn="ctr"/>
                      <a:r>
                        <a:rPr lang="uk-UA" sz="1100" b="0" i="0" u="none" strike="noStrike" dirty="0">
                          <a:solidFill>
                            <a:srgbClr val="000000"/>
                          </a:solidFill>
                          <a:effectLst/>
                          <a:latin typeface="+mn-lt"/>
                          <a:cs typeface="Arial"/>
                        </a:rPr>
                        <a:t>Обізнаність про доступ до інформації про сервіси</a:t>
                      </a:r>
                      <a:endParaRPr lang="en-US" sz="1100" b="0" i="0" u="none" strike="noStrike" dirty="0">
                        <a:solidFill>
                          <a:srgbClr val="000000"/>
                        </a:solidFill>
                        <a:effectLst/>
                        <a:latin typeface="Arial"/>
                        <a:cs typeface="Arial"/>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1"/>
                  </a:ext>
                </a:extLst>
              </a:tr>
              <a:tr h="424971">
                <a:tc>
                  <a:txBody>
                    <a:bodyPr/>
                    <a:lstStyle/>
                    <a:p>
                      <a:pPr algn="l" fontAlgn="ctr"/>
                      <a:r>
                        <a:rPr lang="uk-UA" sz="1200" b="1" i="0" u="none" strike="noStrike">
                          <a:solidFill>
                            <a:srgbClr val="000000"/>
                          </a:solidFill>
                          <a:effectLst/>
                          <a:latin typeface="Arial" panose="020B0604020202020204" pitchFamily="34" charset="0"/>
                          <a:cs typeface="Arial" panose="020B0604020202020204" pitchFamily="34" charset="0"/>
                        </a:rPr>
                        <a:t>Індикатор</a:t>
                      </a:r>
                      <a:r>
                        <a:rPr lang="en-US" sz="1200" b="1" i="0" u="none" strike="noStrike">
                          <a:solidFill>
                            <a:srgbClr val="000000"/>
                          </a:solidFill>
                          <a:effectLst/>
                          <a:latin typeface="+mn-lt"/>
                          <a:cs typeface="Arial"/>
                        </a:rPr>
                        <a:t> 1.14  </a:t>
                      </a:r>
                    </a:p>
                    <a:p>
                      <a:pPr algn="l" fontAlgn="ctr"/>
                      <a:r>
                        <a:rPr lang="uk-UA" sz="1100" b="0" i="0" u="none" strike="noStrike">
                          <a:solidFill>
                            <a:srgbClr val="000000"/>
                          </a:solidFill>
                          <a:effectLst/>
                          <a:latin typeface="+mn-lt"/>
                          <a:cs typeface="Arial"/>
                        </a:rPr>
                        <a:t>Впевненість у ефективному розпоряджанні бюджетом</a:t>
                      </a:r>
                      <a:endParaRPr lang="en-US" sz="1100" b="0" i="0" u="none" strike="noStrike">
                        <a:solidFill>
                          <a:srgbClr val="000000"/>
                        </a:solidFill>
                        <a:effectLst/>
                        <a:latin typeface="Arial"/>
                        <a:cs typeface="Arial"/>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2"/>
                  </a:ext>
                </a:extLst>
              </a:tr>
              <a:tr h="424971">
                <a:tc>
                  <a:txBody>
                    <a:bodyPr/>
                    <a:lstStyle/>
                    <a:p>
                      <a:pPr algn="l" fontAlgn="ctr"/>
                      <a:r>
                        <a:rPr lang="uk-UA" sz="1200" b="1" i="0" u="none" strike="noStrike" dirty="0">
                          <a:solidFill>
                            <a:srgbClr val="000000"/>
                          </a:solidFill>
                          <a:effectLst/>
                          <a:latin typeface="Arial" panose="020B0604020202020204" pitchFamily="34" charset="0"/>
                          <a:cs typeface="Arial" panose="020B0604020202020204" pitchFamily="34" charset="0"/>
                        </a:rPr>
                        <a:t>Індикатор</a:t>
                      </a:r>
                      <a:r>
                        <a:rPr lang="en-US" sz="1200" b="1" i="0" u="none" strike="noStrike" dirty="0">
                          <a:solidFill>
                            <a:srgbClr val="000000"/>
                          </a:solidFill>
                          <a:effectLst/>
                          <a:latin typeface="+mn-lt"/>
                          <a:cs typeface="Arial"/>
                        </a:rPr>
                        <a:t> 1.15 </a:t>
                      </a:r>
                    </a:p>
                    <a:p>
                      <a:pPr algn="l" fontAlgn="ctr"/>
                      <a:r>
                        <a:rPr lang="uk-UA" sz="1100" b="0" i="0" u="none" strike="noStrike" dirty="0">
                          <a:solidFill>
                            <a:srgbClr val="000000"/>
                          </a:solidFill>
                          <a:effectLst/>
                          <a:latin typeface="+mn-lt"/>
                          <a:cs typeface="Arial"/>
                        </a:rPr>
                        <a:t>Транспарентність/</a:t>
                      </a:r>
                      <a:r>
                        <a:rPr lang="uk-UA" sz="1100" b="0" i="0" u="none" strike="noStrike" dirty="0" err="1">
                          <a:solidFill>
                            <a:srgbClr val="000000"/>
                          </a:solidFill>
                          <a:effectLst/>
                          <a:latin typeface="+mn-lt"/>
                          <a:cs typeface="Arial"/>
                        </a:rPr>
                        <a:t>інклюзивність</a:t>
                      </a:r>
                      <a:r>
                        <a:rPr lang="uk-UA" sz="1100" b="0" i="0" u="none" strike="noStrike" dirty="0">
                          <a:solidFill>
                            <a:srgbClr val="000000"/>
                          </a:solidFill>
                          <a:effectLst/>
                          <a:latin typeface="+mn-lt"/>
                          <a:cs typeface="Arial"/>
                        </a:rPr>
                        <a:t> бюджетного процесу</a:t>
                      </a:r>
                      <a:endParaRPr lang="en-US" sz="1100" b="0" i="0" u="none" strike="noStrike" dirty="0">
                        <a:solidFill>
                          <a:srgbClr val="000000"/>
                        </a:solidFill>
                        <a:effectLst/>
                        <a:latin typeface="Arial"/>
                        <a:cs typeface="Arial"/>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3"/>
                  </a:ext>
                </a:extLst>
              </a:tr>
              <a:tr h="424971">
                <a:tc>
                  <a:txBody>
                    <a:bodyPr/>
                    <a:lstStyle/>
                    <a:p>
                      <a:pPr algn="l" fontAlgn="ctr"/>
                      <a:r>
                        <a:rPr lang="uk-UA" sz="1200" b="1" i="0" u="none" strike="noStrike">
                          <a:solidFill>
                            <a:srgbClr val="000000"/>
                          </a:solidFill>
                          <a:effectLst/>
                          <a:latin typeface="Arial" panose="020B0604020202020204" pitchFamily="34" charset="0"/>
                          <a:cs typeface="Arial" panose="020B0604020202020204" pitchFamily="34" charset="0"/>
                        </a:rPr>
                        <a:t>Індикатор</a:t>
                      </a:r>
                      <a:r>
                        <a:rPr lang="en-US" sz="1200" b="1" i="0" u="none" strike="noStrike">
                          <a:solidFill>
                            <a:srgbClr val="000000"/>
                          </a:solidFill>
                          <a:effectLst/>
                          <a:latin typeface="+mn-lt"/>
                          <a:cs typeface="Arial"/>
                        </a:rPr>
                        <a:t> 2.1 </a:t>
                      </a:r>
                    </a:p>
                    <a:p>
                      <a:pPr algn="l" fontAlgn="ctr"/>
                      <a:r>
                        <a:rPr lang="uk-UA" sz="1100" b="0" i="0" u="none" strike="noStrike">
                          <a:solidFill>
                            <a:srgbClr val="000000"/>
                          </a:solidFill>
                          <a:effectLst/>
                          <a:latin typeface="+mn-lt"/>
                          <a:cs typeface="Arial"/>
                        </a:rPr>
                        <a:t>Задоволеність можливостями для прийняття рішення</a:t>
                      </a:r>
                      <a:endParaRPr lang="en-US" sz="1100" b="0" i="0" u="none" strike="noStrike">
                        <a:solidFill>
                          <a:srgbClr val="000000"/>
                        </a:solidFill>
                        <a:effectLst/>
                        <a:latin typeface="Arial"/>
                        <a:cs typeface="Arial"/>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4"/>
                  </a:ext>
                </a:extLst>
              </a:tr>
              <a:tr h="424971">
                <a:tc>
                  <a:txBody>
                    <a:bodyPr/>
                    <a:lstStyle/>
                    <a:p>
                      <a:pPr algn="l" fontAlgn="ctr"/>
                      <a:r>
                        <a:rPr lang="uk-UA" sz="1200" b="1" i="0" u="none" strike="noStrike" dirty="0">
                          <a:solidFill>
                            <a:srgbClr val="000000"/>
                          </a:solidFill>
                          <a:effectLst/>
                          <a:latin typeface="Arial" panose="020B0604020202020204" pitchFamily="34" charset="0"/>
                          <a:cs typeface="Arial" panose="020B0604020202020204" pitchFamily="34" charset="0"/>
                        </a:rPr>
                        <a:t>Індикатор</a:t>
                      </a:r>
                      <a:r>
                        <a:rPr lang="en-US" sz="1200" b="1" i="0" u="none" strike="noStrike" dirty="0">
                          <a:solidFill>
                            <a:srgbClr val="000000"/>
                          </a:solidFill>
                          <a:effectLst/>
                          <a:latin typeface="Arial" panose="020B0604020202020204" pitchFamily="34" charset="0"/>
                          <a:cs typeface="Arial" panose="020B0604020202020204" pitchFamily="34" charset="0"/>
                        </a:rPr>
                        <a:t> 2.3</a:t>
                      </a:r>
                    </a:p>
                    <a:p>
                      <a:pPr algn="l" fontAlgn="ctr"/>
                      <a:r>
                        <a:rPr lang="uk-UA" sz="1100" b="0" i="0" u="none" strike="noStrike" dirty="0">
                          <a:solidFill>
                            <a:srgbClr val="000000"/>
                          </a:solidFill>
                          <a:effectLst/>
                          <a:latin typeface="Arial" panose="020B0604020202020204" pitchFamily="34" charset="0"/>
                          <a:cs typeface="Arial" panose="020B0604020202020204" pitchFamily="34" charset="0"/>
                        </a:rPr>
                        <a:t>Ефективність механізмів із залучення молоді</a:t>
                      </a:r>
                      <a:endParaRPr lang="en-US" sz="1100" b="0" i="0" u="none" strike="noStrike" dirty="0">
                        <a:solidFill>
                          <a:srgbClr val="000000"/>
                        </a:solidFill>
                        <a:effectLst/>
                        <a:latin typeface="Arial"/>
                        <a:cs typeface="Arial"/>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5"/>
                  </a:ext>
                </a:extLst>
              </a:tr>
              <a:tr h="424971">
                <a:tc>
                  <a:txBody>
                    <a:bodyPr/>
                    <a:lstStyle/>
                    <a:p>
                      <a:pPr algn="l" fontAlgn="ctr"/>
                      <a:r>
                        <a:rPr lang="uk-UA" sz="1200" b="1" i="0" u="none" strike="noStrike">
                          <a:solidFill>
                            <a:srgbClr val="000000"/>
                          </a:solidFill>
                          <a:effectLst/>
                          <a:latin typeface="Arial" panose="020B0604020202020204" pitchFamily="34" charset="0"/>
                          <a:cs typeface="Arial" panose="020B0604020202020204" pitchFamily="34" charset="0"/>
                        </a:rPr>
                        <a:t>Індикатор</a:t>
                      </a:r>
                      <a:r>
                        <a:rPr lang="en-US" sz="1200" b="1" i="0" u="none" strike="noStrike">
                          <a:solidFill>
                            <a:srgbClr val="000000"/>
                          </a:solidFill>
                          <a:effectLst/>
                          <a:latin typeface="+mn-lt"/>
                          <a:cs typeface="Arial"/>
                        </a:rPr>
                        <a:t> 2.18</a:t>
                      </a:r>
                    </a:p>
                    <a:p>
                      <a:pPr algn="l" fontAlgn="ctr"/>
                      <a:r>
                        <a:rPr lang="uk-UA" sz="1100" b="0" i="0" u="none" strike="noStrike">
                          <a:solidFill>
                            <a:srgbClr val="000000"/>
                          </a:solidFill>
                          <a:effectLst/>
                          <a:latin typeface="+mn-lt"/>
                          <a:cs typeface="Arial"/>
                        </a:rPr>
                        <a:t>Підтримка реформи децентралізації</a:t>
                      </a: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6"/>
                  </a:ext>
                </a:extLst>
              </a:tr>
              <a:tr h="424971">
                <a:tc>
                  <a:txBody>
                    <a:bodyPr/>
                    <a:lstStyle/>
                    <a:p>
                      <a:pPr lvl="0" algn="l">
                        <a:buNone/>
                      </a:pPr>
                      <a:r>
                        <a:rPr lang="uk-UA" sz="1200" b="1" i="0" u="none" strike="noStrike" dirty="0">
                          <a:solidFill>
                            <a:srgbClr val="000000"/>
                          </a:solidFill>
                          <a:effectLst/>
                          <a:latin typeface="Arial" panose="020B0604020202020204" pitchFamily="34" charset="0"/>
                          <a:cs typeface="Arial" panose="020B0604020202020204" pitchFamily="34" charset="0"/>
                        </a:rPr>
                        <a:t>Індикатор</a:t>
                      </a:r>
                      <a:r>
                        <a:rPr lang="en-US" sz="1200" b="1" i="0" u="none" strike="noStrike" dirty="0">
                          <a:solidFill>
                            <a:srgbClr val="000000"/>
                          </a:solidFill>
                          <a:effectLst/>
                          <a:latin typeface="+mn-lt"/>
                          <a:cs typeface="Arial"/>
                        </a:rPr>
                        <a:t> 2.18-1</a:t>
                      </a:r>
                    </a:p>
                    <a:p>
                      <a:pPr lvl="0" algn="l">
                        <a:buNone/>
                      </a:pPr>
                      <a:r>
                        <a:rPr lang="uk-UA" sz="1100" b="0" i="0" u="none" strike="noStrike" dirty="0">
                          <a:solidFill>
                            <a:srgbClr val="000000"/>
                          </a:solidFill>
                          <a:effectLst/>
                          <a:latin typeface="+mn-lt"/>
                          <a:cs typeface="Arial"/>
                        </a:rPr>
                        <a:t>Інформованість про реформу децентралізації</a:t>
                      </a:r>
                      <a:endParaRPr lang="en-US" sz="1100" b="0" i="0" u="none" strike="noStrike" dirty="0">
                        <a:solidFill>
                          <a:srgbClr val="000000"/>
                        </a:solidFill>
                        <a:effectLst/>
                        <a:latin typeface="Arial" panose="020B0604020202020204" pitchFamily="34" charset="0"/>
                        <a:cs typeface="Arial" panose="020B0604020202020204" pitchFamily="34" charset="0"/>
                      </a:endParaRPr>
                    </a:p>
                    <a:p>
                      <a:pPr algn="l" fontAlgn="ctr"/>
                      <a:endParaRPr lang="en-US" sz="1100" b="0" i="0" u="none" strike="noStrike" dirty="0">
                        <a:solidFill>
                          <a:srgbClr val="000000"/>
                        </a:solidFill>
                        <a:effectLst/>
                        <a:latin typeface="Arial"/>
                        <a:cs typeface="Arial"/>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50789213"/>
                  </a:ext>
                </a:extLst>
              </a:tr>
            </a:tbl>
          </a:graphicData>
        </a:graphic>
      </p:graphicFrame>
      <p:graphicFrame>
        <p:nvGraphicFramePr>
          <p:cNvPr id="3" name="Object 2" hidden="1">
            <a:extLst>
              <a:ext uri="{FF2B5EF4-FFF2-40B4-BE49-F238E27FC236}">
                <a16:creationId xmlns="" xmlns:a16="http://schemas.microsoft.com/office/drawing/2014/main" id="{F61DDD80-C63A-4CA2-B7BC-CCDB7980EA6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0899" name="think-cell Slide" r:id="rId7" imgW="344" imgH="344" progId="TCLayout.ActiveDocument.1">
                  <p:embed/>
                </p:oleObj>
              </mc:Choice>
              <mc:Fallback>
                <p:oleObj name="think-cell Slide" r:id="rId7" imgW="344" imgH="344" progId="TCLayout.ActiveDocument.1">
                  <p:embed/>
                  <p:pic>
                    <p:nvPicPr>
                      <p:cNvPr id="3" name="Object 2" hidden="1">
                        <a:extLst>
                          <a:ext uri="{FF2B5EF4-FFF2-40B4-BE49-F238E27FC236}">
                            <a16:creationId xmlns="" xmlns:a16="http://schemas.microsoft.com/office/drawing/2014/main" id="{F61DDD80-C63A-4CA2-B7BC-CCDB7980EA6E}"/>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0276A7E2-E773-47D4-991C-59CE716DF679}"/>
              </a:ext>
            </a:extLst>
          </p:cNvPr>
          <p:cNvSpPr/>
          <p:nvPr>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2800">
              <a:latin typeface="Arial" panose="020B0604020202020204" pitchFamily="34" charset="0"/>
              <a:ea typeface="+mj-ea"/>
              <a:cs typeface="+mj-cs"/>
              <a:sym typeface="Arial" panose="020B0604020202020204" pitchFamily="34" charset="0"/>
            </a:endParaRPr>
          </a:p>
        </p:txBody>
      </p:sp>
      <p:sp>
        <p:nvSpPr>
          <p:cNvPr id="29" name="Espace réservé du texte 2">
            <a:extLst>
              <a:ext uri="{FF2B5EF4-FFF2-40B4-BE49-F238E27FC236}">
                <a16:creationId xmlns="" xmlns:a16="http://schemas.microsoft.com/office/drawing/2014/main" id="{F8D81A8D-808D-431E-BF74-861883AF46B5}"/>
              </a:ext>
            </a:extLst>
          </p:cNvPr>
          <p:cNvSpPr>
            <a:spLocks noGrp="1"/>
          </p:cNvSpPr>
          <p:nvPr>
            <p:custDataLst>
              <p:tags r:id="rId4"/>
            </p:custDataLst>
          </p:nvPr>
        </p:nvSpPr>
        <p:spPr bwMode="auto">
          <a:xfrm>
            <a:off x="577200" y="1965682"/>
            <a:ext cx="3205163"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9"/>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50" dirty="0">
                <a:sym typeface="+mn-lt"/>
              </a:rPr>
              <a:t>Період: базове опитування, 2021</a:t>
            </a:r>
            <a:endParaRPr lang="en-US" altLang="en-US" sz="1050" dirty="0">
              <a:sym typeface="+mn-lt"/>
            </a:endParaRPr>
          </a:p>
          <a:p>
            <a:pPr marL="0" indent="0">
              <a:spcBef>
                <a:spcPct val="0"/>
              </a:spcBef>
              <a:spcAft>
                <a:spcPct val="0"/>
              </a:spcAft>
              <a:buNone/>
            </a:pPr>
            <a:endParaRPr lang="en-US" altLang="en-US" sz="1050" dirty="0">
              <a:sym typeface="+mn-lt"/>
            </a:endParaRPr>
          </a:p>
          <a:p>
            <a:pPr marL="0" indent="0">
              <a:spcBef>
                <a:spcPct val="0"/>
              </a:spcBef>
              <a:spcAft>
                <a:spcPct val="0"/>
              </a:spcAft>
              <a:buNone/>
            </a:pPr>
            <a:endParaRPr lang="en-US" sz="1050" dirty="0">
              <a:sym typeface="+mn-lt"/>
            </a:endParaRPr>
          </a:p>
        </p:txBody>
      </p:sp>
      <p:pic>
        <p:nvPicPr>
          <p:cNvPr id="23" name="Picture 22" descr="LOGO_FINAL.jpg">
            <a:extLst>
              <a:ext uri="{FF2B5EF4-FFF2-40B4-BE49-F238E27FC236}">
                <a16:creationId xmlns="" xmlns:a16="http://schemas.microsoft.com/office/drawing/2014/main" id="{AF2D0FF0-9F85-42F3-BC42-2ED91AB75C36}"/>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26" name="Picture 25" descr="C:\Users\yyesmukhanova\AppData\Local\Microsoft\Windows\INetCache\Content.Word\Horizontal_RGB_294.png">
            <a:extLst>
              <a:ext uri="{FF2B5EF4-FFF2-40B4-BE49-F238E27FC236}">
                <a16:creationId xmlns="" xmlns:a16="http://schemas.microsoft.com/office/drawing/2014/main" id="{358AD9E1-39BE-4692-BDE3-2680D531F423}"/>
              </a:ext>
            </a:extLst>
          </p:cNvPr>
          <p:cNvPicPr/>
          <p:nvPr/>
        </p:nvPicPr>
        <p:blipFill rotWithShape="1">
          <a:blip r:embed="rId11"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pic>
        <p:nvPicPr>
          <p:cNvPr id="34" name="Graphique 8">
            <a:extLst>
              <a:ext uri="{FF2B5EF4-FFF2-40B4-BE49-F238E27FC236}">
                <a16:creationId xmlns="" xmlns:a16="http://schemas.microsoft.com/office/drawing/2014/main" id="{22D23AF1-AD15-48EF-B722-DF92E4BF2269}"/>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sp>
        <p:nvSpPr>
          <p:cNvPr id="44" name="Title 5">
            <a:extLst>
              <a:ext uri="{FF2B5EF4-FFF2-40B4-BE49-F238E27FC236}">
                <a16:creationId xmlns="" xmlns:a16="http://schemas.microsoft.com/office/drawing/2014/main" id="{0239BD81-ACCC-4C02-9870-5F4A928C2071}"/>
              </a:ext>
            </a:extLst>
          </p:cNvPr>
          <p:cNvSpPr txBox="1">
            <a:spLocks/>
          </p:cNvSpPr>
          <p:nvPr/>
        </p:nvSpPr>
        <p:spPr>
          <a:xfrm>
            <a:off x="2582656" y="1122546"/>
            <a:ext cx="9424617" cy="480131"/>
          </a:xfrm>
          <a:prstGeom prst="rect">
            <a:avLst/>
          </a:prstGeom>
        </p:spPr>
        <p:txBody>
          <a:bodyPr vert="horz" wrap="square" lIns="72000" tIns="45720" rIns="72000" bIns="45720" rtlCol="0" anchor="t">
            <a:spAutoFit/>
          </a:bodyPr>
          <a:lstStyle>
            <a:lvl1pPr algn="l" defTabSz="914400" rtl="0" eaLnBrk="1" latinLnBrk="0" hangingPunct="1">
              <a:lnSpc>
                <a:spcPct val="90000"/>
              </a:lnSpc>
              <a:spcBef>
                <a:spcPct val="0"/>
              </a:spcBef>
              <a:buNone/>
              <a:defRPr sz="2800" b="0" kern="1200" cap="all" spc="120" baseline="0">
                <a:solidFill>
                  <a:schemeClr val="bg2"/>
                </a:solidFill>
                <a:latin typeface="+mn-lt"/>
                <a:ea typeface="+mj-ea"/>
                <a:cs typeface="+mj-cs"/>
              </a:defRPr>
            </a:lvl1pPr>
          </a:lstStyle>
          <a:p>
            <a:r>
              <a:rPr lang="uk-UA" cap="none"/>
              <a:t>ВСІ ІНДИКАТОРИ. Показники</a:t>
            </a:r>
            <a:endParaRPr lang="en-US" cap="none"/>
          </a:p>
        </p:txBody>
      </p:sp>
      <p:pic>
        <p:nvPicPr>
          <p:cNvPr id="31" name="Рисунок 3">
            <a:extLst>
              <a:ext uri="{FF2B5EF4-FFF2-40B4-BE49-F238E27FC236}">
                <a16:creationId xmlns="" xmlns:a16="http://schemas.microsoft.com/office/drawing/2014/main" id="{46F0922F-A68E-46A0-97ED-8484C5F859EA}"/>
              </a:ext>
            </a:extLst>
          </p:cNvPr>
          <p:cNvPicPr>
            <a:picLocks noChangeAspect="1"/>
          </p:cNvPicPr>
          <p:nvPr/>
        </p:nvPicPr>
        <p:blipFill>
          <a:blip r:embed="rId13" cstate="print">
            <a:alphaModFix/>
            <a:duotone>
              <a:prstClr val="black"/>
              <a:srgbClr val="009D9C">
                <a:tint val="45000"/>
                <a:satMod val="400000"/>
              </a:srgbClr>
            </a:duotone>
            <a:extLst>
              <a:ext uri="{BEBA8EAE-BF5A-486C-A8C5-ECC9F3942E4B}">
                <a14:imgProps xmlns:a14="http://schemas.microsoft.com/office/drawing/2010/main">
                  <a14:imgLayer r:embed="rId14">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0"/>
            <a:ext cx="2292263" cy="1633752"/>
          </a:xfrm>
          <a:prstGeom prst="rect">
            <a:avLst/>
          </a:prstGeom>
        </p:spPr>
      </p:pic>
      <p:cxnSp>
        <p:nvCxnSpPr>
          <p:cNvPr id="36" name="Прямая соединительная линия 5">
            <a:extLst>
              <a:ext uri="{FF2B5EF4-FFF2-40B4-BE49-F238E27FC236}">
                <a16:creationId xmlns="" xmlns:a16="http://schemas.microsoft.com/office/drawing/2014/main" id="{7194EB15-5A24-4218-A96D-CAF5F0F26DF0}"/>
              </a:ext>
            </a:extLst>
          </p:cNvPr>
          <p:cNvCxnSpPr>
            <a:cxnSpLocks/>
          </p:cNvCxnSpPr>
          <p:nvPr/>
        </p:nvCxnSpPr>
        <p:spPr>
          <a:xfrm>
            <a:off x="0" y="1633752"/>
            <a:ext cx="10510982" cy="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graphicFrame>
        <p:nvGraphicFramePr>
          <p:cNvPr id="43" name="Content Placeholder 9">
            <a:extLst>
              <a:ext uri="{FF2B5EF4-FFF2-40B4-BE49-F238E27FC236}">
                <a16:creationId xmlns="" xmlns:a16="http://schemas.microsoft.com/office/drawing/2014/main" id="{79C624CA-ED28-4B09-88B2-BBDDCDF59360}"/>
              </a:ext>
            </a:extLst>
          </p:cNvPr>
          <p:cNvGraphicFramePr>
            <a:graphicFrameLocks/>
          </p:cNvGraphicFramePr>
          <p:nvPr>
            <p:extLst>
              <p:ext uri="{D42A27DB-BD31-4B8C-83A1-F6EECF244321}">
                <p14:modId xmlns:p14="http://schemas.microsoft.com/office/powerpoint/2010/main" val="3014421996"/>
              </p:ext>
            </p:extLst>
          </p:nvPr>
        </p:nvGraphicFramePr>
        <p:xfrm>
          <a:off x="4240407" y="2510137"/>
          <a:ext cx="4702628" cy="3561976"/>
        </p:xfrm>
        <a:graphic>
          <a:graphicData uri="http://schemas.openxmlformats.org/drawingml/2006/chart">
            <c:chart xmlns:c="http://schemas.openxmlformats.org/drawingml/2006/chart" xmlns:r="http://schemas.openxmlformats.org/officeDocument/2006/relationships" r:id="rId15"/>
          </a:graphicData>
        </a:graphic>
      </p:graphicFrame>
      <p:sp>
        <p:nvSpPr>
          <p:cNvPr id="16" name="TextBox 15">
            <a:extLst>
              <a:ext uri="{FF2B5EF4-FFF2-40B4-BE49-F238E27FC236}">
                <a16:creationId xmlns="" xmlns:a16="http://schemas.microsoft.com/office/drawing/2014/main" id="{050F3370-4DC3-4AC0-95C9-144F3328763E}"/>
              </a:ext>
            </a:extLst>
          </p:cNvPr>
          <p:cNvSpPr txBox="1"/>
          <p:nvPr/>
        </p:nvSpPr>
        <p:spPr>
          <a:xfrm>
            <a:off x="7358547" y="1890508"/>
            <a:ext cx="1069369" cy="276999"/>
          </a:xfrm>
          <a:prstGeom prst="rect">
            <a:avLst/>
          </a:prstGeom>
          <a:noFill/>
        </p:spPr>
        <p:txBody>
          <a:bodyPr wrap="square" rtlCol="0">
            <a:spAutoFit/>
          </a:bodyPr>
          <a:lstStyle/>
          <a:p>
            <a:r>
              <a:rPr lang="ru-RU" sz="1200" b="1" dirty="0"/>
              <a:t>Когорта 4</a:t>
            </a:r>
            <a:endParaRPr lang="en-US" sz="1200" b="1" dirty="0"/>
          </a:p>
        </p:txBody>
      </p:sp>
      <p:sp>
        <p:nvSpPr>
          <p:cNvPr id="17" name="TextBox 16">
            <a:extLst>
              <a:ext uri="{FF2B5EF4-FFF2-40B4-BE49-F238E27FC236}">
                <a16:creationId xmlns="" xmlns:a16="http://schemas.microsoft.com/office/drawing/2014/main" id="{1068FBEE-3AEF-4E65-BA84-67F40DF94566}"/>
              </a:ext>
            </a:extLst>
          </p:cNvPr>
          <p:cNvSpPr txBox="1"/>
          <p:nvPr/>
        </p:nvSpPr>
        <p:spPr>
          <a:xfrm>
            <a:off x="5050546" y="1890508"/>
            <a:ext cx="1809397" cy="276999"/>
          </a:xfrm>
          <a:prstGeom prst="rect">
            <a:avLst/>
          </a:prstGeom>
          <a:noFill/>
        </p:spPr>
        <p:txBody>
          <a:bodyPr wrap="square" rtlCol="0">
            <a:spAutoFit/>
          </a:bodyPr>
          <a:lstStyle/>
          <a:p>
            <a:r>
              <a:rPr lang="ru-RU" sz="1200" b="1" dirty="0" err="1"/>
              <a:t>Лосинівська</a:t>
            </a:r>
            <a:endParaRPr lang="en-US" sz="1200" b="1" dirty="0"/>
          </a:p>
        </p:txBody>
      </p:sp>
      <p:sp>
        <p:nvSpPr>
          <p:cNvPr id="18" name="Rectangle 17">
            <a:extLst>
              <a:ext uri="{FF2B5EF4-FFF2-40B4-BE49-F238E27FC236}">
                <a16:creationId xmlns="" xmlns:a16="http://schemas.microsoft.com/office/drawing/2014/main" id="{3F738F78-4143-440B-9980-E7E04BF60AE7}"/>
              </a:ext>
            </a:extLst>
          </p:cNvPr>
          <p:cNvSpPr/>
          <p:nvPr/>
        </p:nvSpPr>
        <p:spPr>
          <a:xfrm>
            <a:off x="4681668" y="1916411"/>
            <a:ext cx="389511" cy="2251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9" name="Rectangle 18">
            <a:extLst>
              <a:ext uri="{FF2B5EF4-FFF2-40B4-BE49-F238E27FC236}">
                <a16:creationId xmlns="" xmlns:a16="http://schemas.microsoft.com/office/drawing/2014/main" id="{4150FDE1-53CA-440B-B685-E8AC0B9D3EB0}"/>
              </a:ext>
            </a:extLst>
          </p:cNvPr>
          <p:cNvSpPr/>
          <p:nvPr/>
        </p:nvSpPr>
        <p:spPr>
          <a:xfrm>
            <a:off x="6962844" y="1916411"/>
            <a:ext cx="395703" cy="2251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20" name="Espace réservé du texte 1">
            <a:extLst>
              <a:ext uri="{FF2B5EF4-FFF2-40B4-BE49-F238E27FC236}">
                <a16:creationId xmlns="" xmlns:a16="http://schemas.microsoft.com/office/drawing/2014/main" id="{908DB2DF-F399-44A0-8A86-73BB25037D8A}"/>
              </a:ext>
            </a:extLst>
          </p:cNvPr>
          <p:cNvSpPr txBox="1">
            <a:spLocks/>
          </p:cNvSpPr>
          <p:nvPr/>
        </p:nvSpPr>
        <p:spPr>
          <a:xfrm>
            <a:off x="485776" y="6081572"/>
            <a:ext cx="1806488" cy="429757"/>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9"/>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uk-UA" sz="1050" i="1" dirty="0">
                <a:solidFill>
                  <a:schemeClr val="bg1">
                    <a:lumMod val="50000"/>
                  </a:schemeClr>
                </a:solidFill>
                <a:latin typeface="Arial" panose="020B0604020202020204" pitchFamily="34" charset="0"/>
              </a:rPr>
              <a:t>*на основі 22 сервісів</a:t>
            </a:r>
            <a:endParaRPr lang="en-US" sz="1050" i="1" dirty="0">
              <a:solidFill>
                <a:schemeClr val="bg1">
                  <a:lumMod val="50000"/>
                </a:schemeClr>
              </a:solidFill>
              <a:latin typeface="Arial" panose="020B0604020202020204" pitchFamily="34" charset="0"/>
            </a:endParaRPr>
          </a:p>
        </p:txBody>
      </p:sp>
      <p:grpSp>
        <p:nvGrpSpPr>
          <p:cNvPr id="4" name="Group 3">
            <a:extLst>
              <a:ext uri="{FF2B5EF4-FFF2-40B4-BE49-F238E27FC236}">
                <a16:creationId xmlns="" xmlns:a16="http://schemas.microsoft.com/office/drawing/2014/main" id="{F80060DE-23B2-48DD-95C1-9F13B4DF88AA}"/>
              </a:ext>
            </a:extLst>
          </p:cNvPr>
          <p:cNvGrpSpPr/>
          <p:nvPr/>
        </p:nvGrpSpPr>
        <p:grpSpPr>
          <a:xfrm>
            <a:off x="8729708" y="6238203"/>
            <a:ext cx="3057483" cy="400111"/>
            <a:chOff x="8729708" y="6238203"/>
            <a:chExt cx="3057483" cy="400111"/>
          </a:xfrm>
        </p:grpSpPr>
        <p:sp>
          <p:nvSpPr>
            <p:cNvPr id="24" name="Rectangle 27">
              <a:extLst>
                <a:ext uri="{FF2B5EF4-FFF2-40B4-BE49-F238E27FC236}">
                  <a16:creationId xmlns="" xmlns:a16="http://schemas.microsoft.com/office/drawing/2014/main" id="{FC036DAD-1274-4F54-93D3-CFE23FBB0CCA}"/>
                </a:ext>
              </a:extLst>
            </p:cNvPr>
            <p:cNvSpPr/>
            <p:nvPr/>
          </p:nvSpPr>
          <p:spPr>
            <a:xfrm>
              <a:off x="8729708" y="6294568"/>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25" name="TextBox 24">
              <a:extLst>
                <a:ext uri="{FF2B5EF4-FFF2-40B4-BE49-F238E27FC236}">
                  <a16:creationId xmlns="" xmlns:a16="http://schemas.microsoft.com/office/drawing/2014/main" id="{B61427DA-18BB-48BF-9D04-9ACF66DC9821}"/>
                </a:ext>
              </a:extLst>
            </p:cNvPr>
            <p:cNvSpPr txBox="1"/>
            <p:nvPr/>
          </p:nvSpPr>
          <p:spPr>
            <a:xfrm>
              <a:off x="8918872" y="6238203"/>
              <a:ext cx="2868319" cy="4001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в Когорті 4 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800" dirty="0">
                  <a:solidFill>
                    <a:prstClr val="black"/>
                  </a:solidFill>
                  <a:latin typeface="Arial"/>
                </a:rPr>
                <a:t>Значимо </a:t>
              </a:r>
              <a:r>
                <a:rPr kumimoji="0" lang="uk-UA" sz="800" b="0" i="0" u="none" strike="noStrike" kern="1200" cap="none" spc="0" normalizeH="0" baseline="0" noProof="0" dirty="0">
                  <a:ln>
                    <a:noFill/>
                  </a:ln>
                  <a:solidFill>
                    <a:prstClr val="black"/>
                  </a:solidFill>
                  <a:effectLst/>
                  <a:uLnTx/>
                  <a:uFillTx/>
                  <a:latin typeface="Arial"/>
                  <a:ea typeface="+mn-ea"/>
                  <a:cs typeface="+mn-cs"/>
                </a:rPr>
                <a:t>менше ніж в Когорті 4 на рівні 95%</a:t>
              </a:r>
            </a:p>
          </p:txBody>
        </p:sp>
        <p:sp>
          <p:nvSpPr>
            <p:cNvPr id="27" name="Rectangle 27">
              <a:extLst>
                <a:ext uri="{FF2B5EF4-FFF2-40B4-BE49-F238E27FC236}">
                  <a16:creationId xmlns="" xmlns:a16="http://schemas.microsoft.com/office/drawing/2014/main" id="{2C6FD430-A9B2-4B22-AAE5-A7C0955E5AA3}"/>
                </a:ext>
              </a:extLst>
            </p:cNvPr>
            <p:cNvSpPr/>
            <p:nvPr/>
          </p:nvSpPr>
          <p:spPr>
            <a:xfrm>
              <a:off x="8729708" y="6471647"/>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1710281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1">
            <a:extLst>
              <a:ext uri="{FF2B5EF4-FFF2-40B4-BE49-F238E27FC236}">
                <a16:creationId xmlns="" xmlns:a16="http://schemas.microsoft.com/office/drawing/2014/main" id="{466D4144-4EBA-46F4-9248-35D80B42CCFA}"/>
              </a:ext>
            </a:extLst>
          </p:cNvPr>
          <p:cNvSpPr txBox="1">
            <a:spLocks/>
          </p:cNvSpPr>
          <p:nvPr/>
        </p:nvSpPr>
        <p:spPr>
          <a:xfrm>
            <a:off x="404786" y="6305379"/>
            <a:ext cx="11463417" cy="490550"/>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3"/>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spcBef>
                <a:spcPts val="0"/>
              </a:spcBef>
              <a:defRPr/>
            </a:pPr>
            <a:r>
              <a:rPr kumimoji="0" lang="uk-UA" sz="105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Джерело</a:t>
            </a:r>
            <a:r>
              <a:rPr kumimoji="0" lang="en-US" sz="105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rPr>
              <a:t>: Q</a:t>
            </a:r>
            <a:r>
              <a:rPr lang="en-US" sz="1050" i="1" dirty="0">
                <a:solidFill>
                  <a:prstClr val="white">
                    <a:lumMod val="50000"/>
                  </a:prstClr>
                </a:solidFill>
                <a:latin typeface="Arial" panose="020B0604020202020204" pitchFamily="34" charset="0"/>
              </a:rPr>
              <a:t>9.1 </a:t>
            </a:r>
            <a:r>
              <a:rPr lang="ru-RU" sz="1050" i="1" dirty="0">
                <a:solidFill>
                  <a:prstClr val="white">
                    <a:lumMod val="50000"/>
                  </a:prstClr>
                </a:solidFill>
                <a:latin typeface="Arial" panose="020B0604020202020204" pitchFamily="34" charset="0"/>
              </a:rPr>
              <a:t>«Ви </a:t>
            </a:r>
            <a:r>
              <a:rPr lang="ru-RU" sz="1050" i="1" dirty="0" err="1">
                <a:solidFill>
                  <a:prstClr val="white">
                    <a:lumMod val="50000"/>
                  </a:prstClr>
                </a:solidFill>
                <a:latin typeface="Arial" panose="020B0604020202020204" pitchFamily="34" charset="0"/>
              </a:rPr>
              <a:t>користуєтеся</a:t>
            </a:r>
            <a:r>
              <a:rPr lang="ru-RU" sz="1050" i="1" dirty="0">
                <a:solidFill>
                  <a:prstClr val="white">
                    <a:lumMod val="50000"/>
                  </a:prstClr>
                </a:solidFill>
                <a:latin typeface="Arial" panose="020B0604020202020204" pitchFamily="34" charset="0"/>
              </a:rPr>
              <a:t> </a:t>
            </a:r>
            <a:r>
              <a:rPr lang="ru-RU" sz="1050" i="1" dirty="0" err="1">
                <a:solidFill>
                  <a:prstClr val="white">
                    <a:lumMod val="50000"/>
                  </a:prstClr>
                </a:solidFill>
                <a:latin typeface="Arial" panose="020B0604020202020204" pitchFamily="34" charset="0"/>
              </a:rPr>
              <a:t>Інтернетом</a:t>
            </a:r>
            <a:r>
              <a:rPr lang="ru-RU" sz="1050" i="1" dirty="0">
                <a:solidFill>
                  <a:prstClr val="white">
                    <a:lumMod val="50000"/>
                  </a:prstClr>
                </a:solidFill>
                <a:latin typeface="Arial" panose="020B0604020202020204" pitchFamily="34" charset="0"/>
              </a:rPr>
              <a:t>?»</a:t>
            </a:r>
            <a:endParaRPr lang="en-US" sz="1050" i="1" dirty="0">
              <a:solidFill>
                <a:prstClr val="white">
                  <a:lumMod val="50000"/>
                </a:prstClr>
              </a:solidFill>
              <a:latin typeface="Arial" panose="020B0604020202020204" pitchFamily="34" charset="0"/>
            </a:endParaRPr>
          </a:p>
          <a:p>
            <a:pPr lvl="0">
              <a:spcBef>
                <a:spcPts val="0"/>
              </a:spcBef>
              <a:defRPr/>
            </a:pPr>
            <a:endParaRPr kumimoji="0" lang="en-US" sz="1050" b="0"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mn-cs"/>
            </a:endParaRPr>
          </a:p>
        </p:txBody>
      </p:sp>
      <p:pic>
        <p:nvPicPr>
          <p:cNvPr id="16" name="Picture 15" descr="LOGO_FINAL.jpg">
            <a:extLst>
              <a:ext uri="{FF2B5EF4-FFF2-40B4-BE49-F238E27FC236}">
                <a16:creationId xmlns="" xmlns:a16="http://schemas.microsoft.com/office/drawing/2014/main" id="{0BBC36A5-26EC-4589-905B-900C4EB4721A}"/>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17" name="Graphique 8">
            <a:extLst>
              <a:ext uri="{FF2B5EF4-FFF2-40B4-BE49-F238E27FC236}">
                <a16:creationId xmlns="" xmlns:a16="http://schemas.microsoft.com/office/drawing/2014/main" id="{07F34FFB-C4A3-4200-8D11-25CDC5ADD2B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sp>
        <p:nvSpPr>
          <p:cNvPr id="18" name="Espace réservé du texte 2">
            <a:extLst>
              <a:ext uri="{FF2B5EF4-FFF2-40B4-BE49-F238E27FC236}">
                <a16:creationId xmlns="" xmlns:a16="http://schemas.microsoft.com/office/drawing/2014/main" id="{4FB8A841-8AAB-4BC7-BF03-9C1593F9DE2E}"/>
              </a:ext>
            </a:extLst>
          </p:cNvPr>
          <p:cNvSpPr>
            <a:spLocks noGrp="1"/>
          </p:cNvSpPr>
          <p:nvPr>
            <p:custDataLst>
              <p:tags r:id="rId1"/>
            </p:custDataLst>
          </p:nvPr>
        </p:nvSpPr>
        <p:spPr bwMode="auto">
          <a:xfrm>
            <a:off x="404786" y="1457135"/>
            <a:ext cx="1441984" cy="164521"/>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3"/>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ct val="0"/>
              </a:spcAft>
              <a:buClrTx/>
              <a:buSzPct val="50000"/>
              <a:buFont typeface="HelveticaNeueLT Std Lt Cn" panose="020B0406020202030204" pitchFamily="34" charset="0"/>
              <a:buNone/>
              <a:tabLst/>
              <a:defRPr/>
            </a:pPr>
            <a:r>
              <a:rPr lang="uk-UA" altLang="en-US" sz="1000" dirty="0">
                <a:solidFill>
                  <a:prstClr val="black"/>
                </a:solidFill>
                <a:latin typeface="Arial"/>
                <a:sym typeface="+mn-lt"/>
              </a:rPr>
              <a:t>Період: базове опитування, 2021</a:t>
            </a:r>
            <a:endParaRPr kumimoji="0" lang="en-US" sz="1000" b="0" i="0" u="none" strike="noStrike" kern="1200" cap="none" spc="0" normalizeH="0" baseline="0" noProof="0" dirty="0">
              <a:ln>
                <a:noFill/>
              </a:ln>
              <a:solidFill>
                <a:prstClr val="black"/>
              </a:solidFill>
              <a:effectLst/>
              <a:uLnTx/>
              <a:uFillTx/>
              <a:latin typeface="Arial"/>
              <a:ea typeface="+mn-ea"/>
              <a:cs typeface="+mn-cs"/>
              <a:sym typeface="+mn-lt"/>
            </a:endParaRPr>
          </a:p>
        </p:txBody>
      </p:sp>
      <p:pic>
        <p:nvPicPr>
          <p:cNvPr id="26" name="Picture 25" descr="C:\Users\yyesmukhanova\AppData\Local\Microsoft\Windows\INetCache\Content.Word\Horizontal_RGB_294.png">
            <a:extLst>
              <a:ext uri="{FF2B5EF4-FFF2-40B4-BE49-F238E27FC236}">
                <a16:creationId xmlns="" xmlns:a16="http://schemas.microsoft.com/office/drawing/2014/main" id="{67B7C1F1-8797-4887-93C1-DC2834BA8491}"/>
              </a:ext>
            </a:extLst>
          </p:cNvPr>
          <p:cNvPicPr/>
          <p:nvPr/>
        </p:nvPicPr>
        <p:blipFill rotWithShape="1">
          <a:blip r:embed="rId6"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graphicFrame>
        <p:nvGraphicFramePr>
          <p:cNvPr id="27" name="Таблица 8">
            <a:extLst>
              <a:ext uri="{FF2B5EF4-FFF2-40B4-BE49-F238E27FC236}">
                <a16:creationId xmlns="" xmlns:a16="http://schemas.microsoft.com/office/drawing/2014/main" id="{51B99E79-F783-4A13-95F1-92281C34E05D}"/>
              </a:ext>
            </a:extLst>
          </p:cNvPr>
          <p:cNvGraphicFramePr>
            <a:graphicFrameLocks noGrp="1"/>
          </p:cNvGraphicFramePr>
          <p:nvPr/>
        </p:nvGraphicFramePr>
        <p:xfrm>
          <a:off x="2592488" y="5152124"/>
          <a:ext cx="2929134" cy="568495"/>
        </p:xfrm>
        <a:graphic>
          <a:graphicData uri="http://schemas.openxmlformats.org/drawingml/2006/table">
            <a:tbl>
              <a:tblPr>
                <a:tableStyleId>{C083E6E3-FA7D-4D7B-A595-EF9225AFEA82}</a:tableStyleId>
              </a:tblPr>
              <a:tblGrid>
                <a:gridCol w="2929134">
                  <a:extLst>
                    <a:ext uri="{9D8B030D-6E8A-4147-A177-3AD203B41FA5}">
                      <a16:colId xmlns="" xmlns:a16="http://schemas.microsoft.com/office/drawing/2014/main" val="20000"/>
                    </a:ext>
                  </a:extLst>
                </a:gridCol>
              </a:tblGrid>
              <a:tr h="406570">
                <a:tc>
                  <a:txBody>
                    <a:bodyPr/>
                    <a:lstStyle/>
                    <a:p>
                      <a:pPr marL="0" indent="0" algn="l" fontAlgn="b">
                        <a:buFont typeface="Arial" panose="020B0604020202020204" pitchFamily="34" charset="0"/>
                        <a:buNone/>
                      </a:pPr>
                      <a:endParaRPr lang="en-US" sz="1000" b="0" u="none" strike="noStrike">
                        <a:solidFill>
                          <a:schemeClr val="tx1"/>
                        </a:solidFill>
                        <a:effectLst/>
                        <a:latin typeface="+mn-lt"/>
                        <a:cs typeface="Arial" panose="020B0604020202020204" pitchFamily="34" charset="0"/>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26055">
                <a:tc>
                  <a:txBody>
                    <a:bodyPr/>
                    <a:lstStyle/>
                    <a:p>
                      <a:pPr algn="l" fontAlgn="b"/>
                      <a:endParaRPr lang="en-US" sz="1000" b="0" i="0" u="none" strike="noStrike">
                        <a:solidFill>
                          <a:schemeClr val="bg1">
                            <a:lumMod val="50000"/>
                          </a:schemeClr>
                        </a:solidFill>
                        <a:effectLst/>
                        <a:latin typeface="+mn-lt"/>
                        <a:cs typeface="Arial" panose="020B0604020202020204" pitchFamily="34" charset="0"/>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sp>
        <p:nvSpPr>
          <p:cNvPr id="9" name="Rectangle 8">
            <a:extLst>
              <a:ext uri="{FF2B5EF4-FFF2-40B4-BE49-F238E27FC236}">
                <a16:creationId xmlns="" xmlns:a16="http://schemas.microsoft.com/office/drawing/2014/main" id="{580EDF84-2210-4522-8107-3411A42E3DAA}"/>
              </a:ext>
            </a:extLst>
          </p:cNvPr>
          <p:cNvSpPr/>
          <p:nvPr/>
        </p:nvSpPr>
        <p:spPr>
          <a:xfrm>
            <a:off x="312313" y="1068474"/>
            <a:ext cx="6623801" cy="369332"/>
          </a:xfrm>
          <a:prstGeom prst="rect">
            <a:avLst/>
          </a:prstGeom>
        </p:spPr>
        <p:txBody>
          <a:bodyPr wrap="none">
            <a:spAutoFit/>
          </a:bodyPr>
          <a:lstStyle/>
          <a:p>
            <a:r>
              <a:rPr lang="ru-RU" dirty="0" err="1">
                <a:solidFill>
                  <a:schemeClr val="bg2"/>
                </a:solidFill>
              </a:rPr>
              <a:t>Індикатори</a:t>
            </a:r>
            <a:r>
              <a:rPr lang="ru-RU" dirty="0">
                <a:solidFill>
                  <a:schemeClr val="bg2"/>
                </a:solidFill>
              </a:rPr>
              <a:t> в </a:t>
            </a:r>
            <a:r>
              <a:rPr lang="ru-RU" dirty="0" err="1">
                <a:solidFill>
                  <a:schemeClr val="bg2"/>
                </a:solidFill>
              </a:rPr>
              <a:t>розрізі</a:t>
            </a:r>
            <a:r>
              <a:rPr lang="ru-RU" dirty="0">
                <a:solidFill>
                  <a:schemeClr val="bg2"/>
                </a:solidFill>
              </a:rPr>
              <a:t> </a:t>
            </a:r>
            <a:r>
              <a:rPr lang="ru-RU" dirty="0" err="1">
                <a:solidFill>
                  <a:schemeClr val="bg2"/>
                </a:solidFill>
              </a:rPr>
              <a:t>користування</a:t>
            </a:r>
            <a:r>
              <a:rPr lang="ru-RU" dirty="0">
                <a:solidFill>
                  <a:schemeClr val="bg2"/>
                </a:solidFill>
              </a:rPr>
              <a:t> </a:t>
            </a:r>
            <a:r>
              <a:rPr lang="uk-UA" dirty="0">
                <a:solidFill>
                  <a:schemeClr val="bg2"/>
                </a:solidFill>
              </a:rPr>
              <a:t>інтернетом</a:t>
            </a:r>
            <a:r>
              <a:rPr lang="en-US" dirty="0">
                <a:solidFill>
                  <a:schemeClr val="bg2"/>
                </a:solidFill>
              </a:rPr>
              <a:t>: </a:t>
            </a:r>
            <a:r>
              <a:rPr lang="ru-RU" b="1" dirty="0" err="1">
                <a:solidFill>
                  <a:schemeClr val="bg2"/>
                </a:solidFill>
              </a:rPr>
              <a:t>Лосинівська</a:t>
            </a:r>
            <a:endParaRPr lang="en-US" b="1" dirty="0">
              <a:solidFill>
                <a:schemeClr val="bg2"/>
              </a:solidFill>
            </a:endParaRPr>
          </a:p>
        </p:txBody>
      </p:sp>
      <p:cxnSp>
        <p:nvCxnSpPr>
          <p:cNvPr id="30" name="Прямая соединительная линия 4">
            <a:extLst>
              <a:ext uri="{FF2B5EF4-FFF2-40B4-BE49-F238E27FC236}">
                <a16:creationId xmlns="" xmlns:a16="http://schemas.microsoft.com/office/drawing/2014/main" id="{10C47C80-EF3E-4F2C-BBC5-3152A42C0BF7}"/>
              </a:ext>
            </a:extLst>
          </p:cNvPr>
          <p:cNvCxnSpPr/>
          <p:nvPr/>
        </p:nvCxnSpPr>
        <p:spPr>
          <a:xfrm flipV="1">
            <a:off x="0" y="877373"/>
            <a:ext cx="10465858" cy="1487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pic>
        <p:nvPicPr>
          <p:cNvPr id="31" name="Рисунок 3">
            <a:extLst>
              <a:ext uri="{FF2B5EF4-FFF2-40B4-BE49-F238E27FC236}">
                <a16:creationId xmlns="" xmlns:a16="http://schemas.microsoft.com/office/drawing/2014/main" id="{FA45B5D4-678D-4C05-B891-86096FCE5F1F}"/>
              </a:ext>
            </a:extLst>
          </p:cNvPr>
          <p:cNvPicPr>
            <a:picLocks noChangeAspect="1"/>
          </p:cNvPicPr>
          <p:nvPr/>
        </p:nvPicPr>
        <p:blipFill>
          <a:blip r:embed="rId7" cstate="print">
            <a:alphaModFix/>
            <a:duotone>
              <a:prstClr val="black"/>
              <a:srgbClr val="009D9C">
                <a:tint val="45000"/>
                <a:satMod val="400000"/>
              </a:srgbClr>
            </a:duotone>
            <a:extLst>
              <a:ext uri="{BEBA8EAE-BF5A-486C-A8C5-ECC9F3942E4B}">
                <a14:imgProps xmlns:a14="http://schemas.microsoft.com/office/drawing/2010/main">
                  <a14:imgLayer r:embed="rId8">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471" y="0"/>
            <a:ext cx="1292086" cy="920901"/>
          </a:xfrm>
          <a:prstGeom prst="rect">
            <a:avLst/>
          </a:prstGeom>
        </p:spPr>
      </p:pic>
      <p:graphicFrame>
        <p:nvGraphicFramePr>
          <p:cNvPr id="23" name="Таблица 6">
            <a:extLst>
              <a:ext uri="{FF2B5EF4-FFF2-40B4-BE49-F238E27FC236}">
                <a16:creationId xmlns="" xmlns:a16="http://schemas.microsoft.com/office/drawing/2014/main" id="{91DF40A2-DC80-40F7-8FD8-5404DEFCF983}"/>
              </a:ext>
            </a:extLst>
          </p:cNvPr>
          <p:cNvGraphicFramePr>
            <a:graphicFrameLocks noGrp="1"/>
          </p:cNvGraphicFramePr>
          <p:nvPr/>
        </p:nvGraphicFramePr>
        <p:xfrm>
          <a:off x="577200" y="2490253"/>
          <a:ext cx="10691164" cy="3516156"/>
        </p:xfrm>
        <a:graphic>
          <a:graphicData uri="http://schemas.openxmlformats.org/drawingml/2006/table">
            <a:tbl>
              <a:tblPr>
                <a:tableStyleId>{2D5ABB26-0587-4C30-8999-92F81FD0307C}</a:tableStyleId>
              </a:tblPr>
              <a:tblGrid>
                <a:gridCol w="10691164">
                  <a:extLst>
                    <a:ext uri="{9D8B030D-6E8A-4147-A177-3AD203B41FA5}">
                      <a16:colId xmlns="" xmlns:a16="http://schemas.microsoft.com/office/drawing/2014/main" val="20000"/>
                    </a:ext>
                  </a:extLst>
                </a:gridCol>
              </a:tblGrid>
              <a:tr h="424971">
                <a:tc>
                  <a:txBody>
                    <a:bodyPr/>
                    <a:lstStyle/>
                    <a:p>
                      <a:pPr algn="l" fontAlgn="ctr"/>
                      <a:r>
                        <a:rPr lang="uk-UA" sz="1200" b="1" i="0" u="none" strike="noStrike" dirty="0">
                          <a:solidFill>
                            <a:srgbClr val="000000"/>
                          </a:solidFill>
                          <a:effectLst/>
                          <a:latin typeface="Arial" panose="020B0604020202020204" pitchFamily="34" charset="0"/>
                          <a:cs typeface="Arial" panose="020B0604020202020204" pitchFamily="34" charset="0"/>
                        </a:rPr>
                        <a:t>Індикатор</a:t>
                      </a:r>
                      <a:r>
                        <a:rPr lang="en-US" sz="1200" b="1" i="0" u="none" strike="noStrike" dirty="0">
                          <a:solidFill>
                            <a:srgbClr val="000000"/>
                          </a:solidFill>
                          <a:effectLst/>
                          <a:latin typeface="Arial" panose="020B0604020202020204" pitchFamily="34" charset="0"/>
                          <a:cs typeface="Arial" panose="020B0604020202020204" pitchFamily="34" charset="0"/>
                        </a:rPr>
                        <a:t> 1.8</a:t>
                      </a:r>
                      <a:r>
                        <a:rPr lang="uk-UA" sz="1200" b="1" i="0" u="none" strike="noStrike" dirty="0">
                          <a:solidFill>
                            <a:srgbClr val="000000"/>
                          </a:solidFill>
                          <a:effectLst/>
                          <a:latin typeface="Arial" panose="020B0604020202020204" pitchFamily="34" charset="0"/>
                          <a:cs typeface="Arial" panose="020B0604020202020204" pitchFamily="34" charset="0"/>
                        </a:rPr>
                        <a:t>*</a:t>
                      </a:r>
                      <a:endParaRPr lang="en-US" sz="1200" b="1" i="0" u="none" strike="noStrike" dirty="0">
                        <a:solidFill>
                          <a:srgbClr val="000000"/>
                        </a:solidFill>
                        <a:effectLst/>
                        <a:latin typeface="Arial" panose="020B0604020202020204" pitchFamily="34" charset="0"/>
                        <a:cs typeface="Arial" panose="020B0604020202020204" pitchFamily="34" charset="0"/>
                      </a:endParaRPr>
                    </a:p>
                    <a:p>
                      <a:pPr algn="l" fontAlgn="ctr"/>
                      <a:r>
                        <a:rPr lang="uk-UA" sz="1100" b="0" i="0" u="none" strike="noStrike" dirty="0">
                          <a:solidFill>
                            <a:srgbClr val="000000"/>
                          </a:solidFill>
                          <a:effectLst/>
                          <a:latin typeface="Arial" panose="020B0604020202020204" pitchFamily="34" charset="0"/>
                          <a:cs typeface="Arial" panose="020B0604020202020204" pitchFamily="34" charset="0"/>
                        </a:rPr>
                        <a:t>Задоволеність сервісами</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0"/>
                  </a:ext>
                </a:extLst>
              </a:tr>
              <a:tr h="438645">
                <a:tc>
                  <a:txBody>
                    <a:bodyPr/>
                    <a:lstStyle/>
                    <a:p>
                      <a:pPr algn="l" fontAlgn="ctr"/>
                      <a:r>
                        <a:rPr lang="uk-UA" sz="1200" b="1" i="0" u="none" strike="noStrike" dirty="0">
                          <a:solidFill>
                            <a:srgbClr val="000000"/>
                          </a:solidFill>
                          <a:effectLst/>
                          <a:latin typeface="Arial" panose="020B0604020202020204" pitchFamily="34" charset="0"/>
                          <a:cs typeface="Arial" panose="020B0604020202020204" pitchFamily="34" charset="0"/>
                        </a:rPr>
                        <a:t>Індикатор</a:t>
                      </a:r>
                      <a:r>
                        <a:rPr lang="en-US" sz="1200" b="1" i="0" u="none" strike="noStrike" dirty="0">
                          <a:solidFill>
                            <a:srgbClr val="000000"/>
                          </a:solidFill>
                          <a:effectLst/>
                          <a:latin typeface="Arial"/>
                          <a:cs typeface="Arial"/>
                        </a:rPr>
                        <a:t> </a:t>
                      </a:r>
                      <a:r>
                        <a:rPr lang="en-US" sz="1200" b="1" i="0" u="none" strike="noStrike" dirty="0">
                          <a:solidFill>
                            <a:srgbClr val="000000"/>
                          </a:solidFill>
                          <a:effectLst/>
                          <a:latin typeface="+mn-lt"/>
                          <a:cs typeface="Arial"/>
                        </a:rPr>
                        <a:t>1.9</a:t>
                      </a:r>
                      <a:r>
                        <a:rPr lang="uk-UA" sz="1200" b="1" i="0" u="none" strike="noStrike" dirty="0">
                          <a:solidFill>
                            <a:srgbClr val="000000"/>
                          </a:solidFill>
                          <a:effectLst/>
                          <a:latin typeface="+mn-lt"/>
                          <a:cs typeface="Arial"/>
                        </a:rPr>
                        <a:t>*</a:t>
                      </a:r>
                      <a:endParaRPr lang="en-US" sz="1200" b="1" i="0" u="none" strike="noStrike" dirty="0">
                        <a:solidFill>
                          <a:srgbClr val="000000"/>
                        </a:solidFill>
                        <a:effectLst/>
                        <a:latin typeface="+mn-lt"/>
                        <a:cs typeface="Arial"/>
                      </a:endParaRPr>
                    </a:p>
                    <a:p>
                      <a:pPr algn="l" fontAlgn="ctr"/>
                      <a:r>
                        <a:rPr lang="uk-UA" sz="1100" b="0" i="0" u="none" strike="noStrike" dirty="0">
                          <a:solidFill>
                            <a:srgbClr val="000000"/>
                          </a:solidFill>
                          <a:effectLst/>
                          <a:latin typeface="+mn-lt"/>
                          <a:cs typeface="Arial"/>
                        </a:rPr>
                        <a:t>Обізнаність про доступ до інформації про сервіси</a:t>
                      </a:r>
                      <a:endParaRPr lang="en-US" sz="1100" b="0" i="0" u="none" strike="noStrike" dirty="0">
                        <a:solidFill>
                          <a:srgbClr val="000000"/>
                        </a:solidFill>
                        <a:effectLst/>
                        <a:latin typeface="Arial"/>
                        <a:cs typeface="Arial"/>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1"/>
                  </a:ext>
                </a:extLst>
              </a:tr>
              <a:tr h="424971">
                <a:tc>
                  <a:txBody>
                    <a:bodyPr/>
                    <a:lstStyle/>
                    <a:p>
                      <a:pPr algn="l" fontAlgn="ctr"/>
                      <a:r>
                        <a:rPr lang="uk-UA" sz="1200" b="1" i="0" u="none" strike="noStrike">
                          <a:solidFill>
                            <a:srgbClr val="000000"/>
                          </a:solidFill>
                          <a:effectLst/>
                          <a:latin typeface="Arial" panose="020B0604020202020204" pitchFamily="34" charset="0"/>
                          <a:cs typeface="Arial" panose="020B0604020202020204" pitchFamily="34" charset="0"/>
                        </a:rPr>
                        <a:t>Індикатор</a:t>
                      </a:r>
                      <a:r>
                        <a:rPr lang="en-US" sz="1200" b="1" i="0" u="none" strike="noStrike">
                          <a:solidFill>
                            <a:srgbClr val="000000"/>
                          </a:solidFill>
                          <a:effectLst/>
                          <a:latin typeface="+mn-lt"/>
                          <a:cs typeface="Arial"/>
                        </a:rPr>
                        <a:t> 1.14  </a:t>
                      </a:r>
                    </a:p>
                    <a:p>
                      <a:pPr algn="l" fontAlgn="ctr"/>
                      <a:r>
                        <a:rPr lang="uk-UA" sz="1100" b="0" i="0" u="none" strike="noStrike">
                          <a:solidFill>
                            <a:srgbClr val="000000"/>
                          </a:solidFill>
                          <a:effectLst/>
                          <a:latin typeface="+mn-lt"/>
                          <a:cs typeface="Arial"/>
                        </a:rPr>
                        <a:t>Впевненість у ефективному розпоряджанні бюджетом</a:t>
                      </a:r>
                      <a:endParaRPr lang="en-US" sz="1100" b="0" i="0" u="none" strike="noStrike">
                        <a:solidFill>
                          <a:srgbClr val="000000"/>
                        </a:solidFill>
                        <a:effectLst/>
                        <a:latin typeface="Arial"/>
                        <a:cs typeface="Arial"/>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2"/>
                  </a:ext>
                </a:extLst>
              </a:tr>
              <a:tr h="424971">
                <a:tc>
                  <a:txBody>
                    <a:bodyPr/>
                    <a:lstStyle/>
                    <a:p>
                      <a:pPr algn="l" fontAlgn="ctr"/>
                      <a:r>
                        <a:rPr lang="uk-UA" sz="1200" b="1" i="0" u="none" strike="noStrike" dirty="0">
                          <a:solidFill>
                            <a:srgbClr val="000000"/>
                          </a:solidFill>
                          <a:effectLst/>
                          <a:latin typeface="Arial" panose="020B0604020202020204" pitchFamily="34" charset="0"/>
                          <a:cs typeface="Arial" panose="020B0604020202020204" pitchFamily="34" charset="0"/>
                        </a:rPr>
                        <a:t>Індикатор</a:t>
                      </a:r>
                      <a:r>
                        <a:rPr lang="en-US" sz="1200" b="1" i="0" u="none" strike="noStrike" dirty="0">
                          <a:solidFill>
                            <a:srgbClr val="000000"/>
                          </a:solidFill>
                          <a:effectLst/>
                          <a:latin typeface="+mn-lt"/>
                          <a:cs typeface="Arial"/>
                        </a:rPr>
                        <a:t> 1.15 </a:t>
                      </a:r>
                    </a:p>
                    <a:p>
                      <a:pPr algn="l" fontAlgn="ctr"/>
                      <a:r>
                        <a:rPr lang="uk-UA" sz="1100" b="0" i="0" u="none" strike="noStrike" dirty="0">
                          <a:solidFill>
                            <a:srgbClr val="000000"/>
                          </a:solidFill>
                          <a:effectLst/>
                          <a:latin typeface="+mn-lt"/>
                          <a:cs typeface="Arial"/>
                        </a:rPr>
                        <a:t>Транспарентність/</a:t>
                      </a:r>
                      <a:r>
                        <a:rPr lang="uk-UA" sz="1100" b="0" i="0" u="none" strike="noStrike" dirty="0" err="1">
                          <a:solidFill>
                            <a:srgbClr val="000000"/>
                          </a:solidFill>
                          <a:effectLst/>
                          <a:latin typeface="+mn-lt"/>
                          <a:cs typeface="Arial"/>
                        </a:rPr>
                        <a:t>інклюзивність</a:t>
                      </a:r>
                      <a:r>
                        <a:rPr lang="uk-UA" sz="1100" b="0" i="0" u="none" strike="noStrike" dirty="0">
                          <a:solidFill>
                            <a:srgbClr val="000000"/>
                          </a:solidFill>
                          <a:effectLst/>
                          <a:latin typeface="+mn-lt"/>
                          <a:cs typeface="Arial"/>
                        </a:rPr>
                        <a:t> бюджетного процесу</a:t>
                      </a:r>
                      <a:endParaRPr lang="en-US" sz="1100" b="0" i="0" u="none" strike="noStrike" dirty="0">
                        <a:solidFill>
                          <a:srgbClr val="000000"/>
                        </a:solidFill>
                        <a:effectLst/>
                        <a:latin typeface="Arial"/>
                        <a:cs typeface="Arial"/>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3"/>
                  </a:ext>
                </a:extLst>
              </a:tr>
              <a:tr h="424971">
                <a:tc>
                  <a:txBody>
                    <a:bodyPr/>
                    <a:lstStyle/>
                    <a:p>
                      <a:pPr algn="l" fontAlgn="ctr"/>
                      <a:r>
                        <a:rPr lang="uk-UA" sz="1200" b="1" i="0" u="none" strike="noStrike" dirty="0">
                          <a:solidFill>
                            <a:srgbClr val="000000"/>
                          </a:solidFill>
                          <a:effectLst/>
                          <a:latin typeface="Arial" panose="020B0604020202020204" pitchFamily="34" charset="0"/>
                          <a:cs typeface="Arial" panose="020B0604020202020204" pitchFamily="34" charset="0"/>
                        </a:rPr>
                        <a:t>Індикатор</a:t>
                      </a:r>
                      <a:r>
                        <a:rPr lang="en-US" sz="1200" b="1" i="0" u="none" strike="noStrike" dirty="0">
                          <a:solidFill>
                            <a:srgbClr val="000000"/>
                          </a:solidFill>
                          <a:effectLst/>
                          <a:latin typeface="+mn-lt"/>
                          <a:cs typeface="Arial"/>
                        </a:rPr>
                        <a:t> 2.1 </a:t>
                      </a:r>
                    </a:p>
                    <a:p>
                      <a:pPr algn="l" fontAlgn="ctr"/>
                      <a:r>
                        <a:rPr lang="uk-UA" sz="1100" b="0" i="0" u="none" strike="noStrike" dirty="0">
                          <a:solidFill>
                            <a:srgbClr val="000000"/>
                          </a:solidFill>
                          <a:effectLst/>
                          <a:latin typeface="+mn-lt"/>
                          <a:cs typeface="Arial"/>
                        </a:rPr>
                        <a:t>Задоволеність можливостями для прийняття рішення</a:t>
                      </a:r>
                      <a:endParaRPr lang="en-US" sz="1100" b="0" i="0" u="none" strike="noStrike" dirty="0">
                        <a:solidFill>
                          <a:srgbClr val="000000"/>
                        </a:solidFill>
                        <a:effectLst/>
                        <a:latin typeface="Arial"/>
                        <a:cs typeface="Arial"/>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4"/>
                  </a:ext>
                </a:extLst>
              </a:tr>
              <a:tr h="424971">
                <a:tc>
                  <a:txBody>
                    <a:bodyPr/>
                    <a:lstStyle/>
                    <a:p>
                      <a:pPr algn="l" fontAlgn="ctr"/>
                      <a:r>
                        <a:rPr lang="uk-UA" sz="1200" b="1" i="0" u="none" strike="noStrike">
                          <a:solidFill>
                            <a:srgbClr val="000000"/>
                          </a:solidFill>
                          <a:effectLst/>
                          <a:latin typeface="Arial" panose="020B0604020202020204" pitchFamily="34" charset="0"/>
                          <a:cs typeface="Arial" panose="020B0604020202020204" pitchFamily="34" charset="0"/>
                        </a:rPr>
                        <a:t>Індикатор</a:t>
                      </a:r>
                      <a:r>
                        <a:rPr lang="en-US" sz="1200" b="1" i="0" u="none" strike="noStrike">
                          <a:solidFill>
                            <a:srgbClr val="000000"/>
                          </a:solidFill>
                          <a:effectLst/>
                          <a:latin typeface="Arial" panose="020B0604020202020204" pitchFamily="34" charset="0"/>
                          <a:cs typeface="Arial" panose="020B0604020202020204" pitchFamily="34" charset="0"/>
                        </a:rPr>
                        <a:t> 2.3</a:t>
                      </a:r>
                    </a:p>
                    <a:p>
                      <a:pPr algn="l" fontAlgn="ctr"/>
                      <a:r>
                        <a:rPr lang="uk-UA" sz="1100" b="0" i="0" u="none" strike="noStrike">
                          <a:solidFill>
                            <a:srgbClr val="000000"/>
                          </a:solidFill>
                          <a:effectLst/>
                          <a:latin typeface="Arial" panose="020B0604020202020204" pitchFamily="34" charset="0"/>
                          <a:cs typeface="Arial" panose="020B0604020202020204" pitchFamily="34" charset="0"/>
                        </a:rPr>
                        <a:t>Ефективність механізмів із залучення молоді</a:t>
                      </a:r>
                      <a:endParaRPr lang="en-US" sz="1100" b="0" i="0" u="none" strike="noStrike">
                        <a:solidFill>
                          <a:srgbClr val="000000"/>
                        </a:solidFill>
                        <a:effectLst/>
                        <a:latin typeface="Arial"/>
                        <a:cs typeface="Arial"/>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5"/>
                  </a:ext>
                </a:extLst>
              </a:tr>
              <a:tr h="424971">
                <a:tc>
                  <a:txBody>
                    <a:bodyPr/>
                    <a:lstStyle/>
                    <a:p>
                      <a:pPr algn="l" fontAlgn="ctr"/>
                      <a:r>
                        <a:rPr lang="uk-UA" sz="1200" b="1" i="0" u="none" strike="noStrike" dirty="0">
                          <a:solidFill>
                            <a:srgbClr val="000000"/>
                          </a:solidFill>
                          <a:effectLst/>
                          <a:latin typeface="Arial" panose="020B0604020202020204" pitchFamily="34" charset="0"/>
                          <a:cs typeface="Arial" panose="020B0604020202020204" pitchFamily="34" charset="0"/>
                        </a:rPr>
                        <a:t>Індикатор</a:t>
                      </a:r>
                      <a:r>
                        <a:rPr lang="en-US" sz="1200" b="1" i="0" u="none" strike="noStrike" dirty="0">
                          <a:solidFill>
                            <a:srgbClr val="000000"/>
                          </a:solidFill>
                          <a:effectLst/>
                          <a:latin typeface="+mn-lt"/>
                          <a:cs typeface="Arial"/>
                        </a:rPr>
                        <a:t> 2.18</a:t>
                      </a:r>
                    </a:p>
                    <a:p>
                      <a:pPr algn="l" fontAlgn="ctr"/>
                      <a:r>
                        <a:rPr lang="uk-UA" sz="1100" b="0" i="0" u="none" strike="noStrike" dirty="0">
                          <a:solidFill>
                            <a:srgbClr val="000000"/>
                          </a:solidFill>
                          <a:effectLst/>
                          <a:latin typeface="+mn-lt"/>
                          <a:cs typeface="Arial"/>
                        </a:rPr>
                        <a:t>Підтримка реформи децентралізації</a:t>
                      </a: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6"/>
                  </a:ext>
                </a:extLst>
              </a:tr>
              <a:tr h="424971">
                <a:tc>
                  <a:txBody>
                    <a:bodyPr/>
                    <a:lstStyle/>
                    <a:p>
                      <a:pPr lvl="0" algn="l">
                        <a:buNone/>
                      </a:pPr>
                      <a:r>
                        <a:rPr lang="uk-UA" sz="1200" b="1" i="0" u="none" strike="noStrike" dirty="0">
                          <a:solidFill>
                            <a:srgbClr val="000000"/>
                          </a:solidFill>
                          <a:effectLst/>
                          <a:latin typeface="Arial" panose="020B0604020202020204" pitchFamily="34" charset="0"/>
                          <a:cs typeface="Arial" panose="020B0604020202020204" pitchFamily="34" charset="0"/>
                        </a:rPr>
                        <a:t>Індикатор</a:t>
                      </a:r>
                      <a:r>
                        <a:rPr lang="en-US" sz="1200" b="1" i="0" u="none" strike="noStrike" dirty="0">
                          <a:solidFill>
                            <a:srgbClr val="000000"/>
                          </a:solidFill>
                          <a:effectLst/>
                          <a:latin typeface="+mn-lt"/>
                          <a:cs typeface="Arial"/>
                        </a:rPr>
                        <a:t> 2.18-1</a:t>
                      </a:r>
                    </a:p>
                    <a:p>
                      <a:pPr lvl="0" algn="l">
                        <a:buNone/>
                      </a:pPr>
                      <a:r>
                        <a:rPr lang="uk-UA" sz="1100" b="0" i="0" u="none" strike="noStrike" dirty="0">
                          <a:solidFill>
                            <a:srgbClr val="000000"/>
                          </a:solidFill>
                          <a:effectLst/>
                          <a:latin typeface="+mn-lt"/>
                          <a:cs typeface="Arial"/>
                        </a:rPr>
                        <a:t>Інформованість про реформу децентралізації</a:t>
                      </a:r>
                      <a:endParaRPr lang="en-US" sz="1100" b="0" i="0" u="none" strike="noStrike" dirty="0">
                        <a:solidFill>
                          <a:srgbClr val="000000"/>
                        </a:solidFill>
                        <a:effectLst/>
                        <a:latin typeface="Arial" panose="020B0604020202020204" pitchFamily="34" charset="0"/>
                        <a:cs typeface="Arial" panose="020B0604020202020204" pitchFamily="34" charset="0"/>
                      </a:endParaRPr>
                    </a:p>
                    <a:p>
                      <a:pPr algn="l" fontAlgn="ctr"/>
                      <a:endParaRPr lang="en-US" sz="1100" b="0" i="0" u="none" strike="noStrike" dirty="0">
                        <a:solidFill>
                          <a:srgbClr val="000000"/>
                        </a:solidFill>
                        <a:effectLst/>
                        <a:latin typeface="Arial"/>
                        <a:cs typeface="Arial"/>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50789213"/>
                  </a:ext>
                </a:extLst>
              </a:tr>
            </a:tbl>
          </a:graphicData>
        </a:graphic>
      </p:graphicFrame>
      <p:graphicFrame>
        <p:nvGraphicFramePr>
          <p:cNvPr id="25" name="Content Placeholder 9">
            <a:extLst>
              <a:ext uri="{FF2B5EF4-FFF2-40B4-BE49-F238E27FC236}">
                <a16:creationId xmlns="" xmlns:a16="http://schemas.microsoft.com/office/drawing/2014/main" id="{1404EBE5-399D-4C91-8DF1-96D65706F148}"/>
              </a:ext>
            </a:extLst>
          </p:cNvPr>
          <p:cNvGraphicFramePr>
            <a:graphicFrameLocks/>
          </p:cNvGraphicFramePr>
          <p:nvPr>
            <p:extLst>
              <p:ext uri="{D42A27DB-BD31-4B8C-83A1-F6EECF244321}">
                <p14:modId xmlns:p14="http://schemas.microsoft.com/office/powerpoint/2010/main" val="1680096376"/>
              </p:ext>
            </p:extLst>
          </p:nvPr>
        </p:nvGraphicFramePr>
        <p:xfrm>
          <a:off x="4240407" y="2510137"/>
          <a:ext cx="4702628" cy="3561976"/>
        </p:xfrm>
        <a:graphic>
          <a:graphicData uri="http://schemas.openxmlformats.org/drawingml/2006/chart">
            <c:chart xmlns:c="http://schemas.openxmlformats.org/drawingml/2006/chart" xmlns:r="http://schemas.openxmlformats.org/officeDocument/2006/relationships" r:id="rId9"/>
          </a:graphicData>
        </a:graphic>
      </p:graphicFrame>
      <p:sp>
        <p:nvSpPr>
          <p:cNvPr id="28" name="TextBox 27">
            <a:extLst>
              <a:ext uri="{FF2B5EF4-FFF2-40B4-BE49-F238E27FC236}">
                <a16:creationId xmlns="" xmlns:a16="http://schemas.microsoft.com/office/drawing/2014/main" id="{7BAEFB44-5DC4-45F5-9E21-0641EACF3EF1}"/>
              </a:ext>
            </a:extLst>
          </p:cNvPr>
          <p:cNvSpPr txBox="1"/>
          <p:nvPr/>
        </p:nvSpPr>
        <p:spPr>
          <a:xfrm>
            <a:off x="7199844" y="1693602"/>
            <a:ext cx="1809397" cy="461665"/>
          </a:xfrm>
          <a:prstGeom prst="rect">
            <a:avLst/>
          </a:prstGeom>
          <a:noFill/>
        </p:spPr>
        <p:txBody>
          <a:bodyPr wrap="square" rtlCol="0">
            <a:spAutoFit/>
          </a:bodyPr>
          <a:lstStyle/>
          <a:p>
            <a:r>
              <a:rPr lang="ru-RU" sz="1200" b="1" dirty="0"/>
              <a:t>НЕ </a:t>
            </a:r>
            <a:r>
              <a:rPr lang="ru-RU" sz="1200" b="1" dirty="0" err="1"/>
              <a:t>користуються</a:t>
            </a:r>
            <a:r>
              <a:rPr lang="ru-RU" sz="1200" b="1" dirty="0"/>
              <a:t> </a:t>
            </a:r>
            <a:r>
              <a:rPr lang="ru-RU" sz="1200" b="1" dirty="0" err="1"/>
              <a:t>інтернетом</a:t>
            </a:r>
            <a:r>
              <a:rPr lang="en-US" sz="1200" b="1" dirty="0"/>
              <a:t> (n=</a:t>
            </a:r>
            <a:r>
              <a:rPr lang="uk-UA" sz="1200" b="1" dirty="0"/>
              <a:t>181</a:t>
            </a:r>
            <a:r>
              <a:rPr lang="en-US" sz="1200" b="1" dirty="0"/>
              <a:t>)</a:t>
            </a:r>
          </a:p>
        </p:txBody>
      </p:sp>
      <p:sp>
        <p:nvSpPr>
          <p:cNvPr id="29" name="TextBox 28">
            <a:extLst>
              <a:ext uri="{FF2B5EF4-FFF2-40B4-BE49-F238E27FC236}">
                <a16:creationId xmlns="" xmlns:a16="http://schemas.microsoft.com/office/drawing/2014/main" id="{DDD24841-085B-43EE-939B-0FE5AB9DA4C9}"/>
              </a:ext>
            </a:extLst>
          </p:cNvPr>
          <p:cNvSpPr txBox="1"/>
          <p:nvPr/>
        </p:nvSpPr>
        <p:spPr>
          <a:xfrm>
            <a:off x="4948288" y="1693602"/>
            <a:ext cx="1809397" cy="461665"/>
          </a:xfrm>
          <a:prstGeom prst="rect">
            <a:avLst/>
          </a:prstGeom>
          <a:noFill/>
        </p:spPr>
        <p:txBody>
          <a:bodyPr wrap="square" rtlCol="0">
            <a:spAutoFit/>
          </a:bodyPr>
          <a:lstStyle/>
          <a:p>
            <a:r>
              <a:rPr lang="ru-RU" sz="1200" b="1" dirty="0" err="1"/>
              <a:t>Користуються</a:t>
            </a:r>
            <a:r>
              <a:rPr lang="ru-RU" sz="1200" b="1" dirty="0"/>
              <a:t> </a:t>
            </a:r>
            <a:r>
              <a:rPr lang="ru-RU" sz="1200" b="1" dirty="0" err="1"/>
              <a:t>інтернетом</a:t>
            </a:r>
            <a:r>
              <a:rPr lang="ru-RU" sz="1200" b="1" dirty="0"/>
              <a:t> </a:t>
            </a:r>
            <a:r>
              <a:rPr lang="en-US" sz="1200" b="1" dirty="0"/>
              <a:t>(n=</a:t>
            </a:r>
            <a:r>
              <a:rPr lang="uk-UA" sz="1200" b="1" dirty="0"/>
              <a:t>219</a:t>
            </a:r>
            <a:r>
              <a:rPr lang="en-US" sz="1200" b="1" dirty="0"/>
              <a:t>)</a:t>
            </a:r>
          </a:p>
        </p:txBody>
      </p:sp>
      <p:sp>
        <p:nvSpPr>
          <p:cNvPr id="32" name="Rectangle 31">
            <a:extLst>
              <a:ext uri="{FF2B5EF4-FFF2-40B4-BE49-F238E27FC236}">
                <a16:creationId xmlns="" xmlns:a16="http://schemas.microsoft.com/office/drawing/2014/main" id="{37F9FDC1-7502-4D01-875F-49B7E9CAD8AF}"/>
              </a:ext>
            </a:extLst>
          </p:cNvPr>
          <p:cNvSpPr/>
          <p:nvPr/>
        </p:nvSpPr>
        <p:spPr>
          <a:xfrm>
            <a:off x="4579410" y="1800785"/>
            <a:ext cx="389511" cy="2251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33" name="Rectangle 32">
            <a:extLst>
              <a:ext uri="{FF2B5EF4-FFF2-40B4-BE49-F238E27FC236}">
                <a16:creationId xmlns="" xmlns:a16="http://schemas.microsoft.com/office/drawing/2014/main" id="{8F12C218-0D1F-4417-8CBF-31F37200E2CD}"/>
              </a:ext>
            </a:extLst>
          </p:cNvPr>
          <p:cNvSpPr/>
          <p:nvPr/>
        </p:nvSpPr>
        <p:spPr>
          <a:xfrm>
            <a:off x="6804141" y="1800785"/>
            <a:ext cx="395703" cy="2251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34" name="Espace réservé du texte 1">
            <a:extLst>
              <a:ext uri="{FF2B5EF4-FFF2-40B4-BE49-F238E27FC236}">
                <a16:creationId xmlns="" xmlns:a16="http://schemas.microsoft.com/office/drawing/2014/main" id="{99901F46-4466-479B-B046-7124FE583E1E}"/>
              </a:ext>
            </a:extLst>
          </p:cNvPr>
          <p:cNvSpPr txBox="1">
            <a:spLocks/>
          </p:cNvSpPr>
          <p:nvPr/>
        </p:nvSpPr>
        <p:spPr>
          <a:xfrm>
            <a:off x="404496" y="6081572"/>
            <a:ext cx="1806488" cy="429757"/>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3"/>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uk-UA" sz="1050" i="1" dirty="0">
                <a:solidFill>
                  <a:schemeClr val="bg1">
                    <a:lumMod val="50000"/>
                  </a:schemeClr>
                </a:solidFill>
                <a:latin typeface="Arial" panose="020B0604020202020204" pitchFamily="34" charset="0"/>
              </a:rPr>
              <a:t>*на основі 22 сервісів</a:t>
            </a:r>
            <a:endParaRPr lang="en-US" sz="1050" i="1" dirty="0">
              <a:solidFill>
                <a:schemeClr val="bg1">
                  <a:lumMod val="50000"/>
                </a:schemeClr>
              </a:solidFill>
              <a:latin typeface="Arial" panose="020B0604020202020204" pitchFamily="34" charset="0"/>
            </a:endParaRPr>
          </a:p>
        </p:txBody>
      </p:sp>
      <p:grpSp>
        <p:nvGrpSpPr>
          <p:cNvPr id="35" name="Group 34">
            <a:extLst>
              <a:ext uri="{FF2B5EF4-FFF2-40B4-BE49-F238E27FC236}">
                <a16:creationId xmlns="" xmlns:a16="http://schemas.microsoft.com/office/drawing/2014/main" id="{90557B44-54F2-4973-8F0C-1F23F9AC01CA}"/>
              </a:ext>
            </a:extLst>
          </p:cNvPr>
          <p:cNvGrpSpPr/>
          <p:nvPr/>
        </p:nvGrpSpPr>
        <p:grpSpPr>
          <a:xfrm>
            <a:off x="9324654" y="6105565"/>
            <a:ext cx="3057483" cy="769441"/>
            <a:chOff x="8729708" y="6238203"/>
            <a:chExt cx="3057483" cy="769441"/>
          </a:xfrm>
        </p:grpSpPr>
        <p:sp>
          <p:nvSpPr>
            <p:cNvPr id="36" name="Rectangle 27">
              <a:extLst>
                <a:ext uri="{FF2B5EF4-FFF2-40B4-BE49-F238E27FC236}">
                  <a16:creationId xmlns="" xmlns:a16="http://schemas.microsoft.com/office/drawing/2014/main" id="{534FD3E2-A4CB-4ECA-9434-8CF43241E2DA}"/>
                </a:ext>
              </a:extLst>
            </p:cNvPr>
            <p:cNvSpPr/>
            <p:nvPr/>
          </p:nvSpPr>
          <p:spPr>
            <a:xfrm>
              <a:off x="8729708" y="6366086"/>
              <a:ext cx="213326" cy="126003"/>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37" name="TextBox 36">
              <a:extLst>
                <a:ext uri="{FF2B5EF4-FFF2-40B4-BE49-F238E27FC236}">
                  <a16:creationId xmlns="" xmlns:a16="http://schemas.microsoft.com/office/drawing/2014/main" id="{5504D4AC-B8E8-4649-8096-FA4D80F5E464}"/>
                </a:ext>
              </a:extLst>
            </p:cNvPr>
            <p:cNvSpPr txBox="1"/>
            <p:nvPr/>
          </p:nvSpPr>
          <p:spPr>
            <a:xfrm>
              <a:off x="8918872" y="6238203"/>
              <a:ext cx="2868319"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більше, ніж </a:t>
              </a:r>
              <a:r>
                <a:rPr lang="uk-UA" sz="800" dirty="0">
                  <a:solidFill>
                    <a:prstClr val="black"/>
                  </a:solidFill>
                  <a:latin typeface="Arial"/>
                </a:rPr>
                <a:t>серед тих, хто користується інтернетом </a:t>
              </a:r>
              <a:r>
                <a:rPr kumimoji="0" lang="uk-UA" sz="800" b="0" i="0" u="none" strike="noStrike" kern="1200" cap="none" spc="0" normalizeH="0" baseline="0" noProof="0" dirty="0">
                  <a:ln>
                    <a:noFill/>
                  </a:ln>
                  <a:solidFill>
                    <a:prstClr val="black"/>
                  </a:solidFill>
                  <a:effectLst/>
                  <a:uLnTx/>
                  <a:uFillTx/>
                  <a:latin typeface="Arial"/>
                  <a:ea typeface="+mn-ea"/>
                  <a:cs typeface="+mn-cs"/>
                </a:rPr>
                <a:t>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400" dirty="0">
                <a:solidFill>
                  <a:prstClr val="black"/>
                </a:solidFill>
                <a:latin typeface="Arial"/>
              </a:endParaRPr>
            </a:p>
            <a:p>
              <a:pPr>
                <a:defRPr/>
              </a:pPr>
              <a:r>
                <a:rPr kumimoji="0" lang="uk-UA" sz="800" b="0" i="0" u="none" strike="noStrike" kern="1200" cap="none" spc="0" normalizeH="0" baseline="0" noProof="0" dirty="0">
                  <a:ln>
                    <a:noFill/>
                  </a:ln>
                  <a:solidFill>
                    <a:prstClr val="black"/>
                  </a:solidFill>
                  <a:effectLst/>
                  <a:uLnTx/>
                  <a:uFillTx/>
                  <a:latin typeface="Arial"/>
                  <a:ea typeface="+mn-ea"/>
                  <a:cs typeface="+mn-cs"/>
                </a:rPr>
                <a:t>Значимо менше, ніж </a:t>
              </a:r>
              <a:r>
                <a:rPr lang="uk-UA" sz="800" dirty="0">
                  <a:solidFill>
                    <a:prstClr val="black"/>
                  </a:solidFill>
                  <a:latin typeface="Arial"/>
                </a:rPr>
                <a:t>серед тих, хто користується інтернетом </a:t>
              </a:r>
              <a:r>
                <a:rPr kumimoji="0" lang="uk-UA" sz="800" b="0" i="0" u="none" strike="noStrike" kern="1200" cap="none" spc="0" normalizeH="0" baseline="0" noProof="0" dirty="0">
                  <a:ln>
                    <a:noFill/>
                  </a:ln>
                  <a:solidFill>
                    <a:prstClr val="black"/>
                  </a:solidFill>
                  <a:effectLst/>
                  <a:uLnTx/>
                  <a:uFillTx/>
                  <a:latin typeface="Arial"/>
                  <a:ea typeface="+mn-ea"/>
                  <a:cs typeface="+mn-cs"/>
                </a:rPr>
                <a:t>на рівні 95%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uk-UA" sz="800" b="0" i="0" u="none" strike="noStrike" kern="1200" cap="none" spc="0" normalizeH="0" baseline="0" noProof="0" dirty="0">
                <a:ln>
                  <a:noFill/>
                </a:ln>
                <a:solidFill>
                  <a:prstClr val="black"/>
                </a:solidFill>
                <a:effectLst/>
                <a:uLnTx/>
                <a:uFillTx/>
                <a:latin typeface="Arial"/>
                <a:ea typeface="+mn-ea"/>
                <a:cs typeface="+mn-cs"/>
              </a:endParaRPr>
            </a:p>
          </p:txBody>
        </p:sp>
        <p:sp>
          <p:nvSpPr>
            <p:cNvPr id="38" name="Rectangle 37">
              <a:extLst>
                <a:ext uri="{FF2B5EF4-FFF2-40B4-BE49-F238E27FC236}">
                  <a16:creationId xmlns="" xmlns:a16="http://schemas.microsoft.com/office/drawing/2014/main" id="{E6AA5D44-69FC-4F99-B140-7336AC6521BA}"/>
                </a:ext>
              </a:extLst>
            </p:cNvPr>
            <p:cNvSpPr/>
            <p:nvPr/>
          </p:nvSpPr>
          <p:spPr>
            <a:xfrm>
              <a:off x="8729708" y="6656539"/>
              <a:ext cx="213326" cy="1260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18145150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Таблица 6">
            <a:extLst>
              <a:ext uri="{FF2B5EF4-FFF2-40B4-BE49-F238E27FC236}">
                <a16:creationId xmlns="" xmlns:a16="http://schemas.microsoft.com/office/drawing/2014/main" id="{5399B04B-CC0F-4EDB-A7DA-DCC3202D8BA0}"/>
              </a:ext>
            </a:extLst>
          </p:cNvPr>
          <p:cNvGraphicFramePr>
            <a:graphicFrameLocks noGrp="1"/>
          </p:cNvGraphicFramePr>
          <p:nvPr/>
        </p:nvGraphicFramePr>
        <p:xfrm>
          <a:off x="577200" y="2490253"/>
          <a:ext cx="10691164" cy="3516156"/>
        </p:xfrm>
        <a:graphic>
          <a:graphicData uri="http://schemas.openxmlformats.org/drawingml/2006/table">
            <a:tbl>
              <a:tblPr>
                <a:tableStyleId>{2D5ABB26-0587-4C30-8999-92F81FD0307C}</a:tableStyleId>
              </a:tblPr>
              <a:tblGrid>
                <a:gridCol w="10691164">
                  <a:extLst>
                    <a:ext uri="{9D8B030D-6E8A-4147-A177-3AD203B41FA5}">
                      <a16:colId xmlns="" xmlns:a16="http://schemas.microsoft.com/office/drawing/2014/main" val="20000"/>
                    </a:ext>
                  </a:extLst>
                </a:gridCol>
              </a:tblGrid>
              <a:tr h="424971">
                <a:tc>
                  <a:txBody>
                    <a:bodyPr/>
                    <a:lstStyle/>
                    <a:p>
                      <a:pPr algn="l" fontAlgn="ctr"/>
                      <a:r>
                        <a:rPr lang="uk-UA" sz="1200" b="1" i="0" u="none" strike="noStrike" dirty="0">
                          <a:solidFill>
                            <a:srgbClr val="000000"/>
                          </a:solidFill>
                          <a:effectLst/>
                          <a:latin typeface="Arial" panose="020B0604020202020204" pitchFamily="34" charset="0"/>
                          <a:cs typeface="Arial" panose="020B0604020202020204" pitchFamily="34" charset="0"/>
                        </a:rPr>
                        <a:t>Індикатор</a:t>
                      </a:r>
                      <a:r>
                        <a:rPr lang="en-US" sz="1200" b="1" i="0" u="none" strike="noStrike" dirty="0">
                          <a:solidFill>
                            <a:srgbClr val="000000"/>
                          </a:solidFill>
                          <a:effectLst/>
                          <a:latin typeface="Arial" panose="020B0604020202020204" pitchFamily="34" charset="0"/>
                          <a:cs typeface="Arial" panose="020B0604020202020204" pitchFamily="34" charset="0"/>
                        </a:rPr>
                        <a:t> 1.8</a:t>
                      </a:r>
                      <a:r>
                        <a:rPr lang="uk-UA" sz="1200" b="1" i="0" u="none" strike="noStrike" dirty="0">
                          <a:solidFill>
                            <a:srgbClr val="000000"/>
                          </a:solidFill>
                          <a:effectLst/>
                          <a:latin typeface="Arial" panose="020B0604020202020204" pitchFamily="34" charset="0"/>
                          <a:cs typeface="Arial" panose="020B0604020202020204" pitchFamily="34" charset="0"/>
                        </a:rPr>
                        <a:t>*</a:t>
                      </a:r>
                      <a:endParaRPr lang="en-US" sz="1200" b="1" i="0" u="none" strike="noStrike" dirty="0">
                        <a:solidFill>
                          <a:srgbClr val="000000"/>
                        </a:solidFill>
                        <a:effectLst/>
                        <a:latin typeface="Arial" panose="020B0604020202020204" pitchFamily="34" charset="0"/>
                        <a:cs typeface="Arial" panose="020B0604020202020204" pitchFamily="34" charset="0"/>
                      </a:endParaRPr>
                    </a:p>
                    <a:p>
                      <a:pPr algn="l" fontAlgn="ctr"/>
                      <a:r>
                        <a:rPr lang="uk-UA" sz="1100" b="0" i="0" u="none" strike="noStrike" dirty="0">
                          <a:solidFill>
                            <a:srgbClr val="000000"/>
                          </a:solidFill>
                          <a:effectLst/>
                          <a:latin typeface="Arial" panose="020B0604020202020204" pitchFamily="34" charset="0"/>
                          <a:cs typeface="Arial" panose="020B0604020202020204" pitchFamily="34" charset="0"/>
                        </a:rPr>
                        <a:t>Задоволеність сервісами</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0"/>
                  </a:ext>
                </a:extLst>
              </a:tr>
              <a:tr h="438645">
                <a:tc>
                  <a:txBody>
                    <a:bodyPr/>
                    <a:lstStyle/>
                    <a:p>
                      <a:pPr algn="l" fontAlgn="ctr"/>
                      <a:r>
                        <a:rPr lang="uk-UA" sz="1200" b="1" i="0" u="none" strike="noStrike" dirty="0">
                          <a:solidFill>
                            <a:srgbClr val="000000"/>
                          </a:solidFill>
                          <a:effectLst/>
                          <a:latin typeface="Arial" panose="020B0604020202020204" pitchFamily="34" charset="0"/>
                          <a:cs typeface="Arial" panose="020B0604020202020204" pitchFamily="34" charset="0"/>
                        </a:rPr>
                        <a:t>Індикатор</a:t>
                      </a:r>
                      <a:r>
                        <a:rPr lang="en-US" sz="1200" b="1" i="0" u="none" strike="noStrike" dirty="0">
                          <a:solidFill>
                            <a:srgbClr val="000000"/>
                          </a:solidFill>
                          <a:effectLst/>
                          <a:latin typeface="Arial"/>
                          <a:cs typeface="Arial"/>
                        </a:rPr>
                        <a:t> </a:t>
                      </a:r>
                      <a:r>
                        <a:rPr lang="en-US" sz="1200" b="1" i="0" u="none" strike="noStrike" dirty="0">
                          <a:solidFill>
                            <a:srgbClr val="000000"/>
                          </a:solidFill>
                          <a:effectLst/>
                          <a:latin typeface="+mn-lt"/>
                          <a:cs typeface="Arial"/>
                        </a:rPr>
                        <a:t>1.9</a:t>
                      </a:r>
                      <a:r>
                        <a:rPr lang="uk-UA" sz="1200" b="1" i="0" u="none" strike="noStrike" dirty="0">
                          <a:solidFill>
                            <a:srgbClr val="000000"/>
                          </a:solidFill>
                          <a:effectLst/>
                          <a:latin typeface="+mn-lt"/>
                          <a:cs typeface="Arial"/>
                        </a:rPr>
                        <a:t>*</a:t>
                      </a:r>
                      <a:endParaRPr lang="en-US" sz="1200" b="1" i="0" u="none" strike="noStrike" dirty="0">
                        <a:solidFill>
                          <a:srgbClr val="000000"/>
                        </a:solidFill>
                        <a:effectLst/>
                        <a:latin typeface="+mn-lt"/>
                        <a:cs typeface="Arial"/>
                      </a:endParaRPr>
                    </a:p>
                    <a:p>
                      <a:pPr algn="l" fontAlgn="ctr"/>
                      <a:r>
                        <a:rPr lang="uk-UA" sz="1100" b="0" i="0" u="none" strike="noStrike" dirty="0">
                          <a:solidFill>
                            <a:srgbClr val="000000"/>
                          </a:solidFill>
                          <a:effectLst/>
                          <a:latin typeface="+mn-lt"/>
                          <a:cs typeface="Arial"/>
                        </a:rPr>
                        <a:t>Обізнаність про доступ до інформації про сервіси</a:t>
                      </a:r>
                      <a:endParaRPr lang="en-US" sz="1100" b="0" i="0" u="none" strike="noStrike" dirty="0">
                        <a:solidFill>
                          <a:srgbClr val="000000"/>
                        </a:solidFill>
                        <a:effectLst/>
                        <a:latin typeface="Arial"/>
                        <a:cs typeface="Arial"/>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1"/>
                  </a:ext>
                </a:extLst>
              </a:tr>
              <a:tr h="424971">
                <a:tc>
                  <a:txBody>
                    <a:bodyPr/>
                    <a:lstStyle/>
                    <a:p>
                      <a:pPr algn="l" fontAlgn="ctr"/>
                      <a:r>
                        <a:rPr lang="uk-UA" sz="1200" b="1" i="0" u="none" strike="noStrike" dirty="0">
                          <a:solidFill>
                            <a:srgbClr val="000000"/>
                          </a:solidFill>
                          <a:effectLst/>
                          <a:latin typeface="Arial" panose="020B0604020202020204" pitchFamily="34" charset="0"/>
                          <a:cs typeface="Arial" panose="020B0604020202020204" pitchFamily="34" charset="0"/>
                        </a:rPr>
                        <a:t>Індикатор</a:t>
                      </a:r>
                      <a:r>
                        <a:rPr lang="en-US" sz="1200" b="1" i="0" u="none" strike="noStrike" dirty="0">
                          <a:solidFill>
                            <a:srgbClr val="000000"/>
                          </a:solidFill>
                          <a:effectLst/>
                          <a:latin typeface="+mn-lt"/>
                          <a:cs typeface="Arial"/>
                        </a:rPr>
                        <a:t> 1.14  </a:t>
                      </a:r>
                    </a:p>
                    <a:p>
                      <a:pPr algn="l" fontAlgn="ctr"/>
                      <a:r>
                        <a:rPr lang="uk-UA" sz="1100" b="0" i="0" u="none" strike="noStrike" dirty="0">
                          <a:solidFill>
                            <a:srgbClr val="000000"/>
                          </a:solidFill>
                          <a:effectLst/>
                          <a:latin typeface="+mn-lt"/>
                          <a:cs typeface="Arial"/>
                        </a:rPr>
                        <a:t>Впевненість у ефективному розпоряджанні бюджетом</a:t>
                      </a:r>
                      <a:endParaRPr lang="en-US" sz="1100" b="0" i="0" u="none" strike="noStrike" dirty="0">
                        <a:solidFill>
                          <a:srgbClr val="000000"/>
                        </a:solidFill>
                        <a:effectLst/>
                        <a:latin typeface="Arial"/>
                        <a:cs typeface="Arial"/>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2"/>
                  </a:ext>
                </a:extLst>
              </a:tr>
              <a:tr h="424971">
                <a:tc>
                  <a:txBody>
                    <a:bodyPr/>
                    <a:lstStyle/>
                    <a:p>
                      <a:pPr algn="l" fontAlgn="ctr"/>
                      <a:r>
                        <a:rPr lang="uk-UA" sz="1200" b="1" i="0" u="none" strike="noStrike" dirty="0">
                          <a:solidFill>
                            <a:srgbClr val="000000"/>
                          </a:solidFill>
                          <a:effectLst/>
                          <a:latin typeface="Arial" panose="020B0604020202020204" pitchFamily="34" charset="0"/>
                          <a:cs typeface="Arial" panose="020B0604020202020204" pitchFamily="34" charset="0"/>
                        </a:rPr>
                        <a:t>Індикатор</a:t>
                      </a:r>
                      <a:r>
                        <a:rPr lang="en-US" sz="1200" b="1" i="0" u="none" strike="noStrike" dirty="0">
                          <a:solidFill>
                            <a:srgbClr val="000000"/>
                          </a:solidFill>
                          <a:effectLst/>
                          <a:latin typeface="+mn-lt"/>
                          <a:cs typeface="Arial"/>
                        </a:rPr>
                        <a:t> 1.15 </a:t>
                      </a:r>
                    </a:p>
                    <a:p>
                      <a:pPr algn="l" fontAlgn="ctr"/>
                      <a:r>
                        <a:rPr lang="uk-UA" sz="1100" b="0" i="0" u="none" strike="noStrike" dirty="0">
                          <a:solidFill>
                            <a:srgbClr val="000000"/>
                          </a:solidFill>
                          <a:effectLst/>
                          <a:latin typeface="+mn-lt"/>
                          <a:cs typeface="Arial"/>
                        </a:rPr>
                        <a:t>Транспарентність/</a:t>
                      </a:r>
                      <a:r>
                        <a:rPr lang="uk-UA" sz="1100" b="0" i="0" u="none" strike="noStrike" dirty="0" err="1">
                          <a:solidFill>
                            <a:srgbClr val="000000"/>
                          </a:solidFill>
                          <a:effectLst/>
                          <a:latin typeface="+mn-lt"/>
                          <a:cs typeface="Arial"/>
                        </a:rPr>
                        <a:t>інклюзивність</a:t>
                      </a:r>
                      <a:r>
                        <a:rPr lang="uk-UA" sz="1100" b="0" i="0" u="none" strike="noStrike" dirty="0">
                          <a:solidFill>
                            <a:srgbClr val="000000"/>
                          </a:solidFill>
                          <a:effectLst/>
                          <a:latin typeface="+mn-lt"/>
                          <a:cs typeface="Arial"/>
                        </a:rPr>
                        <a:t> бюджетного процесу</a:t>
                      </a:r>
                      <a:endParaRPr lang="en-US" sz="1100" b="0" i="0" u="none" strike="noStrike" dirty="0">
                        <a:solidFill>
                          <a:srgbClr val="000000"/>
                        </a:solidFill>
                        <a:effectLst/>
                        <a:latin typeface="Arial"/>
                        <a:cs typeface="Arial"/>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3"/>
                  </a:ext>
                </a:extLst>
              </a:tr>
              <a:tr h="424971">
                <a:tc>
                  <a:txBody>
                    <a:bodyPr/>
                    <a:lstStyle/>
                    <a:p>
                      <a:pPr algn="l" fontAlgn="ctr"/>
                      <a:r>
                        <a:rPr lang="uk-UA" sz="1200" b="1" i="0" u="none" strike="noStrike" dirty="0">
                          <a:solidFill>
                            <a:srgbClr val="000000"/>
                          </a:solidFill>
                          <a:effectLst/>
                          <a:latin typeface="Arial" panose="020B0604020202020204" pitchFamily="34" charset="0"/>
                          <a:cs typeface="Arial" panose="020B0604020202020204" pitchFamily="34" charset="0"/>
                        </a:rPr>
                        <a:t>Індикатор</a:t>
                      </a:r>
                      <a:r>
                        <a:rPr lang="en-US" sz="1200" b="1" i="0" u="none" strike="noStrike" dirty="0">
                          <a:solidFill>
                            <a:srgbClr val="000000"/>
                          </a:solidFill>
                          <a:effectLst/>
                          <a:latin typeface="+mn-lt"/>
                          <a:cs typeface="Arial"/>
                        </a:rPr>
                        <a:t> 2.1 </a:t>
                      </a:r>
                    </a:p>
                    <a:p>
                      <a:pPr algn="l" fontAlgn="ctr"/>
                      <a:r>
                        <a:rPr lang="uk-UA" sz="1100" b="0" i="0" u="none" strike="noStrike" dirty="0">
                          <a:solidFill>
                            <a:srgbClr val="000000"/>
                          </a:solidFill>
                          <a:effectLst/>
                          <a:latin typeface="+mn-lt"/>
                          <a:cs typeface="Arial"/>
                        </a:rPr>
                        <a:t>Задоволеність можливостями для прийняття рішення</a:t>
                      </a:r>
                      <a:endParaRPr lang="en-US" sz="1100" b="0" i="0" u="none" strike="noStrike" dirty="0">
                        <a:solidFill>
                          <a:srgbClr val="000000"/>
                        </a:solidFill>
                        <a:effectLst/>
                        <a:latin typeface="Arial"/>
                        <a:cs typeface="Arial"/>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4"/>
                  </a:ext>
                </a:extLst>
              </a:tr>
              <a:tr h="424971">
                <a:tc>
                  <a:txBody>
                    <a:bodyPr/>
                    <a:lstStyle/>
                    <a:p>
                      <a:pPr algn="l" fontAlgn="ctr"/>
                      <a:r>
                        <a:rPr lang="uk-UA" sz="1200" b="1" i="0" u="none" strike="noStrike" dirty="0">
                          <a:solidFill>
                            <a:srgbClr val="000000"/>
                          </a:solidFill>
                          <a:effectLst/>
                          <a:latin typeface="Arial" panose="020B0604020202020204" pitchFamily="34" charset="0"/>
                          <a:cs typeface="Arial" panose="020B0604020202020204" pitchFamily="34" charset="0"/>
                        </a:rPr>
                        <a:t>Індикатор</a:t>
                      </a:r>
                      <a:r>
                        <a:rPr lang="en-US" sz="1200" b="1" i="0" u="none" strike="noStrike" dirty="0">
                          <a:solidFill>
                            <a:srgbClr val="000000"/>
                          </a:solidFill>
                          <a:effectLst/>
                          <a:latin typeface="Arial" panose="020B0604020202020204" pitchFamily="34" charset="0"/>
                          <a:cs typeface="Arial" panose="020B0604020202020204" pitchFamily="34" charset="0"/>
                        </a:rPr>
                        <a:t> 2.3</a:t>
                      </a:r>
                    </a:p>
                    <a:p>
                      <a:pPr algn="l" fontAlgn="ctr"/>
                      <a:r>
                        <a:rPr lang="uk-UA" sz="1100" b="0" i="0" u="none" strike="noStrike" dirty="0">
                          <a:solidFill>
                            <a:srgbClr val="000000"/>
                          </a:solidFill>
                          <a:effectLst/>
                          <a:latin typeface="Arial" panose="020B0604020202020204" pitchFamily="34" charset="0"/>
                          <a:cs typeface="Arial" panose="020B0604020202020204" pitchFamily="34" charset="0"/>
                        </a:rPr>
                        <a:t>Ефективність механізмів із залучення молоді</a:t>
                      </a:r>
                      <a:endParaRPr lang="en-US" sz="1100" b="0" i="0" u="none" strike="noStrike" dirty="0">
                        <a:solidFill>
                          <a:srgbClr val="000000"/>
                        </a:solidFill>
                        <a:effectLst/>
                        <a:latin typeface="Arial"/>
                        <a:cs typeface="Arial"/>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5"/>
                  </a:ext>
                </a:extLst>
              </a:tr>
              <a:tr h="424971">
                <a:tc>
                  <a:txBody>
                    <a:bodyPr/>
                    <a:lstStyle/>
                    <a:p>
                      <a:pPr algn="l" fontAlgn="ctr"/>
                      <a:r>
                        <a:rPr lang="uk-UA" sz="1200" b="1" i="0" u="none" strike="noStrike" dirty="0">
                          <a:solidFill>
                            <a:srgbClr val="000000"/>
                          </a:solidFill>
                          <a:effectLst/>
                          <a:latin typeface="Arial" panose="020B0604020202020204" pitchFamily="34" charset="0"/>
                          <a:cs typeface="Arial" panose="020B0604020202020204" pitchFamily="34" charset="0"/>
                        </a:rPr>
                        <a:t>Індикатор</a:t>
                      </a:r>
                      <a:r>
                        <a:rPr lang="en-US" sz="1200" b="1" i="0" u="none" strike="noStrike" dirty="0">
                          <a:solidFill>
                            <a:srgbClr val="000000"/>
                          </a:solidFill>
                          <a:effectLst/>
                          <a:latin typeface="+mn-lt"/>
                          <a:cs typeface="Arial"/>
                        </a:rPr>
                        <a:t> 2.18</a:t>
                      </a:r>
                    </a:p>
                    <a:p>
                      <a:pPr algn="l" fontAlgn="ctr"/>
                      <a:r>
                        <a:rPr lang="uk-UA" sz="1100" b="0" i="0" u="none" strike="noStrike" dirty="0">
                          <a:solidFill>
                            <a:srgbClr val="000000"/>
                          </a:solidFill>
                          <a:effectLst/>
                          <a:latin typeface="+mn-lt"/>
                          <a:cs typeface="Arial"/>
                        </a:rPr>
                        <a:t>Підтримка реформи децентралізації</a:t>
                      </a: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10006"/>
                  </a:ext>
                </a:extLst>
              </a:tr>
              <a:tr h="424971">
                <a:tc>
                  <a:txBody>
                    <a:bodyPr/>
                    <a:lstStyle/>
                    <a:p>
                      <a:pPr lvl="0" algn="l">
                        <a:buNone/>
                      </a:pPr>
                      <a:r>
                        <a:rPr lang="uk-UA" sz="1200" b="1" i="0" u="none" strike="noStrike" dirty="0">
                          <a:solidFill>
                            <a:srgbClr val="000000"/>
                          </a:solidFill>
                          <a:effectLst/>
                          <a:latin typeface="Arial" panose="020B0604020202020204" pitchFamily="34" charset="0"/>
                          <a:cs typeface="Arial" panose="020B0604020202020204" pitchFamily="34" charset="0"/>
                        </a:rPr>
                        <a:t>Індикатор</a:t>
                      </a:r>
                      <a:r>
                        <a:rPr lang="en-US" sz="1200" b="1" i="0" u="none" strike="noStrike" dirty="0">
                          <a:solidFill>
                            <a:srgbClr val="000000"/>
                          </a:solidFill>
                          <a:effectLst/>
                          <a:latin typeface="+mn-lt"/>
                          <a:cs typeface="Arial"/>
                        </a:rPr>
                        <a:t> 2.18-1</a:t>
                      </a:r>
                    </a:p>
                    <a:p>
                      <a:pPr lvl="0" algn="l">
                        <a:buNone/>
                      </a:pPr>
                      <a:r>
                        <a:rPr lang="uk-UA" sz="1100" b="0" i="0" u="none" strike="noStrike" dirty="0">
                          <a:solidFill>
                            <a:srgbClr val="000000"/>
                          </a:solidFill>
                          <a:effectLst/>
                          <a:latin typeface="+mn-lt"/>
                          <a:cs typeface="Arial"/>
                        </a:rPr>
                        <a:t>Інформованість про реформу децентралізації</a:t>
                      </a:r>
                      <a:endParaRPr lang="en-US" sz="1100" b="0" i="0" u="none" strike="noStrike" dirty="0">
                        <a:solidFill>
                          <a:srgbClr val="000000"/>
                        </a:solidFill>
                        <a:effectLst/>
                        <a:latin typeface="Arial" panose="020B0604020202020204" pitchFamily="34" charset="0"/>
                        <a:cs typeface="Arial" panose="020B0604020202020204" pitchFamily="34" charset="0"/>
                      </a:endParaRPr>
                    </a:p>
                    <a:p>
                      <a:pPr algn="l" fontAlgn="ctr"/>
                      <a:endParaRPr lang="en-US" sz="1100" b="0" i="0" u="none" strike="noStrike" dirty="0">
                        <a:solidFill>
                          <a:srgbClr val="000000"/>
                        </a:solidFill>
                        <a:effectLst/>
                        <a:latin typeface="Arial"/>
                        <a:cs typeface="Arial"/>
                      </a:endParaRPr>
                    </a:p>
                  </a:txBody>
                  <a:tcPr marL="9525" marR="9525" marT="9525" marB="0" anchor="ctr">
                    <a:lnT w="9525" cap="flat" cmpd="sng" algn="ctr">
                      <a:solidFill>
                        <a:schemeClr val="bg1">
                          <a:lumMod val="50000"/>
                        </a:schemeClr>
                      </a:solidFill>
                      <a:prstDash val="sysDash"/>
                      <a:round/>
                      <a:headEnd type="none" w="med" len="med"/>
                      <a:tailEnd type="none" w="med" len="med"/>
                    </a:lnT>
                    <a:lnB w="9525" cap="flat" cmpd="sng" algn="ctr">
                      <a:solidFill>
                        <a:schemeClr val="bg1">
                          <a:lumMod val="50000"/>
                        </a:schemeClr>
                      </a:solidFill>
                      <a:prstDash val="sysDash"/>
                      <a:round/>
                      <a:headEnd type="none" w="med" len="med"/>
                      <a:tailEnd type="none" w="med" len="med"/>
                    </a:lnB>
                  </a:tcPr>
                </a:tc>
                <a:extLst>
                  <a:ext uri="{0D108BD9-81ED-4DB2-BD59-A6C34878D82A}">
                    <a16:rowId xmlns="" xmlns:a16="http://schemas.microsoft.com/office/drawing/2014/main" val="50789213"/>
                  </a:ext>
                </a:extLst>
              </a:tr>
            </a:tbl>
          </a:graphicData>
        </a:graphic>
      </p:graphicFrame>
      <p:graphicFrame>
        <p:nvGraphicFramePr>
          <p:cNvPr id="3" name="Object 2" hidden="1">
            <a:extLst>
              <a:ext uri="{FF2B5EF4-FFF2-40B4-BE49-F238E27FC236}">
                <a16:creationId xmlns="" xmlns:a16="http://schemas.microsoft.com/office/drawing/2014/main" id="{F61DDD80-C63A-4CA2-B7BC-CCDB7980EA6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1923" name="think-cell Slide" r:id="rId7" imgW="344" imgH="344" progId="TCLayout.ActiveDocument.1">
                  <p:embed/>
                </p:oleObj>
              </mc:Choice>
              <mc:Fallback>
                <p:oleObj name="think-cell Slide" r:id="rId7" imgW="344" imgH="344" progId="TCLayout.ActiveDocument.1">
                  <p:embed/>
                  <p:pic>
                    <p:nvPicPr>
                      <p:cNvPr id="3" name="Object 2" hidden="1">
                        <a:extLst>
                          <a:ext uri="{FF2B5EF4-FFF2-40B4-BE49-F238E27FC236}">
                            <a16:creationId xmlns="" xmlns:a16="http://schemas.microsoft.com/office/drawing/2014/main" id="{F61DDD80-C63A-4CA2-B7BC-CCDB7980EA6E}"/>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 xmlns:a16="http://schemas.microsoft.com/office/drawing/2014/main" id="{0276A7E2-E773-47D4-991C-59CE716DF679}"/>
              </a:ext>
            </a:extLst>
          </p:cNvPr>
          <p:cNvSpPr/>
          <p:nvPr>
            <p:custDataLst>
              <p:tags r:id="rId3"/>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2800">
              <a:latin typeface="Arial" panose="020B0604020202020204" pitchFamily="34" charset="0"/>
              <a:ea typeface="+mj-ea"/>
              <a:cs typeface="+mj-cs"/>
              <a:sym typeface="Arial" panose="020B0604020202020204" pitchFamily="34" charset="0"/>
            </a:endParaRPr>
          </a:p>
        </p:txBody>
      </p:sp>
      <p:sp>
        <p:nvSpPr>
          <p:cNvPr id="29" name="Espace réservé du texte 2">
            <a:extLst>
              <a:ext uri="{FF2B5EF4-FFF2-40B4-BE49-F238E27FC236}">
                <a16:creationId xmlns="" xmlns:a16="http://schemas.microsoft.com/office/drawing/2014/main" id="{F8D81A8D-808D-431E-BF74-861883AF46B5}"/>
              </a:ext>
            </a:extLst>
          </p:cNvPr>
          <p:cNvSpPr>
            <a:spLocks noGrp="1"/>
          </p:cNvSpPr>
          <p:nvPr>
            <p:custDataLst>
              <p:tags r:id="rId4"/>
            </p:custDataLst>
          </p:nvPr>
        </p:nvSpPr>
        <p:spPr bwMode="auto">
          <a:xfrm>
            <a:off x="577200" y="1965682"/>
            <a:ext cx="3205163"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9"/>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r>
              <a:rPr lang="uk-UA" altLang="en-US" sz="1050" dirty="0">
                <a:sym typeface="+mn-lt"/>
              </a:rPr>
              <a:t>Період: базове опитування, 2021</a:t>
            </a:r>
            <a:endParaRPr lang="en-US" altLang="en-US" sz="1050" dirty="0">
              <a:sym typeface="+mn-lt"/>
            </a:endParaRPr>
          </a:p>
          <a:p>
            <a:pPr marL="0" indent="0">
              <a:spcBef>
                <a:spcPct val="0"/>
              </a:spcBef>
              <a:spcAft>
                <a:spcPct val="0"/>
              </a:spcAft>
              <a:buNone/>
            </a:pPr>
            <a:endParaRPr lang="en-US" sz="1050" dirty="0">
              <a:sym typeface="+mn-lt"/>
            </a:endParaRPr>
          </a:p>
        </p:txBody>
      </p:sp>
      <p:pic>
        <p:nvPicPr>
          <p:cNvPr id="23" name="Picture 22" descr="LOGO_FINAL.jpg">
            <a:extLst>
              <a:ext uri="{FF2B5EF4-FFF2-40B4-BE49-F238E27FC236}">
                <a16:creationId xmlns="" xmlns:a16="http://schemas.microsoft.com/office/drawing/2014/main" id="{AF2D0FF0-9F85-42F3-BC42-2ED91AB75C36}"/>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869656" y="14484"/>
            <a:ext cx="2171855" cy="707632"/>
          </a:xfrm>
          <a:prstGeom prst="rect">
            <a:avLst/>
          </a:prstGeom>
          <a:noFill/>
        </p:spPr>
      </p:pic>
      <p:pic>
        <p:nvPicPr>
          <p:cNvPr id="26" name="Picture 25" descr="C:\Users\yyesmukhanova\AppData\Local\Microsoft\Windows\INetCache\Content.Word\Horizontal_RGB_294.png">
            <a:extLst>
              <a:ext uri="{FF2B5EF4-FFF2-40B4-BE49-F238E27FC236}">
                <a16:creationId xmlns="" xmlns:a16="http://schemas.microsoft.com/office/drawing/2014/main" id="{358AD9E1-39BE-4692-BDE3-2680D531F423}"/>
              </a:ext>
            </a:extLst>
          </p:cNvPr>
          <p:cNvPicPr/>
          <p:nvPr/>
        </p:nvPicPr>
        <p:blipFill rotWithShape="1">
          <a:blip r:embed="rId11" cstate="print">
            <a:extLst>
              <a:ext uri="{28A0092B-C50C-407E-A947-70E740481C1C}">
                <a14:useLocalDpi xmlns:a14="http://schemas.microsoft.com/office/drawing/2010/main" val="0"/>
              </a:ext>
            </a:extLst>
          </a:blip>
          <a:srcRect l="8975" t="7236" r="9230" b="14325"/>
          <a:stretch/>
        </p:blipFill>
        <p:spPr bwMode="auto">
          <a:xfrm>
            <a:off x="2592489" y="-55416"/>
            <a:ext cx="2537511" cy="940694"/>
          </a:xfrm>
          <a:prstGeom prst="rect">
            <a:avLst/>
          </a:prstGeom>
          <a:noFill/>
          <a:ln>
            <a:noFill/>
          </a:ln>
          <a:extLst>
            <a:ext uri="{53640926-AAD7-44D8-BBD7-CCE9431645EC}">
              <a14:shadowObscured xmlns:a14="http://schemas.microsoft.com/office/drawing/2010/main"/>
            </a:ext>
          </a:extLst>
        </p:spPr>
      </p:pic>
      <p:pic>
        <p:nvPicPr>
          <p:cNvPr id="34" name="Graphique 8">
            <a:extLst>
              <a:ext uri="{FF2B5EF4-FFF2-40B4-BE49-F238E27FC236}">
                <a16:creationId xmlns="" xmlns:a16="http://schemas.microsoft.com/office/drawing/2014/main" id="{22D23AF1-AD15-48EF-B722-DF92E4BF2269}"/>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p:blipFill>
        <p:spPr>
          <a:xfrm>
            <a:off x="5991350" y="96049"/>
            <a:ext cx="714250" cy="654228"/>
          </a:xfrm>
          <a:prstGeom prst="rect">
            <a:avLst/>
          </a:prstGeom>
        </p:spPr>
      </p:pic>
      <p:sp>
        <p:nvSpPr>
          <p:cNvPr id="44" name="Title 5">
            <a:extLst>
              <a:ext uri="{FF2B5EF4-FFF2-40B4-BE49-F238E27FC236}">
                <a16:creationId xmlns="" xmlns:a16="http://schemas.microsoft.com/office/drawing/2014/main" id="{0239BD81-ACCC-4C02-9870-5F4A928C2071}"/>
              </a:ext>
            </a:extLst>
          </p:cNvPr>
          <p:cNvSpPr txBox="1">
            <a:spLocks/>
          </p:cNvSpPr>
          <p:nvPr/>
        </p:nvSpPr>
        <p:spPr>
          <a:xfrm>
            <a:off x="2582656" y="1122546"/>
            <a:ext cx="9424617" cy="480131"/>
          </a:xfrm>
          <a:prstGeom prst="rect">
            <a:avLst/>
          </a:prstGeom>
        </p:spPr>
        <p:txBody>
          <a:bodyPr vert="horz" wrap="square" lIns="72000" tIns="45720" rIns="72000" bIns="45720" rtlCol="0" anchor="t">
            <a:spAutoFit/>
          </a:bodyPr>
          <a:lstStyle>
            <a:lvl1pPr algn="l" defTabSz="914400" rtl="0" eaLnBrk="1" latinLnBrk="0" hangingPunct="1">
              <a:lnSpc>
                <a:spcPct val="90000"/>
              </a:lnSpc>
              <a:spcBef>
                <a:spcPct val="0"/>
              </a:spcBef>
              <a:buNone/>
              <a:defRPr sz="2800" b="0" kern="1200" cap="all" spc="120" baseline="0">
                <a:solidFill>
                  <a:schemeClr val="bg2"/>
                </a:solidFill>
                <a:latin typeface="+mn-lt"/>
                <a:ea typeface="+mj-ea"/>
                <a:cs typeface="+mj-cs"/>
              </a:defRPr>
            </a:lvl1pPr>
          </a:lstStyle>
          <a:p>
            <a:r>
              <a:rPr lang="uk-UA" cap="none"/>
              <a:t>ВСІ ІНДИКАТОРИ. Показники</a:t>
            </a:r>
            <a:endParaRPr lang="en-US" cap="none"/>
          </a:p>
        </p:txBody>
      </p:sp>
      <p:pic>
        <p:nvPicPr>
          <p:cNvPr id="31" name="Рисунок 3">
            <a:extLst>
              <a:ext uri="{FF2B5EF4-FFF2-40B4-BE49-F238E27FC236}">
                <a16:creationId xmlns="" xmlns:a16="http://schemas.microsoft.com/office/drawing/2014/main" id="{46F0922F-A68E-46A0-97ED-8484C5F859EA}"/>
              </a:ext>
            </a:extLst>
          </p:cNvPr>
          <p:cNvPicPr>
            <a:picLocks noChangeAspect="1"/>
          </p:cNvPicPr>
          <p:nvPr/>
        </p:nvPicPr>
        <p:blipFill>
          <a:blip r:embed="rId13" cstate="print">
            <a:alphaModFix/>
            <a:duotone>
              <a:prstClr val="black"/>
              <a:srgbClr val="009D9C">
                <a:tint val="45000"/>
                <a:satMod val="400000"/>
              </a:srgbClr>
            </a:duotone>
            <a:extLst>
              <a:ext uri="{BEBA8EAE-BF5A-486C-A8C5-ECC9F3942E4B}">
                <a14:imgProps xmlns:a14="http://schemas.microsoft.com/office/drawing/2010/main">
                  <a14:imgLayer r:embed="rId14">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0"/>
            <a:ext cx="2292263" cy="1633752"/>
          </a:xfrm>
          <a:prstGeom prst="rect">
            <a:avLst/>
          </a:prstGeom>
        </p:spPr>
      </p:pic>
      <p:cxnSp>
        <p:nvCxnSpPr>
          <p:cNvPr id="36" name="Прямая соединительная линия 5">
            <a:extLst>
              <a:ext uri="{FF2B5EF4-FFF2-40B4-BE49-F238E27FC236}">
                <a16:creationId xmlns="" xmlns:a16="http://schemas.microsoft.com/office/drawing/2014/main" id="{7194EB15-5A24-4218-A96D-CAF5F0F26DF0}"/>
              </a:ext>
            </a:extLst>
          </p:cNvPr>
          <p:cNvCxnSpPr>
            <a:cxnSpLocks/>
          </p:cNvCxnSpPr>
          <p:nvPr/>
        </p:nvCxnSpPr>
        <p:spPr>
          <a:xfrm>
            <a:off x="0" y="1633752"/>
            <a:ext cx="10510982" cy="0"/>
          </a:xfrm>
          <a:prstGeom prst="line">
            <a:avLst/>
          </a:prstGeom>
          <a:ln w="57150">
            <a:solidFill>
              <a:srgbClr val="78BABA"/>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 xmlns:a16="http://schemas.microsoft.com/office/drawing/2014/main" id="{1068FBEE-3AEF-4E65-BA84-67F40DF94566}"/>
              </a:ext>
            </a:extLst>
          </p:cNvPr>
          <p:cNvSpPr txBox="1"/>
          <p:nvPr/>
        </p:nvSpPr>
        <p:spPr>
          <a:xfrm>
            <a:off x="3861244" y="1932115"/>
            <a:ext cx="1809397" cy="276999"/>
          </a:xfrm>
          <a:prstGeom prst="rect">
            <a:avLst/>
          </a:prstGeom>
          <a:noFill/>
        </p:spPr>
        <p:txBody>
          <a:bodyPr wrap="square" rtlCol="0">
            <a:spAutoFit/>
          </a:bodyPr>
          <a:lstStyle/>
          <a:p>
            <a:r>
              <a:rPr lang="ru-RU" sz="1200" b="1" dirty="0" err="1"/>
              <a:t>Лосинівська</a:t>
            </a:r>
            <a:endParaRPr lang="en-US" sz="1200" b="1" dirty="0"/>
          </a:p>
        </p:txBody>
      </p:sp>
      <p:sp>
        <p:nvSpPr>
          <p:cNvPr id="20" name="Espace réservé du texte 1">
            <a:extLst>
              <a:ext uri="{FF2B5EF4-FFF2-40B4-BE49-F238E27FC236}">
                <a16:creationId xmlns="" xmlns:a16="http://schemas.microsoft.com/office/drawing/2014/main" id="{908DB2DF-F399-44A0-8A86-73BB25037D8A}"/>
              </a:ext>
            </a:extLst>
          </p:cNvPr>
          <p:cNvSpPr txBox="1">
            <a:spLocks/>
          </p:cNvSpPr>
          <p:nvPr/>
        </p:nvSpPr>
        <p:spPr>
          <a:xfrm>
            <a:off x="485776" y="6081572"/>
            <a:ext cx="1806488" cy="429757"/>
          </a:xfrm>
          <a:prstGeom prst="rect">
            <a:avLst/>
          </a:prstGeom>
        </p:spPr>
        <p:txBody>
          <a:bodyPr/>
          <a:lstStyle>
            <a:lvl1pPr marL="85725" indent="-85725" algn="l" defTabSz="914400" rtl="0" eaLnBrk="1" latinLnBrk="0" hangingPunct="1">
              <a:lnSpc>
                <a:spcPct val="100000"/>
              </a:lnSpc>
              <a:spcBef>
                <a:spcPts val="1800"/>
              </a:spcBef>
              <a:buSzPct val="50000"/>
              <a:buFont typeface="HelveticaNeueLT Std Lt Cn" panose="020B0406020202030204" pitchFamily="34" charset="0"/>
              <a:buChar char=" "/>
              <a:defRPr sz="1600" b="0" kern="1200">
                <a:solidFill>
                  <a:schemeClr val="tx1"/>
                </a:solidFill>
                <a:latin typeface="+mn-lt"/>
                <a:ea typeface="+mn-ea"/>
                <a:cs typeface="+mn-cs"/>
              </a:defRPr>
            </a:lvl1pPr>
            <a:lvl2pPr marL="447675" indent="-314325" algn="l" defTabSz="914400" rtl="0" eaLnBrk="1" latinLnBrk="0" hangingPunct="1">
              <a:lnSpc>
                <a:spcPct val="100000"/>
              </a:lnSpc>
              <a:spcBef>
                <a:spcPts val="600"/>
              </a:spcBef>
              <a:buSzPct val="80000"/>
              <a:buFontTx/>
              <a:buBlip>
                <a:blip r:embed="rId9"/>
              </a:buBlip>
              <a:defRPr sz="1600" kern="1200">
                <a:solidFill>
                  <a:schemeClr val="tx1"/>
                </a:solidFill>
                <a:latin typeface="+mn-lt"/>
                <a:ea typeface="+mn-ea"/>
                <a:cs typeface="+mn-cs"/>
              </a:defRPr>
            </a:lvl2pPr>
            <a:lvl3pPr marL="714375" indent="-17145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987425" indent="-228600" algn="l" defTabSz="914400" rtl="0" eaLnBrk="1" latinLnBrk="0" hangingPunct="1">
              <a:lnSpc>
                <a:spcPct val="90000"/>
              </a:lnSpc>
              <a:spcBef>
                <a:spcPts val="500"/>
              </a:spcBef>
              <a:buFont typeface="Arial" panose="020B0604020202020204" pitchFamily="34" charset="0"/>
              <a:buChar char="•"/>
              <a:defRPr sz="1100" kern="1200">
                <a:solidFill>
                  <a:schemeClr val="bg2"/>
                </a:solidFill>
                <a:latin typeface="+mn-lt"/>
                <a:ea typeface="+mn-ea"/>
                <a:cs typeface="+mn-cs"/>
              </a:defRPr>
            </a:lvl4pPr>
            <a:lvl5pPr marL="1262063" indent="-228600" algn="l" defTabSz="914400" rtl="0" eaLnBrk="1" latinLnBrk="0" hangingPunct="1">
              <a:lnSpc>
                <a:spcPct val="90000"/>
              </a:lnSpc>
              <a:spcBef>
                <a:spcPts val="500"/>
              </a:spcBef>
              <a:buFont typeface="HelveticaNeueLT Std Lt Cn" panose="020B0406020202030204" pitchFamily="34" charset="0"/>
              <a:buChar char="−"/>
              <a:defRPr sz="105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uk-UA" sz="1050" i="1" dirty="0">
                <a:solidFill>
                  <a:schemeClr val="bg1">
                    <a:lumMod val="50000"/>
                  </a:schemeClr>
                </a:solidFill>
                <a:latin typeface="Arial" panose="020B0604020202020204" pitchFamily="34" charset="0"/>
              </a:rPr>
              <a:t>*на основі 22 сервісів</a:t>
            </a:r>
            <a:endParaRPr lang="en-US" sz="1050" i="1" dirty="0">
              <a:solidFill>
                <a:schemeClr val="bg1">
                  <a:lumMod val="50000"/>
                </a:schemeClr>
              </a:solidFill>
              <a:latin typeface="Arial" panose="020B0604020202020204" pitchFamily="34" charset="0"/>
            </a:endParaRPr>
          </a:p>
        </p:txBody>
      </p:sp>
      <p:graphicFrame>
        <p:nvGraphicFramePr>
          <p:cNvPr id="6" name="Chart 5">
            <a:extLst>
              <a:ext uri="{FF2B5EF4-FFF2-40B4-BE49-F238E27FC236}">
                <a16:creationId xmlns="" xmlns:a16="http://schemas.microsoft.com/office/drawing/2014/main" id="{444D88A2-BE0B-46E6-98A2-909690955304}"/>
              </a:ext>
            </a:extLst>
          </p:cNvPr>
          <p:cNvGraphicFramePr/>
          <p:nvPr>
            <p:extLst>
              <p:ext uri="{D42A27DB-BD31-4B8C-83A1-F6EECF244321}">
                <p14:modId xmlns:p14="http://schemas.microsoft.com/office/powerpoint/2010/main" val="3011955793"/>
              </p:ext>
            </p:extLst>
          </p:nvPr>
        </p:nvGraphicFramePr>
        <p:xfrm>
          <a:off x="4557096" y="2178038"/>
          <a:ext cx="6160190" cy="4242851"/>
        </p:xfrm>
        <a:graphic>
          <a:graphicData uri="http://schemas.openxmlformats.org/drawingml/2006/chart">
            <c:chart xmlns:c="http://schemas.openxmlformats.org/drawingml/2006/chart" xmlns:r="http://schemas.openxmlformats.org/officeDocument/2006/relationships" r:id="rId15"/>
          </a:graphicData>
        </a:graphic>
      </p:graphicFrame>
      <p:sp>
        <p:nvSpPr>
          <p:cNvPr id="7" name="Oval 6">
            <a:extLst>
              <a:ext uri="{FF2B5EF4-FFF2-40B4-BE49-F238E27FC236}">
                <a16:creationId xmlns="" xmlns:a16="http://schemas.microsoft.com/office/drawing/2014/main" id="{2A861B32-3B19-4EB8-A8BE-642E70130135}"/>
              </a:ext>
            </a:extLst>
          </p:cNvPr>
          <p:cNvSpPr/>
          <p:nvPr/>
        </p:nvSpPr>
        <p:spPr>
          <a:xfrm>
            <a:off x="3590925" y="1984057"/>
            <a:ext cx="191438" cy="1749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 xmlns:a16="http://schemas.microsoft.com/office/drawing/2014/main" id="{73EDB7E8-2563-49CA-B536-CA84B6CBBC3A}"/>
              </a:ext>
            </a:extLst>
          </p:cNvPr>
          <p:cNvSpPr txBox="1"/>
          <p:nvPr/>
        </p:nvSpPr>
        <p:spPr>
          <a:xfrm>
            <a:off x="6327039" y="1932115"/>
            <a:ext cx="1809397" cy="276999"/>
          </a:xfrm>
          <a:prstGeom prst="rect">
            <a:avLst/>
          </a:prstGeom>
          <a:noFill/>
        </p:spPr>
        <p:txBody>
          <a:bodyPr wrap="square" rtlCol="0">
            <a:spAutoFit/>
          </a:bodyPr>
          <a:lstStyle/>
          <a:p>
            <a:r>
              <a:rPr lang="ru-RU" sz="1200" b="1" dirty="0"/>
              <a:t>М</a:t>
            </a:r>
            <a:r>
              <a:rPr lang="uk-UA" sz="1200" b="1" dirty="0" err="1"/>
              <a:t>інімум</a:t>
            </a:r>
            <a:r>
              <a:rPr lang="uk-UA" sz="1200" b="1" dirty="0"/>
              <a:t> в Когорті 4</a:t>
            </a:r>
            <a:endParaRPr lang="en-US" sz="1200" b="1" dirty="0"/>
          </a:p>
        </p:txBody>
      </p:sp>
      <p:sp>
        <p:nvSpPr>
          <p:cNvPr id="38" name="Oval 37">
            <a:extLst>
              <a:ext uri="{FF2B5EF4-FFF2-40B4-BE49-F238E27FC236}">
                <a16:creationId xmlns="" xmlns:a16="http://schemas.microsoft.com/office/drawing/2014/main" id="{89AF5C37-B4AD-4863-90F6-58BCD7939794}"/>
              </a:ext>
            </a:extLst>
          </p:cNvPr>
          <p:cNvSpPr/>
          <p:nvPr/>
        </p:nvSpPr>
        <p:spPr>
          <a:xfrm>
            <a:off x="6056720" y="1984057"/>
            <a:ext cx="191438" cy="17493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 xmlns:a16="http://schemas.microsoft.com/office/drawing/2014/main" id="{11D96D0B-D6E3-4D2F-AB45-3B2C27F60C44}"/>
              </a:ext>
            </a:extLst>
          </p:cNvPr>
          <p:cNvSpPr txBox="1"/>
          <p:nvPr/>
        </p:nvSpPr>
        <p:spPr>
          <a:xfrm>
            <a:off x="8822763" y="1932115"/>
            <a:ext cx="1973404" cy="276999"/>
          </a:xfrm>
          <a:prstGeom prst="rect">
            <a:avLst/>
          </a:prstGeom>
          <a:noFill/>
        </p:spPr>
        <p:txBody>
          <a:bodyPr wrap="square" rtlCol="0">
            <a:spAutoFit/>
          </a:bodyPr>
          <a:lstStyle/>
          <a:p>
            <a:r>
              <a:rPr lang="uk-UA" sz="1200" b="1" dirty="0"/>
              <a:t>Максимум в Когорті 4</a:t>
            </a:r>
            <a:endParaRPr lang="en-US" sz="1200" b="1" dirty="0"/>
          </a:p>
        </p:txBody>
      </p:sp>
      <p:sp>
        <p:nvSpPr>
          <p:cNvPr id="40" name="Oval 39">
            <a:extLst>
              <a:ext uri="{FF2B5EF4-FFF2-40B4-BE49-F238E27FC236}">
                <a16:creationId xmlns="" xmlns:a16="http://schemas.microsoft.com/office/drawing/2014/main" id="{C0AB45B0-5922-4138-A78B-F561C09178F9}"/>
              </a:ext>
            </a:extLst>
          </p:cNvPr>
          <p:cNvSpPr/>
          <p:nvPr/>
        </p:nvSpPr>
        <p:spPr>
          <a:xfrm>
            <a:off x="8552444" y="1984057"/>
            <a:ext cx="191438" cy="174931"/>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68172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eJdUBLkF.ir74OQSEUMF9A"/>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eJdUBLkF.ir74OQSEUMF9A"/>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eJdUBLkF.ir74OQSEUMF9A"/>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eJdUBLkF.ir74OQSEUMF9A"/>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eJdUBLkF.ir74OQSEUMF9A"/>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eJdUBLkF.ir74OQSEUMF9A"/>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eJdUBLkF.ir74OQSEUMF9A"/>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eJdUBLkF.ir74OQSEUMF9A"/>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pujqcHVlVTZYOruMkoQoog"/>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eJdUBLkF.ir74OQSEUMF9A"/>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eJdUBLkF.ir74OQSEUMF9A"/>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eJdUBLkF.ir74OQSEUMF9A"/>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eJdUBLkF.ir74OQSEUMF9A"/>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eJdUBLkF.ir74OQSEUMF9A"/>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eJdUBLkF.ir74OQSEUMF9A"/>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eJdUBLkF.ir74OQSEUMF9A"/>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eJdUBLkF.ir74OQSEUMF9A"/>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eJdUBLkF.ir74OQSEUMF9A"/>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gr71HMP7fNoYDxlK3KovNw"/>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bknxVe_4j.Q6eZDUxE.4gw"/>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bknxVe_4j.Q6eZDUxE.4gw"/>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EwKtIHtf9Bf.FsJ.J37yq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tEwKtIHtf9Bf.FsJ.J37yqg"/>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EwKtIHtf9Bf.FsJ.J37yqg"/>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tEwKtIHtf9Bf.FsJ.J37yqg"/>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S736x1reOPPsKzs3HbzffA"/>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tBp1wC9NmQRZb9HFoQJirWg"/>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tEwKtIHtf9Bf.FsJ.J37yqg"/>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tEwKtIHtf9Bf.FsJ.J37yqg"/>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pujqcHVlVTZYOruMkoQoog"/>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8.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1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pujqcHVlVTZYOruMkoQoog"/>
</p:tagLst>
</file>

<file path=ppt/tags/tag200.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2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207.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pujqcHVlVTZYOruMkoQoog"/>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tzQ9m3rVVuayK6uItSM0nPw"/>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twi9vLC.PZ.3ubQ_7SrVLew"/>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t418wRfEG8xCKd5vRCO2NjA"/>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t5QAdy2Q88FkfD51ewPw14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pujqcHVlVTZYOruMkoQoog"/>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pujqcHVlVTZYOruMkoQoog"/>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bT52hb9WDlXLdt_Xkw2WZA"/>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dN04oOJQ4MwSF7dCoBZhKg"/>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a1G3ygldpp7KrqE77Ne.6A"/>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Vo7_3qjqHV5WQG8hzlRBnw"/>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IPSOS - Classical Template - 16x9">
  <a:themeElements>
    <a:clrScheme name="Personnalisé 183">
      <a:dk1>
        <a:sysClr val="windowText" lastClr="000000"/>
      </a:dk1>
      <a:lt1>
        <a:sysClr val="window" lastClr="FFFFFF"/>
      </a:lt1>
      <a:dk2>
        <a:srgbClr val="009D9C"/>
      </a:dk2>
      <a:lt2>
        <a:srgbClr val="2F469C"/>
      </a:lt2>
      <a:accent1>
        <a:srgbClr val="002554"/>
      </a:accent1>
      <a:accent2>
        <a:srgbClr val="F1BE48"/>
      </a:accent2>
      <a:accent3>
        <a:srgbClr val="E87722"/>
      </a:accent3>
      <a:accent4>
        <a:srgbClr val="84329B"/>
      </a:accent4>
      <a:accent5>
        <a:srgbClr val="E4C7EC"/>
      </a:accent5>
      <a:accent6>
        <a:srgbClr val="BEDBFF"/>
      </a:accent6>
      <a:hlink>
        <a:srgbClr val="0563C1"/>
      </a:hlink>
      <a:folHlink>
        <a:srgbClr val="954F72"/>
      </a:folHlink>
    </a:clrScheme>
    <a:fontScheme name="Personnalisé 80">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x2116_ xmlns="303901ef-6a22-4e55-9c80-e90043720da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37E52C018618B41A7229444032E1263" ma:contentTypeVersion="16" ma:contentTypeDescription="Create a new document." ma:contentTypeScope="" ma:versionID="102dde26d99944ab261690ad3f791513">
  <xsd:schema xmlns:xsd="http://www.w3.org/2001/XMLSchema" xmlns:xs="http://www.w3.org/2001/XMLSchema" xmlns:p="http://schemas.microsoft.com/office/2006/metadata/properties" xmlns:ns2="d41abd27-83e6-4a63-9017-5368a0c1b478" xmlns:ns3="303901ef-6a22-4e55-9c80-e90043720daf" targetNamespace="http://schemas.microsoft.com/office/2006/metadata/properties" ma:root="true" ma:fieldsID="a63769dce104decd316b0cf31f568236" ns2:_="" ns3:_="">
    <xsd:import namespace="d41abd27-83e6-4a63-9017-5368a0c1b478"/>
    <xsd:import namespace="303901ef-6a22-4e55-9c80-e90043720daf"/>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_x2116_" minOccurs="0"/>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3:MediaServiceEventHashCode" minOccurs="0"/>
                <xsd:element ref="ns3:MediaServiceGenerationTime"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1abd27-83e6-4a63-9017-5368a0c1b478"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internalName="LastSharedByUser" ma:readOnly="true">
      <xsd:simpleType>
        <xsd:restriction base="dms:Note">
          <xsd:maxLength value="255"/>
        </xsd:restriction>
      </xsd:simpleType>
    </xsd:element>
    <xsd:element name="LastSharedByTime" ma:index="11"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303901ef-6a22-4e55-9c80-e90043720daf" elementFormDefault="qualified">
    <xsd:import namespace="http://schemas.microsoft.com/office/2006/documentManagement/types"/>
    <xsd:import namespace="http://schemas.microsoft.com/office/infopath/2007/PartnerControls"/>
    <xsd:element name="_x2116_" ma:index="12" nillable="true" ma:displayName="№" ma:internalName="_x2116_">
      <xsd:simpleType>
        <xsd:restriction base="dms:Number"/>
      </xsd:simpleType>
    </xsd:element>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description="" ma:internalName="MediaServiceAutoTags" ma:readOnly="true">
      <xsd:simpleType>
        <xsd:restriction base="dms:Text"/>
      </xsd:simpleType>
    </xsd:element>
    <xsd:element name="MediaServiceLocation" ma:index="17" nillable="true" ma:displayName="MediaServiceLocation" ma:description="" ma:internalName="MediaServiceLocation" ma:readOnly="true">
      <xsd:simpleType>
        <xsd:restriction base="dms:Text"/>
      </xsd:simpleType>
    </xsd:element>
    <xsd:element name="MediaServiceOCR" ma:index="18" nillable="true" ma:displayName="MediaServiceOCR" ma:internalName="MediaServiceOCR" ma:readOnly="true">
      <xsd:simpleType>
        <xsd:restriction base="dms:Note">
          <xsd:maxLength value="255"/>
        </xsd:restriction>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LengthInSeconds" ma:index="23"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FA0F785-B68F-427C-9F5F-9517B3CA9291}">
  <ds:schemaRefs>
    <ds:schemaRef ds:uri="http://schemas.microsoft.com/office/infopath/2007/PartnerControls"/>
    <ds:schemaRef ds:uri="http://schemas.microsoft.com/office/2006/documentManagement/types"/>
    <ds:schemaRef ds:uri="http://schemas.microsoft.com/office/2006/metadata/properties"/>
    <ds:schemaRef ds:uri="http://purl.org/dc/dcmitype/"/>
    <ds:schemaRef ds:uri="http://purl.org/dc/elements/1.1/"/>
    <ds:schemaRef ds:uri="http://schemas.openxmlformats.org/package/2006/metadata/core-properties"/>
    <ds:schemaRef ds:uri="http://purl.org/dc/terms/"/>
    <ds:schemaRef ds:uri="303901ef-6a22-4e55-9c80-e90043720daf"/>
    <ds:schemaRef ds:uri="d41abd27-83e6-4a63-9017-5368a0c1b478"/>
    <ds:schemaRef ds:uri="http://www.w3.org/XML/1998/namespace"/>
  </ds:schemaRefs>
</ds:datastoreItem>
</file>

<file path=customXml/itemProps2.xml><?xml version="1.0" encoding="utf-8"?>
<ds:datastoreItem xmlns:ds="http://schemas.openxmlformats.org/officeDocument/2006/customXml" ds:itemID="{52821F08-8002-4DB1-8A69-CF5558426A1F}">
  <ds:schemaRefs>
    <ds:schemaRef ds:uri="http://schemas.microsoft.com/sharepoint/v3/contenttype/forms"/>
  </ds:schemaRefs>
</ds:datastoreItem>
</file>

<file path=customXml/itemProps3.xml><?xml version="1.0" encoding="utf-8"?>
<ds:datastoreItem xmlns:ds="http://schemas.openxmlformats.org/officeDocument/2006/customXml" ds:itemID="{E758B445-7EB5-4C17-A3FA-64AB3BC499C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41abd27-83e6-4a63-9017-5368a0c1b478"/>
    <ds:schemaRef ds:uri="303901ef-6a22-4e55-9c80-e90043720da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1947</TotalTime>
  <Words>5511</Words>
  <Application>Microsoft Office PowerPoint</Application>
  <PresentationFormat>Произвольный</PresentationFormat>
  <Paragraphs>834</Paragraphs>
  <Slides>47</Slides>
  <Notes>19</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47</vt:i4>
      </vt:variant>
    </vt:vector>
  </HeadingPairs>
  <TitlesOfParts>
    <vt:vector size="49" baseType="lpstr">
      <vt:lpstr>IPSOS - Classical Template - 16x9</vt:lpstr>
      <vt:lpstr>think-cell Slide</vt:lpstr>
      <vt:lpstr> </vt:lpstr>
      <vt:lpstr>ЗМІСТ</vt:lpstr>
      <vt:lpstr>Методологія</vt:lpstr>
      <vt:lpstr>Презентация PowerPoint</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vt:lpstr>
      <vt:lpstr>Презентация PowerPoint</vt:lpstr>
      <vt:lpstr>Презентация PowerPoint</vt:lpstr>
      <vt:lpstr>Презентация PowerPoint</vt:lpstr>
      <vt:lpstr>Презентация PowerPoint</vt:lpstr>
      <vt:lpstr>Презентация PowerPoint</vt:lpstr>
      <vt:lpstr> </vt:lpstr>
      <vt:lpstr>Презентация PowerPoint</vt:lpstr>
      <vt:lpstr>Презентация PowerPoint</vt:lpstr>
      <vt:lpstr>Презентация PowerPoint</vt:lpstr>
      <vt:lpstr> </vt:lpstr>
      <vt:lpstr>Презентация PowerPoint</vt:lpstr>
      <vt:lpstr>Презентация PowerPoint</vt:lpstr>
      <vt:lpstr>Презентация PowerPoint</vt:lpstr>
      <vt:lpstr> </vt:lpstr>
      <vt:lpstr>Презентация PowerPoint</vt:lpstr>
      <vt:lpstr>Презентация PowerPoint</vt:lpstr>
      <vt:lpstr> </vt:lpstr>
      <vt:lpstr>Презентация PowerPoint</vt:lpstr>
      <vt:lpstr>Презентация PowerPoint</vt:lpstr>
      <vt:lpstr>Презентация PowerPoint</vt:lpstr>
      <vt:lpstr>Презентация PowerPoint</vt:lpstr>
      <vt:lpstr>Презентация PowerPoint</vt:lpstr>
      <vt:lpstr> </vt:lpstr>
      <vt:lpstr>Презентация PowerPoint</vt:lpstr>
      <vt:lpstr>Презентация PowerPoint</vt:lpstr>
      <vt:lpstr>Презентация PowerPoint</vt:lpstr>
      <vt:lpstr>Презентация PowerPoint</vt:lpstr>
      <vt:lpstr> </vt:lpstr>
      <vt:lpstr>Презентация PowerPoint</vt:lpstr>
      <vt:lpstr>Презентация PowerPoint</vt:lpstr>
      <vt:lpstr>Презентация PowerPoint</vt:lpstr>
      <vt:lpstr> </vt:lpstr>
      <vt:lpstr>Презентация PowerPoint</vt:lpstr>
      <vt:lpstr>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Ivan Zaichenko</dc:creator>
  <cp:lastModifiedBy>zagviddil</cp:lastModifiedBy>
  <cp:revision>142</cp:revision>
  <dcterms:created xsi:type="dcterms:W3CDTF">2013-07-15T20:26:40Z</dcterms:created>
  <dcterms:modified xsi:type="dcterms:W3CDTF">2021-08-27T06:22:28Z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0x010100E37E52C018618B41A7229444032E1263</vt:lpwstr>
  </property>
</Properties>
</file>