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2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12" Type="http://schemas.openxmlformats.org/officeDocument/2006/relationships/image" Target="../media/image97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11" Type="http://schemas.openxmlformats.org/officeDocument/2006/relationships/image" Target="../media/image96.jpeg"/><Relationship Id="rId5" Type="http://schemas.openxmlformats.org/officeDocument/2006/relationships/image" Target="../media/image90.jpeg"/><Relationship Id="rId10" Type="http://schemas.openxmlformats.org/officeDocument/2006/relationships/image" Target="../media/image95.jpe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13" Type="http://schemas.openxmlformats.org/officeDocument/2006/relationships/image" Target="../media/image109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12" Type="http://schemas.openxmlformats.org/officeDocument/2006/relationships/image" Target="../media/image108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11" Type="http://schemas.openxmlformats.org/officeDocument/2006/relationships/image" Target="../media/image107.jpeg"/><Relationship Id="rId5" Type="http://schemas.openxmlformats.org/officeDocument/2006/relationships/image" Target="../media/image101.jpeg"/><Relationship Id="rId10" Type="http://schemas.openxmlformats.org/officeDocument/2006/relationships/image" Target="../media/image106.jpeg"/><Relationship Id="rId4" Type="http://schemas.openxmlformats.org/officeDocument/2006/relationships/image" Target="../media/image100.jpeg"/><Relationship Id="rId9" Type="http://schemas.openxmlformats.org/officeDocument/2006/relationships/image" Target="../media/image10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10" Type="http://schemas.openxmlformats.org/officeDocument/2006/relationships/image" Target="../media/image118.jpeg"/><Relationship Id="rId4" Type="http://schemas.openxmlformats.org/officeDocument/2006/relationships/image" Target="../media/image112.jpeg"/><Relationship Id="rId9" Type="http://schemas.openxmlformats.org/officeDocument/2006/relationships/image" Target="../media/image1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7" Type="http://schemas.openxmlformats.org/officeDocument/2006/relationships/image" Target="../media/image154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jpeg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7" Type="http://schemas.openxmlformats.org/officeDocument/2006/relationships/image" Target="../media/image170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jpeg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Діяльність клубних закладів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2021 рік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257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7200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День села Вознесенське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47356"/>
            <a:ext cx="2145109" cy="120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717032"/>
            <a:ext cx="37444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501008"/>
            <a:ext cx="1802194" cy="1013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549438"/>
            <a:ext cx="1691680" cy="95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67619"/>
            <a:ext cx="1755687" cy="98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261406"/>
            <a:ext cx="2587779" cy="1455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53980"/>
            <a:ext cx="1907704" cy="1166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058" y="4745682"/>
            <a:ext cx="1627673" cy="915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52" y="4752643"/>
            <a:ext cx="1602921" cy="901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4863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099250"/>
          </a:xfrm>
        </p:spPr>
        <p:txBody>
          <a:bodyPr>
            <a:noAutofit/>
          </a:bodyPr>
          <a:lstStyle/>
          <a:p>
            <a:r>
              <a:rPr lang="uk-UA" sz="2000" dirty="0" smtClean="0"/>
              <a:t>День Прапора та </a:t>
            </a:r>
            <a:r>
              <a:rPr lang="uk-UA" sz="2000" dirty="0"/>
              <a:t>К</a:t>
            </a:r>
            <a:r>
              <a:rPr lang="uk-UA" sz="2000" dirty="0" smtClean="0"/>
              <a:t>онституції </a:t>
            </a:r>
            <a:r>
              <a:rPr lang="uk-UA" sz="2000" dirty="0"/>
              <a:t>У</a:t>
            </a:r>
            <a:r>
              <a:rPr lang="uk-UA" sz="2000" dirty="0" smtClean="0"/>
              <a:t>країни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226" y="1940791"/>
            <a:ext cx="2646933" cy="148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1628800"/>
            <a:ext cx="1440160" cy="848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85" y="2477193"/>
            <a:ext cx="1703611" cy="940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83" y="1793354"/>
            <a:ext cx="1755687" cy="98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803442"/>
            <a:ext cx="1751174" cy="98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678402"/>
            <a:ext cx="1200160" cy="2143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321686"/>
            <a:ext cx="1907704" cy="1073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944" y="3435339"/>
            <a:ext cx="1837141" cy="1033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177" y="3749957"/>
            <a:ext cx="1871511" cy="105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38" y="4412505"/>
            <a:ext cx="1958704" cy="1101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52896"/>
            <a:ext cx="2125771" cy="1195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712538"/>
            <a:ext cx="1800200" cy="1012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1237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День села </a:t>
            </a:r>
            <a:r>
              <a:rPr lang="uk-UA" dirty="0" err="1"/>
              <a:t>Б</a:t>
            </a:r>
            <a:r>
              <a:rPr lang="uk-UA" dirty="0" err="1" smtClean="0"/>
              <a:t>русилів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065" y="3878476"/>
            <a:ext cx="1303407" cy="173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95873"/>
            <a:ext cx="1802635" cy="2403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421" y="3773660"/>
            <a:ext cx="1419622" cy="1892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9636"/>
            <a:ext cx="1491630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486" y="1916832"/>
            <a:ext cx="1491630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786872"/>
            <a:ext cx="1419622" cy="1892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80798"/>
            <a:ext cx="1437624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1970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/>
              <a:t>Конкурс читців та поетів-аматорів «</a:t>
            </a:r>
            <a:r>
              <a:rPr lang="uk-UA" sz="2400" dirty="0"/>
              <a:t>П</a:t>
            </a:r>
            <a:r>
              <a:rPr lang="uk-UA" sz="2400" dirty="0" smtClean="0"/>
              <a:t>оетична зима»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06471"/>
            <a:ext cx="1224136" cy="2176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3831355"/>
            <a:ext cx="1224136" cy="2176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107" y="2132856"/>
            <a:ext cx="129614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08782"/>
            <a:ext cx="1405456" cy="2498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58" y="3646178"/>
            <a:ext cx="125564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637" y="2675625"/>
            <a:ext cx="1163029" cy="2067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313451"/>
            <a:ext cx="2874569" cy="1613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2241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20688"/>
            <a:ext cx="6400800" cy="1512168"/>
          </a:xfrm>
        </p:spPr>
        <p:txBody>
          <a:bodyPr>
            <a:noAutofit/>
          </a:bodyPr>
          <a:lstStyle/>
          <a:p>
            <a:r>
              <a:rPr lang="uk-UA" sz="1800" dirty="0" smtClean="0"/>
              <a:t>День вшанування учасників ліквідації наслідків </a:t>
            </a:r>
            <a:br>
              <a:rPr lang="uk-UA" sz="1800" dirty="0" smtClean="0"/>
            </a:br>
            <a:r>
              <a:rPr lang="uk-UA" sz="1800" dirty="0" smtClean="0"/>
              <a:t>аварії на Чорнобильській АЕС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08" y="1400944"/>
            <a:ext cx="114300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32856"/>
            <a:ext cx="1691680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996952"/>
            <a:ext cx="1221600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87" y="3335761"/>
            <a:ext cx="1393930" cy="1858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420" y="2060848"/>
            <a:ext cx="1883701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458800"/>
            <a:ext cx="1246207" cy="1661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120409"/>
            <a:ext cx="2129809" cy="1597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92" y="2284462"/>
            <a:ext cx="1452502" cy="1936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061667"/>
            <a:ext cx="1096677" cy="1462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06" y="4609210"/>
            <a:ext cx="1153826" cy="1340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852" y="4120409"/>
            <a:ext cx="2218315" cy="1663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6741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36712"/>
            <a:ext cx="6400800" cy="1070119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Новорічні заходи у               с. </a:t>
            </a:r>
            <a:r>
              <a:rPr lang="uk-UA" dirty="0" err="1"/>
              <a:t>К</a:t>
            </a:r>
            <a:r>
              <a:rPr lang="uk-UA" dirty="0" err="1" smtClean="0"/>
              <a:t>иселівка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63289"/>
            <a:ext cx="926976" cy="1235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570484"/>
            <a:ext cx="951570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810425"/>
            <a:ext cx="771550" cy="1028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39934"/>
            <a:ext cx="108012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3789040"/>
            <a:ext cx="1476693" cy="1917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852" y="1906831"/>
            <a:ext cx="1465663" cy="1954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57" y="4688244"/>
            <a:ext cx="815287" cy="1087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557" y="2339507"/>
            <a:ext cx="1879941" cy="2506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56992"/>
            <a:ext cx="987574" cy="13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334648"/>
            <a:ext cx="1059582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98" y="2155083"/>
            <a:ext cx="1563638" cy="2084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2921872"/>
            <a:ext cx="1059582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151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100811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Новорічні заходи у с. </a:t>
            </a:r>
            <a:r>
              <a:rPr lang="uk-UA" dirty="0" err="1" smtClean="0"/>
              <a:t>Т</a:t>
            </a:r>
            <a:r>
              <a:rPr lang="uk-UA" dirty="0" err="1"/>
              <a:t>ерехівка</a:t>
            </a:r>
            <a:r>
              <a:rPr lang="uk-UA" dirty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22" y="2119313"/>
            <a:ext cx="2702718" cy="360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08851" y="2246015"/>
            <a:ext cx="1167594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44" y="2072333"/>
            <a:ext cx="995307" cy="1327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160" y="3424335"/>
            <a:ext cx="1005576" cy="134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878200"/>
            <a:ext cx="129614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572" y="2246015"/>
            <a:ext cx="2448272" cy="183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416" y="2331972"/>
            <a:ext cx="1533228" cy="1149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642" y="4082219"/>
            <a:ext cx="1059582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082219"/>
            <a:ext cx="1059582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8049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936104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Новорічні</a:t>
            </a:r>
            <a:r>
              <a:rPr lang="ru-RU" dirty="0"/>
              <a:t> заходи у с. П</a:t>
            </a:r>
            <a:r>
              <a:rPr lang="ru-RU" dirty="0" smtClean="0"/>
              <a:t>етрушин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060894"/>
            <a:ext cx="2608064" cy="1956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664" y="2571449"/>
            <a:ext cx="245976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795" y="2132856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977680"/>
            <a:ext cx="1221600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429" y="3627821"/>
            <a:ext cx="1483994" cy="1978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8" y="4437112"/>
            <a:ext cx="1691680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293096"/>
            <a:ext cx="1547664" cy="1160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5627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8374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Всеукраїнська акція «Сонях»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4864"/>
            <a:ext cx="1800853" cy="135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636912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204864"/>
            <a:ext cx="2051720" cy="1538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5" y="3933056"/>
            <a:ext cx="2226331" cy="1669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902776"/>
            <a:ext cx="2067017" cy="155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8387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Майстер-класи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409323"/>
            <a:ext cx="135015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612" y="2285873"/>
            <a:ext cx="2564867" cy="192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167082"/>
            <a:ext cx="2051720" cy="1538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688" y="2285873"/>
            <a:ext cx="1763688" cy="1322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275094"/>
            <a:ext cx="1907704" cy="1430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201" y="3990946"/>
            <a:ext cx="1548680" cy="1679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9334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8 Березня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2816"/>
            <a:ext cx="2285809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315365"/>
            <a:ext cx="1923110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420888"/>
            <a:ext cx="2356179" cy="3141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5408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/>
              <a:t>Оновлення зупинки завдяки місцевим майстрам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94347"/>
            <a:ext cx="1445028" cy="192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209" y="3980865"/>
            <a:ext cx="140415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817465"/>
            <a:ext cx="151216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710977"/>
            <a:ext cx="156907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390276"/>
            <a:ext cx="2480345" cy="1860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701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Спортивні змагання</a:t>
            </a:r>
            <a:br>
              <a:rPr lang="uk-UA" dirty="0" smtClean="0"/>
            </a:br>
            <a:r>
              <a:rPr lang="uk-UA" sz="1100" dirty="0" smtClean="0"/>
              <a:t>2021</a:t>
            </a:r>
            <a:endParaRPr lang="ru-RU" sz="1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420888"/>
            <a:ext cx="4572000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955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Т</a:t>
            </a:r>
            <a:r>
              <a:rPr lang="uk-UA" dirty="0" smtClean="0"/>
              <a:t>еніс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988273"/>
            <a:ext cx="2256251" cy="1692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67" y="2675240"/>
            <a:ext cx="2097423" cy="2853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364" y="2348880"/>
            <a:ext cx="1205310" cy="1753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031" y="3060158"/>
            <a:ext cx="1232739" cy="1753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959" y="4221088"/>
            <a:ext cx="1080120" cy="1431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53309"/>
            <a:ext cx="2475644" cy="168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6228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Легкоатлетичний крос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305" y="3091931"/>
            <a:ext cx="1242753" cy="1658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04864"/>
            <a:ext cx="2075723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168" y="2250764"/>
            <a:ext cx="2339067" cy="175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176660"/>
            <a:ext cx="1937453" cy="1453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71" y="2528900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62" y="3861048"/>
            <a:ext cx="2500093" cy="1875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3323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765448"/>
          </a:xfrm>
        </p:spPr>
        <p:txBody>
          <a:bodyPr>
            <a:normAutofit/>
          </a:bodyPr>
          <a:lstStyle/>
          <a:p>
            <a:r>
              <a:rPr lang="uk-UA" smtClean="0"/>
              <a:t>Мініфутбол</a:t>
            </a:r>
            <a:r>
              <a:rPr lang="uk-UA" dirty="0" smtClean="0"/>
              <a:t> </a:t>
            </a:r>
            <a:r>
              <a:rPr lang="uk-UA" dirty="0" smtClean="0"/>
              <a:t>серед дівчат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434" y="3137651"/>
            <a:ext cx="2086495" cy="156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861048"/>
            <a:ext cx="201622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437" y="4149080"/>
            <a:ext cx="2112235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93" y="2996952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795" y="2405541"/>
            <a:ext cx="2189990" cy="1642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2928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980728"/>
            <a:ext cx="6400800" cy="1189856"/>
          </a:xfrm>
        </p:spPr>
        <p:txBody>
          <a:bodyPr>
            <a:noAutofit/>
          </a:bodyPr>
          <a:lstStyle/>
          <a:p>
            <a:r>
              <a:rPr lang="uk-UA" sz="2400" dirty="0" smtClean="0"/>
              <a:t>Спортивне змагання до дня Збройних сил України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501" y="2840471"/>
            <a:ext cx="2880360" cy="2161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2204864"/>
            <a:ext cx="2171733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186862"/>
            <a:ext cx="2195736" cy="1646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833664"/>
            <a:ext cx="1491630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80" y="3977680"/>
            <a:ext cx="2267744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7172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Ф</a:t>
            </a:r>
            <a:r>
              <a:rPr lang="uk-UA" dirty="0" smtClean="0"/>
              <a:t>утбол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170" y="3191683"/>
            <a:ext cx="1941022" cy="1458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95" y="2223433"/>
            <a:ext cx="2411760" cy="180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204864"/>
            <a:ext cx="2075723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892383"/>
            <a:ext cx="2483768" cy="186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900" y="2276872"/>
            <a:ext cx="1979712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93096"/>
            <a:ext cx="1848888" cy="1386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4597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Ш</a:t>
            </a:r>
            <a:r>
              <a:rPr lang="uk-UA" dirty="0" smtClean="0"/>
              <a:t>ахи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912" y="2969318"/>
            <a:ext cx="2539538" cy="1903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04864"/>
            <a:ext cx="2267744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204864"/>
            <a:ext cx="2267744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27375"/>
            <a:ext cx="1368152" cy="1824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154" y="4149080"/>
            <a:ext cx="2107726" cy="1580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3669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592" y="1340768"/>
            <a:ext cx="6400800" cy="685800"/>
          </a:xfrm>
        </p:spPr>
        <p:txBody>
          <a:bodyPr>
            <a:noAutofit/>
          </a:bodyPr>
          <a:lstStyle/>
          <a:p>
            <a:r>
              <a:rPr lang="uk-UA" sz="2800" dirty="0" smtClean="0"/>
              <a:t>Висадження саджанців на честь героїв АТО/ООС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8"/>
            <a:ext cx="2541420" cy="1436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01" y="3645024"/>
            <a:ext cx="2808312" cy="2120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04864"/>
            <a:ext cx="2688348" cy="2016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970" y="3812921"/>
            <a:ext cx="1728787" cy="2124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13" y="3959679"/>
            <a:ext cx="1440160" cy="1793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7683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1746987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uk-UA" sz="1400" b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­– День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ам’яті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Примирення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еремоги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над нацизмом у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Другій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світовій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війні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88840"/>
            <a:ext cx="2112235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60" y="4007235"/>
            <a:ext cx="2063869" cy="1547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002" y="2150533"/>
            <a:ext cx="1349043" cy="1797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833" y="2200572"/>
            <a:ext cx="1348169" cy="179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104" y="2367675"/>
            <a:ext cx="1993404" cy="1495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88" y="3861048"/>
            <a:ext cx="3553972" cy="1999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76897"/>
            <a:ext cx="1520991" cy="2028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5227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36712"/>
            <a:ext cx="6400800" cy="1144488"/>
          </a:xfrm>
        </p:spPr>
        <p:txBody>
          <a:bodyPr>
            <a:noAutofit/>
          </a:bodyPr>
          <a:lstStyle/>
          <a:p>
            <a:r>
              <a:rPr lang="uk-UA" sz="1600" dirty="0" smtClean="0"/>
              <a:t>Перепоховання останків воїнів, які загинули під час ІІ світової війни під </a:t>
            </a:r>
            <a:r>
              <a:rPr lang="uk-UA" sz="1600" dirty="0" err="1" smtClean="0"/>
              <a:t>с.Терехівка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1916832"/>
            <a:ext cx="2088233" cy="1396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31777"/>
            <a:ext cx="3456384" cy="231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852936"/>
            <a:ext cx="2164366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293096"/>
            <a:ext cx="2376264" cy="1589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635882"/>
            <a:ext cx="2088232" cy="130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89" y="3284984"/>
            <a:ext cx="215351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60" y="4614683"/>
            <a:ext cx="2049739" cy="1370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543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День села </a:t>
            </a:r>
            <a:r>
              <a:rPr lang="uk-UA" dirty="0" err="1"/>
              <a:t>Б</a:t>
            </a:r>
            <a:r>
              <a:rPr lang="uk-UA" dirty="0" err="1" smtClean="0"/>
              <a:t>оромики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76872"/>
            <a:ext cx="2829654" cy="2122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551230"/>
            <a:ext cx="1778859" cy="2372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15845"/>
            <a:ext cx="1371456" cy="1829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33867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199" y="4005064"/>
            <a:ext cx="2273829" cy="170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9" y="4207231"/>
            <a:ext cx="1283949" cy="171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5763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День села </a:t>
            </a:r>
            <a:r>
              <a:rPr lang="uk-UA" dirty="0" err="1"/>
              <a:t>С</a:t>
            </a:r>
            <a:r>
              <a:rPr lang="uk-UA" dirty="0" err="1" smtClean="0"/>
              <a:t>нов’янка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716" y="3429000"/>
            <a:ext cx="1656184" cy="2208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564904"/>
            <a:ext cx="1635646" cy="2180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158" y="2106171"/>
            <a:ext cx="1221600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51" y="4118760"/>
            <a:ext cx="1347614" cy="1796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14770"/>
            <a:ext cx="1203598" cy="1604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118679"/>
            <a:ext cx="1662728" cy="221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80" y="1769466"/>
            <a:ext cx="1440160" cy="2112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1304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День села </a:t>
            </a:r>
            <a:r>
              <a:rPr lang="uk-UA" dirty="0" err="1"/>
              <a:t>Т</a:t>
            </a:r>
            <a:r>
              <a:rPr lang="uk-UA" dirty="0" err="1" smtClean="0"/>
              <a:t>ерехівка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50" y="2205737"/>
            <a:ext cx="2543207" cy="1554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911" y="4077072"/>
            <a:ext cx="2884965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192652"/>
            <a:ext cx="2829740" cy="156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06" y="4221088"/>
            <a:ext cx="2698351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420888"/>
            <a:ext cx="1728192" cy="3135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0841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День села </a:t>
            </a:r>
            <a:r>
              <a:rPr lang="uk-UA" dirty="0" err="1"/>
              <a:t>П</a:t>
            </a:r>
            <a:r>
              <a:rPr lang="uk-UA" dirty="0" err="1" smtClean="0"/>
              <a:t>етрушин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299" y="2492896"/>
            <a:ext cx="2956837" cy="192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2011716" cy="1131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3429000"/>
            <a:ext cx="2011715" cy="1131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621" y="4505496"/>
            <a:ext cx="2267744" cy="1275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395" y="3070201"/>
            <a:ext cx="2267744" cy="1275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900" y="4365104"/>
            <a:ext cx="2267744" cy="1275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132856"/>
            <a:ext cx="1547664" cy="870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5705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144</TotalTime>
  <Words>118</Words>
  <Application>Microsoft Office PowerPoint</Application>
  <PresentationFormat>Экран (4:3)</PresentationFormat>
  <Paragraphs>28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Кнопка</vt:lpstr>
      <vt:lpstr>Діяльність клубних закладів</vt:lpstr>
      <vt:lpstr>8 Березня</vt:lpstr>
      <vt:lpstr>Висадження саджанців на честь героїв АТО/ООС</vt:lpstr>
      <vt:lpstr>8 і 9 травня ­– День Пам’яті та Примирення, День Перемоги над нацизмом у Другій світовій війні</vt:lpstr>
      <vt:lpstr>Перепоховання останків воїнів, які загинули під час ІІ світової війни під с.Терехівка</vt:lpstr>
      <vt:lpstr>День села Боромики</vt:lpstr>
      <vt:lpstr>День села Снов’янка</vt:lpstr>
      <vt:lpstr>День села Терехівка</vt:lpstr>
      <vt:lpstr>День села Петрушин</vt:lpstr>
      <vt:lpstr>День села Вознесенське</vt:lpstr>
      <vt:lpstr>День Прапора та Конституції України</vt:lpstr>
      <vt:lpstr>День села Брусилів</vt:lpstr>
      <vt:lpstr>Конкурс читців та поетів-аматорів «Поетична зима»</vt:lpstr>
      <vt:lpstr>День вшанування учасників ліквідації наслідків  аварії на Чорнобильській АЕС</vt:lpstr>
      <vt:lpstr>Новорічні заходи у               с. Киселівка</vt:lpstr>
      <vt:lpstr>Новорічні заходи у с. Терехівка </vt:lpstr>
      <vt:lpstr>Новорічні заходи у с. Петрушин</vt:lpstr>
      <vt:lpstr>Всеукраїнська акція «Сонях»</vt:lpstr>
      <vt:lpstr>Майстер-класи </vt:lpstr>
      <vt:lpstr>Оновлення зупинки завдяки місцевим майстрам</vt:lpstr>
      <vt:lpstr>Спортивні змагання 2021</vt:lpstr>
      <vt:lpstr>Теніс</vt:lpstr>
      <vt:lpstr>Легкоатлетичний крос</vt:lpstr>
      <vt:lpstr>Мініфутбол серед дівчат</vt:lpstr>
      <vt:lpstr>Спортивне змагання до дня Збройних сил України</vt:lpstr>
      <vt:lpstr>Футбол</vt:lpstr>
      <vt:lpstr>Шахи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Діяльність клубних закладів</dc:title>
  <dc:creator>Osvita-user</dc:creator>
  <cp:lastModifiedBy>SvetaV</cp:lastModifiedBy>
  <cp:revision>25</cp:revision>
  <dcterms:created xsi:type="dcterms:W3CDTF">2022-01-21T06:56:12Z</dcterms:created>
  <dcterms:modified xsi:type="dcterms:W3CDTF">2022-02-08T13:21:47Z</dcterms:modified>
</cp:coreProperties>
</file>