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804" y="-5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ÐÐ°ÑÑÐ¸Ð½ÐºÐ¸ Ð¿Ð¾ Ð·Ð°Ð¿ÑÐ¾ÑÑ ÐºÐ°ÑÑÐ¸Ð½ÐºÐ¸ ÑÐºÐ²ÐµÑÐ¸Ðº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0" y="0"/>
            <a:ext cx="9234798" cy="6858000"/>
          </a:xfrm>
          <a:prstGeom prst="rect">
            <a:avLst/>
          </a:prstGeom>
          <a:noFill/>
        </p:spPr>
      </p:pic>
      <p:pic>
        <p:nvPicPr>
          <p:cNvPr id="8194" name="Picture 2" descr="C:\Users\User\Desktop\Еко-дії\Парк\SDC121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6264696" cy="464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Дмитрівська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загальноосвітня школа </a:t>
            </a:r>
            <a:b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І-ІІ ступенів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467544" y="1988840"/>
            <a:ext cx="57606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sz="2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Парк Майбутнього</a:t>
            </a:r>
            <a:endParaRPr kumimoji="0" lang="ru-RU" sz="2800" b="1" i="0" u="none" strike="noStrike" kern="1200" normalizeH="0" baseline="0" noProof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45224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Разом з нами працювали  представники органів місцевого  самоврядування Зайва М.В., </a:t>
            </a:r>
            <a:r>
              <a:rPr lang="uk-UA" sz="2400" b="1" spc="50" dirty="0" err="1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Солодаєва</a:t>
            </a:r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Л.Я., </a:t>
            </a:r>
            <a:r>
              <a:rPr lang="uk-UA" sz="2400" b="1" spc="50" dirty="0" err="1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Данілов</a:t>
            </a:r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І.Ю.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Еко-дії\Парк\SAM_1244.JPG"/>
          <p:cNvPicPr>
            <a:picLocks noChangeAspect="1" noChangeArrowheads="1"/>
          </p:cNvPicPr>
          <p:nvPr/>
        </p:nvPicPr>
        <p:blipFill>
          <a:blip r:embed="rId3" cstate="print"/>
          <a:srcRect l="22167" r="10745"/>
          <a:stretch>
            <a:fillRect/>
          </a:stretch>
        </p:blipFill>
        <p:spPr bwMode="auto">
          <a:xfrm>
            <a:off x="611560" y="907816"/>
            <a:ext cx="4032448" cy="4007155"/>
          </a:xfrm>
          <a:prstGeom prst="rect">
            <a:avLst/>
          </a:prstGeom>
          <a:noFill/>
        </p:spPr>
      </p:pic>
      <p:pic>
        <p:nvPicPr>
          <p:cNvPr id="2051" name="Picture 3" descr="C:\Users\User\Desktop\Еко-дії\Парк\SAM_1245.JPG"/>
          <p:cNvPicPr>
            <a:picLocks noChangeAspect="1" noChangeArrowheads="1"/>
          </p:cNvPicPr>
          <p:nvPr/>
        </p:nvPicPr>
        <p:blipFill>
          <a:blip r:embed="rId4" cstate="print"/>
          <a:srcRect l="25772" t="8591" r="18867"/>
          <a:stretch>
            <a:fillRect/>
          </a:stretch>
        </p:blipFill>
        <p:spPr bwMode="auto">
          <a:xfrm>
            <a:off x="5076056" y="836712"/>
            <a:ext cx="3718548" cy="4093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01208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 допомогою дорослих працювали швидко і завзято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User\Desktop\Еко-дії\Парк\SAM_12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3" y="2420887"/>
            <a:ext cx="4196136" cy="2797425"/>
          </a:xfrm>
          <a:prstGeom prst="rect">
            <a:avLst/>
          </a:prstGeom>
          <a:noFill/>
        </p:spPr>
      </p:pic>
      <p:pic>
        <p:nvPicPr>
          <p:cNvPr id="3074" name="Picture 2" descr="C:\Users\User\Desktop\Еко-дії\Парк\SAM_12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20688"/>
            <a:ext cx="4430816" cy="2953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73216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Догляд за саджанцями – наступний етап нашої роботи в парку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Еко-дії\Парк\SDC120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12776"/>
            <a:ext cx="4224469" cy="3168352"/>
          </a:xfrm>
          <a:prstGeom prst="rect">
            <a:avLst/>
          </a:prstGeom>
          <a:noFill/>
        </p:spPr>
      </p:pic>
      <p:pic>
        <p:nvPicPr>
          <p:cNvPr id="4099" name="Picture 3" descr="C:\Users\User\Desktop\Еко-дії\Парк\SAM_1251.JPG"/>
          <p:cNvPicPr>
            <a:picLocks noChangeAspect="1" noChangeArrowheads="1"/>
          </p:cNvPicPr>
          <p:nvPr/>
        </p:nvPicPr>
        <p:blipFill>
          <a:blip r:embed="rId4" cstate="print"/>
          <a:srcRect l="16084" t="13403" r="30303" b="26729"/>
          <a:stretch>
            <a:fillRect/>
          </a:stretch>
        </p:blipFill>
        <p:spPr bwMode="auto">
          <a:xfrm>
            <a:off x="5220072" y="692696"/>
            <a:ext cx="2880320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6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Першим кроком з естетичного оформлення території парку стала розбивка клумб та висадка квітів</a:t>
            </a:r>
            <a:endParaRPr lang="ru-RU" sz="36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467544" y="537321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6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Підготовка </a:t>
            </a:r>
            <a:r>
              <a:rPr lang="uk-UA" sz="3600" b="1" spc="50" dirty="0" err="1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грунту</a:t>
            </a:r>
            <a:endParaRPr kumimoji="0" lang="ru-RU" sz="3600" b="1" i="0" u="none" strike="noStrike" kern="1200" spc="50" normalizeH="0" baseline="0" noProof="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122" name="Picture 2" descr="C:\Users\User\Desktop\Еко-дії\Парк\SDC120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840" y="2492896"/>
            <a:ext cx="3744416" cy="2808312"/>
          </a:xfrm>
          <a:prstGeom prst="rect">
            <a:avLst/>
          </a:prstGeom>
          <a:noFill/>
        </p:spPr>
      </p:pic>
      <p:pic>
        <p:nvPicPr>
          <p:cNvPr id="5123" name="Picture 3" descr="C:\Users\User\Desktop\Еко-дії\Парк\SDC120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40288" y="2420888"/>
            <a:ext cx="374441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3216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Висадка квітів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Еко-дії\Парк\SDC120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20688"/>
            <a:ext cx="4036707" cy="3027530"/>
          </a:xfrm>
          <a:prstGeom prst="rect">
            <a:avLst/>
          </a:prstGeom>
          <a:noFill/>
        </p:spPr>
      </p:pic>
      <p:pic>
        <p:nvPicPr>
          <p:cNvPr id="6147" name="Picture 3" descr="C:\Users\User\Desktop\Еко-дії\Парк\SDC120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492896"/>
            <a:ext cx="3940696" cy="2955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157192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Зараз ці клумби – маленькі оазиси на території новоствореного парку, але робота над облаштуванням місця для відпочинку мешканців та гостей нашого села триватиме 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Еко-дії\Парк\SDC121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32656"/>
            <a:ext cx="6244952" cy="4683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73216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Ми, учні </a:t>
            </a:r>
            <a:r>
              <a:rPr lang="uk-UA" sz="2400" b="1" spc="50" dirty="0" err="1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Дмитрівської</a:t>
            </a:r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школи, постійно піклуємося про благоустрій пришкільної території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Еко-дії\Парк\SAM_12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692696"/>
            <a:ext cx="3348372" cy="2232248"/>
          </a:xfrm>
          <a:prstGeom prst="rect">
            <a:avLst/>
          </a:prstGeom>
          <a:noFill/>
        </p:spPr>
      </p:pic>
      <p:pic>
        <p:nvPicPr>
          <p:cNvPr id="1027" name="Picture 3" descr="C:\Users\User\Desktop\Еко-дії\Парк\SAM_1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0053" y="764704"/>
            <a:ext cx="3167843" cy="2111895"/>
          </a:xfrm>
          <a:prstGeom prst="rect">
            <a:avLst/>
          </a:prstGeom>
          <a:noFill/>
        </p:spPr>
      </p:pic>
      <p:pic>
        <p:nvPicPr>
          <p:cNvPr id="1028" name="Picture 4" descr="C:\Users\User\Desktop\Еко-дії\Парк\SAM_1288.JPG"/>
          <p:cNvPicPr>
            <a:picLocks noChangeAspect="1" noChangeArrowheads="1"/>
          </p:cNvPicPr>
          <p:nvPr/>
        </p:nvPicPr>
        <p:blipFill>
          <a:blip r:embed="rId5" cstate="print"/>
          <a:srcRect r="32787"/>
          <a:stretch>
            <a:fillRect/>
          </a:stretch>
        </p:blipFill>
        <p:spPr bwMode="auto">
          <a:xfrm>
            <a:off x="1403648" y="3212976"/>
            <a:ext cx="2376264" cy="2356945"/>
          </a:xfrm>
          <a:prstGeom prst="rect">
            <a:avLst/>
          </a:prstGeom>
          <a:noFill/>
        </p:spPr>
      </p:pic>
      <p:pic>
        <p:nvPicPr>
          <p:cNvPr id="1029" name="Picture 5" descr="C:\Users\User\Desktop\Еко-дії\Парк\SDC117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4048" y="3140968"/>
            <a:ext cx="2860576" cy="2145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3216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Поблизу школи біля будинку культури вже кілька років пустує ділянка землі, саме на ній ми вирішили облаштувати міні-парк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Еко-дії\Парк\SDC118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620688"/>
            <a:ext cx="6460976" cy="4845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229200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Спочатку наші дорослі помічники розчистили територію від здичавілих дерев і кущів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Еко-дії\Парк\SDC118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3868688" cy="2901516"/>
          </a:xfrm>
          <a:prstGeom prst="rect">
            <a:avLst/>
          </a:prstGeom>
          <a:noFill/>
        </p:spPr>
      </p:pic>
      <p:pic>
        <p:nvPicPr>
          <p:cNvPr id="3075" name="Picture 3" descr="C:\Users\User\Desktop\Еко-дії\Парк\SDC118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348880"/>
            <a:ext cx="3816424" cy="28623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73216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Працівники фермерського господарства </a:t>
            </a:r>
            <a:r>
              <a:rPr lang="uk-UA" sz="2400" b="1" spc="50" dirty="0" err="1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“Горовий</a:t>
            </a:r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В.В.” за допомогою сільськогосподарської техніки прибрали бетонні плити та будівельне сміття, розрівняли </a:t>
            </a:r>
            <a:r>
              <a:rPr lang="uk-UA" sz="2400" b="1" spc="50" dirty="0" err="1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грунт</a:t>
            </a:r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Еко-дії\Парк\IMG_20180418_090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2376263" cy="3168352"/>
          </a:xfrm>
          <a:prstGeom prst="rect">
            <a:avLst/>
          </a:prstGeom>
          <a:noFill/>
        </p:spPr>
      </p:pic>
      <p:pic>
        <p:nvPicPr>
          <p:cNvPr id="4099" name="Picture 3" descr="C:\Users\User\Desktop\Еко-дії\Парк\IMG_20180418_0912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98926" y="980728"/>
            <a:ext cx="2916324" cy="3888432"/>
          </a:xfrm>
          <a:prstGeom prst="rect">
            <a:avLst/>
          </a:prstGeom>
          <a:noFill/>
        </p:spPr>
      </p:pic>
      <p:pic>
        <p:nvPicPr>
          <p:cNvPr id="4101" name="Picture 5" descr="C:\Users\User\Desktop\Еко-дії\Парк\IMG_20180418_0932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1268760"/>
            <a:ext cx="2348067" cy="3130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73216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Територія для висадки саджанців готова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User\Desktop\Еко-дії\Парк\IMG_20180418_1139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404664"/>
            <a:ext cx="3822204" cy="5096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45224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 день закладання парку біля школи зібралися учні та їх батьки, працівники школи, мешканці с. </a:t>
            </a:r>
            <a:r>
              <a:rPr lang="uk-UA" sz="2400" b="1" spc="50" dirty="0" err="1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Дмитрівки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User\Desktop\Еко-дії\Парк\SAM_1272.JPG"/>
          <p:cNvPicPr>
            <a:picLocks noChangeAspect="1" noChangeArrowheads="1"/>
          </p:cNvPicPr>
          <p:nvPr/>
        </p:nvPicPr>
        <p:blipFill>
          <a:blip r:embed="rId3" cstate="print"/>
          <a:srcRect r="24862" b="26979"/>
          <a:stretch>
            <a:fillRect/>
          </a:stretch>
        </p:blipFill>
        <p:spPr bwMode="auto">
          <a:xfrm>
            <a:off x="1475656" y="980728"/>
            <a:ext cx="6552728" cy="4245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73216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Допомогла придбати саджанці дерев та кущів перший заступник </a:t>
            </a:r>
            <a:r>
              <a:rPr lang="uk-UA" sz="2400" b="1" spc="50" dirty="0" err="1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Прибужанівського</a:t>
            </a:r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сільського голови Зайва М.В., а доставити їх допоміг депутат </a:t>
            </a:r>
            <a:r>
              <a:rPr lang="uk-UA" sz="2400" b="1" spc="50" dirty="0" err="1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Прибужанівської</a:t>
            </a:r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сільської ради Горовий В.В.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Еко-дії\Парк\SAM_12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32656"/>
            <a:ext cx="7308304" cy="4872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ÐÐ°ÑÑÐ¸Ð½ÐºÐ¸ Ð¿Ð¾ Ð·Ð°Ð¿ÑÐ¾ÑÑ ÑÐ°Ð¼ÐºÐ¸ Ð´Ð»Ñ Ð¿ÑÐµÐ·ÐµÐ½ÑÐ°ÑÑÑ Ð· Ð»Ð¸ÑÑÐ¾ÑÐºÐ°Ð¼Ð¸ Ð´ÐµÑÐµÐ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283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3216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2400" b="1" spc="50" dirty="0" smtClean="0">
                <a:ln w="11430"/>
                <a:solidFill>
                  <a:srgbClr val="8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Кожна родина разом посадила деревце </a:t>
            </a:r>
            <a:endParaRPr lang="ru-RU" sz="2400" b="1" spc="50" dirty="0">
              <a:ln w="11430"/>
              <a:solidFill>
                <a:srgbClr val="8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Еко-дії\Парк\IMG_20180424_1012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3569668" cy="4759557"/>
          </a:xfrm>
          <a:prstGeom prst="rect">
            <a:avLst/>
          </a:prstGeom>
          <a:noFill/>
        </p:spPr>
      </p:pic>
      <p:pic>
        <p:nvPicPr>
          <p:cNvPr id="1027" name="Picture 3" descr="C:\Users\User\Desktop\Еко-дії\Парк\SAM_12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556792"/>
            <a:ext cx="4248472" cy="28323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197</Words>
  <Application>Microsoft Office PowerPoint</Application>
  <PresentationFormat>Экран (4:3)</PresentationFormat>
  <Paragraphs>17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Дмитрівська загальноосвітня школа  І-ІІ ступенів</vt:lpstr>
      <vt:lpstr>Ми, учні Дмитрівської школи, постійно піклуємося про благоустрій пришкільної території</vt:lpstr>
      <vt:lpstr>Поблизу школи біля будинку культури вже кілька років пустує ділянка землі, саме на ній ми вирішили облаштувати міні-парк</vt:lpstr>
      <vt:lpstr>Спочатку наші дорослі помічники розчистили територію від здичавілих дерев і кущів</vt:lpstr>
      <vt:lpstr>Працівники фермерського господарства “Горовий В.В.” за допомогою сільськогосподарської техніки прибрали бетонні плити та будівельне сміття, розрівняли грунт </vt:lpstr>
      <vt:lpstr>Територія для висадки саджанців готова</vt:lpstr>
      <vt:lpstr>У день закладання парку біля школи зібралися учні та їх батьки, працівники школи, мешканці с. Дмитрівки</vt:lpstr>
      <vt:lpstr>Допомогла придбати саджанці дерев та кущів перший заступник Прибужанівського сільського голови Зайва М.В., а доставити їх допоміг депутат Прибужанівської сільської ради Горовий В.В.</vt:lpstr>
      <vt:lpstr>Кожна родина разом посадила деревце </vt:lpstr>
      <vt:lpstr>Разом з нами працювали  представники органів місцевого  самоврядування Зайва М.В., Солодаєва Л.Я., Данілов І.Ю.</vt:lpstr>
      <vt:lpstr>З допомогою дорослих працювали швидко і завзято</vt:lpstr>
      <vt:lpstr>Догляд за саджанцями – наступний етап нашої роботи в парку</vt:lpstr>
      <vt:lpstr>Першим кроком з естетичного оформлення території парку стала розбивка клумб та висадка квітів</vt:lpstr>
      <vt:lpstr>Висадка квітів</vt:lpstr>
      <vt:lpstr>Зараз ці клумби – маленькі оазиси на території новоствореного парку, але робота над облаштуванням місця для відпочинку мешканців та гостей нашого села триватиме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Дмитрівська загальноосвітня школа  І-ІІ ступенів</dc:title>
  <dc:creator>User</dc:creator>
  <cp:lastModifiedBy>User</cp:lastModifiedBy>
  <cp:revision>14</cp:revision>
  <dcterms:created xsi:type="dcterms:W3CDTF">2018-05-05T10:24:08Z</dcterms:created>
  <dcterms:modified xsi:type="dcterms:W3CDTF">2018-05-05T12:54:21Z</dcterms:modified>
</cp:coreProperties>
</file>