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8"/>
  </p:notesMasterIdLst>
  <p:handoutMasterIdLst>
    <p:handoutMasterId r:id="rId29"/>
  </p:handoutMasterIdLst>
  <p:sldIdLst>
    <p:sldId id="359" r:id="rId6"/>
    <p:sldId id="504" r:id="rId7"/>
    <p:sldId id="505" r:id="rId8"/>
    <p:sldId id="443" r:id="rId9"/>
    <p:sldId id="438" r:id="rId10"/>
    <p:sldId id="439" r:id="rId11"/>
    <p:sldId id="440" r:id="rId12"/>
    <p:sldId id="441" r:id="rId13"/>
    <p:sldId id="494" r:id="rId14"/>
    <p:sldId id="442" r:id="rId15"/>
    <p:sldId id="444" r:id="rId16"/>
    <p:sldId id="495" r:id="rId17"/>
    <p:sldId id="446" r:id="rId18"/>
    <p:sldId id="496" r:id="rId19"/>
    <p:sldId id="445" r:id="rId20"/>
    <p:sldId id="507" r:id="rId21"/>
    <p:sldId id="508" r:id="rId22"/>
    <p:sldId id="509" r:id="rId23"/>
    <p:sldId id="510" r:id="rId24"/>
    <p:sldId id="511" r:id="rId25"/>
    <p:sldId id="512" r:id="rId26"/>
    <p:sldId id="506" r:id="rId27"/>
  </p:sldIdLst>
  <p:sldSz cx="9144000" cy="6858000" type="screen4x3"/>
  <p:notesSz cx="6797675" cy="9928225"/>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k Rader" initials="PR" lastIdx="10" clrIdx="0">
    <p:extLst/>
  </p:cmAuthor>
  <p:cmAuthor id="2" name="Fedir Rybalko" initials="FR" lastIdx="6" clrIdx="1">
    <p:extLst/>
  </p:cmAuthor>
  <p:cmAuthor id="3" name="Mykola Hrytsenko" initials="MH" lastIdx="3"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C6463"/>
    <a:srgbClr val="BA0C2F"/>
    <a:srgbClr val="E7E7E5"/>
    <a:srgbClr val="635C5B"/>
    <a:srgbClr val="D9D7D3"/>
    <a:srgbClr val="CFCDC9"/>
    <a:srgbClr val="FFFFFF"/>
    <a:srgbClr val="651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82" autoAdjust="0"/>
    <p:restoredTop sz="96370" autoAdjust="0"/>
  </p:normalViewPr>
  <p:slideViewPr>
    <p:cSldViewPr snapToGrid="0">
      <p:cViewPr varScale="1">
        <p:scale>
          <a:sx n="81" d="100"/>
          <a:sy n="81" d="100"/>
        </p:scale>
        <p:origin x="36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C87033-8DAB-457B-9440-90DAA98495CA}" type="doc">
      <dgm:prSet loTypeId="urn:microsoft.com/office/officeart/2005/8/layout/venn1" loCatId="relationship" qsTypeId="urn:microsoft.com/office/officeart/2005/8/quickstyle/simple1" qsCatId="simple" csTypeId="urn:microsoft.com/office/officeart/2005/8/colors/accent1_2" csCatId="accent1" phldr="1"/>
      <dgm:spPr/>
    </dgm:pt>
    <dgm:pt modelId="{D64047BE-AF37-4C31-9110-A64C1FAFFD81}">
      <dgm:prSet phldrT="[Текст]"/>
      <dgm:spPr/>
      <dgm:t>
        <a:bodyPr/>
        <a:lstStyle/>
        <a:p>
          <a:r>
            <a:rPr lang="uk-UA"/>
            <a:t>Екологія</a:t>
          </a:r>
        </a:p>
      </dgm:t>
    </dgm:pt>
    <dgm:pt modelId="{99764020-925D-408E-B78E-C55C40820EE9}" type="parTrans" cxnId="{C0E84146-82D5-4CEE-96E8-A01DB1E2E10D}">
      <dgm:prSet/>
      <dgm:spPr/>
      <dgm:t>
        <a:bodyPr/>
        <a:lstStyle/>
        <a:p>
          <a:endParaRPr lang="uk-UA"/>
        </a:p>
      </dgm:t>
    </dgm:pt>
    <dgm:pt modelId="{6B654FEF-C73A-49C4-A14B-D81C172FC455}" type="sibTrans" cxnId="{C0E84146-82D5-4CEE-96E8-A01DB1E2E10D}">
      <dgm:prSet/>
      <dgm:spPr/>
      <dgm:t>
        <a:bodyPr/>
        <a:lstStyle/>
        <a:p>
          <a:endParaRPr lang="uk-UA"/>
        </a:p>
      </dgm:t>
    </dgm:pt>
    <dgm:pt modelId="{B6F81CA7-BC55-400C-8969-F2A7EC9AC7DF}">
      <dgm:prSet phldrT="[Текст]"/>
      <dgm:spPr>
        <a:solidFill>
          <a:srgbClr val="FF0000">
            <a:alpha val="50000"/>
          </a:srgbClr>
        </a:solidFill>
      </dgm:spPr>
      <dgm:t>
        <a:bodyPr/>
        <a:lstStyle/>
        <a:p>
          <a:r>
            <a:rPr lang="uk-UA"/>
            <a:t>Економіка</a:t>
          </a:r>
        </a:p>
      </dgm:t>
    </dgm:pt>
    <dgm:pt modelId="{C107A8E5-CF74-4913-8007-18529F422FF7}" type="parTrans" cxnId="{B58E6383-DD71-4523-8A99-FEA68E4FF29B}">
      <dgm:prSet/>
      <dgm:spPr/>
      <dgm:t>
        <a:bodyPr/>
        <a:lstStyle/>
        <a:p>
          <a:endParaRPr lang="uk-UA"/>
        </a:p>
      </dgm:t>
    </dgm:pt>
    <dgm:pt modelId="{5116BD94-2B4F-4C6B-A4CE-5C435F9F273F}" type="sibTrans" cxnId="{B58E6383-DD71-4523-8A99-FEA68E4FF29B}">
      <dgm:prSet/>
      <dgm:spPr/>
      <dgm:t>
        <a:bodyPr/>
        <a:lstStyle/>
        <a:p>
          <a:endParaRPr lang="uk-UA"/>
        </a:p>
      </dgm:t>
    </dgm:pt>
    <dgm:pt modelId="{45F376E7-6B05-47AA-9AD8-A1D1EA5757CB}">
      <dgm:prSet phldrT="[Текст]"/>
      <dgm:spPr>
        <a:solidFill>
          <a:srgbClr val="92D050"/>
        </a:solidFill>
      </dgm:spPr>
      <dgm:t>
        <a:bodyPr/>
        <a:lstStyle/>
        <a:p>
          <a:r>
            <a:rPr lang="uk-UA"/>
            <a:t>Соціальна сфера</a:t>
          </a:r>
        </a:p>
      </dgm:t>
    </dgm:pt>
    <dgm:pt modelId="{C98C4434-EC55-4D4E-B428-70AEFE86BF16}" type="parTrans" cxnId="{CF95B914-DB84-49F4-AE1E-2D12757D3F7A}">
      <dgm:prSet/>
      <dgm:spPr/>
      <dgm:t>
        <a:bodyPr/>
        <a:lstStyle/>
        <a:p>
          <a:endParaRPr lang="uk-UA"/>
        </a:p>
      </dgm:t>
    </dgm:pt>
    <dgm:pt modelId="{A47FAD9A-B886-4649-846B-7E2EC5649ED2}" type="sibTrans" cxnId="{CF95B914-DB84-49F4-AE1E-2D12757D3F7A}">
      <dgm:prSet/>
      <dgm:spPr/>
      <dgm:t>
        <a:bodyPr/>
        <a:lstStyle/>
        <a:p>
          <a:endParaRPr lang="uk-UA"/>
        </a:p>
      </dgm:t>
    </dgm:pt>
    <dgm:pt modelId="{115853A0-5020-4453-AE71-6F65137C1416}" type="pres">
      <dgm:prSet presAssocID="{CBC87033-8DAB-457B-9440-90DAA98495CA}" presName="compositeShape" presStyleCnt="0">
        <dgm:presLayoutVars>
          <dgm:chMax val="7"/>
          <dgm:dir/>
          <dgm:resizeHandles val="exact"/>
        </dgm:presLayoutVars>
      </dgm:prSet>
      <dgm:spPr/>
    </dgm:pt>
    <dgm:pt modelId="{06B76D87-517A-4357-AEA9-D4384E1D4A52}" type="pres">
      <dgm:prSet presAssocID="{D64047BE-AF37-4C31-9110-A64C1FAFFD81}" presName="circ1" presStyleLbl="vennNode1" presStyleIdx="0" presStyleCnt="3"/>
      <dgm:spPr/>
      <dgm:t>
        <a:bodyPr/>
        <a:lstStyle/>
        <a:p>
          <a:endParaRPr lang="uk-UA"/>
        </a:p>
      </dgm:t>
    </dgm:pt>
    <dgm:pt modelId="{18E57E7A-EB64-4C9D-B398-E1DB82C13109}" type="pres">
      <dgm:prSet presAssocID="{D64047BE-AF37-4C31-9110-A64C1FAFFD81}" presName="circ1Tx" presStyleLbl="revTx" presStyleIdx="0" presStyleCnt="0">
        <dgm:presLayoutVars>
          <dgm:chMax val="0"/>
          <dgm:chPref val="0"/>
          <dgm:bulletEnabled val="1"/>
        </dgm:presLayoutVars>
      </dgm:prSet>
      <dgm:spPr/>
      <dgm:t>
        <a:bodyPr/>
        <a:lstStyle/>
        <a:p>
          <a:endParaRPr lang="uk-UA"/>
        </a:p>
      </dgm:t>
    </dgm:pt>
    <dgm:pt modelId="{0DCDDA83-C402-42C7-9014-3D41204925E6}" type="pres">
      <dgm:prSet presAssocID="{B6F81CA7-BC55-400C-8969-F2A7EC9AC7DF}" presName="circ2" presStyleLbl="vennNode1" presStyleIdx="1" presStyleCnt="3"/>
      <dgm:spPr/>
      <dgm:t>
        <a:bodyPr/>
        <a:lstStyle/>
        <a:p>
          <a:endParaRPr lang="uk-UA"/>
        </a:p>
      </dgm:t>
    </dgm:pt>
    <dgm:pt modelId="{047AB78C-6C19-487D-A279-B9375EF7A96B}" type="pres">
      <dgm:prSet presAssocID="{B6F81CA7-BC55-400C-8969-F2A7EC9AC7DF}" presName="circ2Tx" presStyleLbl="revTx" presStyleIdx="0" presStyleCnt="0">
        <dgm:presLayoutVars>
          <dgm:chMax val="0"/>
          <dgm:chPref val="0"/>
          <dgm:bulletEnabled val="1"/>
        </dgm:presLayoutVars>
      </dgm:prSet>
      <dgm:spPr/>
      <dgm:t>
        <a:bodyPr/>
        <a:lstStyle/>
        <a:p>
          <a:endParaRPr lang="uk-UA"/>
        </a:p>
      </dgm:t>
    </dgm:pt>
    <dgm:pt modelId="{12E8F5B2-E0DE-4DDA-8813-8317EE9EA352}" type="pres">
      <dgm:prSet presAssocID="{45F376E7-6B05-47AA-9AD8-A1D1EA5757CB}" presName="circ3" presStyleLbl="vennNode1" presStyleIdx="2" presStyleCnt="3"/>
      <dgm:spPr/>
      <dgm:t>
        <a:bodyPr/>
        <a:lstStyle/>
        <a:p>
          <a:endParaRPr lang="uk-UA"/>
        </a:p>
      </dgm:t>
    </dgm:pt>
    <dgm:pt modelId="{F4F39649-FFF0-4333-95C1-77CC4C15E7BD}" type="pres">
      <dgm:prSet presAssocID="{45F376E7-6B05-47AA-9AD8-A1D1EA5757CB}" presName="circ3Tx" presStyleLbl="revTx" presStyleIdx="0" presStyleCnt="0">
        <dgm:presLayoutVars>
          <dgm:chMax val="0"/>
          <dgm:chPref val="0"/>
          <dgm:bulletEnabled val="1"/>
        </dgm:presLayoutVars>
      </dgm:prSet>
      <dgm:spPr/>
      <dgm:t>
        <a:bodyPr/>
        <a:lstStyle/>
        <a:p>
          <a:endParaRPr lang="uk-UA"/>
        </a:p>
      </dgm:t>
    </dgm:pt>
  </dgm:ptLst>
  <dgm:cxnLst>
    <dgm:cxn modelId="{CF95B914-DB84-49F4-AE1E-2D12757D3F7A}" srcId="{CBC87033-8DAB-457B-9440-90DAA98495CA}" destId="{45F376E7-6B05-47AA-9AD8-A1D1EA5757CB}" srcOrd="2" destOrd="0" parTransId="{C98C4434-EC55-4D4E-B428-70AEFE86BF16}" sibTransId="{A47FAD9A-B886-4649-846B-7E2EC5649ED2}"/>
    <dgm:cxn modelId="{062AEFC7-7742-41EC-8799-FDB4D28FCCE8}" type="presOf" srcId="{45F376E7-6B05-47AA-9AD8-A1D1EA5757CB}" destId="{12E8F5B2-E0DE-4DDA-8813-8317EE9EA352}" srcOrd="0" destOrd="0" presId="urn:microsoft.com/office/officeart/2005/8/layout/venn1"/>
    <dgm:cxn modelId="{46DBACA6-523C-441B-A853-0310477B52E5}" type="presOf" srcId="{D64047BE-AF37-4C31-9110-A64C1FAFFD81}" destId="{18E57E7A-EB64-4C9D-B398-E1DB82C13109}" srcOrd="1" destOrd="0" presId="urn:microsoft.com/office/officeart/2005/8/layout/venn1"/>
    <dgm:cxn modelId="{BAFB62B9-6AE8-4E2A-AFE8-9BF8A41DB723}" type="presOf" srcId="{B6F81CA7-BC55-400C-8969-F2A7EC9AC7DF}" destId="{047AB78C-6C19-487D-A279-B9375EF7A96B}" srcOrd="1" destOrd="0" presId="urn:microsoft.com/office/officeart/2005/8/layout/venn1"/>
    <dgm:cxn modelId="{55DB2ECB-1552-4D7B-933A-57542E60B42A}" type="presOf" srcId="{D64047BE-AF37-4C31-9110-A64C1FAFFD81}" destId="{06B76D87-517A-4357-AEA9-D4384E1D4A52}" srcOrd="0" destOrd="0" presId="urn:microsoft.com/office/officeart/2005/8/layout/venn1"/>
    <dgm:cxn modelId="{C0E84146-82D5-4CEE-96E8-A01DB1E2E10D}" srcId="{CBC87033-8DAB-457B-9440-90DAA98495CA}" destId="{D64047BE-AF37-4C31-9110-A64C1FAFFD81}" srcOrd="0" destOrd="0" parTransId="{99764020-925D-408E-B78E-C55C40820EE9}" sibTransId="{6B654FEF-C73A-49C4-A14B-D81C172FC455}"/>
    <dgm:cxn modelId="{2787D38A-12E2-4B50-AF88-4AB18EE5BEA5}" type="presOf" srcId="{B6F81CA7-BC55-400C-8969-F2A7EC9AC7DF}" destId="{0DCDDA83-C402-42C7-9014-3D41204925E6}" srcOrd="0" destOrd="0" presId="urn:microsoft.com/office/officeart/2005/8/layout/venn1"/>
    <dgm:cxn modelId="{B58E6383-DD71-4523-8A99-FEA68E4FF29B}" srcId="{CBC87033-8DAB-457B-9440-90DAA98495CA}" destId="{B6F81CA7-BC55-400C-8969-F2A7EC9AC7DF}" srcOrd="1" destOrd="0" parTransId="{C107A8E5-CF74-4913-8007-18529F422FF7}" sibTransId="{5116BD94-2B4F-4C6B-A4CE-5C435F9F273F}"/>
    <dgm:cxn modelId="{F816C0AC-9B01-47BA-9C8C-0A9970C2D5CA}" type="presOf" srcId="{45F376E7-6B05-47AA-9AD8-A1D1EA5757CB}" destId="{F4F39649-FFF0-4333-95C1-77CC4C15E7BD}" srcOrd="1" destOrd="0" presId="urn:microsoft.com/office/officeart/2005/8/layout/venn1"/>
    <dgm:cxn modelId="{2FF3B96F-FA11-4388-92B8-46FA10867981}" type="presOf" srcId="{CBC87033-8DAB-457B-9440-90DAA98495CA}" destId="{115853A0-5020-4453-AE71-6F65137C1416}" srcOrd="0" destOrd="0" presId="urn:microsoft.com/office/officeart/2005/8/layout/venn1"/>
    <dgm:cxn modelId="{1FEFA297-0D95-415C-BAD5-B67F6E77DA76}" type="presParOf" srcId="{115853A0-5020-4453-AE71-6F65137C1416}" destId="{06B76D87-517A-4357-AEA9-D4384E1D4A52}" srcOrd="0" destOrd="0" presId="urn:microsoft.com/office/officeart/2005/8/layout/venn1"/>
    <dgm:cxn modelId="{CA1AFFDB-F86E-4877-90A4-539B7B2F8D87}" type="presParOf" srcId="{115853A0-5020-4453-AE71-6F65137C1416}" destId="{18E57E7A-EB64-4C9D-B398-E1DB82C13109}" srcOrd="1" destOrd="0" presId="urn:microsoft.com/office/officeart/2005/8/layout/venn1"/>
    <dgm:cxn modelId="{61D1C5F0-7B0B-4A42-ACCC-A2F329F6E048}" type="presParOf" srcId="{115853A0-5020-4453-AE71-6F65137C1416}" destId="{0DCDDA83-C402-42C7-9014-3D41204925E6}" srcOrd="2" destOrd="0" presId="urn:microsoft.com/office/officeart/2005/8/layout/venn1"/>
    <dgm:cxn modelId="{71BA23AA-078C-434F-B04A-D37ED22E7C35}" type="presParOf" srcId="{115853A0-5020-4453-AE71-6F65137C1416}" destId="{047AB78C-6C19-487D-A279-B9375EF7A96B}" srcOrd="3" destOrd="0" presId="urn:microsoft.com/office/officeart/2005/8/layout/venn1"/>
    <dgm:cxn modelId="{19533F35-32B9-4C7D-B5BF-F92A59179F9F}" type="presParOf" srcId="{115853A0-5020-4453-AE71-6F65137C1416}" destId="{12E8F5B2-E0DE-4DDA-8813-8317EE9EA352}" srcOrd="4" destOrd="0" presId="urn:microsoft.com/office/officeart/2005/8/layout/venn1"/>
    <dgm:cxn modelId="{8E0787EB-58B0-4CFD-AA15-EBA14FE306DD}" type="presParOf" srcId="{115853A0-5020-4453-AE71-6F65137C1416}" destId="{F4F39649-FFF0-4333-95C1-77CC4C15E7BD}"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BADC0F-75D4-46CF-A7B1-206EA6CD8B16}"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uk-UA"/>
        </a:p>
      </dgm:t>
    </dgm:pt>
    <dgm:pt modelId="{AB173C03-88C8-4093-9D13-EA7854E5DD66}">
      <dgm:prSet phldrT="[Текст]"/>
      <dgm:spPr>
        <a:solidFill>
          <a:schemeClr val="accent2"/>
        </a:solidFill>
      </dgm:spPr>
      <dgm:t>
        <a:bodyPr/>
        <a:lstStyle/>
        <a:p>
          <a:r>
            <a:rPr lang="ru-RU"/>
            <a:t>Врядування</a:t>
          </a:r>
          <a:endParaRPr lang="uk-UA"/>
        </a:p>
      </dgm:t>
    </dgm:pt>
    <dgm:pt modelId="{DD7400EC-CCCC-4713-8370-C35DD75E71ED}" type="parTrans" cxnId="{2AC7838D-7C4C-4BAC-8D10-11E70D8B17E1}">
      <dgm:prSet/>
      <dgm:spPr/>
      <dgm:t>
        <a:bodyPr/>
        <a:lstStyle/>
        <a:p>
          <a:endParaRPr lang="uk-UA"/>
        </a:p>
      </dgm:t>
    </dgm:pt>
    <dgm:pt modelId="{377EC435-3705-4234-A0AA-73E98D793BF8}" type="sibTrans" cxnId="{2AC7838D-7C4C-4BAC-8D10-11E70D8B17E1}">
      <dgm:prSet/>
      <dgm:spPr/>
      <dgm:t>
        <a:bodyPr/>
        <a:lstStyle/>
        <a:p>
          <a:endParaRPr lang="uk-UA"/>
        </a:p>
      </dgm:t>
    </dgm:pt>
    <dgm:pt modelId="{25C4217C-598C-4143-B1F4-F81EB31CAE6F}">
      <dgm:prSet phldrT="[Текст]"/>
      <dgm:spPr>
        <a:solidFill>
          <a:srgbClr val="FFC000"/>
        </a:solidFill>
      </dgm:spPr>
      <dgm:t>
        <a:bodyPr/>
        <a:lstStyle/>
        <a:p>
          <a:r>
            <a:rPr lang="ru-RU"/>
            <a:t>Транспорт</a:t>
          </a:r>
          <a:endParaRPr lang="uk-UA"/>
        </a:p>
      </dgm:t>
    </dgm:pt>
    <dgm:pt modelId="{DCB011F1-EB2D-4EE3-A605-03C0382549C2}" type="parTrans" cxnId="{6639297C-A996-4449-BD4D-DCB575EFBD5E}">
      <dgm:prSet/>
      <dgm:spPr/>
      <dgm:t>
        <a:bodyPr/>
        <a:lstStyle/>
        <a:p>
          <a:endParaRPr lang="uk-UA"/>
        </a:p>
      </dgm:t>
    </dgm:pt>
    <dgm:pt modelId="{3B718CB6-ED92-4888-9DD6-B364806D57CD}" type="sibTrans" cxnId="{6639297C-A996-4449-BD4D-DCB575EFBD5E}">
      <dgm:prSet/>
      <dgm:spPr/>
      <dgm:t>
        <a:bodyPr/>
        <a:lstStyle/>
        <a:p>
          <a:endParaRPr lang="uk-UA"/>
        </a:p>
      </dgm:t>
    </dgm:pt>
    <dgm:pt modelId="{B3617D35-6426-48B2-9151-9C94F0225313}">
      <dgm:prSet phldrT="[Текст]"/>
      <dgm:spPr>
        <a:solidFill>
          <a:srgbClr val="FFFF00"/>
        </a:solidFill>
      </dgm:spPr>
      <dgm:t>
        <a:bodyPr/>
        <a:lstStyle/>
        <a:p>
          <a:r>
            <a:rPr lang="ru-RU"/>
            <a:t>Послуги</a:t>
          </a:r>
          <a:endParaRPr lang="uk-UA"/>
        </a:p>
      </dgm:t>
    </dgm:pt>
    <dgm:pt modelId="{66CED819-DD50-4220-8D20-8E830FA3404B}" type="parTrans" cxnId="{1CF2D6C0-D95B-401F-BE0A-AB304A4568B4}">
      <dgm:prSet/>
      <dgm:spPr/>
      <dgm:t>
        <a:bodyPr/>
        <a:lstStyle/>
        <a:p>
          <a:endParaRPr lang="uk-UA"/>
        </a:p>
      </dgm:t>
    </dgm:pt>
    <dgm:pt modelId="{CF72537F-C0B1-4CEC-B776-AC474142A158}" type="sibTrans" cxnId="{1CF2D6C0-D95B-401F-BE0A-AB304A4568B4}">
      <dgm:prSet/>
      <dgm:spPr/>
      <dgm:t>
        <a:bodyPr/>
        <a:lstStyle/>
        <a:p>
          <a:endParaRPr lang="uk-UA"/>
        </a:p>
      </dgm:t>
    </dgm:pt>
    <dgm:pt modelId="{85FFD9B3-850F-492E-B2F4-22AF3D3CCA2E}">
      <dgm:prSet phldrT="[Текст]"/>
      <dgm:spPr>
        <a:solidFill>
          <a:srgbClr val="00B0F0"/>
        </a:solidFill>
      </dgm:spPr>
      <dgm:t>
        <a:bodyPr/>
        <a:lstStyle/>
        <a:p>
          <a:r>
            <a:rPr lang="ru-RU"/>
            <a:t>Еколог</a:t>
          </a:r>
          <a:r>
            <a:rPr lang="uk-UA"/>
            <a:t>ія</a:t>
          </a:r>
        </a:p>
      </dgm:t>
    </dgm:pt>
    <dgm:pt modelId="{1F716F7C-FB26-418D-B31E-7A2FA6CF8BDA}" type="parTrans" cxnId="{83E6DDB1-6944-46B9-9C3C-83284895BC77}">
      <dgm:prSet/>
      <dgm:spPr/>
      <dgm:t>
        <a:bodyPr/>
        <a:lstStyle/>
        <a:p>
          <a:endParaRPr lang="uk-UA"/>
        </a:p>
      </dgm:t>
    </dgm:pt>
    <dgm:pt modelId="{15227785-310E-4350-82C4-2AC1ED28C95E}" type="sibTrans" cxnId="{83E6DDB1-6944-46B9-9C3C-83284895BC77}">
      <dgm:prSet/>
      <dgm:spPr/>
      <dgm:t>
        <a:bodyPr/>
        <a:lstStyle/>
        <a:p>
          <a:endParaRPr lang="uk-UA"/>
        </a:p>
      </dgm:t>
    </dgm:pt>
    <dgm:pt modelId="{5ABAD5CF-413C-4C47-B7C4-D642609C1DDC}">
      <dgm:prSet phldrT="[Текст]"/>
      <dgm:spPr/>
      <dgm:t>
        <a:bodyPr/>
        <a:lstStyle/>
        <a:p>
          <a:r>
            <a:rPr lang="uk-UA"/>
            <a:t>Якість</a:t>
          </a:r>
        </a:p>
      </dgm:t>
    </dgm:pt>
    <dgm:pt modelId="{CB7D42E0-EABF-4260-AFD8-1C603EAE5DDA}" type="parTrans" cxnId="{D061C858-F60D-43DE-AB87-0C950689CD56}">
      <dgm:prSet/>
      <dgm:spPr/>
      <dgm:t>
        <a:bodyPr/>
        <a:lstStyle/>
        <a:p>
          <a:endParaRPr lang="uk-UA"/>
        </a:p>
      </dgm:t>
    </dgm:pt>
    <dgm:pt modelId="{A97F0EC8-BCC4-4434-B7C6-9A221269CF33}" type="sibTrans" cxnId="{D061C858-F60D-43DE-AB87-0C950689CD56}">
      <dgm:prSet/>
      <dgm:spPr/>
      <dgm:t>
        <a:bodyPr/>
        <a:lstStyle/>
        <a:p>
          <a:endParaRPr lang="uk-UA"/>
        </a:p>
      </dgm:t>
    </dgm:pt>
    <dgm:pt modelId="{BFF16C5C-C768-40E3-8B34-E29E1E0416E9}">
      <dgm:prSet phldrT="[Текст]"/>
      <dgm:spPr>
        <a:solidFill>
          <a:srgbClr val="92D050"/>
        </a:solidFill>
      </dgm:spPr>
      <dgm:t>
        <a:bodyPr/>
        <a:lstStyle/>
        <a:p>
          <a:r>
            <a:rPr lang="uk-UA"/>
            <a:t>Економіка</a:t>
          </a:r>
        </a:p>
      </dgm:t>
    </dgm:pt>
    <dgm:pt modelId="{3308F21E-77C6-41E8-A072-2F8FC92441B5}" type="parTrans" cxnId="{0F66EA6F-D17E-4134-A85E-86F1A99E9E87}">
      <dgm:prSet/>
      <dgm:spPr/>
      <dgm:t>
        <a:bodyPr/>
        <a:lstStyle/>
        <a:p>
          <a:endParaRPr lang="uk-UA"/>
        </a:p>
      </dgm:t>
    </dgm:pt>
    <dgm:pt modelId="{4852A3C5-9C31-40AD-9FF4-59A7E4421E2F}" type="sibTrans" cxnId="{0F66EA6F-D17E-4134-A85E-86F1A99E9E87}">
      <dgm:prSet/>
      <dgm:spPr/>
      <dgm:t>
        <a:bodyPr/>
        <a:lstStyle/>
        <a:p>
          <a:endParaRPr lang="uk-UA"/>
        </a:p>
      </dgm:t>
    </dgm:pt>
    <dgm:pt modelId="{94DDB9F5-9A0D-4754-9C2D-CACE50B33C92}">
      <dgm:prSet phldrT="[Текст]"/>
      <dgm:spPr>
        <a:solidFill>
          <a:srgbClr val="7030A0"/>
        </a:solidFill>
      </dgm:spPr>
      <dgm:t>
        <a:bodyPr/>
        <a:lstStyle/>
        <a:p>
          <a:r>
            <a:rPr lang="uk-UA"/>
            <a:t>Житло</a:t>
          </a:r>
        </a:p>
      </dgm:t>
    </dgm:pt>
    <dgm:pt modelId="{B109DD61-B85C-4183-9DEA-81F66137D3DE}" type="parTrans" cxnId="{31331CB8-F890-41E8-ACBD-BC10D546FC48}">
      <dgm:prSet/>
      <dgm:spPr/>
      <dgm:t>
        <a:bodyPr/>
        <a:lstStyle/>
        <a:p>
          <a:endParaRPr lang="uk-UA"/>
        </a:p>
      </dgm:t>
    </dgm:pt>
    <dgm:pt modelId="{6CB5C831-40EE-469F-A1B0-60FA1A8A7BDE}" type="sibTrans" cxnId="{31331CB8-F890-41E8-ACBD-BC10D546FC48}">
      <dgm:prSet/>
      <dgm:spPr/>
      <dgm:t>
        <a:bodyPr/>
        <a:lstStyle/>
        <a:p>
          <a:endParaRPr lang="uk-UA"/>
        </a:p>
      </dgm:t>
    </dgm:pt>
    <dgm:pt modelId="{7630ADD1-C963-41D3-A6D2-1B6131274A82}">
      <dgm:prSet phldrT="[Текст]"/>
      <dgm:spPr>
        <a:solidFill>
          <a:schemeClr val="accent2">
            <a:lumMod val="60000"/>
            <a:lumOff val="40000"/>
          </a:schemeClr>
        </a:solidFill>
      </dgm:spPr>
      <dgm:t>
        <a:bodyPr/>
        <a:lstStyle/>
        <a:p>
          <a:r>
            <a:rPr lang="uk-UA"/>
            <a:t>Соціальний захист</a:t>
          </a:r>
        </a:p>
      </dgm:t>
    </dgm:pt>
    <dgm:pt modelId="{C15450E0-6C4D-446F-B3CC-6680709B00F1}" type="parTrans" cxnId="{DBF135E1-E563-494D-92D4-E1D7BDF1EDAC}">
      <dgm:prSet/>
      <dgm:spPr/>
      <dgm:t>
        <a:bodyPr/>
        <a:lstStyle/>
        <a:p>
          <a:endParaRPr lang="uk-UA"/>
        </a:p>
      </dgm:t>
    </dgm:pt>
    <dgm:pt modelId="{AAF8A88A-E629-4312-8508-DDD1E4A53362}" type="sibTrans" cxnId="{DBF135E1-E563-494D-92D4-E1D7BDF1EDAC}">
      <dgm:prSet/>
      <dgm:spPr/>
      <dgm:t>
        <a:bodyPr/>
        <a:lstStyle/>
        <a:p>
          <a:endParaRPr lang="uk-UA"/>
        </a:p>
      </dgm:t>
    </dgm:pt>
    <dgm:pt modelId="{A325BC1B-FF8F-44FC-AF66-6360C785E06D}" type="pres">
      <dgm:prSet presAssocID="{C0BADC0F-75D4-46CF-A7B1-206EA6CD8B16}" presName="cycle" presStyleCnt="0">
        <dgm:presLayoutVars>
          <dgm:dir/>
          <dgm:resizeHandles val="exact"/>
        </dgm:presLayoutVars>
      </dgm:prSet>
      <dgm:spPr/>
      <dgm:t>
        <a:bodyPr/>
        <a:lstStyle/>
        <a:p>
          <a:endParaRPr lang="uk-UA"/>
        </a:p>
      </dgm:t>
    </dgm:pt>
    <dgm:pt modelId="{63650522-82CC-4A8C-970C-C24297BC8383}" type="pres">
      <dgm:prSet presAssocID="{AB173C03-88C8-4093-9D13-EA7854E5DD66}" presName="node" presStyleLbl="node1" presStyleIdx="0" presStyleCnt="8">
        <dgm:presLayoutVars>
          <dgm:bulletEnabled val="1"/>
        </dgm:presLayoutVars>
      </dgm:prSet>
      <dgm:spPr/>
      <dgm:t>
        <a:bodyPr/>
        <a:lstStyle/>
        <a:p>
          <a:endParaRPr lang="uk-UA"/>
        </a:p>
      </dgm:t>
    </dgm:pt>
    <dgm:pt modelId="{363C23EC-B6FD-447E-983A-3037EC29CE29}" type="pres">
      <dgm:prSet presAssocID="{377EC435-3705-4234-A0AA-73E98D793BF8}" presName="sibTrans" presStyleLbl="sibTrans2D1" presStyleIdx="0" presStyleCnt="8"/>
      <dgm:spPr/>
      <dgm:t>
        <a:bodyPr/>
        <a:lstStyle/>
        <a:p>
          <a:endParaRPr lang="uk-UA"/>
        </a:p>
      </dgm:t>
    </dgm:pt>
    <dgm:pt modelId="{A1956B87-50FD-41EA-A204-9D645A29611C}" type="pres">
      <dgm:prSet presAssocID="{377EC435-3705-4234-A0AA-73E98D793BF8}" presName="connectorText" presStyleLbl="sibTrans2D1" presStyleIdx="0" presStyleCnt="8"/>
      <dgm:spPr/>
      <dgm:t>
        <a:bodyPr/>
        <a:lstStyle/>
        <a:p>
          <a:endParaRPr lang="uk-UA"/>
        </a:p>
      </dgm:t>
    </dgm:pt>
    <dgm:pt modelId="{1018540D-5F7E-4EB8-9095-4FFEA8314D93}" type="pres">
      <dgm:prSet presAssocID="{25C4217C-598C-4143-B1F4-F81EB31CAE6F}" presName="node" presStyleLbl="node1" presStyleIdx="1" presStyleCnt="8">
        <dgm:presLayoutVars>
          <dgm:bulletEnabled val="1"/>
        </dgm:presLayoutVars>
      </dgm:prSet>
      <dgm:spPr/>
      <dgm:t>
        <a:bodyPr/>
        <a:lstStyle/>
        <a:p>
          <a:endParaRPr lang="uk-UA"/>
        </a:p>
      </dgm:t>
    </dgm:pt>
    <dgm:pt modelId="{12FC731A-D40F-4B51-B635-A7CD86AD4D75}" type="pres">
      <dgm:prSet presAssocID="{3B718CB6-ED92-4888-9DD6-B364806D57CD}" presName="sibTrans" presStyleLbl="sibTrans2D1" presStyleIdx="1" presStyleCnt="8"/>
      <dgm:spPr/>
      <dgm:t>
        <a:bodyPr/>
        <a:lstStyle/>
        <a:p>
          <a:endParaRPr lang="uk-UA"/>
        </a:p>
      </dgm:t>
    </dgm:pt>
    <dgm:pt modelId="{0CCC3DC2-CC31-400E-8325-B271C53A8EBA}" type="pres">
      <dgm:prSet presAssocID="{3B718CB6-ED92-4888-9DD6-B364806D57CD}" presName="connectorText" presStyleLbl="sibTrans2D1" presStyleIdx="1" presStyleCnt="8"/>
      <dgm:spPr/>
      <dgm:t>
        <a:bodyPr/>
        <a:lstStyle/>
        <a:p>
          <a:endParaRPr lang="uk-UA"/>
        </a:p>
      </dgm:t>
    </dgm:pt>
    <dgm:pt modelId="{5BA10C4B-8C74-4CC5-8D96-53E4D4A6C1B4}" type="pres">
      <dgm:prSet presAssocID="{B3617D35-6426-48B2-9151-9C94F0225313}" presName="node" presStyleLbl="node1" presStyleIdx="2" presStyleCnt="8" custRadScaleRad="101165" custRadScaleInc="-977">
        <dgm:presLayoutVars>
          <dgm:bulletEnabled val="1"/>
        </dgm:presLayoutVars>
      </dgm:prSet>
      <dgm:spPr/>
      <dgm:t>
        <a:bodyPr/>
        <a:lstStyle/>
        <a:p>
          <a:endParaRPr lang="uk-UA"/>
        </a:p>
      </dgm:t>
    </dgm:pt>
    <dgm:pt modelId="{D73A6A5C-3822-4B9B-A293-849497B296F7}" type="pres">
      <dgm:prSet presAssocID="{CF72537F-C0B1-4CEC-B776-AC474142A158}" presName="sibTrans" presStyleLbl="sibTrans2D1" presStyleIdx="2" presStyleCnt="8"/>
      <dgm:spPr/>
      <dgm:t>
        <a:bodyPr/>
        <a:lstStyle/>
        <a:p>
          <a:endParaRPr lang="uk-UA"/>
        </a:p>
      </dgm:t>
    </dgm:pt>
    <dgm:pt modelId="{0CEF987D-D3D8-4290-9027-41CE601E6B52}" type="pres">
      <dgm:prSet presAssocID="{CF72537F-C0B1-4CEC-B776-AC474142A158}" presName="connectorText" presStyleLbl="sibTrans2D1" presStyleIdx="2" presStyleCnt="8"/>
      <dgm:spPr/>
      <dgm:t>
        <a:bodyPr/>
        <a:lstStyle/>
        <a:p>
          <a:endParaRPr lang="uk-UA"/>
        </a:p>
      </dgm:t>
    </dgm:pt>
    <dgm:pt modelId="{8FF288E4-05D9-4CBF-AC2F-5A37702DD1CE}" type="pres">
      <dgm:prSet presAssocID="{85FFD9B3-850F-492E-B2F4-22AF3D3CCA2E}" presName="node" presStyleLbl="node1" presStyleIdx="3" presStyleCnt="8">
        <dgm:presLayoutVars>
          <dgm:bulletEnabled val="1"/>
        </dgm:presLayoutVars>
      </dgm:prSet>
      <dgm:spPr/>
      <dgm:t>
        <a:bodyPr/>
        <a:lstStyle/>
        <a:p>
          <a:endParaRPr lang="uk-UA"/>
        </a:p>
      </dgm:t>
    </dgm:pt>
    <dgm:pt modelId="{65DAC63C-391D-4DD5-8557-E0BC51DB48C8}" type="pres">
      <dgm:prSet presAssocID="{15227785-310E-4350-82C4-2AC1ED28C95E}" presName="sibTrans" presStyleLbl="sibTrans2D1" presStyleIdx="3" presStyleCnt="8"/>
      <dgm:spPr/>
      <dgm:t>
        <a:bodyPr/>
        <a:lstStyle/>
        <a:p>
          <a:endParaRPr lang="uk-UA"/>
        </a:p>
      </dgm:t>
    </dgm:pt>
    <dgm:pt modelId="{6D144AD1-7F95-41ED-A537-EE6DA161355A}" type="pres">
      <dgm:prSet presAssocID="{15227785-310E-4350-82C4-2AC1ED28C95E}" presName="connectorText" presStyleLbl="sibTrans2D1" presStyleIdx="3" presStyleCnt="8"/>
      <dgm:spPr/>
      <dgm:t>
        <a:bodyPr/>
        <a:lstStyle/>
        <a:p>
          <a:endParaRPr lang="uk-UA"/>
        </a:p>
      </dgm:t>
    </dgm:pt>
    <dgm:pt modelId="{74F06F6E-550A-4169-9028-B85B46C8CB56}" type="pres">
      <dgm:prSet presAssocID="{BFF16C5C-C768-40E3-8B34-E29E1E0416E9}" presName="node" presStyleLbl="node1" presStyleIdx="4" presStyleCnt="8">
        <dgm:presLayoutVars>
          <dgm:bulletEnabled val="1"/>
        </dgm:presLayoutVars>
      </dgm:prSet>
      <dgm:spPr/>
      <dgm:t>
        <a:bodyPr/>
        <a:lstStyle/>
        <a:p>
          <a:endParaRPr lang="uk-UA"/>
        </a:p>
      </dgm:t>
    </dgm:pt>
    <dgm:pt modelId="{E39C2918-854A-4E8A-8D23-8FFB6B238D85}" type="pres">
      <dgm:prSet presAssocID="{4852A3C5-9C31-40AD-9FF4-59A7E4421E2F}" presName="sibTrans" presStyleLbl="sibTrans2D1" presStyleIdx="4" presStyleCnt="8"/>
      <dgm:spPr/>
      <dgm:t>
        <a:bodyPr/>
        <a:lstStyle/>
        <a:p>
          <a:endParaRPr lang="uk-UA"/>
        </a:p>
      </dgm:t>
    </dgm:pt>
    <dgm:pt modelId="{9D0DBAAE-71BF-4087-9994-D3411E9A6688}" type="pres">
      <dgm:prSet presAssocID="{4852A3C5-9C31-40AD-9FF4-59A7E4421E2F}" presName="connectorText" presStyleLbl="sibTrans2D1" presStyleIdx="4" presStyleCnt="8"/>
      <dgm:spPr/>
      <dgm:t>
        <a:bodyPr/>
        <a:lstStyle/>
        <a:p>
          <a:endParaRPr lang="uk-UA"/>
        </a:p>
      </dgm:t>
    </dgm:pt>
    <dgm:pt modelId="{C092A0EB-C847-4600-A62F-464E6C44285C}" type="pres">
      <dgm:prSet presAssocID="{94DDB9F5-9A0D-4754-9C2D-CACE50B33C92}" presName="node" presStyleLbl="node1" presStyleIdx="5" presStyleCnt="8">
        <dgm:presLayoutVars>
          <dgm:bulletEnabled val="1"/>
        </dgm:presLayoutVars>
      </dgm:prSet>
      <dgm:spPr/>
      <dgm:t>
        <a:bodyPr/>
        <a:lstStyle/>
        <a:p>
          <a:endParaRPr lang="uk-UA"/>
        </a:p>
      </dgm:t>
    </dgm:pt>
    <dgm:pt modelId="{8865BC36-0317-4EF1-91E5-663C1EB2E07F}" type="pres">
      <dgm:prSet presAssocID="{6CB5C831-40EE-469F-A1B0-60FA1A8A7BDE}" presName="sibTrans" presStyleLbl="sibTrans2D1" presStyleIdx="5" presStyleCnt="8"/>
      <dgm:spPr/>
      <dgm:t>
        <a:bodyPr/>
        <a:lstStyle/>
        <a:p>
          <a:endParaRPr lang="uk-UA"/>
        </a:p>
      </dgm:t>
    </dgm:pt>
    <dgm:pt modelId="{2C4254EF-3713-4256-85E1-A09BF9F7ED12}" type="pres">
      <dgm:prSet presAssocID="{6CB5C831-40EE-469F-A1B0-60FA1A8A7BDE}" presName="connectorText" presStyleLbl="sibTrans2D1" presStyleIdx="5" presStyleCnt="8"/>
      <dgm:spPr/>
      <dgm:t>
        <a:bodyPr/>
        <a:lstStyle/>
        <a:p>
          <a:endParaRPr lang="uk-UA"/>
        </a:p>
      </dgm:t>
    </dgm:pt>
    <dgm:pt modelId="{90DEE045-3694-4049-947D-A5D0F19A326C}" type="pres">
      <dgm:prSet presAssocID="{7630ADD1-C963-41D3-A6D2-1B6131274A82}" presName="node" presStyleLbl="node1" presStyleIdx="6" presStyleCnt="8">
        <dgm:presLayoutVars>
          <dgm:bulletEnabled val="1"/>
        </dgm:presLayoutVars>
      </dgm:prSet>
      <dgm:spPr/>
      <dgm:t>
        <a:bodyPr/>
        <a:lstStyle/>
        <a:p>
          <a:endParaRPr lang="uk-UA"/>
        </a:p>
      </dgm:t>
    </dgm:pt>
    <dgm:pt modelId="{456E03BE-4DD3-4FEF-B0B3-9F0C3056F597}" type="pres">
      <dgm:prSet presAssocID="{AAF8A88A-E629-4312-8508-DDD1E4A53362}" presName="sibTrans" presStyleLbl="sibTrans2D1" presStyleIdx="6" presStyleCnt="8"/>
      <dgm:spPr/>
      <dgm:t>
        <a:bodyPr/>
        <a:lstStyle/>
        <a:p>
          <a:endParaRPr lang="uk-UA"/>
        </a:p>
      </dgm:t>
    </dgm:pt>
    <dgm:pt modelId="{161472F8-6F72-49B6-A9FE-C6F18A783A62}" type="pres">
      <dgm:prSet presAssocID="{AAF8A88A-E629-4312-8508-DDD1E4A53362}" presName="connectorText" presStyleLbl="sibTrans2D1" presStyleIdx="6" presStyleCnt="8"/>
      <dgm:spPr/>
      <dgm:t>
        <a:bodyPr/>
        <a:lstStyle/>
        <a:p>
          <a:endParaRPr lang="uk-UA"/>
        </a:p>
      </dgm:t>
    </dgm:pt>
    <dgm:pt modelId="{B942BCE6-A728-41CD-9133-14AC9C100500}" type="pres">
      <dgm:prSet presAssocID="{5ABAD5CF-413C-4C47-B7C4-D642609C1DDC}" presName="node" presStyleLbl="node1" presStyleIdx="7" presStyleCnt="8">
        <dgm:presLayoutVars>
          <dgm:bulletEnabled val="1"/>
        </dgm:presLayoutVars>
      </dgm:prSet>
      <dgm:spPr/>
      <dgm:t>
        <a:bodyPr/>
        <a:lstStyle/>
        <a:p>
          <a:endParaRPr lang="uk-UA"/>
        </a:p>
      </dgm:t>
    </dgm:pt>
    <dgm:pt modelId="{43A0B244-0A47-460F-A862-6DE5B46F7623}" type="pres">
      <dgm:prSet presAssocID="{A97F0EC8-BCC4-4434-B7C6-9A221269CF33}" presName="sibTrans" presStyleLbl="sibTrans2D1" presStyleIdx="7" presStyleCnt="8"/>
      <dgm:spPr/>
      <dgm:t>
        <a:bodyPr/>
        <a:lstStyle/>
        <a:p>
          <a:endParaRPr lang="uk-UA"/>
        </a:p>
      </dgm:t>
    </dgm:pt>
    <dgm:pt modelId="{4B37E73F-A6BC-4B15-8F4F-8F85B8FB8C45}" type="pres">
      <dgm:prSet presAssocID="{A97F0EC8-BCC4-4434-B7C6-9A221269CF33}" presName="connectorText" presStyleLbl="sibTrans2D1" presStyleIdx="7" presStyleCnt="8"/>
      <dgm:spPr/>
      <dgm:t>
        <a:bodyPr/>
        <a:lstStyle/>
        <a:p>
          <a:endParaRPr lang="uk-UA"/>
        </a:p>
      </dgm:t>
    </dgm:pt>
  </dgm:ptLst>
  <dgm:cxnLst>
    <dgm:cxn modelId="{554523AE-322F-4CFB-9623-C0665C9A29BD}" type="presOf" srcId="{C0BADC0F-75D4-46CF-A7B1-206EA6CD8B16}" destId="{A325BC1B-FF8F-44FC-AF66-6360C785E06D}" srcOrd="0" destOrd="0" presId="urn:microsoft.com/office/officeart/2005/8/layout/cycle2"/>
    <dgm:cxn modelId="{DB06D893-FFAB-4386-8553-CFDB4A92A5CD}" type="presOf" srcId="{4852A3C5-9C31-40AD-9FF4-59A7E4421E2F}" destId="{9D0DBAAE-71BF-4087-9994-D3411E9A6688}" srcOrd="1" destOrd="0" presId="urn:microsoft.com/office/officeart/2005/8/layout/cycle2"/>
    <dgm:cxn modelId="{2AC7838D-7C4C-4BAC-8D10-11E70D8B17E1}" srcId="{C0BADC0F-75D4-46CF-A7B1-206EA6CD8B16}" destId="{AB173C03-88C8-4093-9D13-EA7854E5DD66}" srcOrd="0" destOrd="0" parTransId="{DD7400EC-CCCC-4713-8370-C35DD75E71ED}" sibTransId="{377EC435-3705-4234-A0AA-73E98D793BF8}"/>
    <dgm:cxn modelId="{DD6614DC-4480-4411-9AC7-1EC8626BAC93}" type="presOf" srcId="{3B718CB6-ED92-4888-9DD6-B364806D57CD}" destId="{12FC731A-D40F-4B51-B635-A7CD86AD4D75}" srcOrd="0" destOrd="0" presId="urn:microsoft.com/office/officeart/2005/8/layout/cycle2"/>
    <dgm:cxn modelId="{83E6DDB1-6944-46B9-9C3C-83284895BC77}" srcId="{C0BADC0F-75D4-46CF-A7B1-206EA6CD8B16}" destId="{85FFD9B3-850F-492E-B2F4-22AF3D3CCA2E}" srcOrd="3" destOrd="0" parTransId="{1F716F7C-FB26-418D-B31E-7A2FA6CF8BDA}" sibTransId="{15227785-310E-4350-82C4-2AC1ED28C95E}"/>
    <dgm:cxn modelId="{BE02D656-588E-4C96-8385-0A3398E03E59}" type="presOf" srcId="{7630ADD1-C963-41D3-A6D2-1B6131274A82}" destId="{90DEE045-3694-4049-947D-A5D0F19A326C}" srcOrd="0" destOrd="0" presId="urn:microsoft.com/office/officeart/2005/8/layout/cycle2"/>
    <dgm:cxn modelId="{9DE76428-FD9E-4FB2-B22E-E872B40B6B38}" type="presOf" srcId="{15227785-310E-4350-82C4-2AC1ED28C95E}" destId="{65DAC63C-391D-4DD5-8557-E0BC51DB48C8}" srcOrd="0" destOrd="0" presId="urn:microsoft.com/office/officeart/2005/8/layout/cycle2"/>
    <dgm:cxn modelId="{68962492-0539-4382-8022-375BF5CCDE61}" type="presOf" srcId="{CF72537F-C0B1-4CEC-B776-AC474142A158}" destId="{D73A6A5C-3822-4B9B-A293-849497B296F7}" srcOrd="0" destOrd="0" presId="urn:microsoft.com/office/officeart/2005/8/layout/cycle2"/>
    <dgm:cxn modelId="{EAD5D507-4ED7-4585-AE7D-268828CCFD4B}" type="presOf" srcId="{AAF8A88A-E629-4312-8508-DDD1E4A53362}" destId="{456E03BE-4DD3-4FEF-B0B3-9F0C3056F597}" srcOrd="0" destOrd="0" presId="urn:microsoft.com/office/officeart/2005/8/layout/cycle2"/>
    <dgm:cxn modelId="{AAE8B4FF-0A7C-4972-AA23-2FC06DCB2A63}" type="presOf" srcId="{AAF8A88A-E629-4312-8508-DDD1E4A53362}" destId="{161472F8-6F72-49B6-A9FE-C6F18A783A62}" srcOrd="1" destOrd="0" presId="urn:microsoft.com/office/officeart/2005/8/layout/cycle2"/>
    <dgm:cxn modelId="{34B445AB-EEEE-40F2-B1B8-0D3045EED93B}" type="presOf" srcId="{A97F0EC8-BCC4-4434-B7C6-9A221269CF33}" destId="{43A0B244-0A47-460F-A862-6DE5B46F7623}" srcOrd="0" destOrd="0" presId="urn:microsoft.com/office/officeart/2005/8/layout/cycle2"/>
    <dgm:cxn modelId="{6639297C-A996-4449-BD4D-DCB575EFBD5E}" srcId="{C0BADC0F-75D4-46CF-A7B1-206EA6CD8B16}" destId="{25C4217C-598C-4143-B1F4-F81EB31CAE6F}" srcOrd="1" destOrd="0" parTransId="{DCB011F1-EB2D-4EE3-A605-03C0382549C2}" sibTransId="{3B718CB6-ED92-4888-9DD6-B364806D57CD}"/>
    <dgm:cxn modelId="{B54D1CE7-3A67-4A85-AE40-77845319CC4E}" type="presOf" srcId="{BFF16C5C-C768-40E3-8B34-E29E1E0416E9}" destId="{74F06F6E-550A-4169-9028-B85B46C8CB56}" srcOrd="0" destOrd="0" presId="urn:microsoft.com/office/officeart/2005/8/layout/cycle2"/>
    <dgm:cxn modelId="{DBF135E1-E563-494D-92D4-E1D7BDF1EDAC}" srcId="{C0BADC0F-75D4-46CF-A7B1-206EA6CD8B16}" destId="{7630ADD1-C963-41D3-A6D2-1B6131274A82}" srcOrd="6" destOrd="0" parTransId="{C15450E0-6C4D-446F-B3CC-6680709B00F1}" sibTransId="{AAF8A88A-E629-4312-8508-DDD1E4A53362}"/>
    <dgm:cxn modelId="{D061C858-F60D-43DE-AB87-0C950689CD56}" srcId="{C0BADC0F-75D4-46CF-A7B1-206EA6CD8B16}" destId="{5ABAD5CF-413C-4C47-B7C4-D642609C1DDC}" srcOrd="7" destOrd="0" parTransId="{CB7D42E0-EABF-4260-AFD8-1C603EAE5DDA}" sibTransId="{A97F0EC8-BCC4-4434-B7C6-9A221269CF33}"/>
    <dgm:cxn modelId="{FEB086A4-4F01-4F43-8985-64387E77766A}" type="presOf" srcId="{CF72537F-C0B1-4CEC-B776-AC474142A158}" destId="{0CEF987D-D3D8-4290-9027-41CE601E6B52}" srcOrd="1" destOrd="0" presId="urn:microsoft.com/office/officeart/2005/8/layout/cycle2"/>
    <dgm:cxn modelId="{BA0CB8FA-3F5B-48B8-ACF3-52D7C8D4B7DF}" type="presOf" srcId="{B3617D35-6426-48B2-9151-9C94F0225313}" destId="{5BA10C4B-8C74-4CC5-8D96-53E4D4A6C1B4}" srcOrd="0" destOrd="0" presId="urn:microsoft.com/office/officeart/2005/8/layout/cycle2"/>
    <dgm:cxn modelId="{1CF2D6C0-D95B-401F-BE0A-AB304A4568B4}" srcId="{C0BADC0F-75D4-46CF-A7B1-206EA6CD8B16}" destId="{B3617D35-6426-48B2-9151-9C94F0225313}" srcOrd="2" destOrd="0" parTransId="{66CED819-DD50-4220-8D20-8E830FA3404B}" sibTransId="{CF72537F-C0B1-4CEC-B776-AC474142A158}"/>
    <dgm:cxn modelId="{0C9114B0-FDFB-4872-8777-CD18FFF20A61}" type="presOf" srcId="{6CB5C831-40EE-469F-A1B0-60FA1A8A7BDE}" destId="{2C4254EF-3713-4256-85E1-A09BF9F7ED12}" srcOrd="1" destOrd="0" presId="urn:microsoft.com/office/officeart/2005/8/layout/cycle2"/>
    <dgm:cxn modelId="{EEB35095-6FE0-46C4-8B24-BBA820F4F682}" type="presOf" srcId="{94DDB9F5-9A0D-4754-9C2D-CACE50B33C92}" destId="{C092A0EB-C847-4600-A62F-464E6C44285C}" srcOrd="0" destOrd="0" presId="urn:microsoft.com/office/officeart/2005/8/layout/cycle2"/>
    <dgm:cxn modelId="{2B371ECF-FB55-4FE1-A0C2-8C80E6B86B2B}" type="presOf" srcId="{6CB5C831-40EE-469F-A1B0-60FA1A8A7BDE}" destId="{8865BC36-0317-4EF1-91E5-663C1EB2E07F}" srcOrd="0" destOrd="0" presId="urn:microsoft.com/office/officeart/2005/8/layout/cycle2"/>
    <dgm:cxn modelId="{4C0E0084-7714-441B-92FE-9AA8F31AB96F}" type="presOf" srcId="{4852A3C5-9C31-40AD-9FF4-59A7E4421E2F}" destId="{E39C2918-854A-4E8A-8D23-8FFB6B238D85}" srcOrd="0" destOrd="0" presId="urn:microsoft.com/office/officeart/2005/8/layout/cycle2"/>
    <dgm:cxn modelId="{8D2469A0-3D69-4E19-A700-B2469F365075}" type="presOf" srcId="{15227785-310E-4350-82C4-2AC1ED28C95E}" destId="{6D144AD1-7F95-41ED-A537-EE6DA161355A}" srcOrd="1" destOrd="0" presId="urn:microsoft.com/office/officeart/2005/8/layout/cycle2"/>
    <dgm:cxn modelId="{82630EC7-D668-467B-A2DB-2875570902F4}" type="presOf" srcId="{85FFD9B3-850F-492E-B2F4-22AF3D3CCA2E}" destId="{8FF288E4-05D9-4CBF-AC2F-5A37702DD1CE}" srcOrd="0" destOrd="0" presId="urn:microsoft.com/office/officeart/2005/8/layout/cycle2"/>
    <dgm:cxn modelId="{952F9080-55F9-41B2-8B99-C035F8543713}" type="presOf" srcId="{5ABAD5CF-413C-4C47-B7C4-D642609C1DDC}" destId="{B942BCE6-A728-41CD-9133-14AC9C100500}" srcOrd="0" destOrd="0" presId="urn:microsoft.com/office/officeart/2005/8/layout/cycle2"/>
    <dgm:cxn modelId="{31331CB8-F890-41E8-ACBD-BC10D546FC48}" srcId="{C0BADC0F-75D4-46CF-A7B1-206EA6CD8B16}" destId="{94DDB9F5-9A0D-4754-9C2D-CACE50B33C92}" srcOrd="5" destOrd="0" parTransId="{B109DD61-B85C-4183-9DEA-81F66137D3DE}" sibTransId="{6CB5C831-40EE-469F-A1B0-60FA1A8A7BDE}"/>
    <dgm:cxn modelId="{60A3AC13-12F3-4CEC-8CE2-EBCA302A4F2E}" type="presOf" srcId="{25C4217C-598C-4143-B1F4-F81EB31CAE6F}" destId="{1018540D-5F7E-4EB8-9095-4FFEA8314D93}" srcOrd="0" destOrd="0" presId="urn:microsoft.com/office/officeart/2005/8/layout/cycle2"/>
    <dgm:cxn modelId="{4047075D-2AAB-4BAE-AF66-25E1E4E0EC54}" type="presOf" srcId="{377EC435-3705-4234-A0AA-73E98D793BF8}" destId="{363C23EC-B6FD-447E-983A-3037EC29CE29}" srcOrd="0" destOrd="0" presId="urn:microsoft.com/office/officeart/2005/8/layout/cycle2"/>
    <dgm:cxn modelId="{0F66EA6F-D17E-4134-A85E-86F1A99E9E87}" srcId="{C0BADC0F-75D4-46CF-A7B1-206EA6CD8B16}" destId="{BFF16C5C-C768-40E3-8B34-E29E1E0416E9}" srcOrd="4" destOrd="0" parTransId="{3308F21E-77C6-41E8-A072-2F8FC92441B5}" sibTransId="{4852A3C5-9C31-40AD-9FF4-59A7E4421E2F}"/>
    <dgm:cxn modelId="{B04BE05E-A488-40B7-9CB6-388747388785}" type="presOf" srcId="{A97F0EC8-BCC4-4434-B7C6-9A221269CF33}" destId="{4B37E73F-A6BC-4B15-8F4F-8F85B8FB8C45}" srcOrd="1" destOrd="0" presId="urn:microsoft.com/office/officeart/2005/8/layout/cycle2"/>
    <dgm:cxn modelId="{32EB10F6-B439-49A9-868E-49F0C7F7B155}" type="presOf" srcId="{AB173C03-88C8-4093-9D13-EA7854E5DD66}" destId="{63650522-82CC-4A8C-970C-C24297BC8383}" srcOrd="0" destOrd="0" presId="urn:microsoft.com/office/officeart/2005/8/layout/cycle2"/>
    <dgm:cxn modelId="{7C96EAB7-7BE1-4443-BDD1-B7D0C4D79110}" type="presOf" srcId="{3B718CB6-ED92-4888-9DD6-B364806D57CD}" destId="{0CCC3DC2-CC31-400E-8325-B271C53A8EBA}" srcOrd="1" destOrd="0" presId="urn:microsoft.com/office/officeart/2005/8/layout/cycle2"/>
    <dgm:cxn modelId="{9A784F58-A4EC-4615-9CAA-80B362155ABE}" type="presOf" srcId="{377EC435-3705-4234-A0AA-73E98D793BF8}" destId="{A1956B87-50FD-41EA-A204-9D645A29611C}" srcOrd="1" destOrd="0" presId="urn:microsoft.com/office/officeart/2005/8/layout/cycle2"/>
    <dgm:cxn modelId="{156CE131-47BB-415F-A1EE-BCDFD6E31FDE}" type="presParOf" srcId="{A325BC1B-FF8F-44FC-AF66-6360C785E06D}" destId="{63650522-82CC-4A8C-970C-C24297BC8383}" srcOrd="0" destOrd="0" presId="urn:microsoft.com/office/officeart/2005/8/layout/cycle2"/>
    <dgm:cxn modelId="{2B9537F4-CA6E-449F-82BB-00E860DACA72}" type="presParOf" srcId="{A325BC1B-FF8F-44FC-AF66-6360C785E06D}" destId="{363C23EC-B6FD-447E-983A-3037EC29CE29}" srcOrd="1" destOrd="0" presId="urn:microsoft.com/office/officeart/2005/8/layout/cycle2"/>
    <dgm:cxn modelId="{FD6A0A46-5203-429E-9FBD-826780A3F2D2}" type="presParOf" srcId="{363C23EC-B6FD-447E-983A-3037EC29CE29}" destId="{A1956B87-50FD-41EA-A204-9D645A29611C}" srcOrd="0" destOrd="0" presId="urn:microsoft.com/office/officeart/2005/8/layout/cycle2"/>
    <dgm:cxn modelId="{A3E03674-AD09-45EB-B732-500556755FFB}" type="presParOf" srcId="{A325BC1B-FF8F-44FC-AF66-6360C785E06D}" destId="{1018540D-5F7E-4EB8-9095-4FFEA8314D93}" srcOrd="2" destOrd="0" presId="urn:microsoft.com/office/officeart/2005/8/layout/cycle2"/>
    <dgm:cxn modelId="{32B55E76-68EA-4E40-9344-6DAC96BAD3B2}" type="presParOf" srcId="{A325BC1B-FF8F-44FC-AF66-6360C785E06D}" destId="{12FC731A-D40F-4B51-B635-A7CD86AD4D75}" srcOrd="3" destOrd="0" presId="urn:microsoft.com/office/officeart/2005/8/layout/cycle2"/>
    <dgm:cxn modelId="{DB3D01BE-0B7C-4DBC-9727-EF630FF2480E}" type="presParOf" srcId="{12FC731A-D40F-4B51-B635-A7CD86AD4D75}" destId="{0CCC3DC2-CC31-400E-8325-B271C53A8EBA}" srcOrd="0" destOrd="0" presId="urn:microsoft.com/office/officeart/2005/8/layout/cycle2"/>
    <dgm:cxn modelId="{79F7418E-AFA3-428D-AACA-EB8CAF93EF69}" type="presParOf" srcId="{A325BC1B-FF8F-44FC-AF66-6360C785E06D}" destId="{5BA10C4B-8C74-4CC5-8D96-53E4D4A6C1B4}" srcOrd="4" destOrd="0" presId="urn:microsoft.com/office/officeart/2005/8/layout/cycle2"/>
    <dgm:cxn modelId="{837341FE-540C-4FDC-9B9C-6BC8404BAC0F}" type="presParOf" srcId="{A325BC1B-FF8F-44FC-AF66-6360C785E06D}" destId="{D73A6A5C-3822-4B9B-A293-849497B296F7}" srcOrd="5" destOrd="0" presId="urn:microsoft.com/office/officeart/2005/8/layout/cycle2"/>
    <dgm:cxn modelId="{B8B71476-4595-4C4C-A6D3-7A3924B14855}" type="presParOf" srcId="{D73A6A5C-3822-4B9B-A293-849497B296F7}" destId="{0CEF987D-D3D8-4290-9027-41CE601E6B52}" srcOrd="0" destOrd="0" presId="urn:microsoft.com/office/officeart/2005/8/layout/cycle2"/>
    <dgm:cxn modelId="{0F9A7B73-CA52-4F1E-B804-2B187423E863}" type="presParOf" srcId="{A325BC1B-FF8F-44FC-AF66-6360C785E06D}" destId="{8FF288E4-05D9-4CBF-AC2F-5A37702DD1CE}" srcOrd="6" destOrd="0" presId="urn:microsoft.com/office/officeart/2005/8/layout/cycle2"/>
    <dgm:cxn modelId="{425F70DF-DE82-4CAA-A2D2-192AFC524D94}" type="presParOf" srcId="{A325BC1B-FF8F-44FC-AF66-6360C785E06D}" destId="{65DAC63C-391D-4DD5-8557-E0BC51DB48C8}" srcOrd="7" destOrd="0" presId="urn:microsoft.com/office/officeart/2005/8/layout/cycle2"/>
    <dgm:cxn modelId="{6216CC92-DD9F-4DB4-92F0-59617CE0CBB0}" type="presParOf" srcId="{65DAC63C-391D-4DD5-8557-E0BC51DB48C8}" destId="{6D144AD1-7F95-41ED-A537-EE6DA161355A}" srcOrd="0" destOrd="0" presId="urn:microsoft.com/office/officeart/2005/8/layout/cycle2"/>
    <dgm:cxn modelId="{1854951E-4DDE-41D7-B314-A223053F16AC}" type="presParOf" srcId="{A325BC1B-FF8F-44FC-AF66-6360C785E06D}" destId="{74F06F6E-550A-4169-9028-B85B46C8CB56}" srcOrd="8" destOrd="0" presId="urn:microsoft.com/office/officeart/2005/8/layout/cycle2"/>
    <dgm:cxn modelId="{7EB5C587-3844-498C-8F05-6D761CAB3682}" type="presParOf" srcId="{A325BC1B-FF8F-44FC-AF66-6360C785E06D}" destId="{E39C2918-854A-4E8A-8D23-8FFB6B238D85}" srcOrd="9" destOrd="0" presId="urn:microsoft.com/office/officeart/2005/8/layout/cycle2"/>
    <dgm:cxn modelId="{5BD7A933-D51E-4E8F-A6CB-E4B139612A7F}" type="presParOf" srcId="{E39C2918-854A-4E8A-8D23-8FFB6B238D85}" destId="{9D0DBAAE-71BF-4087-9994-D3411E9A6688}" srcOrd="0" destOrd="0" presId="urn:microsoft.com/office/officeart/2005/8/layout/cycle2"/>
    <dgm:cxn modelId="{67867E32-BE7A-4509-849A-5460FBEEF003}" type="presParOf" srcId="{A325BC1B-FF8F-44FC-AF66-6360C785E06D}" destId="{C092A0EB-C847-4600-A62F-464E6C44285C}" srcOrd="10" destOrd="0" presId="urn:microsoft.com/office/officeart/2005/8/layout/cycle2"/>
    <dgm:cxn modelId="{15500729-0048-4988-8020-34FF2B22DAED}" type="presParOf" srcId="{A325BC1B-FF8F-44FC-AF66-6360C785E06D}" destId="{8865BC36-0317-4EF1-91E5-663C1EB2E07F}" srcOrd="11" destOrd="0" presId="urn:microsoft.com/office/officeart/2005/8/layout/cycle2"/>
    <dgm:cxn modelId="{25C26887-B56E-4836-BEB5-5A71466E94BC}" type="presParOf" srcId="{8865BC36-0317-4EF1-91E5-663C1EB2E07F}" destId="{2C4254EF-3713-4256-85E1-A09BF9F7ED12}" srcOrd="0" destOrd="0" presId="urn:microsoft.com/office/officeart/2005/8/layout/cycle2"/>
    <dgm:cxn modelId="{EF263429-B09A-4B33-9E1B-5E7E6B61138D}" type="presParOf" srcId="{A325BC1B-FF8F-44FC-AF66-6360C785E06D}" destId="{90DEE045-3694-4049-947D-A5D0F19A326C}" srcOrd="12" destOrd="0" presId="urn:microsoft.com/office/officeart/2005/8/layout/cycle2"/>
    <dgm:cxn modelId="{30A09F3B-1F6B-4762-880A-AD112AA8ECCD}" type="presParOf" srcId="{A325BC1B-FF8F-44FC-AF66-6360C785E06D}" destId="{456E03BE-4DD3-4FEF-B0B3-9F0C3056F597}" srcOrd="13" destOrd="0" presId="urn:microsoft.com/office/officeart/2005/8/layout/cycle2"/>
    <dgm:cxn modelId="{0DBC61B4-CEFF-4A18-A755-148989FF5C02}" type="presParOf" srcId="{456E03BE-4DD3-4FEF-B0B3-9F0C3056F597}" destId="{161472F8-6F72-49B6-A9FE-C6F18A783A62}" srcOrd="0" destOrd="0" presId="urn:microsoft.com/office/officeart/2005/8/layout/cycle2"/>
    <dgm:cxn modelId="{2E34FFB6-6CB1-4C4F-897B-4EE814B88584}" type="presParOf" srcId="{A325BC1B-FF8F-44FC-AF66-6360C785E06D}" destId="{B942BCE6-A728-41CD-9133-14AC9C100500}" srcOrd="14" destOrd="0" presId="urn:microsoft.com/office/officeart/2005/8/layout/cycle2"/>
    <dgm:cxn modelId="{45D710B1-3B49-44D4-8EA0-931F33A8F082}" type="presParOf" srcId="{A325BC1B-FF8F-44FC-AF66-6360C785E06D}" destId="{43A0B244-0A47-460F-A862-6DE5B46F7623}" srcOrd="15" destOrd="0" presId="urn:microsoft.com/office/officeart/2005/8/layout/cycle2"/>
    <dgm:cxn modelId="{321B1681-4C58-4079-B46C-BF165F10AA05}" type="presParOf" srcId="{43A0B244-0A47-460F-A862-6DE5B46F7623}" destId="{4B37E73F-A6BC-4B15-8F4F-8F85B8FB8C45}" srcOrd="0" destOrd="0" presId="urn:microsoft.com/office/officeart/2005/8/layout/cycle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1C396FBB-7CCA-4226-A579-E9CD610C884B}" type="datetimeFigureOut">
              <a:rPr lang="en-US"/>
              <a:pPr>
                <a:defRPr/>
              </a:pPr>
              <a:t>6/19/2017</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EC79751-1C21-41D1-AEE1-4AC7DDBB2F38}" type="slidenum">
              <a:rPr lang="en-US" altLang="en-US"/>
              <a:pPr>
                <a:defRPr/>
              </a:pPr>
              <a:t>‹#›</a:t>
            </a:fld>
            <a:endParaRPr lang="en-US" altLang="en-US"/>
          </a:p>
        </p:txBody>
      </p:sp>
    </p:spTree>
    <p:extLst>
      <p:ext uri="{BB962C8B-B14F-4D97-AF65-F5344CB8AC3E}">
        <p14:creationId xmlns:p14="http://schemas.microsoft.com/office/powerpoint/2010/main" val="37539864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06A250DC-AC48-4329-81FC-D3B38B7E8522}" type="datetimeFigureOut">
              <a:rPr lang="en-US"/>
              <a:pPr>
                <a:defRPr/>
              </a:pPr>
              <a:t>6/19/2017</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64FB727-574D-4097-867A-7D3614C85777}" type="slidenum">
              <a:rPr lang="en-US" altLang="en-US"/>
              <a:pPr>
                <a:defRPr/>
              </a:pPr>
              <a:t>‹#›</a:t>
            </a:fld>
            <a:endParaRPr lang="en-US" altLang="en-US"/>
          </a:p>
        </p:txBody>
      </p:sp>
    </p:spTree>
    <p:extLst>
      <p:ext uri="{BB962C8B-B14F-4D97-AF65-F5344CB8AC3E}">
        <p14:creationId xmlns:p14="http://schemas.microsoft.com/office/powerpoint/2010/main" val="86433627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Образ слайда 1">
            <a:extLst>
              <a:ext uri="{FF2B5EF4-FFF2-40B4-BE49-F238E27FC236}">
                <a16:creationId xmlns:a16="http://schemas.microsoft.com/office/drawing/2014/main" xmlns="" id="{4BA86964-539F-4B73-BF69-9A6B2D7CD839}"/>
              </a:ext>
            </a:extLst>
          </p:cNvPr>
          <p:cNvSpPr>
            <a:spLocks noGrp="1" noRot="1" noChangeAspect="1" noTextEdit="1"/>
          </p:cNvSpPr>
          <p:nvPr>
            <p:ph type="sldImg"/>
          </p:nvPr>
        </p:nvSpPr>
        <p:spPr>
          <a:ln/>
        </p:spPr>
      </p:sp>
      <p:sp>
        <p:nvSpPr>
          <p:cNvPr id="101379" name="Заметки 2">
            <a:extLst>
              <a:ext uri="{FF2B5EF4-FFF2-40B4-BE49-F238E27FC236}">
                <a16:creationId xmlns:a16="http://schemas.microsoft.com/office/drawing/2014/main" xmlns="" id="{9E010D63-A50D-434E-B4FD-D37894A8332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uk-UA" altLang="uk-UA"/>
          </a:p>
        </p:txBody>
      </p:sp>
      <p:sp>
        <p:nvSpPr>
          <p:cNvPr id="101380" name="Номер слайда 3">
            <a:extLst>
              <a:ext uri="{FF2B5EF4-FFF2-40B4-BE49-F238E27FC236}">
                <a16:creationId xmlns:a16="http://schemas.microsoft.com/office/drawing/2014/main" xmlns="" id="{EEE98DAE-2BD1-45CA-9FCF-D24D874E1D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fld id="{61305E19-EFBC-4531-BDE8-589A365F609A}" type="slidenum">
              <a:rPr lang="en-US" altLang="uk-UA" sz="1200">
                <a:latin typeface="Calibri" panose="020F0502020204030204" pitchFamily="34" charset="0"/>
              </a:rPr>
              <a:pPr eaLnBrk="1" hangingPunct="1"/>
              <a:t>13</a:t>
            </a:fld>
            <a:endParaRPr lang="en-US" altLang="uk-UA" sz="1200">
              <a:latin typeface="Calibri" panose="020F0502020204030204" pitchFamily="34" charset="0"/>
            </a:endParaRPr>
          </a:p>
        </p:txBody>
      </p:sp>
    </p:spTree>
    <p:extLst>
      <p:ext uri="{BB962C8B-B14F-4D97-AF65-F5344CB8AC3E}">
        <p14:creationId xmlns:p14="http://schemas.microsoft.com/office/powerpoint/2010/main" val="34990683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6" name="Picture Placeholder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55563"/>
            <a:ext cx="9218612" cy="6913563"/>
          </a:xfrm>
          <a:prstGeom prst="rect">
            <a:avLst/>
          </a:prstGeom>
          <a:solidFill>
            <a:srgbClr val="CFCDC9"/>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3"/>
          <p:cNvCxnSpPr/>
          <p:nvPr userDrawn="1"/>
        </p:nvCxnSpPr>
        <p:spPr>
          <a:xfrm>
            <a:off x="762000" y="3886200"/>
            <a:ext cx="320675"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pic>
        <p:nvPicPr>
          <p:cNvPr id="8" name="Picture 14" descr="USAID_Logo_White_v02.png"/>
          <p:cNvPicPr>
            <a:picLocks noChangeAspect="1"/>
          </p:cNvPicPr>
          <p:nvPr userDrawn="1"/>
        </p:nvPicPr>
        <p:blipFill>
          <a:blip r:embed="rId3"/>
          <a:stretch>
            <a:fillRect/>
          </a:stretch>
        </p:blipFill>
        <p:spPr>
          <a:xfrm>
            <a:off x="684213" y="685800"/>
            <a:ext cx="1828800" cy="544513"/>
          </a:xfrm>
          <a:prstGeom prst="rect">
            <a:avLst/>
          </a:prstGeom>
          <a:effectLst>
            <a:outerShdw blurRad="254000" dir="2700000" algn="tl" rotWithShape="0">
              <a:srgbClr val="000000">
                <a:alpha val="20000"/>
              </a:srgbClr>
            </a:outerShdw>
          </a:effectLst>
        </p:spPr>
      </p:pic>
      <p:sp>
        <p:nvSpPr>
          <p:cNvPr id="12" name="Title 1"/>
          <p:cNvSpPr>
            <a:spLocks noGrp="1"/>
          </p:cNvSpPr>
          <p:nvPr>
            <p:ph type="ctrTitle"/>
          </p:nvPr>
        </p:nvSpPr>
        <p:spPr>
          <a:xfrm>
            <a:off x="685800" y="2133600"/>
            <a:ext cx="5486400" cy="1600200"/>
          </a:xfrm>
          <a:effectLst>
            <a:outerShdw blurRad="254000" dir="2700000" algn="tl" rotWithShape="0">
              <a:srgbClr val="000000">
                <a:alpha val="20000"/>
              </a:srgbClr>
            </a:outerShdw>
          </a:effectLst>
        </p:spPr>
        <p:txBody>
          <a:bodyPr>
            <a:normAutofit/>
          </a:bodyPr>
          <a:lstStyle>
            <a:lvl1pPr>
              <a:defRPr sz="3200" baseline="0">
                <a:solidFill>
                  <a:schemeClr val="bg1"/>
                </a:solidFill>
              </a:defRPr>
            </a:lvl1pPr>
          </a:lstStyle>
          <a:p>
            <a:r>
              <a:rPr lang="uk-UA"/>
              <a:t>Зразок заголовка</a:t>
            </a:r>
            <a:endParaRPr lang="en-US"/>
          </a:p>
        </p:txBody>
      </p:sp>
      <p:sp>
        <p:nvSpPr>
          <p:cNvPr id="13" name="Subtitle 2"/>
          <p:cNvSpPr>
            <a:spLocks noGrp="1"/>
          </p:cNvSpPr>
          <p:nvPr>
            <p:ph type="subTitle" idx="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5"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9"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2E21A450-5CD8-4673-8C57-69DE2289ACA1}" type="datetime1">
              <a:rPr lang="en-US"/>
              <a:pPr>
                <a:defRPr/>
              </a:pPr>
              <a:t>6/19/2017</a:t>
            </a:fld>
            <a:endParaRPr lang="en-US"/>
          </a:p>
        </p:txBody>
      </p:sp>
      <p:sp>
        <p:nvSpPr>
          <p:cNvPr id="10" name="Footer Placeholder 4"/>
          <p:cNvSpPr>
            <a:spLocks noGrp="1"/>
          </p:cNvSpPr>
          <p:nvPr>
            <p:ph type="ftr" sz="quarter" idx="14"/>
          </p:nvPr>
        </p:nvSpPr>
        <p:spPr>
          <a:xfrm>
            <a:off x="3124200" y="6521450"/>
            <a:ext cx="2895600" cy="184150"/>
          </a:xfrm>
        </p:spPr>
        <p:txBody>
          <a:bodyPr wrap="square" numCol="1" anchorCtr="0" compatLnSpc="1">
            <a:prstTxWarp prst="textNoShape">
              <a:avLst/>
            </a:prstTxWarp>
          </a:bodyPr>
          <a:lstStyle>
            <a:lvl1pPr fontAlgn="base">
              <a:spcBef>
                <a:spcPct val="0"/>
              </a:spcBef>
              <a:spcAft>
                <a:spcPct val="0"/>
              </a:spcAft>
              <a:defRPr>
                <a:solidFill>
                  <a:srgbClr val="FFFFFF"/>
                </a:solidFill>
                <a:latin typeface="Gill Sans MT" panose="020B0502020104020203" pitchFamily="34" charset="0"/>
                <a:cs typeface="Arial" panose="020B0604020202020204" pitchFamily="34" charset="0"/>
              </a:defRPr>
            </a:lvl1pPr>
          </a:lstStyle>
          <a:p>
            <a:pPr>
              <a:defRPr/>
            </a:pPr>
            <a:r>
              <a:rPr lang="uk-UA" altLang="en-US"/>
              <a:t>ПРОЕКТ </a:t>
            </a:r>
            <a:r>
              <a:rPr lang="en-US" altLang="en-US"/>
              <a:t>USAID </a:t>
            </a:r>
            <a:r>
              <a:rPr lang="uk-UA" altLang="en-US"/>
              <a:t>«ПІДТРИМКА АГРАРНОГО І СІЛЬСЬКОГО РОЗВИТКУ»</a:t>
            </a:r>
            <a:endParaRPr lang="en-US" altLang="en-US"/>
          </a:p>
        </p:txBody>
      </p:sp>
      <p:sp>
        <p:nvSpPr>
          <p:cNvPr id="11"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B6B48781-AE1A-4892-9B29-9C6DAF40D37D}" type="slidenum">
              <a:rPr lang="en-US" altLang="en-US"/>
              <a:pPr>
                <a:defRPr/>
              </a:pPr>
              <a:t>‹#›</a:t>
            </a:fld>
            <a:endParaRPr lang="en-US" altLang="en-US"/>
          </a:p>
        </p:txBody>
      </p:sp>
    </p:spTree>
    <p:extLst>
      <p:ext uri="{BB962C8B-B14F-4D97-AF65-F5344CB8AC3E}">
        <p14:creationId xmlns:p14="http://schemas.microsoft.com/office/powerpoint/2010/main" val="177968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D8575020-315B-4A1F-B3E7-1DBCDBA266D0}" type="datetime1">
              <a:rPr lang="en-US"/>
              <a:pPr>
                <a:defRPr/>
              </a:pPr>
              <a:t>6/19/2017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8B3D6F8B-45E4-4AD8-8754-5BB2B22612E5}" type="slidenum">
              <a:rPr lang="en-US" altLang="en-US"/>
              <a:pPr>
                <a:defRPr/>
              </a:pPr>
              <a:t>‹#›</a:t>
            </a:fld>
            <a:endParaRPr lang="en-US" altLang="en-US"/>
          </a:p>
        </p:txBody>
      </p:sp>
    </p:spTree>
    <p:extLst>
      <p:ext uri="{BB962C8B-B14F-4D97-AF65-F5344CB8AC3E}">
        <p14:creationId xmlns:p14="http://schemas.microsoft.com/office/powerpoint/2010/main" val="3881521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ed/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9E95916C-E890-4675-A0D7-A5F1E7A9AFBF}" type="datetime1">
              <a:rPr lang="en-US"/>
              <a:pPr>
                <a:defRPr/>
              </a:pPr>
              <a:t>6/19/2017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59F88F78-F67B-4CB5-A11F-8560630FA93C}" type="slidenum">
              <a:rPr lang="en-US" altLang="en-US"/>
              <a:pPr>
                <a:defRPr/>
              </a:pPr>
              <a:t>‹#›</a:t>
            </a:fld>
            <a:endParaRPr lang="en-US" altLang="en-US"/>
          </a:p>
        </p:txBody>
      </p:sp>
    </p:spTree>
    <p:extLst>
      <p:ext uri="{BB962C8B-B14F-4D97-AF65-F5344CB8AC3E}">
        <p14:creationId xmlns:p14="http://schemas.microsoft.com/office/powerpoint/2010/main" val="312272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d/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C13AAC57-2FA2-4344-B3EF-B52A30AC921C}" type="datetime1">
              <a:rPr lang="en-US"/>
              <a:pPr>
                <a:defRPr/>
              </a:pPr>
              <a:t>6/19/2017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AC2D415C-3639-4CD3-9EFF-12E212B50A81}" type="slidenum">
              <a:rPr lang="en-US" altLang="en-US"/>
              <a:pPr>
                <a:defRPr/>
              </a:pPr>
              <a:t>‹#›</a:t>
            </a:fld>
            <a:endParaRPr lang="en-US" altLang="en-US"/>
          </a:p>
        </p:txBody>
      </p:sp>
    </p:spTree>
    <p:extLst>
      <p:ext uri="{BB962C8B-B14F-4D97-AF65-F5344CB8AC3E}">
        <p14:creationId xmlns:p14="http://schemas.microsoft.com/office/powerpoint/2010/main" val="1789416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d/White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8FFCA6B4-25A3-4955-B118-0B8B92875C79}" type="datetime1">
              <a:rPr lang="en-US"/>
              <a:pPr>
                <a:defRPr/>
              </a:pPr>
              <a:t>6/19/2017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ECEDB322-E934-48CF-8477-DCF8FA43C6C6}" type="slidenum">
              <a:rPr lang="en-US" altLang="en-US"/>
              <a:pPr>
                <a:defRPr/>
              </a:pPr>
              <a:t>‹#›</a:t>
            </a:fld>
            <a:endParaRPr lang="en-US" altLang="en-US"/>
          </a:p>
        </p:txBody>
      </p:sp>
    </p:spTree>
    <p:extLst>
      <p:ext uri="{BB962C8B-B14F-4D97-AF65-F5344CB8AC3E}">
        <p14:creationId xmlns:p14="http://schemas.microsoft.com/office/powerpoint/2010/main" val="29184495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28030F70-8838-4EB4-A6A6-95E3D12C9601}" type="datetime1">
              <a:rPr lang="en-US"/>
              <a:pPr>
                <a:defRPr/>
              </a:pPr>
              <a:t>6/19/2017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8E5A2F2A-0440-4985-ACE3-279EFA347430}" type="slidenum">
              <a:rPr lang="en-US" altLang="en-US"/>
              <a:pPr>
                <a:defRPr/>
              </a:pPr>
              <a:t>‹#›</a:t>
            </a:fld>
            <a:endParaRPr lang="en-US" altLang="en-US"/>
          </a:p>
        </p:txBody>
      </p:sp>
    </p:spTree>
    <p:extLst>
      <p:ext uri="{BB962C8B-B14F-4D97-AF65-F5344CB8AC3E}">
        <p14:creationId xmlns:p14="http://schemas.microsoft.com/office/powerpoint/2010/main" val="2147212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ed/White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BA0C2F"/>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3AB930D7-014C-4385-8D6A-CD84CAC9080E}" type="datetime1">
              <a:rPr lang="en-US"/>
              <a:pPr>
                <a:defRPr/>
              </a:pPr>
              <a:t>6/19/2017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F12FE5C6-F70D-417C-A280-41F965F6A138}" type="slidenum">
              <a:rPr lang="en-US" altLang="en-US"/>
              <a:pPr>
                <a:defRPr/>
              </a:pPr>
              <a:t>‹#›</a:t>
            </a:fld>
            <a:endParaRPr lang="en-US" altLang="en-US"/>
          </a:p>
        </p:txBody>
      </p:sp>
    </p:spTree>
    <p:extLst>
      <p:ext uri="{BB962C8B-B14F-4D97-AF65-F5344CB8AC3E}">
        <p14:creationId xmlns:p14="http://schemas.microsoft.com/office/powerpoint/2010/main" val="1255327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4" name="Picture Placeholder 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127000"/>
            <a:ext cx="8839200" cy="657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USAID_Logo_White_v0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16"/>
          <p:cNvCxnSpPr/>
          <p:nvPr userDrawn="1"/>
        </p:nvCxnSpPr>
        <p:spPr>
          <a:xfrm>
            <a:off x="762000" y="3886200"/>
            <a:ext cx="320675"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Subtitle 2"/>
          <p:cNvSpPr>
            <a:spLocks noGrp="1"/>
          </p:cNvSpPr>
          <p:nvPr>
            <p:ph type="subTitle" idx="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8"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64C99D7F-3C40-4642-9512-3F920AF728CB}" type="datetime1">
              <a:rPr lang="en-US"/>
              <a:pPr>
                <a:defRPr/>
              </a:pPr>
              <a:t>6/19/2017</a:t>
            </a:fld>
            <a:endParaRPr lang="en-US"/>
          </a:p>
        </p:txBody>
      </p:sp>
      <p:sp>
        <p:nvSpPr>
          <p:cNvPr id="9"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3B7F91FA-9911-4229-A20F-485A827CCFCC}" type="slidenum">
              <a:rPr lang="en-US" altLang="en-US"/>
              <a:pPr>
                <a:defRPr/>
              </a:pPr>
              <a:t>‹#›</a:t>
            </a:fld>
            <a:endParaRPr lang="en-US" altLang="en-US"/>
          </a:p>
        </p:txBody>
      </p:sp>
    </p:spTree>
    <p:extLst>
      <p:ext uri="{BB962C8B-B14F-4D97-AF65-F5344CB8AC3E}">
        <p14:creationId xmlns:p14="http://schemas.microsoft.com/office/powerpoint/2010/main" val="1514643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ver - Full Blue">
    <p:bg>
      <p:bgPr>
        <a:solidFill>
          <a:srgbClr val="002F6C"/>
        </a:solidFill>
        <a:effectLst/>
      </p:bgPr>
    </p:bg>
    <p:spTree>
      <p:nvGrpSpPr>
        <p:cNvPr id="1" name=""/>
        <p:cNvGrpSpPr/>
        <p:nvPr/>
      </p:nvGrpSpPr>
      <p:grpSpPr>
        <a:xfrm>
          <a:off x="0" y="0"/>
          <a:ext cx="0" cy="0"/>
          <a:chOff x="0" y="0"/>
          <a:chExt cx="0" cy="0"/>
        </a:xfrm>
      </p:grpSpPr>
      <p:pic>
        <p:nvPicPr>
          <p:cNvPr id="4" name="Picture 6"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4213" y="685800"/>
            <a:ext cx="18288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5"/>
          <p:cNvCxnSpPr/>
          <p:nvPr userDrawn="1"/>
        </p:nvCxnSpPr>
        <p:spPr>
          <a:xfrm>
            <a:off x="762000" y="3886200"/>
            <a:ext cx="320675"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ctrTitle"/>
          </p:nvPr>
        </p:nvSpPr>
        <p:spPr>
          <a:xfrm>
            <a:off x="685800" y="2133600"/>
            <a:ext cx="5486400" cy="1600200"/>
          </a:xfrm>
        </p:spPr>
        <p:txBody>
          <a:bodyPr>
            <a:normAutofit/>
          </a:bodyPr>
          <a:lstStyle>
            <a:lvl1pPr>
              <a:defRPr sz="3200">
                <a:solidFill>
                  <a:srgbClr val="FFFFFF"/>
                </a:solidFill>
              </a:defRPr>
            </a:lvl1pPr>
          </a:lstStyle>
          <a:p>
            <a:r>
              <a:rPr lang="uk-UA"/>
              <a:t>Зразок заголовка</a:t>
            </a:r>
            <a:endParaRPr lang="en-US"/>
          </a:p>
        </p:txBody>
      </p:sp>
      <p:sp>
        <p:nvSpPr>
          <p:cNvPr id="15" name="Subtitle 2"/>
          <p:cNvSpPr>
            <a:spLocks noGrp="1"/>
          </p:cNvSpPr>
          <p:nvPr>
            <p:ph type="subTitle" idx="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6" name="Date Placeholder 3"/>
          <p:cNvSpPr>
            <a:spLocks noGrp="1"/>
          </p:cNvSpPr>
          <p:nvPr>
            <p:ph type="dt" sz="half" idx="10"/>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0035FCF6-22E1-40E3-97A3-71509250D59F}" type="datetime1">
              <a:rPr lang="en-US"/>
              <a:pPr>
                <a:defRPr/>
              </a:pPr>
              <a:t>6/19/2017</a:t>
            </a:fld>
            <a:endParaRPr lang="en-US"/>
          </a:p>
        </p:txBody>
      </p:sp>
      <p:sp>
        <p:nvSpPr>
          <p:cNvPr id="7" name="Footer Placeholder 4"/>
          <p:cNvSpPr>
            <a:spLocks noGrp="1"/>
          </p:cNvSpPr>
          <p:nvPr>
            <p:ph type="ftr" sz="quarter" idx="11"/>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2"/>
          </p:nvPr>
        </p:nvSpPr>
        <p:spPr>
          <a:xfrm>
            <a:off x="6858000" y="6521450"/>
            <a:ext cx="2133600" cy="184150"/>
          </a:xfrm>
        </p:spPr>
        <p:txBody>
          <a:bodyPr/>
          <a:lstStyle>
            <a:lvl1pPr>
              <a:defRPr>
                <a:solidFill>
                  <a:srgbClr val="FFFFFF"/>
                </a:solidFill>
              </a:defRPr>
            </a:lvl1pPr>
          </a:lstStyle>
          <a:p>
            <a:pPr>
              <a:defRPr/>
            </a:pPr>
            <a:fld id="{2916FF5F-A63D-495A-A617-96944266162F}" type="slidenum">
              <a:rPr lang="en-US" altLang="en-US"/>
              <a:pPr>
                <a:defRPr/>
              </a:pPr>
              <a:t>‹#›</a:t>
            </a:fld>
            <a:endParaRPr lang="en-US" altLang="en-US"/>
          </a:p>
        </p:txBody>
      </p:sp>
    </p:spTree>
    <p:extLst>
      <p:ext uri="{BB962C8B-B14F-4D97-AF65-F5344CB8AC3E}">
        <p14:creationId xmlns:p14="http://schemas.microsoft.com/office/powerpoint/2010/main" val="3312368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Divider - Full Blue">
    <p:bg>
      <p:bgPr>
        <a:solidFill>
          <a:srgbClr val="002F6C"/>
        </a:solidFill>
        <a:effectLst/>
      </p:bgPr>
    </p:bg>
    <p:spTree>
      <p:nvGrpSpPr>
        <p:cNvPr id="1" name=""/>
        <p:cNvGrpSpPr/>
        <p:nvPr/>
      </p:nvGrpSpPr>
      <p:grpSpPr>
        <a:xfrm>
          <a:off x="0" y="0"/>
          <a:ext cx="0" cy="0"/>
          <a:chOff x="0" y="0"/>
          <a:chExt cx="0" cy="0"/>
        </a:xfrm>
      </p:grpSpPr>
      <p:pic>
        <p:nvPicPr>
          <p:cNvPr id="3" name="Picture 5"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6"/>
          <p:cNvCxnSpPr/>
          <p:nvPr userDrawn="1"/>
        </p:nvCxnSpPr>
        <p:spPr>
          <a:xfrm>
            <a:off x="746125" y="990600"/>
            <a:ext cx="320675"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43000" y="827782"/>
            <a:ext cx="5486400" cy="1077218"/>
          </a:xfrm>
        </p:spPr>
        <p:txBody>
          <a:bodyPr anchor="t">
            <a:spAutoFit/>
          </a:bodyPr>
          <a:lstStyle>
            <a:lvl1pPr>
              <a:defRPr sz="3200">
                <a:solidFill>
                  <a:srgbClr val="FFFFFF"/>
                </a:solidFill>
              </a:defRPr>
            </a:lvl1pPr>
          </a:lstStyle>
          <a:p>
            <a:r>
              <a:rPr lang="uk-UA"/>
              <a:t>Зразок заголовка</a:t>
            </a:r>
            <a:endParaRPr lang="en-US"/>
          </a:p>
        </p:txBody>
      </p:sp>
      <p:sp>
        <p:nvSpPr>
          <p:cNvPr id="5" name="Date Placeholder 2"/>
          <p:cNvSpPr>
            <a:spLocks noGrp="1"/>
          </p:cNvSpPr>
          <p:nvPr>
            <p:ph type="dt" sz="half" idx="10"/>
          </p:nvPr>
        </p:nvSpPr>
        <p:spPr/>
        <p:txBody>
          <a:bodyPr/>
          <a:lstStyle>
            <a:lvl1pPr>
              <a:defRPr>
                <a:solidFill>
                  <a:srgbClr val="FFFFFF"/>
                </a:solidFill>
              </a:defRPr>
            </a:lvl1pPr>
          </a:lstStyle>
          <a:p>
            <a:pPr>
              <a:defRPr/>
            </a:pPr>
            <a:fld id="{659223AC-E6CA-45F0-9ACA-AA615546442E}" type="datetime1">
              <a:rPr lang="en-US"/>
              <a:pPr>
                <a:defRPr/>
              </a:pPr>
              <a:t>6/19/2017</a:t>
            </a:fld>
            <a:endParaRPr lang="en-US"/>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a:t>FOOTER GOES HERE</a:t>
            </a:r>
          </a:p>
        </p:txBody>
      </p:sp>
      <p:sp>
        <p:nvSpPr>
          <p:cNvPr id="7" name="Slide Number Placeholder 4"/>
          <p:cNvSpPr>
            <a:spLocks noGrp="1"/>
          </p:cNvSpPr>
          <p:nvPr>
            <p:ph type="sldNum" sz="quarter" idx="12"/>
          </p:nvPr>
        </p:nvSpPr>
        <p:spPr/>
        <p:txBody>
          <a:bodyPr/>
          <a:lstStyle>
            <a:lvl1pPr>
              <a:defRPr>
                <a:solidFill>
                  <a:srgbClr val="FFFFFF"/>
                </a:solidFill>
              </a:defRPr>
            </a:lvl1pPr>
          </a:lstStyle>
          <a:p>
            <a:pPr>
              <a:defRPr/>
            </a:pPr>
            <a:fld id="{F40988B3-4303-4FFB-BE15-170B9DF0A7B2}" type="slidenum">
              <a:rPr lang="en-US" altLang="en-US"/>
              <a:pPr>
                <a:defRPr/>
              </a:pPr>
              <a:t>‹#›</a:t>
            </a:fld>
            <a:endParaRPr lang="en-US" altLang="en-US"/>
          </a:p>
        </p:txBody>
      </p:sp>
    </p:spTree>
    <p:extLst>
      <p:ext uri="{BB962C8B-B14F-4D97-AF65-F5344CB8AC3E}">
        <p14:creationId xmlns:p14="http://schemas.microsoft.com/office/powerpoint/2010/main" val="3771996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E39CFB5C-D149-4E18-878A-9CA1E24613D6}" type="datetime1">
              <a:rPr lang="en-US"/>
              <a:pPr>
                <a:defRPr/>
              </a:pPr>
              <a:t>6/19/2017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D7A79C41-5D2F-443B-B6FC-45453AD5FAB2}" type="slidenum">
              <a:rPr lang="en-US" altLang="en-US"/>
              <a:pPr>
                <a:defRPr/>
              </a:pPr>
              <a:t>‹#›</a:t>
            </a:fld>
            <a:endParaRPr lang="en-US" altLang="en-US"/>
          </a:p>
        </p:txBody>
      </p:sp>
    </p:spTree>
    <p:extLst>
      <p:ext uri="{BB962C8B-B14F-4D97-AF65-F5344CB8AC3E}">
        <p14:creationId xmlns:p14="http://schemas.microsoft.com/office/powerpoint/2010/main" val="374620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pic>
        <p:nvPicPr>
          <p:cNvPr id="4" name="Picture 6"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4213" y="685800"/>
            <a:ext cx="18288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5"/>
          <p:cNvCxnSpPr/>
          <p:nvPr userDrawn="1"/>
        </p:nvCxnSpPr>
        <p:spPr>
          <a:xfrm>
            <a:off x="762000" y="3886200"/>
            <a:ext cx="320675"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ctrTitle"/>
          </p:nvPr>
        </p:nvSpPr>
        <p:spPr>
          <a:xfrm>
            <a:off x="685800" y="2133600"/>
            <a:ext cx="5486400" cy="1600200"/>
          </a:xfrm>
        </p:spPr>
        <p:txBody>
          <a:bodyPr>
            <a:normAutofit/>
          </a:bodyPr>
          <a:lstStyle>
            <a:lvl1pPr>
              <a:defRPr sz="3200">
                <a:solidFill>
                  <a:srgbClr val="FFFFFF"/>
                </a:solidFill>
              </a:defRPr>
            </a:lvl1pPr>
          </a:lstStyle>
          <a:p>
            <a:r>
              <a:rPr lang="uk-UA"/>
              <a:t>Зразок заголовка</a:t>
            </a:r>
            <a:endParaRPr lang="en-US"/>
          </a:p>
        </p:txBody>
      </p:sp>
      <p:sp>
        <p:nvSpPr>
          <p:cNvPr id="15" name="Subtitle 2"/>
          <p:cNvSpPr>
            <a:spLocks noGrp="1"/>
          </p:cNvSpPr>
          <p:nvPr>
            <p:ph type="subTitle" idx="1"/>
          </p:nvPr>
        </p:nvSpPr>
        <p:spPr>
          <a:xfrm>
            <a:off x="685800" y="41148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a:t>Зразок підзаголовка</a:t>
            </a:r>
            <a:endParaRPr lang="en-US"/>
          </a:p>
        </p:txBody>
      </p:sp>
      <p:sp>
        <p:nvSpPr>
          <p:cNvPr id="6" name="Date Placeholder 3"/>
          <p:cNvSpPr>
            <a:spLocks noGrp="1"/>
          </p:cNvSpPr>
          <p:nvPr>
            <p:ph type="dt" sz="half" idx="10"/>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664D58DD-A282-4423-8FC3-D926642B4EC3}" type="datetime1">
              <a:rPr lang="en-US"/>
              <a:pPr>
                <a:defRPr/>
              </a:pPr>
              <a:t>6/19/2017</a:t>
            </a:fld>
            <a:endParaRPr lang="en-US"/>
          </a:p>
        </p:txBody>
      </p:sp>
      <p:sp>
        <p:nvSpPr>
          <p:cNvPr id="7" name="Footer Placeholder 4"/>
          <p:cNvSpPr>
            <a:spLocks noGrp="1"/>
          </p:cNvSpPr>
          <p:nvPr>
            <p:ph type="ftr" sz="quarter" idx="11"/>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2"/>
          </p:nvPr>
        </p:nvSpPr>
        <p:spPr>
          <a:xfrm>
            <a:off x="6858000" y="6521450"/>
            <a:ext cx="2133600" cy="184150"/>
          </a:xfrm>
        </p:spPr>
        <p:txBody>
          <a:bodyPr/>
          <a:lstStyle>
            <a:lvl1pPr>
              <a:defRPr>
                <a:solidFill>
                  <a:srgbClr val="FFFFFF"/>
                </a:solidFill>
              </a:defRPr>
            </a:lvl1pPr>
          </a:lstStyle>
          <a:p>
            <a:pPr>
              <a:defRPr/>
            </a:pPr>
            <a:fld id="{2A4FEE40-21E3-4665-B2CB-BD1D9E8EABFA}" type="slidenum">
              <a:rPr lang="en-US" altLang="en-US"/>
              <a:pPr>
                <a:defRPr/>
              </a:pPr>
              <a:t>‹#›</a:t>
            </a:fld>
            <a:endParaRPr lang="en-US" altLang="en-US"/>
          </a:p>
        </p:txBody>
      </p:sp>
    </p:spTree>
    <p:extLst>
      <p:ext uri="{BB962C8B-B14F-4D97-AF65-F5344CB8AC3E}">
        <p14:creationId xmlns:p14="http://schemas.microsoft.com/office/powerpoint/2010/main" val="1235903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B66E8C56-6C74-4DEA-9CAA-476FB2E05806}" type="datetime1">
              <a:rPr lang="en-US"/>
              <a:pPr>
                <a:defRPr/>
              </a:pPr>
              <a:t>6/19/2017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998E49DD-A426-4A81-8548-2D0973A1B795}" type="slidenum">
              <a:rPr lang="en-US" altLang="en-US"/>
              <a:pPr>
                <a:defRPr/>
              </a:pPr>
              <a:t>‹#›</a:t>
            </a:fld>
            <a:endParaRPr lang="en-US" altLang="en-US"/>
          </a:p>
        </p:txBody>
      </p:sp>
    </p:spTree>
    <p:extLst>
      <p:ext uri="{BB962C8B-B14F-4D97-AF65-F5344CB8AC3E}">
        <p14:creationId xmlns:p14="http://schemas.microsoft.com/office/powerpoint/2010/main" val="3274334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ue/Gray 3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AEC89D95-8D37-45E1-BBA3-4951BC1CCCE7}" type="datetime1">
              <a:rPr lang="en-US"/>
              <a:pPr>
                <a:defRPr/>
              </a:pPr>
              <a:t>6/19/2017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9050264F-3894-4B56-82A2-7B5E3060A615}" type="slidenum">
              <a:rPr lang="en-US" altLang="en-US"/>
              <a:pPr>
                <a:defRPr/>
              </a:pPr>
              <a:t>‹#›</a:t>
            </a:fld>
            <a:endParaRPr lang="en-US" altLang="en-US"/>
          </a:p>
        </p:txBody>
      </p:sp>
    </p:spTree>
    <p:extLst>
      <p:ext uri="{BB962C8B-B14F-4D97-AF65-F5344CB8AC3E}">
        <p14:creationId xmlns:p14="http://schemas.microsoft.com/office/powerpoint/2010/main" val="10183221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Gray 1 Content + Bottom Photo">
    <p:spTree>
      <p:nvGrpSpPr>
        <p:cNvPr id="1" name=""/>
        <p:cNvGrpSpPr/>
        <p:nvPr/>
      </p:nvGrpSpPr>
      <p:grpSpPr>
        <a:xfrm>
          <a:off x="0" y="0"/>
          <a:ext cx="0" cy="0"/>
          <a:chOff x="0" y="0"/>
          <a:chExt cx="0" cy="0"/>
        </a:xfrm>
      </p:grpSpPr>
      <p:sp>
        <p:nvSpPr>
          <p:cNvPr id="15"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6"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74EA7243-E21E-4B25-8E5A-58D784DD63BC}" type="datetime1">
              <a:rPr lang="en-US"/>
              <a:pPr>
                <a:defRPr/>
              </a:pPr>
              <a:t>6/19/2017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490F5A81-292B-4FA7-9F24-764E4E28F4CC}" type="slidenum">
              <a:rPr lang="en-US" altLang="en-US"/>
              <a:pPr>
                <a:defRPr/>
              </a:pPr>
              <a:t>‹#›</a:t>
            </a:fld>
            <a:endParaRPr lang="en-US" altLang="en-US"/>
          </a:p>
        </p:txBody>
      </p:sp>
    </p:spTree>
    <p:extLst>
      <p:ext uri="{BB962C8B-B14F-4D97-AF65-F5344CB8AC3E}">
        <p14:creationId xmlns:p14="http://schemas.microsoft.com/office/powerpoint/2010/main" val="1737148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0067B9"/>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25CEBE17-1B86-4B92-8F50-B27E8C8F6883}" type="datetime1">
              <a:rPr lang="en-US"/>
              <a:pPr>
                <a:defRPr/>
              </a:pPr>
              <a:t>6/19/2017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91342F9D-921C-463F-AE03-21D844A71D43}" type="slidenum">
              <a:rPr lang="en-US" altLang="en-US"/>
              <a:pPr>
                <a:defRPr/>
              </a:pPr>
              <a:t>‹#›</a:t>
            </a:fld>
            <a:endParaRPr lang="en-US" altLang="en-US"/>
          </a:p>
        </p:txBody>
      </p:sp>
    </p:spTree>
    <p:extLst>
      <p:ext uri="{BB962C8B-B14F-4D97-AF65-F5344CB8AC3E}">
        <p14:creationId xmlns:p14="http://schemas.microsoft.com/office/powerpoint/2010/main" val="8960552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Gray Title Only">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D0756F13-7EF7-4059-BE0B-BD6B6A994593}" type="datetime1">
              <a:rPr lang="en-US"/>
              <a:pPr>
                <a:defRPr/>
              </a:pPr>
              <a:t>6/19/2017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F14E7F89-43AB-43D2-9FCD-5AAD575161DE}" type="slidenum">
              <a:rPr lang="en-US" altLang="en-US"/>
              <a:pPr>
                <a:defRPr/>
              </a:pPr>
              <a:t>‹#›</a:t>
            </a:fld>
            <a:endParaRPr lang="en-US" altLang="en-US"/>
          </a:p>
        </p:txBody>
      </p:sp>
    </p:spTree>
    <p:extLst>
      <p:ext uri="{BB962C8B-B14F-4D97-AF65-F5344CB8AC3E}">
        <p14:creationId xmlns:p14="http://schemas.microsoft.com/office/powerpoint/2010/main" val="6707047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BA1A5A60-F991-4A9C-BEFA-4BC32A1CA0A6}" type="datetime1">
              <a:rPr lang="en-US"/>
              <a:pPr>
                <a:defRPr/>
              </a:pPr>
              <a:t>6/19/2017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98C3E92F-7660-49E4-9466-2999C5CEE1FA}" type="slidenum">
              <a:rPr lang="en-US" altLang="en-US"/>
              <a:pPr>
                <a:defRPr/>
              </a:pPr>
              <a:t>‹#›</a:t>
            </a:fld>
            <a:endParaRPr lang="en-US" altLang="en-US"/>
          </a:p>
        </p:txBody>
      </p:sp>
    </p:spTree>
    <p:extLst>
      <p:ext uri="{BB962C8B-B14F-4D97-AF65-F5344CB8AC3E}">
        <p14:creationId xmlns:p14="http://schemas.microsoft.com/office/powerpoint/2010/main" val="27413498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White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8BA35E71-6D02-4B22-876C-CC31E96A1E1B}" type="datetime1">
              <a:rPr lang="en-US"/>
              <a:pPr>
                <a:defRPr/>
              </a:pPr>
              <a:t>6/19/2017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EC618F07-F233-4BF7-9A47-EF22C54376A1}" type="slidenum">
              <a:rPr lang="en-US" altLang="en-US"/>
              <a:pPr>
                <a:defRPr/>
              </a:pPr>
              <a:t>‹#›</a:t>
            </a:fld>
            <a:endParaRPr lang="en-US" altLang="en-US"/>
          </a:p>
        </p:txBody>
      </p:sp>
    </p:spTree>
    <p:extLst>
      <p:ext uri="{BB962C8B-B14F-4D97-AF65-F5344CB8AC3E}">
        <p14:creationId xmlns:p14="http://schemas.microsoft.com/office/powerpoint/2010/main" val="3724711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ue/White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3628CBDB-1D7D-44ED-BE77-5EE532657A08}" type="datetime1">
              <a:rPr lang="en-US"/>
              <a:pPr>
                <a:defRPr/>
              </a:pPr>
              <a:t>6/19/2017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5635813C-3A24-47DF-A3FF-6C293099C097}" type="slidenum">
              <a:rPr lang="en-US" altLang="en-US"/>
              <a:pPr>
                <a:defRPr/>
              </a:pPr>
              <a:t>‹#›</a:t>
            </a:fld>
            <a:endParaRPr lang="en-US" altLang="en-US"/>
          </a:p>
        </p:txBody>
      </p:sp>
    </p:spTree>
    <p:extLst>
      <p:ext uri="{BB962C8B-B14F-4D97-AF65-F5344CB8AC3E}">
        <p14:creationId xmlns:p14="http://schemas.microsoft.com/office/powerpoint/2010/main" val="3009349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ue/White 1 Content + Bottom Photo">
    <p:bg>
      <p:bgPr>
        <a:solidFill>
          <a:schemeClr val="bg1"/>
        </a:solidFill>
        <a:effectLst/>
      </p:bgPr>
    </p:bg>
    <p:spTree>
      <p:nvGrpSpPr>
        <p:cNvPr id="1" name=""/>
        <p:cNvGrpSpPr/>
        <p:nvPr/>
      </p:nvGrpSpPr>
      <p:grpSpPr>
        <a:xfrm>
          <a:off x="0" y="0"/>
          <a:ext cx="0" cy="0"/>
          <a:chOff x="0" y="0"/>
          <a:chExt cx="0" cy="0"/>
        </a:xfrm>
      </p:grpSpPr>
      <p:sp>
        <p:nvSpPr>
          <p:cNvPr id="15" name="Picture Placeholder 3"/>
          <p:cNvSpPr>
            <a:spLocks noGrp="1"/>
          </p:cNvSpPr>
          <p:nvPr>
            <p:ph type="pic" sz="quarter" idx="10"/>
          </p:nvPr>
        </p:nvSpPr>
        <p:spPr>
          <a:xfrm>
            <a:off x="152400" y="3429000"/>
            <a:ext cx="8839200" cy="32766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6"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0067B9"/>
                </a:solidFill>
              </a:defRPr>
            </a:lvl1pPr>
          </a:lstStyle>
          <a:p>
            <a:r>
              <a:rPr lang="uk-UA"/>
              <a:t>Зразок заголовка</a:t>
            </a:r>
            <a:endParaRPr lang="en-US"/>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1C671703-E322-4D46-8F1E-07B929A7BE22}" type="datetime1">
              <a:rPr lang="en-US"/>
              <a:pPr>
                <a:defRPr/>
              </a:pPr>
              <a:t>6/19/2017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F105AAEC-30B9-4683-98C9-D051A87CB6B2}" type="slidenum">
              <a:rPr lang="en-US" altLang="en-US"/>
              <a:pPr>
                <a:defRPr/>
              </a:pPr>
              <a:t>‹#›</a:t>
            </a:fld>
            <a:endParaRPr lang="en-US" altLang="en-US"/>
          </a:p>
        </p:txBody>
      </p:sp>
    </p:spTree>
    <p:extLst>
      <p:ext uri="{BB962C8B-B14F-4D97-AF65-F5344CB8AC3E}">
        <p14:creationId xmlns:p14="http://schemas.microsoft.com/office/powerpoint/2010/main" val="22283589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ue/White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0"/>
            <a:ext cx="3657600" cy="41148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0067B9"/>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94CF825A-6C37-453F-AA75-B98EE2B4F236}" type="datetime1">
              <a:rPr lang="en-US"/>
              <a:pPr>
                <a:defRPr/>
              </a:pPr>
              <a:t>6/19/2017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18612BB0-B7A1-4300-B9A3-782576997A65}" type="slidenum">
              <a:rPr lang="en-US" altLang="en-US"/>
              <a:pPr>
                <a:defRPr/>
              </a:pPr>
              <a:t>‹#›</a:t>
            </a:fld>
            <a:endParaRPr lang="en-US" altLang="en-US"/>
          </a:p>
        </p:txBody>
      </p:sp>
    </p:spTree>
    <p:extLst>
      <p:ext uri="{BB962C8B-B14F-4D97-AF65-F5344CB8AC3E}">
        <p14:creationId xmlns:p14="http://schemas.microsoft.com/office/powerpoint/2010/main" val="3011742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Divider - Full Red">
    <p:bg>
      <p:bgPr>
        <a:solidFill>
          <a:srgbClr val="BA0C2F"/>
        </a:solidFill>
        <a:effectLst/>
      </p:bgPr>
    </p:bg>
    <p:spTree>
      <p:nvGrpSpPr>
        <p:cNvPr id="1" name=""/>
        <p:cNvGrpSpPr/>
        <p:nvPr/>
      </p:nvGrpSpPr>
      <p:grpSpPr>
        <a:xfrm>
          <a:off x="0" y="0"/>
          <a:ext cx="0" cy="0"/>
          <a:chOff x="0" y="0"/>
          <a:chExt cx="0" cy="0"/>
        </a:xfrm>
      </p:grpSpPr>
      <p:pic>
        <p:nvPicPr>
          <p:cNvPr id="3" name="Picture 5" descr="USAID_Logo_White_v0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5800" y="5943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6"/>
          <p:cNvCxnSpPr/>
          <p:nvPr userDrawn="1"/>
        </p:nvCxnSpPr>
        <p:spPr>
          <a:xfrm>
            <a:off x="746125" y="990600"/>
            <a:ext cx="320675"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43000" y="827782"/>
            <a:ext cx="5486400" cy="1077218"/>
          </a:xfrm>
        </p:spPr>
        <p:txBody>
          <a:bodyPr anchor="t">
            <a:spAutoFit/>
          </a:bodyPr>
          <a:lstStyle>
            <a:lvl1pPr>
              <a:defRPr sz="3200">
                <a:solidFill>
                  <a:srgbClr val="FFFFFF"/>
                </a:solidFill>
              </a:defRPr>
            </a:lvl1pPr>
          </a:lstStyle>
          <a:p>
            <a:r>
              <a:rPr lang="uk-UA"/>
              <a:t>Зразок заголовка</a:t>
            </a:r>
            <a:endParaRPr lang="en-US"/>
          </a:p>
        </p:txBody>
      </p:sp>
      <p:sp>
        <p:nvSpPr>
          <p:cNvPr id="5" name="Date Placeholder 2"/>
          <p:cNvSpPr>
            <a:spLocks noGrp="1"/>
          </p:cNvSpPr>
          <p:nvPr>
            <p:ph type="dt" sz="half" idx="10"/>
          </p:nvPr>
        </p:nvSpPr>
        <p:spPr/>
        <p:txBody>
          <a:bodyPr/>
          <a:lstStyle>
            <a:lvl1pPr>
              <a:defRPr>
                <a:solidFill>
                  <a:srgbClr val="FFFFFF"/>
                </a:solidFill>
              </a:defRPr>
            </a:lvl1pPr>
          </a:lstStyle>
          <a:p>
            <a:pPr>
              <a:defRPr/>
            </a:pPr>
            <a:fld id="{6889199A-EA15-4317-9901-CDFE76F79128}" type="datetime1">
              <a:rPr lang="en-US"/>
              <a:pPr>
                <a:defRPr/>
              </a:pPr>
              <a:t>6/19/2017</a:t>
            </a:fld>
            <a:endParaRPr lang="en-US"/>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a:t>FOOTER GOES HERE</a:t>
            </a:r>
          </a:p>
        </p:txBody>
      </p:sp>
      <p:sp>
        <p:nvSpPr>
          <p:cNvPr id="7" name="Slide Number Placeholder 4"/>
          <p:cNvSpPr>
            <a:spLocks noGrp="1"/>
          </p:cNvSpPr>
          <p:nvPr>
            <p:ph type="sldNum" sz="quarter" idx="12"/>
          </p:nvPr>
        </p:nvSpPr>
        <p:spPr/>
        <p:txBody>
          <a:bodyPr/>
          <a:lstStyle>
            <a:lvl1pPr>
              <a:defRPr>
                <a:solidFill>
                  <a:srgbClr val="FFFFFF"/>
                </a:solidFill>
              </a:defRPr>
            </a:lvl1pPr>
          </a:lstStyle>
          <a:p>
            <a:pPr>
              <a:defRPr/>
            </a:pPr>
            <a:fld id="{D479530C-883E-4F6B-ACCE-BE4BBD33EE00}" type="slidenum">
              <a:rPr lang="en-US" altLang="en-US"/>
              <a:pPr>
                <a:defRPr/>
              </a:pPr>
              <a:t>‹#›</a:t>
            </a:fld>
            <a:endParaRPr lang="en-US" altLang="en-US"/>
          </a:p>
        </p:txBody>
      </p:sp>
    </p:spTree>
    <p:extLst>
      <p:ext uri="{BB962C8B-B14F-4D97-AF65-F5344CB8AC3E}">
        <p14:creationId xmlns:p14="http://schemas.microsoft.com/office/powerpoint/2010/main" val="8146400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ue/White Title + Lef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E7E7E5"/>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0067B9"/>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B24F8546-1343-463A-9851-2D5D6EE5AB28}" type="datetime1">
              <a:rPr lang="en-US"/>
              <a:pPr>
                <a:defRPr/>
              </a:pPr>
              <a:t>6/19/2017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9544AFC1-F490-4FA7-B87F-20314BA990D2}" type="slidenum">
              <a:rPr lang="en-US" altLang="en-US"/>
              <a:pPr>
                <a:defRPr/>
              </a:pPr>
              <a:t>‹#›</a:t>
            </a:fld>
            <a:endParaRPr lang="en-US" altLang="en-US"/>
          </a:p>
        </p:txBody>
      </p:sp>
    </p:spTree>
    <p:extLst>
      <p:ext uri="{BB962C8B-B14F-4D97-AF65-F5344CB8AC3E}">
        <p14:creationId xmlns:p14="http://schemas.microsoft.com/office/powerpoint/2010/main" val="36639037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8CFD9E8C-686B-4358-A9C5-0D73BD802922}" type="datetime1">
              <a:rPr lang="en-US"/>
              <a:pPr>
                <a:defRPr/>
              </a:pPr>
              <a:t>6/19/2017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CBC457AC-ABFA-4E50-9357-A00346430FC7}" type="slidenum">
              <a:rPr lang="en-US" altLang="en-US"/>
              <a:pPr>
                <a:defRPr/>
              </a:pPr>
              <a:t>‹#›</a:t>
            </a:fld>
            <a:endParaRPr lang="en-US" altLang="en-US"/>
          </a:p>
        </p:txBody>
      </p:sp>
    </p:spTree>
    <p:extLst>
      <p:ext uri="{BB962C8B-B14F-4D97-AF65-F5344CB8AC3E}">
        <p14:creationId xmlns:p14="http://schemas.microsoft.com/office/powerpoint/2010/main" val="18506349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F3755B41-CE99-4904-A774-D7A513B3C960}" type="datetime1">
              <a:rPr lang="en-US"/>
              <a:pPr>
                <a:defRPr/>
              </a:pPr>
              <a:t>6/19/2017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39BB0B5A-0317-4E68-BD69-A8F1E85B0F26}" type="slidenum">
              <a:rPr lang="en-US" altLang="en-US"/>
              <a:pPr>
                <a:defRPr/>
              </a:pPr>
              <a:t>‹#›</a:t>
            </a:fld>
            <a:endParaRPr lang="en-US" altLang="en-US"/>
          </a:p>
        </p:txBody>
      </p:sp>
    </p:spTree>
    <p:extLst>
      <p:ext uri="{BB962C8B-B14F-4D97-AF65-F5344CB8AC3E}">
        <p14:creationId xmlns:p14="http://schemas.microsoft.com/office/powerpoint/2010/main" val="20428526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cSld name="Пустой слайд">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xmlns="" id="{A86E5A60-617B-4033-A38B-409BF7AB6916}"/>
              </a:ext>
            </a:extLst>
          </p:cNvPr>
          <p:cNvSpPr>
            <a:spLocks noGrp="1"/>
          </p:cNvSpPr>
          <p:nvPr>
            <p:ph type="dt" sz="half" idx="10"/>
          </p:nvPr>
        </p:nvSpPr>
        <p:spPr/>
        <p:txBody>
          <a:bodyPr/>
          <a:lstStyle>
            <a:lvl1pPr>
              <a:defRPr/>
            </a:lvl1pPr>
          </a:lstStyle>
          <a:p>
            <a:pPr>
              <a:defRPr/>
            </a:pPr>
            <a:fld id="{6439EB0F-5A62-4D31-98F6-3651473C0539}" type="datetime2">
              <a:rPr lang="en-US"/>
              <a:pPr>
                <a:defRPr/>
              </a:pPr>
              <a:t>Monday, June 19, 2017</a:t>
            </a:fld>
            <a:endParaRPr lang="en-US"/>
          </a:p>
        </p:txBody>
      </p:sp>
      <p:sp>
        <p:nvSpPr>
          <p:cNvPr id="3" name="Rectangle 21">
            <a:extLst>
              <a:ext uri="{FF2B5EF4-FFF2-40B4-BE49-F238E27FC236}">
                <a16:creationId xmlns:a16="http://schemas.microsoft.com/office/drawing/2014/main" xmlns="" id="{560A63B0-4DF7-4F3A-9E50-06AA7596CE83}"/>
              </a:ext>
            </a:extLst>
          </p:cNvPr>
          <p:cNvSpPr>
            <a:spLocks noGrp="1"/>
          </p:cNvSpPr>
          <p:nvPr>
            <p:ph type="ftr" sz="quarter" idx="11"/>
          </p:nvPr>
        </p:nvSpPr>
        <p:spPr/>
        <p:txBody>
          <a:bodyPr/>
          <a:lstStyle>
            <a:lvl1pPr>
              <a:defRPr/>
            </a:lvl1pPr>
          </a:lstStyle>
          <a:p>
            <a:pPr>
              <a:defRPr/>
            </a:pPr>
            <a:endParaRPr lang="en-US"/>
          </a:p>
        </p:txBody>
      </p:sp>
      <p:sp>
        <p:nvSpPr>
          <p:cNvPr id="4" name="Rectangle 17">
            <a:extLst>
              <a:ext uri="{FF2B5EF4-FFF2-40B4-BE49-F238E27FC236}">
                <a16:creationId xmlns:a16="http://schemas.microsoft.com/office/drawing/2014/main" xmlns="" id="{61100411-D298-4AF8-9289-448FC36428DE}"/>
              </a:ext>
            </a:extLst>
          </p:cNvPr>
          <p:cNvSpPr>
            <a:spLocks noGrp="1"/>
          </p:cNvSpPr>
          <p:nvPr>
            <p:ph type="sldNum" sz="quarter" idx="12"/>
          </p:nvPr>
        </p:nvSpPr>
        <p:spPr/>
        <p:txBody>
          <a:bodyPr/>
          <a:lstStyle>
            <a:lvl1pPr>
              <a:defRPr/>
            </a:lvl1pPr>
          </a:lstStyle>
          <a:p>
            <a:fld id="{87B41488-7BD9-44E8-884A-865BBB04851F}" type="slidenum">
              <a:rPr lang="en-US" altLang="uk-UA"/>
              <a:pPr/>
              <a:t>‹#›</a:t>
            </a:fld>
            <a:endParaRPr lang="en-US" altLang="uk-UA"/>
          </a:p>
        </p:txBody>
      </p:sp>
    </p:spTree>
    <p:extLst>
      <p:ext uri="{BB962C8B-B14F-4D97-AF65-F5344CB8AC3E}">
        <p14:creationId xmlns:p14="http://schemas.microsoft.com/office/powerpoint/2010/main" val="39643402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uk-UA"/>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uk-UA"/>
          </a:p>
        </p:txBody>
      </p:sp>
      <p:sp>
        <p:nvSpPr>
          <p:cNvPr id="4" name="Rectangle 9">
            <a:extLst>
              <a:ext uri="{FF2B5EF4-FFF2-40B4-BE49-F238E27FC236}">
                <a16:creationId xmlns:a16="http://schemas.microsoft.com/office/drawing/2014/main" xmlns="" id="{90C07DC8-1C8C-4939-A783-C75A15BCFD18}"/>
              </a:ext>
            </a:extLst>
          </p:cNvPr>
          <p:cNvSpPr>
            <a:spLocks noGrp="1"/>
          </p:cNvSpPr>
          <p:nvPr>
            <p:ph type="dt" sz="half" idx="10"/>
          </p:nvPr>
        </p:nvSpPr>
        <p:spPr/>
        <p:txBody>
          <a:bodyPr/>
          <a:lstStyle>
            <a:lvl1pPr>
              <a:defRPr/>
            </a:lvl1pPr>
          </a:lstStyle>
          <a:p>
            <a:pPr>
              <a:defRPr/>
            </a:pPr>
            <a:fld id="{9ABBD56E-80D5-4A6E-9719-00ED819003FC}" type="datetime2">
              <a:rPr lang="en-US"/>
              <a:pPr>
                <a:defRPr/>
              </a:pPr>
              <a:t>Monday, June 19, 2017</a:t>
            </a:fld>
            <a:endParaRPr lang="en-US">
              <a:solidFill>
                <a:srgbClr val="E8F0F4"/>
              </a:solidFill>
            </a:endParaRPr>
          </a:p>
        </p:txBody>
      </p:sp>
      <p:sp>
        <p:nvSpPr>
          <p:cNvPr id="5" name="Rectangle 14">
            <a:extLst>
              <a:ext uri="{FF2B5EF4-FFF2-40B4-BE49-F238E27FC236}">
                <a16:creationId xmlns:a16="http://schemas.microsoft.com/office/drawing/2014/main" xmlns="" id="{00E3A517-EBE6-4D9A-85AB-95C85D29BC08}"/>
              </a:ext>
            </a:extLst>
          </p:cNvPr>
          <p:cNvSpPr>
            <a:spLocks noGrp="1"/>
          </p:cNvSpPr>
          <p:nvPr>
            <p:ph type="ftr" sz="quarter" idx="11"/>
          </p:nvPr>
        </p:nvSpPr>
        <p:spPr/>
        <p:txBody>
          <a:bodyPr/>
          <a:lstStyle>
            <a:lvl1pPr>
              <a:defRPr/>
            </a:lvl1pPr>
          </a:lstStyle>
          <a:p>
            <a:pPr>
              <a:defRPr/>
            </a:pPr>
            <a:endParaRPr lang="en-US"/>
          </a:p>
        </p:txBody>
      </p:sp>
      <p:sp>
        <p:nvSpPr>
          <p:cNvPr id="6" name="Rectangle 15">
            <a:extLst>
              <a:ext uri="{FF2B5EF4-FFF2-40B4-BE49-F238E27FC236}">
                <a16:creationId xmlns:a16="http://schemas.microsoft.com/office/drawing/2014/main" xmlns="" id="{996CE993-623D-4DFC-AA97-149790D27CCD}"/>
              </a:ext>
            </a:extLst>
          </p:cNvPr>
          <p:cNvSpPr>
            <a:spLocks noGrp="1"/>
          </p:cNvSpPr>
          <p:nvPr>
            <p:ph type="sldNum" sz="quarter" idx="12"/>
          </p:nvPr>
        </p:nvSpPr>
        <p:spPr/>
        <p:txBody>
          <a:bodyPr/>
          <a:lstStyle>
            <a:lvl1pPr>
              <a:defRPr/>
            </a:lvl1pPr>
          </a:lstStyle>
          <a:p>
            <a:fld id="{7E088367-1F31-4F42-8A31-9AE3B799563D}" type="slidenum">
              <a:rPr lang="en-US" altLang="uk-UA"/>
              <a:pPr/>
              <a:t>‹#›</a:t>
            </a:fld>
            <a:endParaRPr lang="en-US" altLang="uk-UA"/>
          </a:p>
        </p:txBody>
      </p:sp>
    </p:spTree>
    <p:extLst>
      <p:ext uri="{BB962C8B-B14F-4D97-AF65-F5344CB8AC3E}">
        <p14:creationId xmlns:p14="http://schemas.microsoft.com/office/powerpoint/2010/main" val="3681786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a:t>Click to edit Master text styles</a:t>
            </a:r>
          </a:p>
          <a:p>
            <a:pPr lvl="1"/>
            <a:r>
              <a:rPr lang="en-US"/>
              <a:t>Second level</a:t>
            </a:r>
          </a:p>
        </p:txBody>
      </p:sp>
      <p:sp>
        <p:nvSpPr>
          <p:cNvPr id="11"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4" name="Date Placeholder 3"/>
          <p:cNvSpPr>
            <a:spLocks noGrp="1"/>
          </p:cNvSpPr>
          <p:nvPr>
            <p:ph type="dt" sz="half" idx="10"/>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86267A68-8D63-437A-BBF5-3D4B68DE42C9}" type="datetime1">
              <a:rPr lang="en-US"/>
              <a:pPr>
                <a:defRPr/>
              </a:pPr>
              <a:t>6/19/2017</a:t>
            </a:fld>
            <a:endParaRPr lang="en-US"/>
          </a:p>
        </p:txBody>
      </p:sp>
      <p:sp>
        <p:nvSpPr>
          <p:cNvPr id="5" name="Footer Placeholder 4"/>
          <p:cNvSpPr>
            <a:spLocks noGrp="1"/>
          </p:cNvSpPr>
          <p:nvPr>
            <p:ph type="ftr" sz="quarter" idx="11"/>
          </p:nvPr>
        </p:nvSpPr>
        <p:spPr>
          <a:xfrm>
            <a:off x="3124200" y="6521450"/>
            <a:ext cx="2895600" cy="184150"/>
          </a:xfrm>
        </p:spPr>
        <p:txBody>
          <a:bodyPr/>
          <a:lstStyle>
            <a:lvl1pPr algn="ctr">
              <a:defRPr sz="600" b="0" i="0">
                <a:solidFill>
                  <a:srgbClr val="6C6463"/>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12"/>
          </p:nvPr>
        </p:nvSpPr>
        <p:spPr>
          <a:xfrm>
            <a:off x="6858000" y="6521450"/>
            <a:ext cx="2133600" cy="184150"/>
          </a:xfrm>
        </p:spPr>
        <p:txBody>
          <a:bodyPr/>
          <a:lstStyle>
            <a:lvl1pPr>
              <a:defRPr>
                <a:solidFill>
                  <a:srgbClr val="6C6463"/>
                </a:solidFill>
              </a:defRPr>
            </a:lvl1pPr>
          </a:lstStyle>
          <a:p>
            <a:pPr>
              <a:defRPr/>
            </a:pPr>
            <a:fld id="{0238CDB0-D24E-4C67-8B33-270FDCB37725}" type="slidenum">
              <a:rPr lang="en-US" altLang="en-US"/>
              <a:pPr>
                <a:defRPr/>
              </a:pPr>
              <a:t>‹#›</a:t>
            </a:fld>
            <a:endParaRPr lang="en-US" altLang="en-US"/>
          </a:p>
        </p:txBody>
      </p:sp>
    </p:spTree>
    <p:extLst>
      <p:ext uri="{BB962C8B-B14F-4D97-AF65-F5344CB8AC3E}">
        <p14:creationId xmlns:p14="http://schemas.microsoft.com/office/powerpoint/2010/main" val="811405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5" name="Date Placeholder 4"/>
          <p:cNvSpPr>
            <a:spLocks noGrp="1"/>
          </p:cNvSpPr>
          <p:nvPr>
            <p:ph type="dt" sz="half" idx="10"/>
          </p:nvPr>
        </p:nvSpPr>
        <p:spPr/>
        <p:txBody>
          <a:bodyPr/>
          <a:lstStyle>
            <a:lvl1pPr>
              <a:defRPr>
                <a:solidFill>
                  <a:srgbClr val="6C6463"/>
                </a:solidFill>
              </a:defRPr>
            </a:lvl1pPr>
          </a:lstStyle>
          <a:p>
            <a:pPr>
              <a:defRPr/>
            </a:pPr>
            <a:fld id="{608D0FC9-3CB0-4D78-930F-45E46F6DB9E8}" type="datetime1">
              <a:rPr lang="en-US"/>
              <a:pPr>
                <a:defRPr/>
              </a:pPr>
              <a:t>6/19/2017</a:t>
            </a:fld>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pPr>
              <a:defRPr/>
            </a:pPr>
            <a:r>
              <a:rPr lang="en-US"/>
              <a:t>FOOTER GOES HERE</a:t>
            </a:r>
          </a:p>
        </p:txBody>
      </p:sp>
      <p:sp>
        <p:nvSpPr>
          <p:cNvPr id="7" name="Slide Number Placeholder 6"/>
          <p:cNvSpPr>
            <a:spLocks noGrp="1"/>
          </p:cNvSpPr>
          <p:nvPr>
            <p:ph type="sldNum" sz="quarter" idx="12"/>
          </p:nvPr>
        </p:nvSpPr>
        <p:spPr/>
        <p:txBody>
          <a:bodyPr/>
          <a:lstStyle>
            <a:lvl1pPr>
              <a:defRPr>
                <a:solidFill>
                  <a:srgbClr val="6C6463"/>
                </a:solidFill>
              </a:defRPr>
            </a:lvl1pPr>
          </a:lstStyle>
          <a:p>
            <a:pPr>
              <a:defRPr/>
            </a:pPr>
            <a:fld id="{D7910582-EBE0-43F4-99DF-6B60D5D3A5DA}" type="slidenum">
              <a:rPr lang="en-US" altLang="en-US"/>
              <a:pPr>
                <a:defRPr/>
              </a:pPr>
              <a:t>‹#›</a:t>
            </a:fld>
            <a:endParaRPr lang="en-US" altLang="en-US"/>
          </a:p>
        </p:txBody>
      </p:sp>
    </p:spTree>
    <p:extLst>
      <p:ext uri="{BB962C8B-B14F-4D97-AF65-F5344CB8AC3E}">
        <p14:creationId xmlns:p14="http://schemas.microsoft.com/office/powerpoint/2010/main" val="3010707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ed/Gray 3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9"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6" name="Date Placeholder 4"/>
          <p:cNvSpPr>
            <a:spLocks noGrp="1"/>
          </p:cNvSpPr>
          <p:nvPr>
            <p:ph type="dt" sz="half" idx="14"/>
          </p:nvPr>
        </p:nvSpPr>
        <p:spPr/>
        <p:txBody>
          <a:bodyPr/>
          <a:lstStyle>
            <a:lvl1pPr>
              <a:defRPr>
                <a:solidFill>
                  <a:srgbClr val="6C6463"/>
                </a:solidFill>
              </a:defRPr>
            </a:lvl1pPr>
          </a:lstStyle>
          <a:p>
            <a:pPr>
              <a:defRPr/>
            </a:pPr>
            <a:fld id="{2D3F959A-D5CB-46E1-9E34-BF9EB27908E6}" type="datetime1">
              <a:rPr lang="en-US"/>
              <a:pPr>
                <a:defRPr/>
              </a:pPr>
              <a:t>6/19/2017</a:t>
            </a:fld>
            <a:endParaRPr lang="en-US"/>
          </a:p>
        </p:txBody>
      </p:sp>
      <p:sp>
        <p:nvSpPr>
          <p:cNvPr id="7" name="Footer Placeholder 5"/>
          <p:cNvSpPr>
            <a:spLocks noGrp="1"/>
          </p:cNvSpPr>
          <p:nvPr>
            <p:ph type="ftr" sz="quarter" idx="15"/>
          </p:nvPr>
        </p:nvSpPr>
        <p:spPr/>
        <p:txBody>
          <a:bodyPr/>
          <a:lstStyle>
            <a:lvl1pPr>
              <a:defRPr>
                <a:solidFill>
                  <a:srgbClr val="6C6463"/>
                </a:solidFill>
              </a:defRPr>
            </a:lvl1pPr>
          </a:lstStyle>
          <a:p>
            <a:pPr>
              <a:defRPr/>
            </a:pPr>
            <a:r>
              <a:rPr lang="en-US"/>
              <a:t>FOOTER GOES HERE</a:t>
            </a:r>
          </a:p>
        </p:txBody>
      </p:sp>
      <p:sp>
        <p:nvSpPr>
          <p:cNvPr id="8" name="Slide Number Placeholder 6"/>
          <p:cNvSpPr>
            <a:spLocks noGrp="1"/>
          </p:cNvSpPr>
          <p:nvPr>
            <p:ph type="sldNum" sz="quarter" idx="16"/>
          </p:nvPr>
        </p:nvSpPr>
        <p:spPr/>
        <p:txBody>
          <a:bodyPr/>
          <a:lstStyle>
            <a:lvl1pPr>
              <a:defRPr>
                <a:solidFill>
                  <a:srgbClr val="6C6463"/>
                </a:solidFill>
              </a:defRPr>
            </a:lvl1pPr>
          </a:lstStyle>
          <a:p>
            <a:pPr>
              <a:defRPr/>
            </a:pPr>
            <a:fld id="{83A3B269-9F45-4843-850C-28FDE95D6825}" type="slidenum">
              <a:rPr lang="en-US" altLang="en-US"/>
              <a:pPr>
                <a:defRPr/>
              </a:pPr>
              <a:t>‹#›</a:t>
            </a:fld>
            <a:endParaRPr lang="en-US" altLang="en-US"/>
          </a:p>
        </p:txBody>
      </p:sp>
    </p:spTree>
    <p:extLst>
      <p:ext uri="{BB962C8B-B14F-4D97-AF65-F5344CB8AC3E}">
        <p14:creationId xmlns:p14="http://schemas.microsoft.com/office/powerpoint/2010/main" val="1426651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152400" y="3429000"/>
            <a:ext cx="8839200" cy="3276600"/>
          </a:xfrm>
          <a:solidFill>
            <a:schemeClr val="bg1"/>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3" name="Content Placeholder 2"/>
          <p:cNvSpPr>
            <a:spLocks noGrp="1"/>
          </p:cNvSpPr>
          <p:nvPr>
            <p:ph idx="1"/>
          </p:nvPr>
        </p:nvSpPr>
        <p:spPr>
          <a:xfrm>
            <a:off x="685800" y="1600200"/>
            <a:ext cx="77724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686104" y="457200"/>
            <a:ext cx="7772400" cy="914400"/>
          </a:xfrm>
        </p:spPr>
        <p:txBody>
          <a:bodyPr>
            <a:spAutoFit/>
          </a:bodyPr>
          <a:lstStyle>
            <a:lvl1pPr>
              <a:defRPr>
                <a:solidFill>
                  <a:srgbClr val="BA0C2F"/>
                </a:solidFill>
              </a:defRPr>
            </a:lvl1pPr>
          </a:lstStyle>
          <a:p>
            <a:r>
              <a:rPr lang="uk-UA"/>
              <a:t>Зразок заголовка</a:t>
            </a:r>
            <a:endParaRPr lang="en-US"/>
          </a:p>
        </p:txBody>
      </p:sp>
      <p:sp>
        <p:nvSpPr>
          <p:cNvPr id="14" name="Text Placeholder 4"/>
          <p:cNvSpPr>
            <a:spLocks noGrp="1"/>
          </p:cNvSpPr>
          <p:nvPr>
            <p:ph type="body" sz="quarter" idx="12"/>
          </p:nvPr>
        </p:nvSpPr>
        <p:spPr>
          <a:xfrm rot="16200000">
            <a:off x="7527667" y="47082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FFFFFF"/>
                </a:solidFill>
                <a:latin typeface="Gill Sans MT"/>
                <a:cs typeface="Gill Sans MT"/>
              </a:defRPr>
            </a:lvl1pPr>
          </a:lstStyle>
          <a:p>
            <a:pPr>
              <a:defRPr/>
            </a:pPr>
            <a:fld id="{0903410F-E290-41AD-B7B0-3C6168B3D753}" type="datetime1">
              <a:rPr lang="en-US"/>
              <a:pPr>
                <a:defRPr/>
              </a:pPr>
              <a:t>6/19/2017</a:t>
            </a:fld>
            <a:endParaRPr lang="en-US"/>
          </a:p>
        </p:txBody>
      </p:sp>
      <p:sp>
        <p:nvSpPr>
          <p:cNvPr id="7" name="Footer Placeholder 4"/>
          <p:cNvSpPr>
            <a:spLocks noGrp="1"/>
          </p:cNvSpPr>
          <p:nvPr>
            <p:ph type="ftr" sz="quarter" idx="14"/>
          </p:nvPr>
        </p:nvSpPr>
        <p:spPr>
          <a:xfrm>
            <a:off x="3124200" y="6521450"/>
            <a:ext cx="2895600" cy="184150"/>
          </a:xfrm>
        </p:spPr>
        <p:txBody>
          <a:bodyPr/>
          <a:lstStyle>
            <a:lvl1pPr algn="ctr">
              <a:defRPr sz="600" b="0" i="0">
                <a:solidFill>
                  <a:srgbClr val="FFFFFF"/>
                </a:solidFill>
                <a:latin typeface="Gill Sans MT"/>
                <a:cs typeface="Gill Sans MT"/>
              </a:defRPr>
            </a:lvl1pPr>
          </a:lstStyle>
          <a:p>
            <a:pPr>
              <a:defRPr/>
            </a:pPr>
            <a:r>
              <a:rPr lang="en-US"/>
              <a:t>FOOTER GOES HERE</a:t>
            </a:r>
          </a:p>
        </p:txBody>
      </p:sp>
      <p:sp>
        <p:nvSpPr>
          <p:cNvPr id="8" name="Slide Number Placeholder 5"/>
          <p:cNvSpPr>
            <a:spLocks noGrp="1"/>
          </p:cNvSpPr>
          <p:nvPr>
            <p:ph type="sldNum" sz="quarter" idx="15"/>
          </p:nvPr>
        </p:nvSpPr>
        <p:spPr>
          <a:xfrm>
            <a:off x="6858000" y="6521450"/>
            <a:ext cx="2133600" cy="184150"/>
          </a:xfrm>
        </p:spPr>
        <p:txBody>
          <a:bodyPr/>
          <a:lstStyle>
            <a:lvl1pPr>
              <a:defRPr>
                <a:solidFill>
                  <a:srgbClr val="FFFFFF"/>
                </a:solidFill>
              </a:defRPr>
            </a:lvl1pPr>
          </a:lstStyle>
          <a:p>
            <a:pPr>
              <a:defRPr/>
            </a:pPr>
            <a:fld id="{046F7F76-61CC-4DC6-964A-FFC8883B958D}" type="slidenum">
              <a:rPr lang="en-US" altLang="en-US"/>
              <a:pPr>
                <a:defRPr/>
              </a:pPr>
              <a:t>‹#›</a:t>
            </a:fld>
            <a:endParaRPr lang="en-US" altLang="en-US"/>
          </a:p>
        </p:txBody>
      </p:sp>
    </p:spTree>
    <p:extLst>
      <p:ext uri="{BB962C8B-B14F-4D97-AF65-F5344CB8AC3E}">
        <p14:creationId xmlns:p14="http://schemas.microsoft.com/office/powerpoint/2010/main" val="305052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Right Photo">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45720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4" name="Content Placeholder 2"/>
          <p:cNvSpPr>
            <a:spLocks noGrp="1"/>
          </p:cNvSpPr>
          <p:nvPr>
            <p:ph idx="1"/>
          </p:nvPr>
        </p:nvSpPr>
        <p:spPr>
          <a:xfrm>
            <a:off x="685800" y="2057401"/>
            <a:ext cx="3657600" cy="4114799"/>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itle 1"/>
          <p:cNvSpPr>
            <a:spLocks noGrp="1"/>
          </p:cNvSpPr>
          <p:nvPr>
            <p:ph type="title"/>
          </p:nvPr>
        </p:nvSpPr>
        <p:spPr>
          <a:xfrm>
            <a:off x="685800" y="408204"/>
            <a:ext cx="3657296" cy="1389888"/>
          </a:xfrm>
        </p:spPr>
        <p:txBody>
          <a:bodyPr>
            <a:spAutoFit/>
          </a:bodyPr>
          <a:lstStyle>
            <a:lvl1pPr>
              <a:defRPr>
                <a:solidFill>
                  <a:srgbClr val="BA0C2F"/>
                </a:solidFill>
              </a:defRPr>
            </a:lvl1pPr>
          </a:lstStyle>
          <a:p>
            <a:r>
              <a:rPr lang="uk-UA"/>
              <a:t>Зразок заголовка</a:t>
            </a:r>
            <a:endParaRPr lang="en-US"/>
          </a:p>
        </p:txBody>
      </p:sp>
      <p:sp>
        <p:nvSpPr>
          <p:cNvPr id="13" name="Text Placeholder 4"/>
          <p:cNvSpPr>
            <a:spLocks noGrp="1"/>
          </p:cNvSpPr>
          <p:nvPr>
            <p:ph type="body" sz="quarter" idx="12"/>
          </p:nvPr>
        </p:nvSpPr>
        <p:spPr>
          <a:xfrm rot="16200000">
            <a:off x="75276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6" name="Date Placeholder 3"/>
          <p:cNvSpPr>
            <a:spLocks noGrp="1"/>
          </p:cNvSpPr>
          <p:nvPr>
            <p:ph type="dt" sz="half" idx="13"/>
          </p:nvPr>
        </p:nvSpPr>
        <p:spPr>
          <a:xfrm>
            <a:off x="152400" y="6521450"/>
            <a:ext cx="2133600" cy="184150"/>
          </a:xfrm>
        </p:spPr>
        <p:txBody>
          <a:bodyPr/>
          <a:lstStyle>
            <a:lvl1pPr algn="l">
              <a:defRPr sz="600" b="0" i="0">
                <a:solidFill>
                  <a:srgbClr val="6C6463"/>
                </a:solidFill>
                <a:latin typeface="Gill Sans MT"/>
                <a:cs typeface="Gill Sans MT"/>
              </a:defRPr>
            </a:lvl1pPr>
          </a:lstStyle>
          <a:p>
            <a:pPr>
              <a:defRPr/>
            </a:pPr>
            <a:fld id="{5DF79182-A153-44FF-9160-CCBD9F9EC956}" type="datetime1">
              <a:rPr lang="en-US"/>
              <a:pPr>
                <a:defRPr/>
              </a:pPr>
              <a:t>6/19/2017</a:t>
            </a:fld>
            <a:endParaRPr lang="en-US"/>
          </a:p>
        </p:txBody>
      </p:sp>
      <p:sp>
        <p:nvSpPr>
          <p:cNvPr id="7" name="Slide Number Placeholder 5"/>
          <p:cNvSpPr>
            <a:spLocks noGrp="1"/>
          </p:cNvSpPr>
          <p:nvPr>
            <p:ph type="sldNum" sz="quarter" idx="14"/>
          </p:nvPr>
        </p:nvSpPr>
        <p:spPr>
          <a:xfrm>
            <a:off x="6858000" y="6521450"/>
            <a:ext cx="2133600" cy="184150"/>
          </a:xfrm>
        </p:spPr>
        <p:txBody>
          <a:bodyPr/>
          <a:lstStyle>
            <a:lvl1pPr>
              <a:defRPr>
                <a:solidFill>
                  <a:srgbClr val="FFFFFF"/>
                </a:solidFill>
              </a:defRPr>
            </a:lvl1pPr>
          </a:lstStyle>
          <a:p>
            <a:pPr>
              <a:defRPr/>
            </a:pPr>
            <a:fld id="{6AEB594D-A68D-4274-9E07-B16575B9FE5C}" type="slidenum">
              <a:rPr lang="en-US" altLang="en-US"/>
              <a:pPr>
                <a:defRPr/>
              </a:pPr>
              <a:t>‹#›</a:t>
            </a:fld>
            <a:endParaRPr lang="en-US" altLang="en-US"/>
          </a:p>
        </p:txBody>
      </p:sp>
    </p:spTree>
    <p:extLst>
      <p:ext uri="{BB962C8B-B14F-4D97-AF65-F5344CB8AC3E}">
        <p14:creationId xmlns:p14="http://schemas.microsoft.com/office/powerpoint/2010/main" val="4128405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Title Only">
    <p:spTree>
      <p:nvGrpSpPr>
        <p:cNvPr id="1" name=""/>
        <p:cNvGrpSpPr/>
        <p:nvPr/>
      </p:nvGrpSpPr>
      <p:grpSpPr>
        <a:xfrm>
          <a:off x="0" y="0"/>
          <a:ext cx="0" cy="0"/>
          <a:chOff x="0" y="0"/>
          <a:chExt cx="0" cy="0"/>
        </a:xfrm>
      </p:grpSpPr>
      <p:sp>
        <p:nvSpPr>
          <p:cNvPr id="10" name="Picture Placeholder 3"/>
          <p:cNvSpPr>
            <a:spLocks noGrp="1"/>
          </p:cNvSpPr>
          <p:nvPr>
            <p:ph type="pic" sz="quarter" idx="10"/>
          </p:nvPr>
        </p:nvSpPr>
        <p:spPr>
          <a:xfrm>
            <a:off x="152400" y="152400"/>
            <a:ext cx="4419600" cy="6553200"/>
          </a:xfrm>
          <a:solidFill>
            <a:srgbClr val="FFFFFF"/>
          </a:solidFill>
        </p:spPr>
        <p:txBody>
          <a:bodyPr rtlCol="0">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pPr lvl="0"/>
            <a:r>
              <a:rPr lang="uk-UA" noProof="0"/>
              <a:t>Клацніть піктограму, щоб додати зображення</a:t>
            </a:r>
            <a:endParaRPr lang="en-US" noProof="0"/>
          </a:p>
        </p:txBody>
      </p:sp>
      <p:sp>
        <p:nvSpPr>
          <p:cNvPr id="13" name="Text Placeholder 4"/>
          <p:cNvSpPr>
            <a:spLocks noGrp="1"/>
          </p:cNvSpPr>
          <p:nvPr>
            <p:ph type="body" sz="quarter" idx="12"/>
          </p:nvPr>
        </p:nvSpPr>
        <p:spPr>
          <a:xfrm rot="16200000">
            <a:off x="3108067" y="1431666"/>
            <a:ext cx="274320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uk-UA"/>
              <a:t>Зразок тексту</a:t>
            </a:r>
          </a:p>
        </p:txBody>
      </p:sp>
      <p:sp>
        <p:nvSpPr>
          <p:cNvPr id="16" name="Title 1"/>
          <p:cNvSpPr>
            <a:spLocks noGrp="1"/>
          </p:cNvSpPr>
          <p:nvPr>
            <p:ph type="title"/>
          </p:nvPr>
        </p:nvSpPr>
        <p:spPr>
          <a:xfrm>
            <a:off x="4877104" y="2971800"/>
            <a:ext cx="3885896" cy="954107"/>
          </a:xfrm>
        </p:spPr>
        <p:txBody>
          <a:bodyPr anchor="ctr">
            <a:spAutoFit/>
          </a:bodyPr>
          <a:lstStyle>
            <a:lvl1pPr>
              <a:defRPr>
                <a:solidFill>
                  <a:srgbClr val="BA0C2F"/>
                </a:solidFill>
              </a:defRPr>
            </a:lvl1pPr>
          </a:lstStyle>
          <a:p>
            <a:r>
              <a:rPr lang="uk-UA"/>
              <a:t>Зразок заголовка</a:t>
            </a:r>
            <a:endParaRPr lang="en-US"/>
          </a:p>
        </p:txBody>
      </p:sp>
      <p:sp>
        <p:nvSpPr>
          <p:cNvPr id="5" name="Date Placeholder 3"/>
          <p:cNvSpPr>
            <a:spLocks noGrp="1"/>
          </p:cNvSpPr>
          <p:nvPr>
            <p:ph type="dt" sz="half" idx="13"/>
          </p:nvPr>
        </p:nvSpPr>
        <p:spPr>
          <a:xfrm>
            <a:off x="152400" y="6521450"/>
            <a:ext cx="2133600" cy="184150"/>
          </a:xfrm>
        </p:spPr>
        <p:txBody>
          <a:bodyPr/>
          <a:lstStyle>
            <a:lvl1pPr algn="l">
              <a:defRPr sz="600" b="0" i="0">
                <a:solidFill>
                  <a:schemeClr val="bg1"/>
                </a:solidFill>
                <a:latin typeface="Gill Sans MT"/>
                <a:cs typeface="Gill Sans MT"/>
              </a:defRPr>
            </a:lvl1pPr>
          </a:lstStyle>
          <a:p>
            <a:pPr>
              <a:defRPr/>
            </a:pPr>
            <a:fld id="{3E5B16A4-D05E-4162-81BA-CD43EFF8CA46}" type="datetime1">
              <a:rPr lang="en-US"/>
              <a:pPr>
                <a:defRPr/>
              </a:pPr>
              <a:t>6/19/2017</a:t>
            </a:fld>
            <a:endParaRPr lang="en-US"/>
          </a:p>
        </p:txBody>
      </p:sp>
      <p:sp>
        <p:nvSpPr>
          <p:cNvPr id="6" name="Slide Number Placeholder 5"/>
          <p:cNvSpPr>
            <a:spLocks noGrp="1"/>
          </p:cNvSpPr>
          <p:nvPr>
            <p:ph type="sldNum" sz="quarter" idx="14"/>
          </p:nvPr>
        </p:nvSpPr>
        <p:spPr>
          <a:xfrm>
            <a:off x="6858000" y="6521450"/>
            <a:ext cx="2133600" cy="184150"/>
          </a:xfrm>
        </p:spPr>
        <p:txBody>
          <a:bodyPr/>
          <a:lstStyle>
            <a:lvl1pPr>
              <a:defRPr>
                <a:solidFill>
                  <a:srgbClr val="6C6463"/>
                </a:solidFill>
              </a:defRPr>
            </a:lvl1pPr>
          </a:lstStyle>
          <a:p>
            <a:pPr>
              <a:defRPr/>
            </a:pPr>
            <a:fld id="{835C35AD-1CE5-42DC-9015-16B4CA22250E}" type="slidenum">
              <a:rPr lang="en-US" altLang="en-US"/>
              <a:pPr>
                <a:defRPr/>
              </a:pPr>
              <a:t>‹#›</a:t>
            </a:fld>
            <a:endParaRPr lang="en-US" altLang="en-US"/>
          </a:p>
        </p:txBody>
      </p:sp>
    </p:spTree>
    <p:extLst>
      <p:ext uri="{BB962C8B-B14F-4D97-AF65-F5344CB8AC3E}">
        <p14:creationId xmlns:p14="http://schemas.microsoft.com/office/powerpoint/2010/main" val="62674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5800" y="4572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85800" y="1600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p:txBody>
      </p:sp>
      <p:sp>
        <p:nvSpPr>
          <p:cNvPr id="4" name="Date Placeholder 3"/>
          <p:cNvSpPr>
            <a:spLocks noGrp="1"/>
          </p:cNvSpPr>
          <p:nvPr>
            <p:ph type="dt" sz="half" idx="2"/>
          </p:nvPr>
        </p:nvSpPr>
        <p:spPr>
          <a:xfrm>
            <a:off x="152400" y="6529388"/>
            <a:ext cx="2133600" cy="185737"/>
          </a:xfrm>
          <a:prstGeom prst="rect">
            <a:avLst/>
          </a:prstGeom>
        </p:spPr>
        <p:txBody>
          <a:bodyPr vert="horz" lIns="91440" tIns="45720" rIns="91440" bIns="45720" rtlCol="0" anchor="ctr">
            <a:spAutoFit/>
          </a:bodyPr>
          <a:lstStyle>
            <a:lvl1pPr algn="l" eaLnBrk="1" fontAlgn="auto" hangingPunct="1">
              <a:spcBef>
                <a:spcPts val="0"/>
              </a:spcBef>
              <a:spcAft>
                <a:spcPts val="0"/>
              </a:spcAft>
              <a:defRPr sz="600" b="0" i="0">
                <a:solidFill>
                  <a:srgbClr val="635C5B"/>
                </a:solidFill>
                <a:latin typeface="Gill Sans MT"/>
                <a:cs typeface="Gill Sans MT"/>
              </a:defRPr>
            </a:lvl1pPr>
          </a:lstStyle>
          <a:p>
            <a:pPr>
              <a:defRPr/>
            </a:pPr>
            <a:fld id="{2359AE01-BD91-4F96-9578-4767C90269BD}" type="datetime1">
              <a:rPr lang="en-US"/>
              <a:pPr>
                <a:defRPr/>
              </a:pPr>
              <a:t>6/19/2017</a:t>
            </a:fld>
            <a:endParaRPr lang="en-US"/>
          </a:p>
        </p:txBody>
      </p:sp>
      <p:sp>
        <p:nvSpPr>
          <p:cNvPr id="5" name="Footer Placeholder 4"/>
          <p:cNvSpPr>
            <a:spLocks noGrp="1"/>
          </p:cNvSpPr>
          <p:nvPr>
            <p:ph type="ftr" sz="quarter" idx="3"/>
          </p:nvPr>
        </p:nvSpPr>
        <p:spPr>
          <a:xfrm>
            <a:off x="3124200" y="6529388"/>
            <a:ext cx="2895600" cy="185737"/>
          </a:xfrm>
          <a:prstGeom prst="rect">
            <a:avLst/>
          </a:prstGeom>
        </p:spPr>
        <p:txBody>
          <a:bodyPr vert="horz" lIns="91440" tIns="45720" rIns="91440" bIns="45720" rtlCol="0" anchor="ctr">
            <a:spAutoFit/>
          </a:bodyPr>
          <a:lstStyle>
            <a:lvl1pPr algn="ctr" eaLnBrk="1" fontAlgn="auto" hangingPunct="1">
              <a:spcBef>
                <a:spcPts val="0"/>
              </a:spcBef>
              <a:spcAft>
                <a:spcPts val="0"/>
              </a:spcAft>
              <a:defRPr sz="600" b="0" i="0">
                <a:solidFill>
                  <a:srgbClr val="635C5B"/>
                </a:solidFill>
                <a:latin typeface="Gill Sans MT"/>
                <a:cs typeface="Gill Sans MT"/>
              </a:defRPr>
            </a:lvl1pPr>
          </a:lstStyle>
          <a:p>
            <a:pPr>
              <a:defRPr/>
            </a:pPr>
            <a:r>
              <a:rPr lang="en-US"/>
              <a:t>FOOTER GOES HERE</a:t>
            </a:r>
          </a:p>
        </p:txBody>
      </p:sp>
      <p:sp>
        <p:nvSpPr>
          <p:cNvPr id="6" name="Slide Number Placeholder 5"/>
          <p:cNvSpPr>
            <a:spLocks noGrp="1"/>
          </p:cNvSpPr>
          <p:nvPr>
            <p:ph type="sldNum" sz="quarter" idx="4"/>
          </p:nvPr>
        </p:nvSpPr>
        <p:spPr>
          <a:xfrm>
            <a:off x="6858000" y="6529388"/>
            <a:ext cx="2133600" cy="185737"/>
          </a:xfrm>
          <a:prstGeom prst="rect">
            <a:avLst/>
          </a:prstGeom>
        </p:spPr>
        <p:txBody>
          <a:bodyPr vert="horz" wrap="square" lIns="91440" tIns="45720" rIns="91440" bIns="45720" numCol="1" anchor="ctr" anchorCtr="0" compatLnSpc="1">
            <a:prstTxWarp prst="textNoShape">
              <a:avLst/>
            </a:prstTxWarp>
            <a:spAutoFit/>
          </a:bodyPr>
          <a:lstStyle>
            <a:lvl1pPr algn="r" eaLnBrk="1" hangingPunct="1">
              <a:defRPr sz="600">
                <a:solidFill>
                  <a:srgbClr val="635C5B"/>
                </a:solidFill>
                <a:latin typeface="Gill Sans MT" panose="020B0502020104020203" pitchFamily="34" charset="0"/>
              </a:defRPr>
            </a:lvl1pPr>
          </a:lstStyle>
          <a:p>
            <a:pPr>
              <a:defRPr/>
            </a:pPr>
            <a:fld id="{979FF78C-FDC8-46CF-B892-26E0C7C59B31}" type="slidenum">
              <a:rPr lang="en-US" altLang="en-US"/>
              <a:pPr>
                <a:defRPr/>
              </a:pPr>
              <a:t>‹#›</a:t>
            </a:fld>
            <a:endParaRPr lang="en-US" alt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cs typeface="Gill Sans MT"/>
            </a:endParaRPr>
          </a:p>
        </p:txBody>
      </p:sp>
    </p:spTree>
  </p:cSld>
  <p:clrMap bg1="lt1" tx1="dk1" bg2="lt2" tx2="dk2" accent1="accent1" accent2="accent2" accent3="accent3" accent4="accent4" accent5="accent5" accent6="accent6" hlink="hlink" folHlink="folHlink"/>
  <p:sldLayoutIdLst>
    <p:sldLayoutId id="2147485452" r:id="rId1"/>
    <p:sldLayoutId id="2147485453" r:id="rId2"/>
    <p:sldLayoutId id="2147485454" r:id="rId3"/>
    <p:sldLayoutId id="2147485455" r:id="rId4"/>
    <p:sldLayoutId id="2147485456" r:id="rId5"/>
    <p:sldLayoutId id="2147485457" r:id="rId6"/>
    <p:sldLayoutId id="2147485458" r:id="rId7"/>
    <p:sldLayoutId id="2147485459" r:id="rId8"/>
    <p:sldLayoutId id="2147485460" r:id="rId9"/>
    <p:sldLayoutId id="2147485461" r:id="rId10"/>
    <p:sldLayoutId id="2147485462" r:id="rId11"/>
    <p:sldLayoutId id="2147485463" r:id="rId12"/>
    <p:sldLayoutId id="2147485464" r:id="rId13"/>
    <p:sldLayoutId id="2147485465" r:id="rId14"/>
    <p:sldLayoutId id="2147485466" r:id="rId15"/>
    <p:sldLayoutId id="2147485467" r:id="rId16"/>
    <p:sldLayoutId id="2147485468" r:id="rId17"/>
    <p:sldLayoutId id="2147485469" r:id="rId18"/>
    <p:sldLayoutId id="2147485470" r:id="rId19"/>
    <p:sldLayoutId id="2147485471" r:id="rId20"/>
    <p:sldLayoutId id="2147485472" r:id="rId21"/>
    <p:sldLayoutId id="2147485473" r:id="rId22"/>
    <p:sldLayoutId id="2147485474" r:id="rId23"/>
    <p:sldLayoutId id="2147485475" r:id="rId24"/>
    <p:sldLayoutId id="2147485476" r:id="rId25"/>
    <p:sldLayoutId id="2147485477" r:id="rId26"/>
    <p:sldLayoutId id="2147485478" r:id="rId27"/>
    <p:sldLayoutId id="2147485479" r:id="rId28"/>
    <p:sldLayoutId id="2147485480" r:id="rId29"/>
    <p:sldLayoutId id="2147485481" r:id="rId30"/>
    <p:sldLayoutId id="2147485482" r:id="rId31"/>
    <p:sldLayoutId id="2147485483" r:id="rId32"/>
    <p:sldLayoutId id="2147485484" r:id="rId33"/>
    <p:sldLayoutId id="2147485485" r:id="rId34"/>
  </p:sldLayoutIdLst>
  <p:hf hdr="0"/>
  <p:txStyles>
    <p:titleStyle>
      <a:lvl1pPr algn="l" defTabSz="457200" rtl="0" eaLnBrk="0" fontAlgn="base" hangingPunct="0">
        <a:spcBef>
          <a:spcPct val="0"/>
        </a:spcBef>
        <a:spcAft>
          <a:spcPct val="0"/>
        </a:spcAft>
        <a:defRPr sz="2800" kern="1200">
          <a:solidFill>
            <a:srgbClr val="BA0C2F"/>
          </a:solidFill>
          <a:latin typeface="Gill Sans MT"/>
          <a:ea typeface="Gill Sans MT" pitchFamily="34" charset="0"/>
          <a:cs typeface="Gill Sans MT"/>
        </a:defRPr>
      </a:lvl1pPr>
      <a:lvl2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2pPr>
      <a:lvl3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3pPr>
      <a:lvl4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4pPr>
      <a:lvl5pPr algn="l" defTabSz="457200" rtl="0" eaLnBrk="0" fontAlgn="base" hangingPunct="0">
        <a:spcBef>
          <a:spcPct val="0"/>
        </a:spcBef>
        <a:spcAft>
          <a:spcPct val="0"/>
        </a:spcAft>
        <a:defRPr sz="2800">
          <a:solidFill>
            <a:srgbClr val="BA0C2F"/>
          </a:solidFill>
          <a:latin typeface="Gill Sans MT" pitchFamily="34" charset="0"/>
          <a:ea typeface="Gill Sans MT" pitchFamily="34" charset="0"/>
          <a:cs typeface="Gill Sans MT" pitchFamily="34" charset="0"/>
        </a:defRPr>
      </a:lvl5pPr>
      <a:lvl6pPr marL="4572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6pPr>
      <a:lvl7pPr marL="9144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7pPr>
      <a:lvl8pPr marL="13716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8pPr>
      <a:lvl9pPr marL="1828800" algn="l" defTabSz="457200" rtl="0" fontAlgn="base">
        <a:spcBef>
          <a:spcPct val="0"/>
        </a:spcBef>
        <a:spcAft>
          <a:spcPct val="0"/>
        </a:spcAft>
        <a:defRPr sz="2800">
          <a:solidFill>
            <a:srgbClr val="BA0C2F"/>
          </a:solidFill>
          <a:latin typeface="Gill Sans MT" pitchFamily="34" charset="0"/>
          <a:ea typeface="Gill Sans MT" pitchFamily="34" charset="0"/>
          <a:cs typeface="Gill Sans MT" pitchFamily="34" charset="0"/>
        </a:defRPr>
      </a:lvl9pPr>
    </p:titleStyle>
    <p:bodyStyle>
      <a:lvl1pPr marL="230188"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1pPr>
      <a:lvl2pPr marL="684213" indent="-230188" algn="l" defTabSz="457200"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itchFamily="34" charset="0"/>
          <a:cs typeface="Gill Sans MT"/>
        </a:defRPr>
      </a:lvl2pPr>
      <a:lvl3pPr marL="914400" indent="-230188" algn="l" defTabSz="457200" rtl="0" eaLnBrk="0" fontAlgn="base" hangingPunct="0">
        <a:spcBef>
          <a:spcPct val="20000"/>
        </a:spcBef>
        <a:spcAft>
          <a:spcPct val="0"/>
        </a:spcAft>
        <a:buFont typeface="Arial" panose="020B0604020202020204" pitchFamily="34" charset="0"/>
        <a:buChar char="•"/>
        <a:defRPr sz="2400" kern="1200">
          <a:solidFill>
            <a:srgbClr val="6C6463"/>
          </a:solidFill>
          <a:latin typeface="Gill Sans MT"/>
          <a:ea typeface="Gill Sans MT" pitchFamily="34" charset="0"/>
          <a:cs typeface="Gill Sans MT"/>
        </a:defRPr>
      </a:lvl3pPr>
      <a:lvl4pPr marL="1146175" indent="-231775" algn="l" defTabSz="457200"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itchFamily="34" charset="0"/>
          <a:cs typeface="Gill Sans MT"/>
        </a:defRPr>
      </a:lvl4pPr>
      <a:lvl5pPr marL="1255713" indent="-230188" algn="l" defTabSz="457200"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itchFamily="34" charset="0"/>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3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3.xml"/><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040" y="2514364"/>
            <a:ext cx="8044545" cy="762472"/>
          </a:xfrm>
        </p:spPr>
        <p:txBody>
          <a:bodyPr>
            <a:normAutofit/>
          </a:bodyPr>
          <a:lstStyle/>
          <a:p>
            <a:pPr algn="ctr">
              <a:defRPr/>
            </a:pPr>
            <a:r>
              <a:rPr lang="uk-UA" sz="2800" b="1" dirty="0"/>
              <a:t>РОЗВИТОК СІЛЬСЬКИХ ТЕРИТОРІЙ</a:t>
            </a:r>
            <a:endParaRPr lang="en-US" sz="2800" dirty="0"/>
          </a:p>
        </p:txBody>
      </p:sp>
      <p:sp>
        <p:nvSpPr>
          <p:cNvPr id="36868" name="Text Placeholder 3"/>
          <p:cNvSpPr>
            <a:spLocks noGrp="1"/>
          </p:cNvSpPr>
          <p:nvPr>
            <p:ph type="body" sz="quarter" idx="12"/>
          </p:nvPr>
        </p:nvSpPr>
        <p:spPr>
          <a:xfrm rot="16200000">
            <a:off x="7527925" y="1431925"/>
            <a:ext cx="2743200" cy="184150"/>
          </a:xfrm>
        </p:spPr>
        <p:txBody>
          <a:bodyPr/>
          <a:lstStyle/>
          <a:p>
            <a:endParaRPr lang="en-US" altLang="en-US" dirty="0">
              <a:latin typeface="Gill Sans MT" panose="020B0502020104020203" pitchFamily="34" charset="0"/>
              <a:cs typeface="Gill Sans MT" panose="020B0502020104020203" pitchFamily="34" charset="0"/>
            </a:endParaRPr>
          </a:p>
        </p:txBody>
      </p:sp>
      <p:sp>
        <p:nvSpPr>
          <p:cNvPr id="36869" name="Date Placeholder 4"/>
          <p:cNvSpPr>
            <a:spLocks noGrp="1"/>
          </p:cNvSpPr>
          <p:nvPr>
            <p:ph type="dt" sz="quarter" idx="1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fld id="{7913E4B4-B2EB-4011-9EDF-3D9EFA90F7D8}" type="datetime1">
              <a:rPr lang="en-US" altLang="en-US" smtClean="0">
                <a:solidFill>
                  <a:srgbClr val="FFFFFF"/>
                </a:solidFill>
                <a:latin typeface="Gill Sans MT" panose="020B0502020104020203" pitchFamily="34" charset="0"/>
              </a:rPr>
              <a:pPr fontAlgn="base">
                <a:spcBef>
                  <a:spcPct val="0"/>
                </a:spcBef>
                <a:spcAft>
                  <a:spcPct val="0"/>
                </a:spcAft>
              </a:pPr>
              <a:t>6/19/2017</a:t>
            </a:fld>
            <a:endParaRPr lang="en-US" altLang="en-US">
              <a:solidFill>
                <a:srgbClr val="FFFFFF"/>
              </a:solidFill>
              <a:latin typeface="Gill Sans MT" panose="020B0502020104020203" pitchFamily="34" charset="0"/>
            </a:endParaRPr>
          </a:p>
        </p:txBody>
      </p:sp>
      <p:sp>
        <p:nvSpPr>
          <p:cNvPr id="36870" name="Footer Placeholder 5"/>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uk-UA" altLang="en-US" dirty="0">
                <a:solidFill>
                  <a:srgbClr val="FFFFFF"/>
                </a:solidFill>
                <a:latin typeface="Gill Sans MT" panose="020B0502020104020203" pitchFamily="34" charset="0"/>
              </a:rPr>
              <a:t>ПРОЕКТ </a:t>
            </a:r>
            <a:r>
              <a:rPr lang="en-US" altLang="en-US" dirty="0">
                <a:solidFill>
                  <a:srgbClr val="FFFFFF"/>
                </a:solidFill>
                <a:latin typeface="Gill Sans MT" panose="020B0502020104020203" pitchFamily="34" charset="0"/>
              </a:rPr>
              <a:t>USAID </a:t>
            </a:r>
            <a:r>
              <a:rPr lang="uk-UA" altLang="en-US" dirty="0">
                <a:solidFill>
                  <a:srgbClr val="FFFFFF"/>
                </a:solidFill>
                <a:latin typeface="Gill Sans MT" panose="020B0502020104020203" pitchFamily="34" charset="0"/>
              </a:rPr>
              <a:t>«ПІДТРИМКА АГРАРНОГО І СІЛЬСЬКОГО РОЗВИТКУ»</a:t>
            </a:r>
            <a:endParaRPr lang="en-US" altLang="en-US" dirty="0">
              <a:solidFill>
                <a:srgbClr val="FFFFFF"/>
              </a:solidFill>
              <a:latin typeface="Gill Sans MT" panose="020B0502020104020203" pitchFamily="34" charset="0"/>
            </a:endParaRPr>
          </a:p>
        </p:txBody>
      </p:sp>
      <p:sp>
        <p:nvSpPr>
          <p:cNvPr id="36871" name="Slide Number Placehold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E4CFFFA-89F4-4016-BCCE-9DFC9E3F8F1B}" type="slidenum">
              <a:rPr lang="en-US" altLang="en-US" smtClean="0">
                <a:solidFill>
                  <a:srgbClr val="FFFFFF"/>
                </a:solidFill>
                <a:latin typeface="Gill Sans MT" panose="020B0502020104020203" pitchFamily="34" charset="0"/>
              </a:rPr>
              <a:pPr/>
              <a:t>1</a:t>
            </a:fld>
            <a:endParaRPr lang="en-US" altLang="en-US">
              <a:solidFill>
                <a:srgbClr val="FFFFFF"/>
              </a:solidFill>
              <a:latin typeface="Gill Sans MT" panose="020B0502020104020203"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я 1">
            <a:extLst>
              <a:ext uri="{FF2B5EF4-FFF2-40B4-BE49-F238E27FC236}">
                <a16:creationId xmlns:a16="http://schemas.microsoft.com/office/drawing/2014/main" xmlns="" id="{B62654E1-946A-434D-A4DF-4834333172DC}"/>
              </a:ext>
            </a:extLst>
          </p:cNvPr>
          <p:cNvGraphicFramePr>
            <a:graphicFrameLocks noGrp="1"/>
          </p:cNvGraphicFramePr>
          <p:nvPr>
            <p:extLst>
              <p:ext uri="{D42A27DB-BD31-4B8C-83A1-F6EECF244321}">
                <p14:modId xmlns:p14="http://schemas.microsoft.com/office/powerpoint/2010/main" val="1916977942"/>
              </p:ext>
            </p:extLst>
          </p:nvPr>
        </p:nvGraphicFramePr>
        <p:xfrm>
          <a:off x="827584" y="1707976"/>
          <a:ext cx="7549776" cy="4428103"/>
        </p:xfrm>
        <a:graphic>
          <a:graphicData uri="http://schemas.openxmlformats.org/drawingml/2006/table">
            <a:tbl>
              <a:tblPr firstRow="1" firstCol="1" bandRow="1">
                <a:tableStyleId>{5C22544A-7EE6-4342-B048-85BDC9FD1C3A}</a:tableStyleId>
              </a:tblPr>
              <a:tblGrid>
                <a:gridCol w="842076">
                  <a:extLst>
                    <a:ext uri="{9D8B030D-6E8A-4147-A177-3AD203B41FA5}">
                      <a16:colId xmlns:a16="http://schemas.microsoft.com/office/drawing/2014/main" xmlns="" val="2957241805"/>
                    </a:ext>
                  </a:extLst>
                </a:gridCol>
                <a:gridCol w="1962942">
                  <a:extLst>
                    <a:ext uri="{9D8B030D-6E8A-4147-A177-3AD203B41FA5}">
                      <a16:colId xmlns:a16="http://schemas.microsoft.com/office/drawing/2014/main" xmlns="" val="3748541433"/>
                    </a:ext>
                  </a:extLst>
                </a:gridCol>
                <a:gridCol w="2113937">
                  <a:extLst>
                    <a:ext uri="{9D8B030D-6E8A-4147-A177-3AD203B41FA5}">
                      <a16:colId xmlns:a16="http://schemas.microsoft.com/office/drawing/2014/main" xmlns="" val="2036183874"/>
                    </a:ext>
                  </a:extLst>
                </a:gridCol>
                <a:gridCol w="2630821">
                  <a:extLst>
                    <a:ext uri="{9D8B030D-6E8A-4147-A177-3AD203B41FA5}">
                      <a16:colId xmlns:a16="http://schemas.microsoft.com/office/drawing/2014/main" xmlns="" val="928133946"/>
                    </a:ext>
                  </a:extLst>
                </a:gridCol>
              </a:tblGrid>
              <a:tr h="119104">
                <a:tc rowSpan="2">
                  <a:txBody>
                    <a:bodyPr/>
                    <a:lstStyle/>
                    <a:p>
                      <a:pPr algn="ctr">
                        <a:lnSpc>
                          <a:spcPct val="107000"/>
                        </a:lnSpc>
                        <a:spcAft>
                          <a:spcPts val="0"/>
                        </a:spcAft>
                      </a:pPr>
                      <a:r>
                        <a:rPr lang="uk-UA" sz="1200" b="1" dirty="0">
                          <a:solidFill>
                            <a:schemeClr val="bg1"/>
                          </a:solidFill>
                          <a:effectLst/>
                        </a:rPr>
                        <a:t>Характеристика</a:t>
                      </a:r>
                      <a:endParaRPr lang="uk-UA"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nchor="ctr"/>
                </a:tc>
                <a:tc gridSpan="3">
                  <a:txBody>
                    <a:bodyPr/>
                    <a:lstStyle/>
                    <a:p>
                      <a:pPr algn="ctr">
                        <a:lnSpc>
                          <a:spcPct val="107000"/>
                        </a:lnSpc>
                        <a:spcAft>
                          <a:spcPts val="0"/>
                        </a:spcAft>
                      </a:pPr>
                      <a:r>
                        <a:rPr lang="uk-UA" sz="1400" dirty="0">
                          <a:solidFill>
                            <a:schemeClr val="bg1"/>
                          </a:solidFill>
                          <a:effectLst/>
                        </a:rPr>
                        <a:t>Моделі розвитку сільських територій</a:t>
                      </a:r>
                      <a:endParaRPr lang="uk-UA"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nchor="ct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xmlns="" val="3646154978"/>
                  </a:ext>
                </a:extLst>
              </a:tr>
              <a:tr h="119104">
                <a:tc vMerge="1">
                  <a:txBody>
                    <a:bodyPr/>
                    <a:lstStyle/>
                    <a:p>
                      <a:endParaRPr lang="uk-UA"/>
                    </a:p>
                  </a:txBody>
                  <a:tcPr/>
                </a:tc>
                <a:tc>
                  <a:txBody>
                    <a:bodyPr/>
                    <a:lstStyle/>
                    <a:p>
                      <a:pPr algn="ctr">
                        <a:lnSpc>
                          <a:spcPct val="107000"/>
                        </a:lnSpc>
                        <a:spcAft>
                          <a:spcPts val="0"/>
                        </a:spcAft>
                      </a:pPr>
                      <a:r>
                        <a:rPr lang="uk-UA" sz="1200" b="1" dirty="0" smtClean="0">
                          <a:effectLst/>
                        </a:rPr>
                        <a:t>Галузева</a:t>
                      </a:r>
                      <a:endParaRPr lang="uk-UA"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nchor="ctr"/>
                </a:tc>
                <a:tc>
                  <a:txBody>
                    <a:bodyPr/>
                    <a:lstStyle/>
                    <a:p>
                      <a:pPr algn="ctr">
                        <a:lnSpc>
                          <a:spcPct val="107000"/>
                        </a:lnSpc>
                        <a:spcAft>
                          <a:spcPts val="0"/>
                        </a:spcAft>
                      </a:pPr>
                      <a:r>
                        <a:rPr lang="uk-UA" sz="1200" b="1">
                          <a:effectLst/>
                        </a:rPr>
                        <a:t>перерозподільча</a:t>
                      </a:r>
                      <a:endParaRPr lang="uk-UA" sz="1200" b="1">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nchor="ctr"/>
                </a:tc>
                <a:tc>
                  <a:txBody>
                    <a:bodyPr/>
                    <a:lstStyle/>
                    <a:p>
                      <a:pPr algn="ctr">
                        <a:lnSpc>
                          <a:spcPct val="107000"/>
                        </a:lnSpc>
                        <a:spcAft>
                          <a:spcPts val="0"/>
                        </a:spcAft>
                      </a:pPr>
                      <a:r>
                        <a:rPr lang="uk-UA" sz="1200" b="1" dirty="0">
                          <a:effectLst/>
                        </a:rPr>
                        <a:t>територіальна</a:t>
                      </a:r>
                      <a:endParaRPr lang="uk-UA"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nchor="ctr"/>
                </a:tc>
                <a:extLst>
                  <a:ext uri="{0D108BD9-81ED-4DB2-BD59-A6C34878D82A}">
                    <a16:rowId xmlns:a16="http://schemas.microsoft.com/office/drawing/2014/main" xmlns="" val="171924241"/>
                  </a:ext>
                </a:extLst>
              </a:tr>
              <a:tr h="1562587">
                <a:tc>
                  <a:txBody>
                    <a:bodyPr/>
                    <a:lstStyle/>
                    <a:p>
                      <a:pPr algn="just">
                        <a:lnSpc>
                          <a:spcPct val="107000"/>
                        </a:lnSpc>
                        <a:spcAft>
                          <a:spcPts val="0"/>
                        </a:spcAft>
                      </a:pPr>
                      <a:r>
                        <a:rPr lang="uk-UA" sz="1200" b="1" dirty="0">
                          <a:solidFill>
                            <a:schemeClr val="bg1"/>
                          </a:solidFill>
                          <a:effectLst/>
                        </a:rPr>
                        <a:t>Цілі політики</a:t>
                      </a:r>
                      <a:endParaRPr lang="uk-UA"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dirty="0">
                          <a:effectLst/>
                        </a:rPr>
                        <a:t>Вирівнювання доходів з іншими галузями</a:t>
                      </a:r>
                    </a:p>
                    <a:p>
                      <a:pPr algn="just">
                        <a:lnSpc>
                          <a:spcPct val="107000"/>
                        </a:lnSpc>
                        <a:spcAft>
                          <a:spcPts val="0"/>
                        </a:spcAft>
                      </a:pPr>
                      <a:r>
                        <a:rPr lang="uk-UA" sz="1000" dirty="0">
                          <a:effectLst/>
                        </a:rPr>
                        <a:t>Зростання масштабів виробництва (на рівні підприємства)</a:t>
                      </a:r>
                    </a:p>
                    <a:p>
                      <a:pPr algn="just">
                        <a:lnSpc>
                          <a:spcPct val="107000"/>
                        </a:lnSpc>
                        <a:spcAft>
                          <a:spcPts val="0"/>
                        </a:spcAft>
                      </a:pPr>
                      <a:r>
                        <a:rPr lang="uk-UA" sz="1000" dirty="0">
                          <a:effectLst/>
                        </a:rPr>
                        <a:t>Інтенсифікація виробництва (капітал на одиницю площі / праці)</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dirty="0">
                          <a:effectLst/>
                        </a:rPr>
                        <a:t>Компенсація впливу несприятливих природних і соціально-економічних чинників</a:t>
                      </a:r>
                    </a:p>
                    <a:p>
                      <a:pPr algn="just">
                        <a:lnSpc>
                          <a:spcPct val="107000"/>
                        </a:lnSpc>
                        <a:spcAft>
                          <a:spcPts val="0"/>
                        </a:spcAft>
                      </a:pPr>
                      <a:r>
                        <a:rPr lang="uk-UA" sz="1000" dirty="0">
                          <a:effectLst/>
                        </a:rPr>
                        <a:t>Скорочення відмінностей між відсталими сільськими районами та міськими районами</a:t>
                      </a:r>
                    </a:p>
                    <a:p>
                      <a:pPr algn="just">
                        <a:lnSpc>
                          <a:spcPct val="107000"/>
                        </a:lnSpc>
                        <a:spcAft>
                          <a:spcPts val="0"/>
                        </a:spcAft>
                      </a:pPr>
                      <a:r>
                        <a:rPr lang="uk-UA" sz="1000" dirty="0">
                          <a:effectLst/>
                        </a:rPr>
                        <a:t>Диверсифікація доходів сільськогосподарського підприємства</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dirty="0">
                          <a:effectLst/>
                        </a:rPr>
                        <a:t>Використання внутрішніх ресурсів території</a:t>
                      </a:r>
                    </a:p>
                    <a:p>
                      <a:pPr algn="just">
                        <a:lnSpc>
                          <a:spcPct val="107000"/>
                        </a:lnSpc>
                        <a:spcAft>
                          <a:spcPts val="0"/>
                        </a:spcAft>
                      </a:pPr>
                      <a:r>
                        <a:rPr lang="uk-UA" sz="1000" dirty="0">
                          <a:effectLst/>
                        </a:rPr>
                        <a:t>Диверсифікація доходів сільськогосподарських підприємств</a:t>
                      </a:r>
                    </a:p>
                    <a:p>
                      <a:pPr algn="just">
                        <a:lnSpc>
                          <a:spcPct val="107000"/>
                        </a:lnSpc>
                        <a:spcAft>
                          <a:spcPts val="0"/>
                        </a:spcAft>
                      </a:pPr>
                      <a:r>
                        <a:rPr lang="uk-UA" sz="1000" dirty="0">
                          <a:effectLst/>
                        </a:rPr>
                        <a:t>Нові форми скорочення витрат</a:t>
                      </a:r>
                    </a:p>
                    <a:p>
                      <a:pPr algn="just">
                        <a:lnSpc>
                          <a:spcPct val="107000"/>
                        </a:lnSpc>
                        <a:spcAft>
                          <a:spcPts val="0"/>
                        </a:spcAft>
                      </a:pPr>
                      <a:r>
                        <a:rPr lang="uk-UA" sz="1000" dirty="0">
                          <a:effectLst/>
                        </a:rPr>
                        <a:t>Поширення форм диверсифікованих видів діяльності</a:t>
                      </a:r>
                    </a:p>
                    <a:p>
                      <a:pPr algn="just">
                        <a:lnSpc>
                          <a:spcPct val="107000"/>
                        </a:lnSpc>
                        <a:spcAft>
                          <a:spcPts val="0"/>
                        </a:spcAft>
                      </a:pPr>
                      <a:r>
                        <a:rPr lang="uk-UA" sz="1000" dirty="0">
                          <a:effectLst/>
                        </a:rPr>
                        <a:t>Формування несільськогосподарських видів діяльності (промислове і ремісниче виробництво, послуги та ін.)</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extLst>
                  <a:ext uri="{0D108BD9-81ED-4DB2-BD59-A6C34878D82A}">
                    <a16:rowId xmlns:a16="http://schemas.microsoft.com/office/drawing/2014/main" xmlns="" val="4282497703"/>
                  </a:ext>
                </a:extLst>
              </a:tr>
              <a:tr h="1310147">
                <a:tc>
                  <a:txBody>
                    <a:bodyPr/>
                    <a:lstStyle/>
                    <a:p>
                      <a:pPr algn="just">
                        <a:lnSpc>
                          <a:spcPct val="107000"/>
                        </a:lnSpc>
                        <a:spcAft>
                          <a:spcPts val="0"/>
                        </a:spcAft>
                      </a:pPr>
                      <a:r>
                        <a:rPr lang="uk-UA" sz="1200" b="1" dirty="0">
                          <a:solidFill>
                            <a:schemeClr val="bg1"/>
                          </a:solidFill>
                          <a:effectLst/>
                        </a:rPr>
                        <a:t>Роль територій</a:t>
                      </a:r>
                      <a:endParaRPr lang="uk-UA"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a:effectLst/>
                        </a:rPr>
                        <a:t>«Контейнер» ресурсів / вкладення в сільське господарство</a:t>
                      </a:r>
                    </a:p>
                    <a:p>
                      <a:pPr algn="just">
                        <a:lnSpc>
                          <a:spcPct val="107000"/>
                        </a:lnSpc>
                        <a:spcAft>
                          <a:spcPts val="0"/>
                        </a:spcAft>
                      </a:pPr>
                      <a:r>
                        <a:rPr lang="uk-UA" sz="1000">
                          <a:effectLst/>
                        </a:rPr>
                        <a:t>Сільський = сільськогосподарський простір</a:t>
                      </a:r>
                    </a:p>
                    <a:p>
                      <a:pPr algn="just">
                        <a:lnSpc>
                          <a:spcPct val="107000"/>
                        </a:lnSpc>
                        <a:spcAft>
                          <a:spcPts val="0"/>
                        </a:spcAft>
                      </a:pPr>
                      <a:r>
                        <a:rPr lang="uk-UA" sz="1000">
                          <a:effectLst/>
                        </a:rPr>
                        <a:t>Дуалізм сільський / міський</a:t>
                      </a:r>
                    </a:p>
                    <a:p>
                      <a:pPr algn="just">
                        <a:lnSpc>
                          <a:spcPct val="107000"/>
                        </a:lnSpc>
                        <a:spcAft>
                          <a:spcPts val="0"/>
                        </a:spcAft>
                      </a:pPr>
                      <a:r>
                        <a:rPr lang="uk-UA" sz="1000">
                          <a:effectLst/>
                        </a:rPr>
                        <a:t> </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a:effectLst/>
                        </a:rPr>
                        <a:t>Центральна роль слабких сільських територій (гірські райони, депресивні сільські території, несприятливі райони)</a:t>
                      </a:r>
                    </a:p>
                    <a:p>
                      <a:pPr algn="just">
                        <a:lnSpc>
                          <a:spcPct val="107000"/>
                        </a:lnSpc>
                        <a:spcAft>
                          <a:spcPts val="0"/>
                        </a:spcAft>
                      </a:pPr>
                      <a:r>
                        <a:rPr lang="uk-UA" sz="1000">
                          <a:effectLst/>
                        </a:rPr>
                        <a:t>Увага до критеріїв визначення «слабкі сільські райони»</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dirty="0">
                          <a:effectLst/>
                        </a:rPr>
                        <a:t>Уважне ставлення до всього сільського</a:t>
                      </a:r>
                    </a:p>
                    <a:p>
                      <a:pPr algn="just">
                        <a:lnSpc>
                          <a:spcPct val="107000"/>
                        </a:lnSpc>
                        <a:spcAft>
                          <a:spcPts val="0"/>
                        </a:spcAft>
                      </a:pPr>
                      <a:r>
                        <a:rPr lang="uk-UA" sz="1000" dirty="0">
                          <a:effectLst/>
                        </a:rPr>
                        <a:t>Неоднорідність сільських районів у регіональному та європейському контексті</a:t>
                      </a:r>
                    </a:p>
                    <a:p>
                      <a:pPr algn="just">
                        <a:lnSpc>
                          <a:spcPct val="107000"/>
                        </a:lnSpc>
                        <a:spcAft>
                          <a:spcPts val="0"/>
                        </a:spcAft>
                      </a:pPr>
                      <a:r>
                        <a:rPr lang="uk-UA" sz="1000" dirty="0">
                          <a:effectLst/>
                        </a:rPr>
                        <a:t>Багатомірне визначення поняття «сільський»</a:t>
                      </a:r>
                    </a:p>
                    <a:p>
                      <a:pPr algn="just">
                        <a:lnSpc>
                          <a:spcPct val="107000"/>
                        </a:lnSpc>
                        <a:spcAft>
                          <a:spcPts val="0"/>
                        </a:spcAft>
                      </a:pPr>
                      <a:r>
                        <a:rPr lang="uk-UA" sz="1000" dirty="0">
                          <a:effectLst/>
                        </a:rPr>
                        <a:t>Зниження розриву між слабкими сільськими територіями та міськими районами</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extLst>
                  <a:ext uri="{0D108BD9-81ED-4DB2-BD59-A6C34878D82A}">
                    <a16:rowId xmlns:a16="http://schemas.microsoft.com/office/drawing/2014/main" xmlns="" val="3691527787"/>
                  </a:ext>
                </a:extLst>
              </a:tr>
              <a:tr h="1071939">
                <a:tc>
                  <a:txBody>
                    <a:bodyPr/>
                    <a:lstStyle/>
                    <a:p>
                      <a:pPr algn="just">
                        <a:lnSpc>
                          <a:spcPct val="107000"/>
                        </a:lnSpc>
                        <a:spcAft>
                          <a:spcPts val="0"/>
                        </a:spcAft>
                      </a:pPr>
                      <a:r>
                        <a:rPr lang="uk-UA" sz="1200" b="1" dirty="0">
                          <a:solidFill>
                            <a:schemeClr val="bg1"/>
                          </a:solidFill>
                          <a:effectLst/>
                        </a:rPr>
                        <a:t>Роль галузей</a:t>
                      </a:r>
                      <a:endParaRPr lang="uk-UA" sz="1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a:effectLst/>
                        </a:rPr>
                        <a:t>Центральне місце сільського господарства та професійного сільськогосподарського підприємства</a:t>
                      </a:r>
                    </a:p>
                    <a:p>
                      <a:pPr algn="just">
                        <a:lnSpc>
                          <a:spcPct val="107000"/>
                        </a:lnSpc>
                        <a:spcAft>
                          <a:spcPts val="0"/>
                        </a:spcAft>
                      </a:pPr>
                      <a:r>
                        <a:rPr lang="uk-UA" sz="1000">
                          <a:effectLst/>
                        </a:rPr>
                        <a:t>Інтеграція сільського господарства та агробізнесу в глобальний контекст</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a:effectLst/>
                        </a:rPr>
                        <a:t>Центральне місце сільського господарства</a:t>
                      </a:r>
                    </a:p>
                    <a:p>
                      <a:pPr algn="just">
                        <a:lnSpc>
                          <a:spcPct val="107000"/>
                        </a:lnSpc>
                        <a:spcAft>
                          <a:spcPts val="0"/>
                        </a:spcAft>
                      </a:pPr>
                      <a:r>
                        <a:rPr lang="uk-UA" sz="1000">
                          <a:effectLst/>
                        </a:rPr>
                        <a:t>Інші галузі як можливість диверсифікованого розвитку сільськогосподарських підприємств</a:t>
                      </a:r>
                    </a:p>
                    <a:p>
                      <a:pPr algn="just">
                        <a:lnSpc>
                          <a:spcPct val="107000"/>
                        </a:lnSpc>
                        <a:spcAft>
                          <a:spcPts val="0"/>
                        </a:spcAft>
                      </a:pPr>
                      <a:r>
                        <a:rPr lang="uk-UA" sz="1000">
                          <a:effectLst/>
                        </a:rPr>
                        <a:t> </a:t>
                      </a:r>
                      <a:endParaRPr lang="uk-UA" sz="100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tc>
                  <a:txBody>
                    <a:bodyPr/>
                    <a:lstStyle/>
                    <a:p>
                      <a:pPr algn="just">
                        <a:lnSpc>
                          <a:spcPct val="107000"/>
                        </a:lnSpc>
                        <a:spcAft>
                          <a:spcPts val="0"/>
                        </a:spcAft>
                      </a:pPr>
                      <a:r>
                        <a:rPr lang="uk-UA" sz="1000" dirty="0">
                          <a:effectLst/>
                        </a:rPr>
                        <a:t>Центральне місце сільського господарства, двигуна процесів сільського розвитку (перший варіант моделі)</a:t>
                      </a:r>
                    </a:p>
                    <a:p>
                      <a:pPr algn="just">
                        <a:lnSpc>
                          <a:spcPct val="107000"/>
                        </a:lnSpc>
                        <a:spcAft>
                          <a:spcPts val="0"/>
                        </a:spcAft>
                      </a:pPr>
                      <a:r>
                        <a:rPr lang="uk-UA" sz="1000" dirty="0">
                          <a:effectLst/>
                        </a:rPr>
                        <a:t>Центральне місце інших галузей для диверсифікації місцевої економіки (другий варіант моделі)</a:t>
                      </a:r>
                      <a:endParaRPr lang="uk-UA"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0091" marR="50091" marT="0" marB="0"/>
                </a:tc>
                <a:extLst>
                  <a:ext uri="{0D108BD9-81ED-4DB2-BD59-A6C34878D82A}">
                    <a16:rowId xmlns:a16="http://schemas.microsoft.com/office/drawing/2014/main" xmlns="" val="518290108"/>
                  </a:ext>
                </a:extLst>
              </a:tr>
            </a:tbl>
          </a:graphicData>
        </a:graphic>
      </p:graphicFrame>
      <p:sp>
        <p:nvSpPr>
          <p:cNvPr id="4" name="Прямокутник 3">
            <a:extLst>
              <a:ext uri="{FF2B5EF4-FFF2-40B4-BE49-F238E27FC236}">
                <a16:creationId xmlns:a16="http://schemas.microsoft.com/office/drawing/2014/main" xmlns="" id="{C63F8C58-5879-422C-9876-62050101464D}"/>
              </a:ext>
            </a:extLst>
          </p:cNvPr>
          <p:cNvSpPr/>
          <p:nvPr/>
        </p:nvSpPr>
        <p:spPr>
          <a:xfrm>
            <a:off x="1907704" y="764704"/>
            <a:ext cx="5688632" cy="367216"/>
          </a:xfrm>
          <a:prstGeom prst="rect">
            <a:avLst/>
          </a:prstGeom>
        </p:spPr>
        <p:txBody>
          <a:bodyPr wrap="square">
            <a:spAutoFit/>
          </a:bodyPr>
          <a:lstStyle/>
          <a:p>
            <a:pPr algn="ctr">
              <a:lnSpc>
                <a:spcPct val="107000"/>
              </a:lnSpc>
              <a:spcAft>
                <a:spcPts val="0"/>
              </a:spcAft>
            </a:pPr>
            <a:r>
              <a:rPr lang="uk-UA" b="1" dirty="0">
                <a:solidFill>
                  <a:schemeClr val="accent2"/>
                </a:solidFill>
                <a:cs typeface="Arial" panose="020B0604020202020204" pitchFamily="34" charset="0"/>
              </a:rPr>
              <a:t>Моделі розвитку сільських територій</a:t>
            </a:r>
            <a:endParaRPr lang="uk-UA" b="1" dirty="0">
              <a:solidFill>
                <a:schemeClr val="accent2"/>
              </a:solidFill>
              <a:ea typeface="Calibri" panose="020F0502020204030204" pitchFamily="34" charset="0"/>
              <a:cs typeface="Arial" panose="020B0604020202020204" pitchFamily="34" charset="0"/>
            </a:endParaRPr>
          </a:p>
        </p:txBody>
      </p:sp>
      <p:sp>
        <p:nvSpPr>
          <p:cNvPr id="5" name="Straight Connector 6">
            <a:extLst>
              <a:ext uri="{FF2B5EF4-FFF2-40B4-BE49-F238E27FC236}">
                <a16:creationId xmlns:a16="http://schemas.microsoft.com/office/drawing/2014/main" xmlns="" id="{95020AE5-9934-4BEC-9972-32780C16377A}"/>
              </a:ext>
            </a:extLst>
          </p:cNvPr>
          <p:cNvSpPr>
            <a:spLocks noChangeShapeType="1"/>
          </p:cNvSpPr>
          <p:nvPr/>
        </p:nvSpPr>
        <p:spPr bwMode="auto">
          <a:xfrm>
            <a:off x="423378" y="134076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1813383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a:extLst>
              <a:ext uri="{FF2B5EF4-FFF2-40B4-BE49-F238E27FC236}">
                <a16:creationId xmlns:a16="http://schemas.microsoft.com/office/drawing/2014/main" xmlns="" id="{74A31446-2285-440B-9F86-4ED6CDE3A0C8}"/>
              </a:ext>
            </a:extLst>
          </p:cNvPr>
          <p:cNvSpPr>
            <a:spLocks noChangeArrowheads="1"/>
          </p:cNvSpPr>
          <p:nvPr/>
        </p:nvSpPr>
        <p:spPr bwMode="auto">
          <a:xfrm>
            <a:off x="2197100" y="1270000"/>
            <a:ext cx="4752975" cy="5984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3200">
                <a:solidFill>
                  <a:srgbClr val="FF0000"/>
                </a:solidFill>
              </a:rPr>
              <a:t>Розвиток села</a:t>
            </a:r>
          </a:p>
        </p:txBody>
      </p:sp>
      <p:sp>
        <p:nvSpPr>
          <p:cNvPr id="70659" name="Text Box 5">
            <a:extLst>
              <a:ext uri="{FF2B5EF4-FFF2-40B4-BE49-F238E27FC236}">
                <a16:creationId xmlns:a16="http://schemas.microsoft.com/office/drawing/2014/main" xmlns="" id="{7AF67CE5-0F18-4C66-8CF4-7F3FDC818DE4}"/>
              </a:ext>
            </a:extLst>
          </p:cNvPr>
          <p:cNvSpPr txBox="1">
            <a:spLocks noChangeArrowheads="1"/>
          </p:cNvSpPr>
          <p:nvPr/>
        </p:nvSpPr>
        <p:spPr bwMode="auto">
          <a:xfrm>
            <a:off x="900113" y="2205038"/>
            <a:ext cx="2160587" cy="925512"/>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Головний сектор – сільське господарство</a:t>
            </a:r>
          </a:p>
        </p:txBody>
      </p:sp>
      <p:sp>
        <p:nvSpPr>
          <p:cNvPr id="70660" name="Text Box 6">
            <a:extLst>
              <a:ext uri="{FF2B5EF4-FFF2-40B4-BE49-F238E27FC236}">
                <a16:creationId xmlns:a16="http://schemas.microsoft.com/office/drawing/2014/main" xmlns="" id="{AC3EAF1E-5C2A-422A-B98D-A40F4018471C}"/>
              </a:ext>
            </a:extLst>
          </p:cNvPr>
          <p:cNvSpPr txBox="1">
            <a:spLocks noChangeArrowheads="1"/>
          </p:cNvSpPr>
          <p:nvPr/>
        </p:nvSpPr>
        <p:spPr bwMode="auto">
          <a:xfrm>
            <a:off x="3563938" y="2346325"/>
            <a:ext cx="2160587"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Диверсифікація економіки села</a:t>
            </a:r>
          </a:p>
        </p:txBody>
      </p:sp>
      <p:sp>
        <p:nvSpPr>
          <p:cNvPr id="70661" name="Text Box 7">
            <a:extLst>
              <a:ext uri="{FF2B5EF4-FFF2-40B4-BE49-F238E27FC236}">
                <a16:creationId xmlns:a16="http://schemas.microsoft.com/office/drawing/2014/main" xmlns="" id="{33C04A55-048E-4746-98A3-DC504432B5B7}"/>
              </a:ext>
            </a:extLst>
          </p:cNvPr>
          <p:cNvSpPr txBox="1">
            <a:spLocks noChangeArrowheads="1"/>
          </p:cNvSpPr>
          <p:nvPr/>
        </p:nvSpPr>
        <p:spPr bwMode="auto">
          <a:xfrm>
            <a:off x="6084888" y="2301875"/>
            <a:ext cx="2447925" cy="925513"/>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Покращення якості життя в селі</a:t>
            </a:r>
            <a:r>
              <a:rPr lang="uk-UA" altLang="uk-UA" sz="1800">
                <a:solidFill>
                  <a:srgbClr val="FF0000"/>
                </a:solidFill>
                <a:cs typeface="Arial" panose="020B0604020202020204" pitchFamily="34" charset="0"/>
              </a:rPr>
              <a:t/>
            </a:r>
            <a:br>
              <a:rPr lang="uk-UA" altLang="uk-UA" sz="1800">
                <a:solidFill>
                  <a:srgbClr val="FF0000"/>
                </a:solidFill>
                <a:cs typeface="Arial" panose="020B0604020202020204" pitchFamily="34" charset="0"/>
              </a:rPr>
            </a:br>
            <a:endParaRPr lang="uk-UA" altLang="uk-UA" sz="1800">
              <a:solidFill>
                <a:srgbClr val="FF0000"/>
              </a:solidFill>
              <a:cs typeface="Arial" panose="020B0604020202020204" pitchFamily="34" charset="0"/>
            </a:endParaRPr>
          </a:p>
        </p:txBody>
      </p:sp>
      <p:sp>
        <p:nvSpPr>
          <p:cNvPr id="70662" name="Text Box 8">
            <a:extLst>
              <a:ext uri="{FF2B5EF4-FFF2-40B4-BE49-F238E27FC236}">
                <a16:creationId xmlns:a16="http://schemas.microsoft.com/office/drawing/2014/main" xmlns="" id="{2002F741-3E3A-447A-A5E4-ACBC4D66176F}"/>
              </a:ext>
            </a:extLst>
          </p:cNvPr>
          <p:cNvSpPr txBox="1">
            <a:spLocks noChangeArrowheads="1"/>
          </p:cNvSpPr>
          <p:nvPr/>
        </p:nvSpPr>
        <p:spPr bwMode="auto">
          <a:xfrm>
            <a:off x="468313" y="3213100"/>
            <a:ext cx="2232025" cy="1474788"/>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Організація с/г та підтримка с/г виробників(кооперативних утворень)</a:t>
            </a:r>
          </a:p>
        </p:txBody>
      </p:sp>
      <p:sp>
        <p:nvSpPr>
          <p:cNvPr id="70663" name="Text Box 9">
            <a:extLst>
              <a:ext uri="{FF2B5EF4-FFF2-40B4-BE49-F238E27FC236}">
                <a16:creationId xmlns:a16="http://schemas.microsoft.com/office/drawing/2014/main" xmlns="" id="{6D1C1C47-BA76-47BE-8679-85DFDA35AC92}"/>
              </a:ext>
            </a:extLst>
          </p:cNvPr>
          <p:cNvSpPr txBox="1">
            <a:spLocks noChangeArrowheads="1"/>
          </p:cNvSpPr>
          <p:nvPr/>
        </p:nvSpPr>
        <p:spPr bwMode="auto">
          <a:xfrm>
            <a:off x="539750" y="4805363"/>
            <a:ext cx="2232025" cy="1474787"/>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Послуги с/г виробникам:</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навчання, консультування, інформування</a:t>
            </a:r>
          </a:p>
        </p:txBody>
      </p:sp>
      <p:sp>
        <p:nvSpPr>
          <p:cNvPr id="70664" name="Text Box 10">
            <a:extLst>
              <a:ext uri="{FF2B5EF4-FFF2-40B4-BE49-F238E27FC236}">
                <a16:creationId xmlns:a16="http://schemas.microsoft.com/office/drawing/2014/main" xmlns="" id="{DFE5D8F3-CD94-42BB-932E-152A692D4325}"/>
              </a:ext>
            </a:extLst>
          </p:cNvPr>
          <p:cNvSpPr txBox="1">
            <a:spLocks noChangeArrowheads="1"/>
          </p:cNvSpPr>
          <p:nvPr/>
        </p:nvSpPr>
        <p:spPr bwMode="auto">
          <a:xfrm>
            <a:off x="3421063" y="3968750"/>
            <a:ext cx="2447925" cy="174942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Нові види економічної діяльності на селі</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Туризм</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Сезонна робота</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Ремесла +</a:t>
            </a:r>
          </a:p>
        </p:txBody>
      </p:sp>
      <p:sp>
        <p:nvSpPr>
          <p:cNvPr id="70665" name="Text Box 11">
            <a:extLst>
              <a:ext uri="{FF2B5EF4-FFF2-40B4-BE49-F238E27FC236}">
                <a16:creationId xmlns:a16="http://schemas.microsoft.com/office/drawing/2014/main" xmlns="" id="{42550494-F577-4DA3-B41F-5321052E8E6C}"/>
              </a:ext>
            </a:extLst>
          </p:cNvPr>
          <p:cNvSpPr txBox="1">
            <a:spLocks noChangeArrowheads="1"/>
          </p:cNvSpPr>
          <p:nvPr/>
        </p:nvSpPr>
        <p:spPr bwMode="auto">
          <a:xfrm>
            <a:off x="6661150" y="3525838"/>
            <a:ext cx="2160588" cy="650875"/>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Інформація + освіта</a:t>
            </a:r>
          </a:p>
        </p:txBody>
      </p:sp>
      <p:sp>
        <p:nvSpPr>
          <p:cNvPr id="70666" name="Text Box 12">
            <a:extLst>
              <a:ext uri="{FF2B5EF4-FFF2-40B4-BE49-F238E27FC236}">
                <a16:creationId xmlns:a16="http://schemas.microsoft.com/office/drawing/2014/main" xmlns="" id="{2F367A45-46ED-49B4-85F2-F5FC8CCF2A42}"/>
              </a:ext>
            </a:extLst>
          </p:cNvPr>
          <p:cNvSpPr txBox="1">
            <a:spLocks noChangeArrowheads="1"/>
          </p:cNvSpPr>
          <p:nvPr/>
        </p:nvSpPr>
        <p:spPr bwMode="auto">
          <a:xfrm>
            <a:off x="6661150" y="4400550"/>
            <a:ext cx="2160588" cy="925513"/>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Збереження традицій і культури</a:t>
            </a:r>
          </a:p>
        </p:txBody>
      </p:sp>
      <p:sp>
        <p:nvSpPr>
          <p:cNvPr id="70667" name="Text Box 13">
            <a:extLst>
              <a:ext uri="{FF2B5EF4-FFF2-40B4-BE49-F238E27FC236}">
                <a16:creationId xmlns:a16="http://schemas.microsoft.com/office/drawing/2014/main" xmlns="" id="{CDD12F32-B701-4EB1-B956-40C1F2F50EA0}"/>
              </a:ext>
            </a:extLst>
          </p:cNvPr>
          <p:cNvSpPr txBox="1">
            <a:spLocks noChangeArrowheads="1"/>
          </p:cNvSpPr>
          <p:nvPr/>
        </p:nvSpPr>
        <p:spPr bwMode="auto">
          <a:xfrm>
            <a:off x="6661150" y="5541963"/>
            <a:ext cx="2160588" cy="1200150"/>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spcBef>
                <a:spcPct val="50000"/>
              </a:spcBef>
            </a:pPr>
            <a:r>
              <a:rPr lang="uk-UA" altLang="uk-UA" sz="1800" b="1">
                <a:solidFill>
                  <a:srgbClr val="FF0000"/>
                </a:solidFill>
                <a:cs typeface="Arial" panose="020B0604020202020204" pitchFamily="34" charset="0"/>
              </a:rPr>
              <a:t>Конвергенція:</a:t>
            </a:r>
            <a:br>
              <a:rPr lang="uk-UA" altLang="uk-UA" sz="1800" b="1">
                <a:solidFill>
                  <a:srgbClr val="FF0000"/>
                </a:solidFill>
                <a:cs typeface="Arial" panose="020B0604020202020204" pitchFamily="34" charset="0"/>
              </a:rPr>
            </a:br>
            <a:r>
              <a:rPr lang="uk-UA" altLang="uk-UA" sz="1800" b="1">
                <a:solidFill>
                  <a:srgbClr val="FF0000"/>
                </a:solidFill>
                <a:cs typeface="Arial" panose="020B0604020202020204" pitchFamily="34" charset="0"/>
              </a:rPr>
              <a:t>промоція, взаємозв</a:t>
            </a:r>
            <a:r>
              <a:rPr lang="en-US" altLang="uk-UA" sz="1800" b="1">
                <a:solidFill>
                  <a:srgbClr val="FF0000"/>
                </a:solidFill>
                <a:cs typeface="Arial" panose="020B0604020202020204" pitchFamily="34" charset="0"/>
              </a:rPr>
              <a:t>’</a:t>
            </a:r>
            <a:r>
              <a:rPr lang="uk-UA" altLang="uk-UA" sz="1800" b="1">
                <a:solidFill>
                  <a:srgbClr val="FF0000"/>
                </a:solidFill>
                <a:cs typeface="Arial" panose="020B0604020202020204" pitchFamily="34" charset="0"/>
              </a:rPr>
              <a:t>язок міста і села</a:t>
            </a:r>
          </a:p>
        </p:txBody>
      </p:sp>
      <p:sp>
        <p:nvSpPr>
          <p:cNvPr id="70668" name="Line 14">
            <a:extLst>
              <a:ext uri="{FF2B5EF4-FFF2-40B4-BE49-F238E27FC236}">
                <a16:creationId xmlns:a16="http://schemas.microsoft.com/office/drawing/2014/main" xmlns="" id="{A7C8E910-9352-4655-8D3E-F9CB951D6A42}"/>
              </a:ext>
            </a:extLst>
          </p:cNvPr>
          <p:cNvSpPr>
            <a:spLocks noChangeShapeType="1"/>
          </p:cNvSpPr>
          <p:nvPr/>
        </p:nvSpPr>
        <p:spPr bwMode="auto">
          <a:xfrm flipH="1">
            <a:off x="3132138" y="1870075"/>
            <a:ext cx="1008062"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69" name="Line 15">
            <a:extLst>
              <a:ext uri="{FF2B5EF4-FFF2-40B4-BE49-F238E27FC236}">
                <a16:creationId xmlns:a16="http://schemas.microsoft.com/office/drawing/2014/main" xmlns="" id="{E7CB175A-1FCD-4D66-A94E-8B0824ADE56F}"/>
              </a:ext>
            </a:extLst>
          </p:cNvPr>
          <p:cNvSpPr>
            <a:spLocks noChangeShapeType="1"/>
          </p:cNvSpPr>
          <p:nvPr/>
        </p:nvSpPr>
        <p:spPr bwMode="auto">
          <a:xfrm>
            <a:off x="4500563" y="1870075"/>
            <a:ext cx="0"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0" name="Line 16">
            <a:extLst>
              <a:ext uri="{FF2B5EF4-FFF2-40B4-BE49-F238E27FC236}">
                <a16:creationId xmlns:a16="http://schemas.microsoft.com/office/drawing/2014/main" xmlns="" id="{57B2761A-E1B8-40EF-A5A7-4D83EBFDA213}"/>
              </a:ext>
            </a:extLst>
          </p:cNvPr>
          <p:cNvSpPr>
            <a:spLocks noChangeShapeType="1"/>
          </p:cNvSpPr>
          <p:nvPr/>
        </p:nvSpPr>
        <p:spPr bwMode="auto">
          <a:xfrm>
            <a:off x="5076825" y="1870075"/>
            <a:ext cx="1223963"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1" name="Line 17">
            <a:extLst>
              <a:ext uri="{FF2B5EF4-FFF2-40B4-BE49-F238E27FC236}">
                <a16:creationId xmlns:a16="http://schemas.microsoft.com/office/drawing/2014/main" xmlns="" id="{D565B283-0198-49A3-8DA2-147F8AD6D5B1}"/>
              </a:ext>
            </a:extLst>
          </p:cNvPr>
          <p:cNvSpPr>
            <a:spLocks noChangeShapeType="1"/>
          </p:cNvSpPr>
          <p:nvPr/>
        </p:nvSpPr>
        <p:spPr bwMode="auto">
          <a:xfrm flipH="1">
            <a:off x="2700338" y="3213100"/>
            <a:ext cx="358775" cy="889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2" name="Line 18">
            <a:extLst>
              <a:ext uri="{FF2B5EF4-FFF2-40B4-BE49-F238E27FC236}">
                <a16:creationId xmlns:a16="http://schemas.microsoft.com/office/drawing/2014/main" xmlns="" id="{409291D1-0367-48B3-8945-2B1FD332A917}"/>
              </a:ext>
            </a:extLst>
          </p:cNvPr>
          <p:cNvSpPr>
            <a:spLocks noChangeShapeType="1"/>
          </p:cNvSpPr>
          <p:nvPr/>
        </p:nvSpPr>
        <p:spPr bwMode="auto">
          <a:xfrm flipH="1">
            <a:off x="2844800" y="3141663"/>
            <a:ext cx="214313" cy="22558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3" name="Line 19">
            <a:extLst>
              <a:ext uri="{FF2B5EF4-FFF2-40B4-BE49-F238E27FC236}">
                <a16:creationId xmlns:a16="http://schemas.microsoft.com/office/drawing/2014/main" xmlns="" id="{17A534FE-5292-4F29-BD5E-E0768F31A8DC}"/>
              </a:ext>
            </a:extLst>
          </p:cNvPr>
          <p:cNvSpPr>
            <a:spLocks noChangeShapeType="1"/>
          </p:cNvSpPr>
          <p:nvPr/>
        </p:nvSpPr>
        <p:spPr bwMode="auto">
          <a:xfrm>
            <a:off x="4500563" y="3070225"/>
            <a:ext cx="0" cy="792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4" name="Line 20">
            <a:extLst>
              <a:ext uri="{FF2B5EF4-FFF2-40B4-BE49-F238E27FC236}">
                <a16:creationId xmlns:a16="http://schemas.microsoft.com/office/drawing/2014/main" xmlns="" id="{1669E337-0823-4FBC-9DAF-4ED0046984F4}"/>
              </a:ext>
            </a:extLst>
          </p:cNvPr>
          <p:cNvSpPr>
            <a:spLocks noChangeShapeType="1"/>
          </p:cNvSpPr>
          <p:nvPr/>
        </p:nvSpPr>
        <p:spPr bwMode="auto">
          <a:xfrm>
            <a:off x="6156325" y="3238500"/>
            <a:ext cx="504825" cy="3311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5" name="Line 21">
            <a:extLst>
              <a:ext uri="{FF2B5EF4-FFF2-40B4-BE49-F238E27FC236}">
                <a16:creationId xmlns:a16="http://schemas.microsoft.com/office/drawing/2014/main" xmlns="" id="{A1525FC8-013D-4CAF-B80F-C586F6DB9BD3}"/>
              </a:ext>
            </a:extLst>
          </p:cNvPr>
          <p:cNvSpPr>
            <a:spLocks noChangeShapeType="1"/>
          </p:cNvSpPr>
          <p:nvPr/>
        </p:nvSpPr>
        <p:spPr bwMode="auto">
          <a:xfrm>
            <a:off x="6156325" y="3238500"/>
            <a:ext cx="504825"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6" name="Line 22">
            <a:extLst>
              <a:ext uri="{FF2B5EF4-FFF2-40B4-BE49-F238E27FC236}">
                <a16:creationId xmlns:a16="http://schemas.microsoft.com/office/drawing/2014/main" xmlns="" id="{1AA9E61D-0E0E-4521-8EA4-60E79AB5DC48}"/>
              </a:ext>
            </a:extLst>
          </p:cNvPr>
          <p:cNvSpPr>
            <a:spLocks noChangeShapeType="1"/>
          </p:cNvSpPr>
          <p:nvPr/>
        </p:nvSpPr>
        <p:spPr bwMode="auto">
          <a:xfrm>
            <a:off x="6156325" y="3238500"/>
            <a:ext cx="504825"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0677" name="Rectangle 1">
            <a:extLst>
              <a:ext uri="{FF2B5EF4-FFF2-40B4-BE49-F238E27FC236}">
                <a16:creationId xmlns:a16="http://schemas.microsoft.com/office/drawing/2014/main" xmlns="" id="{6FB5E24D-DC8F-4585-9FE2-E0B679AE0B94}"/>
              </a:ext>
            </a:extLst>
          </p:cNvPr>
          <p:cNvSpPr>
            <a:spLocks noChangeArrowheads="1"/>
          </p:cNvSpPr>
          <p:nvPr/>
        </p:nvSpPr>
        <p:spPr bwMode="auto">
          <a:xfrm>
            <a:off x="450850" y="555625"/>
            <a:ext cx="8226425"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5000" rIns="90000" bIns="45000" anchor="ctr"/>
          <a:lstStyle>
            <a:lvl1pPr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hangingPunct="1">
              <a:lnSpc>
                <a:spcPct val="105000"/>
              </a:lnSpc>
            </a:pPr>
            <a:r>
              <a:rPr lang="uk-UA" altLang="uk-UA" sz="3200" b="1" dirty="0">
                <a:solidFill>
                  <a:schemeClr val="accent2"/>
                </a:solidFill>
                <a:latin typeface="Franklin Gothic Book" panose="020B0503020102020204" pitchFamily="34" charset="0"/>
              </a:rPr>
              <a:t>	</a:t>
            </a:r>
            <a:r>
              <a:rPr lang="uk-UA" altLang="uk-UA" b="1" dirty="0">
                <a:solidFill>
                  <a:schemeClr val="accent2"/>
                </a:solidFill>
                <a:cs typeface="Arial" panose="020B0604020202020204" pitchFamily="34" charset="0"/>
              </a:rPr>
              <a:t>Напрямки розвитку села</a:t>
            </a:r>
            <a:endParaRPr lang="en-US" altLang="uk-UA" b="1" dirty="0">
              <a:solidFill>
                <a:schemeClr val="accent2"/>
              </a:solidFill>
              <a:cs typeface="Arial" panose="020B0604020202020204" pitchFamily="34" charset="0"/>
            </a:endParaRPr>
          </a:p>
        </p:txBody>
      </p:sp>
      <p:sp>
        <p:nvSpPr>
          <p:cNvPr id="70678" name="Straight Connector 6">
            <a:extLst>
              <a:ext uri="{FF2B5EF4-FFF2-40B4-BE49-F238E27FC236}">
                <a16:creationId xmlns:a16="http://schemas.microsoft.com/office/drawing/2014/main" xmlns="" id="{F3EE80CE-53CB-4902-8B10-8830FA8E8137}"/>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26193953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Дата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fld id="{53FE9ED9-5EFC-4900-91D4-CA495BBD8780}" type="datetime1">
              <a:rPr lang="en-US" altLang="uk-UA" smtClean="0">
                <a:solidFill>
                  <a:srgbClr val="6C6463"/>
                </a:solidFill>
                <a:latin typeface="Gill Sans MT" panose="020B0502020104020203" pitchFamily="34" charset="0"/>
              </a:rPr>
              <a:pPr fontAlgn="base">
                <a:spcBef>
                  <a:spcPct val="0"/>
                </a:spcBef>
                <a:spcAft>
                  <a:spcPct val="0"/>
                </a:spcAft>
              </a:pPr>
              <a:t>6/19/2017</a:t>
            </a:fld>
            <a:endParaRPr lang="en-US" altLang="uk-UA">
              <a:solidFill>
                <a:srgbClr val="6C6463"/>
              </a:solidFill>
              <a:latin typeface="Gill Sans MT" panose="020B0502020104020203" pitchFamily="34" charset="0"/>
            </a:endParaRPr>
          </a:p>
        </p:txBody>
      </p:sp>
      <p:sp>
        <p:nvSpPr>
          <p:cNvPr id="37891" name="Нижний колонтитул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buFontTx/>
              <a:buNone/>
            </a:pPr>
            <a:r>
              <a:rPr lang="ru-RU" altLang="en-US" dirty="0">
                <a:solidFill>
                  <a:srgbClr val="6C6463"/>
                </a:solidFill>
              </a:rPr>
              <a:t>ПРОЕКТ USAID «ПІДТРИМКА АГРАРНОГО І СІЛЬСЬКОГО РОЗВИТКУ»</a:t>
            </a:r>
          </a:p>
        </p:txBody>
      </p:sp>
      <p:sp>
        <p:nvSpPr>
          <p:cNvPr id="37892" name="Номер слайда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009E096-7A14-4976-8F45-F212BFBA1FBE}" type="slidenum">
              <a:rPr lang="en-US" altLang="en-US" smtClean="0">
                <a:solidFill>
                  <a:srgbClr val="6C6463"/>
                </a:solidFill>
                <a:latin typeface="Gill Sans MT" panose="020B0502020104020203" pitchFamily="34" charset="0"/>
              </a:rPr>
              <a:pPr/>
              <a:t>12</a:t>
            </a:fld>
            <a:endParaRPr lang="en-US" altLang="en-US">
              <a:solidFill>
                <a:srgbClr val="6C6463"/>
              </a:solidFill>
              <a:latin typeface="Gill Sans MT" panose="020B0502020104020203" pitchFamily="34" charset="0"/>
            </a:endParaRPr>
          </a:p>
        </p:txBody>
      </p:sp>
      <p:sp>
        <p:nvSpPr>
          <p:cNvPr id="7" name="Content Placeholder 8"/>
          <p:cNvSpPr>
            <a:spLocks noGrp="1"/>
          </p:cNvSpPr>
          <p:nvPr>
            <p:ph idx="1"/>
          </p:nvPr>
        </p:nvSpPr>
        <p:spPr>
          <a:xfrm>
            <a:off x="707572" y="1481761"/>
            <a:ext cx="7772400" cy="4456567"/>
          </a:xfrm>
        </p:spPr>
        <p:txBody>
          <a:bodyPr/>
          <a:lstStyle/>
          <a:p>
            <a:r>
              <a:rPr lang="ru-RU" sz="2400" dirty="0"/>
              <a:t>A. </a:t>
            </a:r>
            <a:r>
              <a:rPr lang="ru-RU" sz="2400" dirty="0" err="1"/>
              <a:t>Посилення</a:t>
            </a:r>
            <a:r>
              <a:rPr lang="ru-RU" sz="2400" dirty="0"/>
              <a:t> </a:t>
            </a:r>
            <a:r>
              <a:rPr lang="ru-RU" sz="2400" dirty="0" err="1"/>
              <a:t>системи</a:t>
            </a:r>
            <a:r>
              <a:rPr lang="ru-RU" sz="2400" dirty="0"/>
              <a:t> центру </a:t>
            </a:r>
            <a:r>
              <a:rPr lang="ru-RU" sz="2400" dirty="0" err="1"/>
              <a:t>основних</a:t>
            </a:r>
            <a:r>
              <a:rPr lang="ru-RU" sz="2400" dirty="0"/>
              <a:t> </a:t>
            </a:r>
            <a:r>
              <a:rPr lang="ru-RU" sz="2400" dirty="0" err="1"/>
              <a:t>послуг</a:t>
            </a:r>
            <a:endParaRPr lang="uk-UA" sz="2400" dirty="0"/>
          </a:p>
          <a:p>
            <a:r>
              <a:rPr lang="en-US" sz="2400" dirty="0"/>
              <a:t>B. </a:t>
            </a:r>
            <a:r>
              <a:rPr lang="uk-UA" sz="2400" dirty="0"/>
              <a:t>Поліпшення економічної інфраструктури</a:t>
            </a:r>
          </a:p>
          <a:p>
            <a:r>
              <a:rPr lang="ru-RU" sz="2400" dirty="0"/>
              <a:t>C. </a:t>
            </a:r>
            <a:r>
              <a:rPr lang="ru-RU" sz="2400" dirty="0" smtClean="0"/>
              <a:t> </a:t>
            </a:r>
            <a:r>
              <a:rPr lang="ru-RU" sz="2400" dirty="0" err="1" smtClean="0"/>
              <a:t>Диверсифікація</a:t>
            </a:r>
            <a:r>
              <a:rPr lang="ru-RU" sz="2400" dirty="0" smtClean="0"/>
              <a:t> </a:t>
            </a:r>
            <a:r>
              <a:rPr lang="ru-RU" sz="2400" dirty="0" err="1"/>
              <a:t>діяльності</a:t>
            </a:r>
            <a:r>
              <a:rPr lang="ru-RU" sz="2400" dirty="0"/>
              <a:t> та р</a:t>
            </a:r>
            <a:r>
              <a:rPr lang="uk-UA" sz="2400" dirty="0" err="1"/>
              <a:t>озвиток</a:t>
            </a:r>
            <a:r>
              <a:rPr lang="uk-UA" sz="2400" dirty="0"/>
              <a:t> ланцюгів створення    	цінностей та доданої вартості</a:t>
            </a:r>
          </a:p>
          <a:p>
            <a:r>
              <a:rPr lang="ru-RU" sz="2400" dirty="0"/>
              <a:t>D. </a:t>
            </a:r>
            <a:r>
              <a:rPr lang="ru-RU" sz="2400" dirty="0" smtClean="0"/>
              <a:t> </a:t>
            </a:r>
            <a:r>
              <a:rPr lang="ru-RU" sz="2400" dirty="0" err="1" smtClean="0"/>
              <a:t>Поліпшення</a:t>
            </a:r>
            <a:r>
              <a:rPr lang="ru-RU" sz="2400" dirty="0" smtClean="0"/>
              <a:t> </a:t>
            </a:r>
            <a:r>
              <a:rPr lang="ru-RU" sz="2400" dirty="0" err="1"/>
              <a:t>приватних</a:t>
            </a:r>
            <a:r>
              <a:rPr lang="ru-RU" sz="2400" dirty="0"/>
              <a:t> та </a:t>
            </a:r>
            <a:r>
              <a:rPr lang="ru-RU" sz="2400" dirty="0" err="1"/>
              <a:t>громадських</a:t>
            </a:r>
            <a:r>
              <a:rPr lang="ru-RU" sz="2400" dirty="0"/>
              <a:t> </a:t>
            </a:r>
            <a:r>
              <a:rPr lang="ru-RU" sz="2400" dirty="0" err="1"/>
              <a:t>послуг</a:t>
            </a:r>
            <a:endParaRPr lang="ru-RU" sz="2400" dirty="0"/>
          </a:p>
          <a:p>
            <a:r>
              <a:rPr lang="en-US" sz="2400" dirty="0"/>
              <a:t>E. </a:t>
            </a:r>
            <a:r>
              <a:rPr lang="uk-UA" sz="2400" dirty="0" smtClean="0"/>
              <a:t> Міжмуніципальне </a:t>
            </a:r>
            <a:r>
              <a:rPr lang="uk-UA" sz="2400" dirty="0"/>
              <a:t>співробітництво</a:t>
            </a:r>
          </a:p>
          <a:p>
            <a:r>
              <a:rPr lang="en-US" sz="2400" dirty="0"/>
              <a:t>F. </a:t>
            </a:r>
            <a:r>
              <a:rPr lang="uk-UA" sz="2400" dirty="0" smtClean="0"/>
              <a:t> Громадсько-приватне </a:t>
            </a:r>
            <a:r>
              <a:rPr lang="uk-UA" sz="2400" dirty="0"/>
              <a:t>партнерство</a:t>
            </a:r>
            <a:endParaRPr lang="en-US" sz="2400" dirty="0"/>
          </a:p>
          <a:p>
            <a:endParaRPr lang="en-US" dirty="0"/>
          </a:p>
          <a:p>
            <a:endParaRPr lang="uk-UA" dirty="0"/>
          </a:p>
          <a:p>
            <a:pPr>
              <a:buFont typeface="Arial" panose="020B0604020202020204" pitchFamily="34" charset="0"/>
              <a:buNone/>
              <a:defRPr/>
            </a:pPr>
            <a:endParaRPr lang="en-US" altLang="en-US" sz="1800" dirty="0">
              <a:latin typeface="Gill Sans MT" panose="020B0502020104020203" pitchFamily="34" charset="0"/>
              <a:cs typeface="Gill Sans MT" panose="020B0502020104020203" pitchFamily="34" charset="0"/>
            </a:endParaRPr>
          </a:p>
          <a:p>
            <a:pPr>
              <a:defRPr/>
            </a:pPr>
            <a:endParaRPr lang="en-US" altLang="en-US" sz="1800" dirty="0">
              <a:latin typeface="Gill Sans MT" panose="020B0502020104020203" pitchFamily="34" charset="0"/>
              <a:cs typeface="Gill Sans MT" panose="020B0502020104020203" pitchFamily="34" charset="0"/>
            </a:endParaRPr>
          </a:p>
        </p:txBody>
      </p:sp>
      <p:sp>
        <p:nvSpPr>
          <p:cNvPr id="6" name="Title 7"/>
          <p:cNvSpPr>
            <a:spLocks noGrp="1"/>
          </p:cNvSpPr>
          <p:nvPr>
            <p:ph type="title"/>
          </p:nvPr>
        </p:nvSpPr>
        <p:spPr>
          <a:xfrm>
            <a:off x="707572" y="436975"/>
            <a:ext cx="7772400" cy="461665"/>
          </a:xfrm>
        </p:spPr>
        <p:txBody>
          <a:bodyPr/>
          <a:lstStyle/>
          <a:p>
            <a:pPr eaLnBrk="1" hangingPunct="1"/>
            <a:r>
              <a:rPr lang="ru-RU" sz="2400" b="1" dirty="0" err="1"/>
              <a:t>Шість</a:t>
            </a:r>
            <a:r>
              <a:rPr lang="ru-RU" sz="2400" b="1" dirty="0"/>
              <a:t> </a:t>
            </a:r>
            <a:r>
              <a:rPr lang="ru-RU" sz="2400" b="1" dirty="0" err="1"/>
              <a:t>ключових</a:t>
            </a:r>
            <a:r>
              <a:rPr lang="ru-RU" sz="2400" b="1" dirty="0"/>
              <a:t> </a:t>
            </a:r>
            <a:r>
              <a:rPr lang="ru-RU" sz="2400" b="1" dirty="0" err="1"/>
              <a:t>стратегій</a:t>
            </a:r>
            <a:r>
              <a:rPr lang="ru-RU" sz="2400" b="1" dirty="0"/>
              <a:t> </a:t>
            </a:r>
            <a:r>
              <a:rPr lang="ru-RU" sz="2400" b="1" dirty="0" err="1"/>
              <a:t>розвитку</a:t>
            </a:r>
            <a:r>
              <a:rPr lang="ru-RU" sz="2400" b="1" dirty="0"/>
              <a:t> </a:t>
            </a:r>
            <a:r>
              <a:rPr lang="ru-RU" sz="2400" b="1" dirty="0" err="1"/>
              <a:t>сільських</a:t>
            </a:r>
            <a:r>
              <a:rPr lang="ru-RU" sz="2400" b="1" dirty="0"/>
              <a:t> </a:t>
            </a:r>
            <a:r>
              <a:rPr lang="ru-RU" sz="2400" b="1" dirty="0" err="1"/>
              <a:t>територій</a:t>
            </a:r>
            <a:r>
              <a:rPr lang="ru-RU" sz="2400" dirty="0"/>
              <a:t>:</a:t>
            </a:r>
            <a:endParaRPr lang="en-US" altLang="en-US" sz="2400"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54109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a:extLst>
              <a:ext uri="{FF2B5EF4-FFF2-40B4-BE49-F238E27FC236}">
                <a16:creationId xmlns:a16="http://schemas.microsoft.com/office/drawing/2014/main" xmlns="" id="{E0FE75A1-A15F-48BF-BF87-B047551761A7}"/>
              </a:ext>
            </a:extLst>
          </p:cNvPr>
          <p:cNvGraphicFramePr/>
          <p:nvPr/>
        </p:nvGraphicFramePr>
        <p:xfrm>
          <a:off x="2843809" y="2204864"/>
          <a:ext cx="3384376"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Схема 2">
            <a:extLst>
              <a:ext uri="{FF2B5EF4-FFF2-40B4-BE49-F238E27FC236}">
                <a16:creationId xmlns:a16="http://schemas.microsoft.com/office/drawing/2014/main" xmlns="" id="{7F2E4D2F-4F88-4E7C-AC25-7270639ABE32}"/>
              </a:ext>
            </a:extLst>
          </p:cNvPr>
          <p:cNvGraphicFramePr/>
          <p:nvPr/>
        </p:nvGraphicFramePr>
        <p:xfrm>
          <a:off x="683568" y="1095232"/>
          <a:ext cx="7632848" cy="57159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8612" name="Rectangle 2">
            <a:extLst>
              <a:ext uri="{FF2B5EF4-FFF2-40B4-BE49-F238E27FC236}">
                <a16:creationId xmlns:a16="http://schemas.microsoft.com/office/drawing/2014/main" xmlns="" id="{BD92B86F-1B6F-45FE-AAD3-147C53F3A362}"/>
              </a:ext>
            </a:extLst>
          </p:cNvPr>
          <p:cNvSpPr txBox="1">
            <a:spLocks noChangeArrowheads="1"/>
          </p:cNvSpPr>
          <p:nvPr/>
        </p:nvSpPr>
        <p:spPr bwMode="auto">
          <a:xfrm>
            <a:off x="457200" y="274638"/>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a:solidFill>
                  <a:schemeClr val="accent2"/>
                </a:solidFill>
                <a:cs typeface="Arial" panose="020B0604020202020204" pitchFamily="34" charset="0"/>
              </a:rPr>
              <a:t>Сфери розвитку розвитку громади</a:t>
            </a:r>
            <a:endParaRPr lang="ru-RU" altLang="uk-UA" b="1">
              <a:solidFill>
                <a:schemeClr val="accent2"/>
              </a:solidFill>
              <a:cs typeface="Arial" panose="020B0604020202020204" pitchFamily="34" charset="0"/>
            </a:endParaRPr>
          </a:p>
        </p:txBody>
      </p:sp>
      <p:sp>
        <p:nvSpPr>
          <p:cNvPr id="68613" name="Straight Connector 6">
            <a:extLst>
              <a:ext uri="{FF2B5EF4-FFF2-40B4-BE49-F238E27FC236}">
                <a16:creationId xmlns:a16="http://schemas.microsoft.com/office/drawing/2014/main" xmlns="" id="{4D04A072-B98A-4234-AB27-CA31B671A747}"/>
              </a:ext>
            </a:extLst>
          </p:cNvPr>
          <p:cNvSpPr>
            <a:spLocks noChangeShapeType="1"/>
          </p:cNvSpPr>
          <p:nvPr/>
        </p:nvSpPr>
        <p:spPr bwMode="auto">
          <a:xfrm>
            <a:off x="368300" y="846138"/>
            <a:ext cx="8358188"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2866868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8"/>
          <p:cNvSpPr>
            <a:spLocks noGrp="1"/>
          </p:cNvSpPr>
          <p:nvPr>
            <p:ph idx="1"/>
          </p:nvPr>
        </p:nvSpPr>
        <p:spPr>
          <a:xfrm>
            <a:off x="681038" y="1370013"/>
            <a:ext cx="8067675" cy="4795291"/>
          </a:xfrm>
        </p:spPr>
        <p:txBody>
          <a:bodyPr/>
          <a:lstStyle/>
          <a:p>
            <a:pPr>
              <a:defRPr/>
            </a:pPr>
            <a:endParaRPr lang="en-US" altLang="ru-RU" sz="1800" dirty="0">
              <a:latin typeface="Gill Sans MT" panose="020B0502020104020203" pitchFamily="34" charset="0"/>
              <a:cs typeface="Gill Sans MT" panose="020B0502020104020203" pitchFamily="34" charset="0"/>
            </a:endParaRPr>
          </a:p>
          <a:p>
            <a:pPr lvl="1">
              <a:buFont typeface="Arial" panose="020B0604020202020204" pitchFamily="34" charset="0"/>
              <a:buChar char="•"/>
            </a:pPr>
            <a:endParaRPr lang="uk-UA" altLang="ru-RU" sz="1800" dirty="0">
              <a:latin typeface="Gill Sans MT" panose="020B0502020104020203" pitchFamily="34" charset="0"/>
              <a:cs typeface="Gill Sans MT" panose="020B0502020104020203" pitchFamily="34" charset="0"/>
            </a:endParaRPr>
          </a:p>
          <a:p>
            <a:endParaRPr lang="en-US" altLang="ru-RU" sz="1800" dirty="0">
              <a:latin typeface="Gill Sans MT" panose="020B0502020104020203" pitchFamily="34" charset="0"/>
              <a:cs typeface="Gill Sans MT" panose="020B0502020104020203" pitchFamily="34" charset="0"/>
            </a:endParaRPr>
          </a:p>
          <a:p>
            <a:endParaRPr lang="uk-UA" altLang="ru-RU" sz="1800" dirty="0">
              <a:latin typeface="Gill Sans MT" panose="020B0502020104020203" pitchFamily="34" charset="0"/>
              <a:cs typeface="Gill Sans MT" panose="020B0502020104020203" pitchFamily="34" charset="0"/>
            </a:endParaRPr>
          </a:p>
          <a:p>
            <a:pPr>
              <a:buFont typeface="Arial" panose="020B0604020202020204" pitchFamily="34" charset="0"/>
              <a:buNone/>
            </a:pPr>
            <a:endParaRPr lang="en-US" altLang="en-US" sz="1800" dirty="0">
              <a:latin typeface="Gill Sans MT" panose="020B0502020104020203" pitchFamily="34" charset="0"/>
              <a:cs typeface="Gill Sans MT" panose="020B0502020104020203" pitchFamily="34" charset="0"/>
            </a:endParaRPr>
          </a:p>
          <a:p>
            <a:endParaRPr lang="en-US" altLang="en-US" sz="1800" dirty="0">
              <a:latin typeface="Gill Sans MT" panose="020B0502020104020203" pitchFamily="34" charset="0"/>
              <a:cs typeface="Gill Sans MT" panose="020B0502020104020203" pitchFamily="34" charset="0"/>
            </a:endParaRPr>
          </a:p>
        </p:txBody>
      </p:sp>
      <p:sp>
        <p:nvSpPr>
          <p:cNvPr id="3686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fld id="{68DE4C8D-B3E6-4AAD-8AA6-5F75E15B0056}" type="datetime1">
              <a:rPr lang="en-US" altLang="en-US" sz="600" smtClean="0">
                <a:solidFill>
                  <a:srgbClr val="6C6463"/>
                </a:solidFill>
                <a:cs typeface="Arial" panose="020B0604020202020204" pitchFamily="34" charset="0"/>
              </a:rPr>
              <a:pPr fontAlgn="base">
                <a:spcBef>
                  <a:spcPct val="0"/>
                </a:spcBef>
                <a:spcAft>
                  <a:spcPct val="0"/>
                </a:spcAft>
                <a:buFontTx/>
                <a:buNone/>
              </a:pPr>
              <a:t>6/19/2017</a:t>
            </a:fld>
            <a:endParaRPr lang="en-US" altLang="en-US" sz="600">
              <a:solidFill>
                <a:srgbClr val="6C6463"/>
              </a:solidFill>
              <a:cs typeface="Arial" panose="020B0604020202020204" pitchFamily="34" charset="0"/>
            </a:endParaRPr>
          </a:p>
        </p:txBody>
      </p:sp>
      <p:sp>
        <p:nvSpPr>
          <p:cNvPr id="36868"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r>
              <a:rPr lang="ru-RU" altLang="en-US" sz="600" dirty="0">
                <a:solidFill>
                  <a:srgbClr val="6C6463"/>
                </a:solidFill>
                <a:cs typeface="Arial" panose="020B0604020202020204" pitchFamily="34" charset="0"/>
              </a:rPr>
              <a:t>ПРОЕКТ USAID «ПІДТРИМКА АГРАРНОГО І СІЛЬСЬКОГО РОЗВИТКУ»</a:t>
            </a:r>
          </a:p>
        </p:txBody>
      </p:sp>
      <p:sp>
        <p:nvSpPr>
          <p:cNvPr id="3686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None/>
            </a:pPr>
            <a:fld id="{B6D8C11B-44C5-445B-8951-9F488B0D8CEB}" type="slidenum">
              <a:rPr lang="en-US" altLang="en-US" sz="600" smtClean="0">
                <a:solidFill>
                  <a:srgbClr val="6C6463"/>
                </a:solidFill>
                <a:cs typeface="Arial" panose="020B0604020202020204" pitchFamily="34" charset="0"/>
              </a:rPr>
              <a:pPr>
                <a:spcAft>
                  <a:spcPct val="0"/>
                </a:spcAft>
                <a:buFontTx/>
                <a:buNone/>
              </a:pPr>
              <a:t>14</a:t>
            </a:fld>
            <a:endParaRPr lang="en-US" altLang="en-US" sz="600">
              <a:solidFill>
                <a:srgbClr val="6C6463"/>
              </a:solidFill>
              <a:cs typeface="Arial" panose="020B0604020202020204" pitchFamily="34" charset="0"/>
            </a:endParaRPr>
          </a:p>
        </p:txBody>
      </p:sp>
      <p:pic>
        <p:nvPicPr>
          <p:cNvPr id="8" name="Рисунок 7" descr="Untitled-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71" y="625157"/>
            <a:ext cx="9031458" cy="5718220"/>
          </a:xfrm>
          <a:prstGeom prst="rect">
            <a:avLst/>
          </a:prstGeom>
          <a:noFill/>
          <a:ln>
            <a:noFill/>
          </a:ln>
        </p:spPr>
      </p:pic>
    </p:spTree>
    <p:extLst>
      <p:ext uri="{BB962C8B-B14F-4D97-AF65-F5344CB8AC3E}">
        <p14:creationId xmlns:p14="http://schemas.microsoft.com/office/powerpoint/2010/main" val="544830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37" name="Rectangle 17">
            <a:extLst>
              <a:ext uri="{FF2B5EF4-FFF2-40B4-BE49-F238E27FC236}">
                <a16:creationId xmlns:a16="http://schemas.microsoft.com/office/drawing/2014/main" xmlns="" id="{D6CDBCEE-E9DC-47CC-B99A-B410C8057647}"/>
              </a:ext>
            </a:extLst>
          </p:cNvPr>
          <p:cNvSpPr>
            <a:spLocks noChangeArrowheads="1"/>
          </p:cNvSpPr>
          <p:nvPr/>
        </p:nvSpPr>
        <p:spPr bwMode="auto">
          <a:xfrm>
            <a:off x="295275" y="447675"/>
            <a:ext cx="84328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7308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algn="ctr" eaLnBrk="1" hangingPunct="1">
              <a:lnSpc>
                <a:spcPct val="93000"/>
              </a:lnSpc>
              <a:buSzPct val="100000"/>
            </a:pPr>
            <a:r>
              <a:rPr lang="uk-UA" altLang="uk-UA" sz="2000" b="1">
                <a:solidFill>
                  <a:schemeClr val="accent2"/>
                </a:solidFill>
                <a:ea typeface="SimSun" panose="02010600030101010101" pitchFamily="2" charset="-122"/>
              </a:rPr>
              <a:t>Сім ключових аспектів</a:t>
            </a:r>
            <a:r>
              <a:rPr lang="uk-UA" altLang="uk-UA" sz="2000" b="1">
                <a:solidFill>
                  <a:schemeClr val="accent2"/>
                </a:solidFill>
              </a:rPr>
              <a:t> Програми ЛІДЕР</a:t>
            </a:r>
          </a:p>
        </p:txBody>
      </p:sp>
      <p:sp>
        <p:nvSpPr>
          <p:cNvPr id="71683" name="Rectangle 18">
            <a:extLst>
              <a:ext uri="{FF2B5EF4-FFF2-40B4-BE49-F238E27FC236}">
                <a16:creationId xmlns:a16="http://schemas.microsoft.com/office/drawing/2014/main" xmlns="" id="{D4794299-6005-472E-AFD2-C59FBF65BA9B}"/>
              </a:ext>
            </a:extLst>
          </p:cNvPr>
          <p:cNvSpPr>
            <a:spLocks noChangeArrowheads="1"/>
          </p:cNvSpPr>
          <p:nvPr/>
        </p:nvSpPr>
        <p:spPr bwMode="auto">
          <a:xfrm>
            <a:off x="7718425" y="2627313"/>
            <a:ext cx="254000"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26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2000">
                <a:solidFill>
                  <a:schemeClr val="accent2"/>
                </a:solidFill>
                <a:ea typeface="SimSun" panose="02010600030101010101" pitchFamily="2" charset="-122"/>
              </a:rPr>
              <a:t> </a:t>
            </a:r>
          </a:p>
        </p:txBody>
      </p:sp>
      <p:sp>
        <p:nvSpPr>
          <p:cNvPr id="71684" name="Rectangle 19">
            <a:extLst>
              <a:ext uri="{FF2B5EF4-FFF2-40B4-BE49-F238E27FC236}">
                <a16:creationId xmlns:a16="http://schemas.microsoft.com/office/drawing/2014/main" xmlns="" id="{11D87F34-E157-491F-9A1A-20FC4A92A5D0}"/>
              </a:ext>
            </a:extLst>
          </p:cNvPr>
          <p:cNvSpPr>
            <a:spLocks noChangeArrowheads="1"/>
          </p:cNvSpPr>
          <p:nvPr/>
        </p:nvSpPr>
        <p:spPr bwMode="auto">
          <a:xfrm>
            <a:off x="457200" y="4140200"/>
            <a:ext cx="1841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56340" name="Rectangle 20">
            <a:extLst>
              <a:ext uri="{FF2B5EF4-FFF2-40B4-BE49-F238E27FC236}">
                <a16:creationId xmlns:a16="http://schemas.microsoft.com/office/drawing/2014/main" xmlns="" id="{D2397C3D-0DCB-4EC2-805F-7A9AD73093B0}"/>
              </a:ext>
            </a:extLst>
          </p:cNvPr>
          <p:cNvSpPr>
            <a:spLocks noChangeArrowheads="1"/>
          </p:cNvSpPr>
          <p:nvPr/>
        </p:nvSpPr>
        <p:spPr bwMode="auto">
          <a:xfrm>
            <a:off x="3635375" y="1412875"/>
            <a:ext cx="1905000" cy="1439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Підхід, який базується на заданій </a:t>
            </a:r>
            <a:r>
              <a:rPr lang="uk-UA" altLang="uk-UA" sz="1600" b="1">
                <a:solidFill>
                  <a:schemeClr val="accent2"/>
                </a:solidFill>
                <a:ea typeface="SimSun" panose="02010600030101010101" pitchFamily="2" charset="-122"/>
              </a:rPr>
              <a:t>території</a:t>
            </a:r>
          </a:p>
        </p:txBody>
      </p:sp>
      <p:sp>
        <p:nvSpPr>
          <p:cNvPr id="56341" name="Rectangle 21">
            <a:extLst>
              <a:ext uri="{FF2B5EF4-FFF2-40B4-BE49-F238E27FC236}">
                <a16:creationId xmlns:a16="http://schemas.microsoft.com/office/drawing/2014/main" xmlns="" id="{35EE8B63-8FB6-442C-B4A2-5882C0651944}"/>
              </a:ext>
            </a:extLst>
          </p:cNvPr>
          <p:cNvSpPr>
            <a:spLocks noChangeArrowheads="1"/>
          </p:cNvSpPr>
          <p:nvPr/>
        </p:nvSpPr>
        <p:spPr bwMode="auto">
          <a:xfrm>
            <a:off x="6172200" y="2709863"/>
            <a:ext cx="26670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Партнерство та</a:t>
            </a:r>
            <a:r>
              <a:rPr lang="uk-UA" altLang="uk-UA" sz="1800">
                <a:solidFill>
                  <a:schemeClr val="accent2"/>
                </a:solidFill>
                <a:ea typeface="SimSun" panose="02010600030101010101" pitchFamily="2" charset="-122"/>
              </a:rPr>
              <a:t> </a:t>
            </a:r>
            <a:r>
              <a:rPr lang="uk-UA" altLang="uk-UA" sz="1800" b="1">
                <a:solidFill>
                  <a:schemeClr val="accent2"/>
                </a:solidFill>
                <a:ea typeface="SimSun" panose="02010600030101010101" pitchFamily="2" charset="-122"/>
              </a:rPr>
              <a:t>місцеві групи дії</a:t>
            </a:r>
          </a:p>
        </p:txBody>
      </p:sp>
      <p:sp>
        <p:nvSpPr>
          <p:cNvPr id="56342" name="Rectangle 22">
            <a:extLst>
              <a:ext uri="{FF2B5EF4-FFF2-40B4-BE49-F238E27FC236}">
                <a16:creationId xmlns:a16="http://schemas.microsoft.com/office/drawing/2014/main" xmlns="" id="{3CE0CB0A-A482-443B-ACBA-C27882BACBB4}"/>
              </a:ext>
            </a:extLst>
          </p:cNvPr>
          <p:cNvSpPr>
            <a:spLocks noChangeArrowheads="1"/>
          </p:cNvSpPr>
          <p:nvPr/>
        </p:nvSpPr>
        <p:spPr bwMode="auto">
          <a:xfrm>
            <a:off x="5791200" y="1854200"/>
            <a:ext cx="19050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Ініціативи знизу</a:t>
            </a:r>
          </a:p>
        </p:txBody>
      </p:sp>
      <p:sp>
        <p:nvSpPr>
          <p:cNvPr id="56343" name="Rectangle 23">
            <a:extLst>
              <a:ext uri="{FF2B5EF4-FFF2-40B4-BE49-F238E27FC236}">
                <a16:creationId xmlns:a16="http://schemas.microsoft.com/office/drawing/2014/main" xmlns="" id="{468F9753-76AA-4EA4-A7DA-89FF0ADC886D}"/>
              </a:ext>
            </a:extLst>
          </p:cNvPr>
          <p:cNvSpPr>
            <a:spLocks noChangeArrowheads="1"/>
          </p:cNvSpPr>
          <p:nvPr/>
        </p:nvSpPr>
        <p:spPr bwMode="auto">
          <a:xfrm>
            <a:off x="3419475" y="4365625"/>
            <a:ext cx="230505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Інтегрований підхід</a:t>
            </a:r>
          </a:p>
        </p:txBody>
      </p:sp>
      <p:sp>
        <p:nvSpPr>
          <p:cNvPr id="56344" name="Rectangle 24">
            <a:extLst>
              <a:ext uri="{FF2B5EF4-FFF2-40B4-BE49-F238E27FC236}">
                <a16:creationId xmlns:a16="http://schemas.microsoft.com/office/drawing/2014/main" xmlns="" id="{6043AC23-0D47-4F81-85E9-1A342A51B509}"/>
              </a:ext>
            </a:extLst>
          </p:cNvPr>
          <p:cNvSpPr>
            <a:spLocks noChangeArrowheads="1"/>
          </p:cNvSpPr>
          <p:nvPr/>
        </p:nvSpPr>
        <p:spPr bwMode="auto">
          <a:xfrm>
            <a:off x="5791200" y="3717925"/>
            <a:ext cx="216535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Інновація</a:t>
            </a:r>
          </a:p>
        </p:txBody>
      </p:sp>
      <p:sp>
        <p:nvSpPr>
          <p:cNvPr id="56345" name="Rectangle 25">
            <a:extLst>
              <a:ext uri="{FF2B5EF4-FFF2-40B4-BE49-F238E27FC236}">
                <a16:creationId xmlns:a16="http://schemas.microsoft.com/office/drawing/2014/main" xmlns="" id="{7FF8862B-D2D6-4FA9-AB6E-74BD772A162B}"/>
              </a:ext>
            </a:extLst>
          </p:cNvPr>
          <p:cNvSpPr>
            <a:spLocks noChangeArrowheads="1"/>
          </p:cNvSpPr>
          <p:nvPr/>
        </p:nvSpPr>
        <p:spPr bwMode="auto">
          <a:xfrm>
            <a:off x="900113" y="3429000"/>
            <a:ext cx="2986087"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Взаємозв‘язки та співпраця</a:t>
            </a:r>
          </a:p>
        </p:txBody>
      </p:sp>
      <p:sp>
        <p:nvSpPr>
          <p:cNvPr id="56346" name="Rectangle 26">
            <a:extLst>
              <a:ext uri="{FF2B5EF4-FFF2-40B4-BE49-F238E27FC236}">
                <a16:creationId xmlns:a16="http://schemas.microsoft.com/office/drawing/2014/main" xmlns="" id="{27F12F1B-DCE5-48D2-927D-A34E7133CA99}"/>
              </a:ext>
            </a:extLst>
          </p:cNvPr>
          <p:cNvSpPr>
            <a:spLocks noChangeArrowheads="1"/>
          </p:cNvSpPr>
          <p:nvPr/>
        </p:nvSpPr>
        <p:spPr bwMode="auto">
          <a:xfrm>
            <a:off x="900113" y="2276475"/>
            <a:ext cx="2528887"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Arial" panose="020B0604020202020204" pitchFamily="34" charset="0"/>
              </a:defRPr>
            </a:lvl9pPr>
          </a:lstStyle>
          <a:p>
            <a:pPr eaLnBrk="1">
              <a:lnSpc>
                <a:spcPct val="93000"/>
              </a:lnSpc>
              <a:buSzPct val="100000"/>
            </a:pPr>
            <a:r>
              <a:rPr lang="uk-UA" altLang="uk-UA" sz="1800" b="1">
                <a:solidFill>
                  <a:schemeClr val="accent2"/>
                </a:solidFill>
                <a:ea typeface="SimSun" panose="02010600030101010101" pitchFamily="2" charset="-122"/>
              </a:rPr>
              <a:t>Місцеве фінансування та менеджмент</a:t>
            </a:r>
          </a:p>
        </p:txBody>
      </p:sp>
      <p:sp>
        <p:nvSpPr>
          <p:cNvPr id="56347" name="AutoShape 27">
            <a:extLst>
              <a:ext uri="{FF2B5EF4-FFF2-40B4-BE49-F238E27FC236}">
                <a16:creationId xmlns:a16="http://schemas.microsoft.com/office/drawing/2014/main" xmlns="" id="{CCCB69CB-52B4-49F3-8F85-BEB7580070C4}"/>
              </a:ext>
            </a:extLst>
          </p:cNvPr>
          <p:cNvSpPr>
            <a:spLocks noChangeArrowheads="1"/>
          </p:cNvSpPr>
          <p:nvPr/>
        </p:nvSpPr>
        <p:spPr bwMode="auto">
          <a:xfrm>
            <a:off x="3419475" y="2636838"/>
            <a:ext cx="1873250" cy="1655762"/>
          </a:xfrm>
          <a:prstGeom prst="sun">
            <a:avLst>
              <a:gd name="adj" fmla="val 25000"/>
            </a:avLst>
          </a:prstGeom>
          <a:solidFill>
            <a:srgbClr val="F48600"/>
          </a:solidFill>
          <a:ln w="9360">
            <a:solidFill>
              <a:srgbClr val="E87F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1693" name="Straight Connector 6">
            <a:extLst>
              <a:ext uri="{FF2B5EF4-FFF2-40B4-BE49-F238E27FC236}">
                <a16:creationId xmlns:a16="http://schemas.microsoft.com/office/drawing/2014/main" xmlns="" id="{812D5BDC-CAFF-4B9C-BEFE-95B526D94D2B}"/>
              </a:ext>
            </a:extLst>
          </p:cNvPr>
          <p:cNvSpPr>
            <a:spLocks noChangeShapeType="1"/>
          </p:cNvSpPr>
          <p:nvPr/>
        </p:nvSpPr>
        <p:spPr bwMode="auto">
          <a:xfrm>
            <a:off x="395288" y="1052513"/>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19740190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fill="hold" nodeType="clickEffect">
                                  <p:stCondLst>
                                    <p:cond delay="0"/>
                                  </p:stCondLst>
                                  <p:childTnLst>
                                    <p:set>
                                      <p:cBhvr additive="repl">
                                        <p:cTn id="6" dur="1" fill="hold">
                                          <p:stCondLst>
                                            <p:cond delay="0"/>
                                          </p:stCondLst>
                                        </p:cTn>
                                        <p:tgtEl>
                                          <p:spTgt spid="56337"/>
                                        </p:tgtEl>
                                        <p:attrNameLst>
                                          <p:attrName>style.visibility</p:attrName>
                                        </p:attrNameLst>
                                      </p:cBhvr>
                                      <p:to>
                                        <p:strVal val="visible"/>
                                      </p:to>
                                    </p:set>
                                    <p:anim calcmode="lin" valueType="num">
                                      <p:cBhvr additive="repl">
                                        <p:cTn id="7" dur="1000" fill="hold"/>
                                        <p:tgtEl>
                                          <p:spTgt spid="56337"/>
                                        </p:tgtEl>
                                        <p:attrNameLst>
                                          <p:attrName>ppt_w</p:attrName>
                                        </p:attrNameLst>
                                      </p:cBhvr>
                                      <p:tavLst>
                                        <p:tav>
                                          <p:val>
                                            <p:strVal val="#ppt_w*0.70"/>
                                          </p:val>
                                        </p:tav>
                                        <p:tav>
                                          <p:val>
                                            <p:strVal val="#ppt_w"/>
                                          </p:val>
                                        </p:tav>
                                      </p:tavLst>
                                    </p:anim>
                                    <p:anim calcmode="lin" valueType="num">
                                      <p:cBhvr additive="repl">
                                        <p:cTn id="8" dur="1000" fill="hold"/>
                                        <p:tgtEl>
                                          <p:spTgt spid="56337"/>
                                        </p:tgtEl>
                                        <p:attrNameLst>
                                          <p:attrName>ppt_h</p:attrName>
                                        </p:attrNameLst>
                                      </p:cBhvr>
                                      <p:tavLst>
                                        <p:tav>
                                          <p:val>
                                            <p:strVal val="#ppt_h"/>
                                          </p:val>
                                        </p:tav>
                                        <p:tav>
                                          <p:val>
                                            <p:strVal val="#ppt_h"/>
                                          </p:val>
                                        </p:tav>
                                      </p:tavLst>
                                    </p:anim>
                                    <p:animEffect transition="in" filter="fade">
                                      <p:cBhvr additive="repl">
                                        <p:cTn id="9" dur="1000"/>
                                        <p:tgtEl>
                                          <p:spTgt spid="5633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fill="hold" grpId="0" nodeType="clickEffect">
                                  <p:stCondLst>
                                    <p:cond delay="0"/>
                                  </p:stCondLst>
                                  <p:childTnLst>
                                    <p:set>
                                      <p:cBhvr additive="repl">
                                        <p:cTn id="13" dur="1" fill="hold">
                                          <p:stCondLst>
                                            <p:cond delay="0"/>
                                          </p:stCondLst>
                                        </p:cTn>
                                        <p:tgtEl>
                                          <p:spTgt spid="56347"/>
                                        </p:tgtEl>
                                        <p:attrNameLst>
                                          <p:attrName>style.visibility</p:attrName>
                                        </p:attrNameLst>
                                      </p:cBhvr>
                                      <p:to>
                                        <p:strVal val="visible"/>
                                      </p:to>
                                    </p:set>
                                    <p:animEffect transition="in" filter="dissolve">
                                      <p:cBhvr additive="repl">
                                        <p:cTn id="14" dur="500"/>
                                        <p:tgtEl>
                                          <p:spTgt spid="5634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fill="hold" nodeType="clickEffect">
                                  <p:stCondLst>
                                    <p:cond delay="0"/>
                                  </p:stCondLst>
                                  <p:childTnLst>
                                    <p:set>
                                      <p:cBhvr additive="repl">
                                        <p:cTn id="18" dur="1" fill="hold">
                                          <p:stCondLst>
                                            <p:cond delay="0"/>
                                          </p:stCondLst>
                                        </p:cTn>
                                        <p:tgtEl>
                                          <p:spTgt spid="56340"/>
                                        </p:tgtEl>
                                        <p:attrNameLst>
                                          <p:attrName>style.visibility</p:attrName>
                                        </p:attrNameLst>
                                      </p:cBhvr>
                                      <p:to>
                                        <p:strVal val="visible"/>
                                      </p:to>
                                    </p:set>
                                    <p:anim calcmode="lin" valueType="num">
                                      <p:cBhvr additive="repl">
                                        <p:cTn id="19" dur="1000" fill="hold"/>
                                        <p:tgtEl>
                                          <p:spTgt spid="56340"/>
                                        </p:tgtEl>
                                        <p:attrNameLst>
                                          <p:attrName>ppt_w</p:attrName>
                                        </p:attrNameLst>
                                      </p:cBhvr>
                                      <p:tavLst>
                                        <p:tav>
                                          <p:val>
                                            <p:strVal val="#ppt_w*0.70"/>
                                          </p:val>
                                        </p:tav>
                                        <p:tav>
                                          <p:val>
                                            <p:strVal val="#ppt_w"/>
                                          </p:val>
                                        </p:tav>
                                      </p:tavLst>
                                    </p:anim>
                                    <p:anim calcmode="lin" valueType="num">
                                      <p:cBhvr additive="repl">
                                        <p:cTn id="20" dur="1000" fill="hold"/>
                                        <p:tgtEl>
                                          <p:spTgt spid="56340"/>
                                        </p:tgtEl>
                                        <p:attrNameLst>
                                          <p:attrName>ppt_h</p:attrName>
                                        </p:attrNameLst>
                                      </p:cBhvr>
                                      <p:tavLst>
                                        <p:tav>
                                          <p:val>
                                            <p:strVal val="#ppt_h"/>
                                          </p:val>
                                        </p:tav>
                                        <p:tav>
                                          <p:val>
                                            <p:strVal val="#ppt_h"/>
                                          </p:val>
                                        </p:tav>
                                      </p:tavLst>
                                    </p:anim>
                                    <p:animEffect transition="in" filter="fade">
                                      <p:cBhvr additive="repl">
                                        <p:cTn id="21" dur="1000"/>
                                        <p:tgtEl>
                                          <p:spTgt spid="56340"/>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fill="hold" nodeType="clickEffect">
                                  <p:stCondLst>
                                    <p:cond delay="0"/>
                                  </p:stCondLst>
                                  <p:childTnLst>
                                    <p:set>
                                      <p:cBhvr additive="repl">
                                        <p:cTn id="25" dur="1" fill="hold">
                                          <p:stCondLst>
                                            <p:cond delay="0"/>
                                          </p:stCondLst>
                                        </p:cTn>
                                        <p:tgtEl>
                                          <p:spTgt spid="56346"/>
                                        </p:tgtEl>
                                        <p:attrNameLst>
                                          <p:attrName>style.visibility</p:attrName>
                                        </p:attrNameLst>
                                      </p:cBhvr>
                                      <p:to>
                                        <p:strVal val="visible"/>
                                      </p:to>
                                    </p:set>
                                    <p:anim calcmode="lin" valueType="num">
                                      <p:cBhvr additive="repl">
                                        <p:cTn id="26" dur="1000" fill="hold"/>
                                        <p:tgtEl>
                                          <p:spTgt spid="56346"/>
                                        </p:tgtEl>
                                        <p:attrNameLst>
                                          <p:attrName>ppt_w</p:attrName>
                                        </p:attrNameLst>
                                      </p:cBhvr>
                                      <p:tavLst>
                                        <p:tav>
                                          <p:val>
                                            <p:strVal val="#ppt_w*0.70"/>
                                          </p:val>
                                        </p:tav>
                                        <p:tav>
                                          <p:val>
                                            <p:strVal val="#ppt_w"/>
                                          </p:val>
                                        </p:tav>
                                      </p:tavLst>
                                    </p:anim>
                                    <p:anim calcmode="lin" valueType="num">
                                      <p:cBhvr additive="repl">
                                        <p:cTn id="27" dur="1000" fill="hold"/>
                                        <p:tgtEl>
                                          <p:spTgt spid="56346"/>
                                        </p:tgtEl>
                                        <p:attrNameLst>
                                          <p:attrName>ppt_h</p:attrName>
                                        </p:attrNameLst>
                                      </p:cBhvr>
                                      <p:tavLst>
                                        <p:tav>
                                          <p:val>
                                            <p:strVal val="#ppt_h"/>
                                          </p:val>
                                        </p:tav>
                                        <p:tav>
                                          <p:val>
                                            <p:strVal val="#ppt_h"/>
                                          </p:val>
                                        </p:tav>
                                      </p:tavLst>
                                    </p:anim>
                                    <p:animEffect transition="in" filter="fade">
                                      <p:cBhvr additive="repl">
                                        <p:cTn id="28" dur="1000"/>
                                        <p:tgtEl>
                                          <p:spTgt spid="5634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5" presetClass="entr" fill="hold" nodeType="clickEffect">
                                  <p:stCondLst>
                                    <p:cond delay="0"/>
                                  </p:stCondLst>
                                  <p:childTnLst>
                                    <p:set>
                                      <p:cBhvr additive="repl">
                                        <p:cTn id="32" dur="1" fill="hold">
                                          <p:stCondLst>
                                            <p:cond delay="0"/>
                                          </p:stCondLst>
                                        </p:cTn>
                                        <p:tgtEl>
                                          <p:spTgt spid="56345"/>
                                        </p:tgtEl>
                                        <p:attrNameLst>
                                          <p:attrName>style.visibility</p:attrName>
                                        </p:attrNameLst>
                                      </p:cBhvr>
                                      <p:to>
                                        <p:strVal val="visible"/>
                                      </p:to>
                                    </p:set>
                                    <p:anim calcmode="lin" valueType="num">
                                      <p:cBhvr additive="repl">
                                        <p:cTn id="33" dur="1000" fill="hold"/>
                                        <p:tgtEl>
                                          <p:spTgt spid="56345"/>
                                        </p:tgtEl>
                                        <p:attrNameLst>
                                          <p:attrName>ppt_w</p:attrName>
                                        </p:attrNameLst>
                                      </p:cBhvr>
                                      <p:tavLst>
                                        <p:tav>
                                          <p:val>
                                            <p:strVal val="#ppt_w*0.70"/>
                                          </p:val>
                                        </p:tav>
                                        <p:tav>
                                          <p:val>
                                            <p:strVal val="#ppt_w"/>
                                          </p:val>
                                        </p:tav>
                                      </p:tavLst>
                                    </p:anim>
                                    <p:anim calcmode="lin" valueType="num">
                                      <p:cBhvr additive="repl">
                                        <p:cTn id="34" dur="1000" fill="hold"/>
                                        <p:tgtEl>
                                          <p:spTgt spid="56345"/>
                                        </p:tgtEl>
                                        <p:attrNameLst>
                                          <p:attrName>ppt_h</p:attrName>
                                        </p:attrNameLst>
                                      </p:cBhvr>
                                      <p:tavLst>
                                        <p:tav>
                                          <p:val>
                                            <p:strVal val="#ppt_h"/>
                                          </p:val>
                                        </p:tav>
                                        <p:tav>
                                          <p:val>
                                            <p:strVal val="#ppt_h"/>
                                          </p:val>
                                        </p:tav>
                                      </p:tavLst>
                                    </p:anim>
                                    <p:animEffect transition="in" filter="fade">
                                      <p:cBhvr additive="repl">
                                        <p:cTn id="35" dur="1000"/>
                                        <p:tgtEl>
                                          <p:spTgt spid="5634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5" presetClass="entr" fill="hold" nodeType="clickEffect">
                                  <p:stCondLst>
                                    <p:cond delay="0"/>
                                  </p:stCondLst>
                                  <p:childTnLst>
                                    <p:set>
                                      <p:cBhvr additive="repl">
                                        <p:cTn id="39" dur="1" fill="hold">
                                          <p:stCondLst>
                                            <p:cond delay="0"/>
                                          </p:stCondLst>
                                        </p:cTn>
                                        <p:tgtEl>
                                          <p:spTgt spid="56343"/>
                                        </p:tgtEl>
                                        <p:attrNameLst>
                                          <p:attrName>style.visibility</p:attrName>
                                        </p:attrNameLst>
                                      </p:cBhvr>
                                      <p:to>
                                        <p:strVal val="visible"/>
                                      </p:to>
                                    </p:set>
                                    <p:anim calcmode="lin" valueType="num">
                                      <p:cBhvr additive="repl">
                                        <p:cTn id="40" dur="1000" fill="hold"/>
                                        <p:tgtEl>
                                          <p:spTgt spid="56343"/>
                                        </p:tgtEl>
                                        <p:attrNameLst>
                                          <p:attrName>ppt_w</p:attrName>
                                        </p:attrNameLst>
                                      </p:cBhvr>
                                      <p:tavLst>
                                        <p:tav>
                                          <p:val>
                                            <p:strVal val="#ppt_w*0.70"/>
                                          </p:val>
                                        </p:tav>
                                        <p:tav>
                                          <p:val>
                                            <p:strVal val="#ppt_w"/>
                                          </p:val>
                                        </p:tav>
                                      </p:tavLst>
                                    </p:anim>
                                    <p:anim calcmode="lin" valueType="num">
                                      <p:cBhvr additive="repl">
                                        <p:cTn id="41" dur="1000" fill="hold"/>
                                        <p:tgtEl>
                                          <p:spTgt spid="56343"/>
                                        </p:tgtEl>
                                        <p:attrNameLst>
                                          <p:attrName>ppt_h</p:attrName>
                                        </p:attrNameLst>
                                      </p:cBhvr>
                                      <p:tavLst>
                                        <p:tav>
                                          <p:val>
                                            <p:strVal val="#ppt_h"/>
                                          </p:val>
                                        </p:tav>
                                        <p:tav>
                                          <p:val>
                                            <p:strVal val="#ppt_h"/>
                                          </p:val>
                                        </p:tav>
                                      </p:tavLst>
                                    </p:anim>
                                    <p:animEffect transition="in" filter="fade">
                                      <p:cBhvr additive="repl">
                                        <p:cTn id="42" dur="1000"/>
                                        <p:tgtEl>
                                          <p:spTgt spid="5634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fill="hold" nodeType="clickEffect">
                                  <p:stCondLst>
                                    <p:cond delay="0"/>
                                  </p:stCondLst>
                                  <p:childTnLst>
                                    <p:set>
                                      <p:cBhvr additive="repl">
                                        <p:cTn id="46" dur="1" fill="hold">
                                          <p:stCondLst>
                                            <p:cond delay="0"/>
                                          </p:stCondLst>
                                        </p:cTn>
                                        <p:tgtEl>
                                          <p:spTgt spid="56343"/>
                                        </p:tgtEl>
                                        <p:attrNameLst>
                                          <p:attrName>style.visibility</p:attrName>
                                        </p:attrNameLst>
                                      </p:cBhvr>
                                      <p:to>
                                        <p:strVal val="visible"/>
                                      </p:to>
                                    </p:set>
                                    <p:anim calcmode="lin" valueType="num">
                                      <p:cBhvr additive="repl">
                                        <p:cTn id="47" dur="1000" fill="hold"/>
                                        <p:tgtEl>
                                          <p:spTgt spid="56343"/>
                                        </p:tgtEl>
                                        <p:attrNameLst>
                                          <p:attrName>ppt_w</p:attrName>
                                        </p:attrNameLst>
                                      </p:cBhvr>
                                      <p:tavLst>
                                        <p:tav>
                                          <p:val>
                                            <p:strVal val="#ppt_w*0.70"/>
                                          </p:val>
                                        </p:tav>
                                        <p:tav>
                                          <p:val>
                                            <p:strVal val="#ppt_w"/>
                                          </p:val>
                                        </p:tav>
                                      </p:tavLst>
                                    </p:anim>
                                    <p:anim calcmode="lin" valueType="num">
                                      <p:cBhvr additive="repl">
                                        <p:cTn id="48" dur="1000" fill="hold"/>
                                        <p:tgtEl>
                                          <p:spTgt spid="56343"/>
                                        </p:tgtEl>
                                        <p:attrNameLst>
                                          <p:attrName>ppt_h</p:attrName>
                                        </p:attrNameLst>
                                      </p:cBhvr>
                                      <p:tavLst>
                                        <p:tav>
                                          <p:val>
                                            <p:strVal val="#ppt_h"/>
                                          </p:val>
                                        </p:tav>
                                        <p:tav>
                                          <p:val>
                                            <p:strVal val="#ppt_h"/>
                                          </p:val>
                                        </p:tav>
                                      </p:tavLst>
                                    </p:anim>
                                    <p:animEffect transition="in" filter="fade">
                                      <p:cBhvr additive="repl">
                                        <p:cTn id="49" dur="1000"/>
                                        <p:tgtEl>
                                          <p:spTgt spid="56343"/>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5" presetClass="entr" fill="hold" nodeType="clickEffect">
                                  <p:stCondLst>
                                    <p:cond delay="0"/>
                                  </p:stCondLst>
                                  <p:childTnLst>
                                    <p:set>
                                      <p:cBhvr additive="repl">
                                        <p:cTn id="53" dur="1" fill="hold">
                                          <p:stCondLst>
                                            <p:cond delay="0"/>
                                          </p:stCondLst>
                                        </p:cTn>
                                        <p:tgtEl>
                                          <p:spTgt spid="56344"/>
                                        </p:tgtEl>
                                        <p:attrNameLst>
                                          <p:attrName>style.visibility</p:attrName>
                                        </p:attrNameLst>
                                      </p:cBhvr>
                                      <p:to>
                                        <p:strVal val="visible"/>
                                      </p:to>
                                    </p:set>
                                    <p:anim calcmode="lin" valueType="num">
                                      <p:cBhvr additive="repl">
                                        <p:cTn id="54" dur="1000" fill="hold"/>
                                        <p:tgtEl>
                                          <p:spTgt spid="56344"/>
                                        </p:tgtEl>
                                        <p:attrNameLst>
                                          <p:attrName>ppt_w</p:attrName>
                                        </p:attrNameLst>
                                      </p:cBhvr>
                                      <p:tavLst>
                                        <p:tav>
                                          <p:val>
                                            <p:strVal val="#ppt_w*0.70"/>
                                          </p:val>
                                        </p:tav>
                                        <p:tav>
                                          <p:val>
                                            <p:strVal val="#ppt_w"/>
                                          </p:val>
                                        </p:tav>
                                      </p:tavLst>
                                    </p:anim>
                                    <p:anim calcmode="lin" valueType="num">
                                      <p:cBhvr additive="repl">
                                        <p:cTn id="55" dur="1000" fill="hold"/>
                                        <p:tgtEl>
                                          <p:spTgt spid="56344"/>
                                        </p:tgtEl>
                                        <p:attrNameLst>
                                          <p:attrName>ppt_h</p:attrName>
                                        </p:attrNameLst>
                                      </p:cBhvr>
                                      <p:tavLst>
                                        <p:tav>
                                          <p:val>
                                            <p:strVal val="#ppt_h"/>
                                          </p:val>
                                        </p:tav>
                                        <p:tav>
                                          <p:val>
                                            <p:strVal val="#ppt_h"/>
                                          </p:val>
                                        </p:tav>
                                      </p:tavLst>
                                    </p:anim>
                                    <p:animEffect transition="in" filter="fade">
                                      <p:cBhvr additive="repl">
                                        <p:cTn id="56" dur="1000"/>
                                        <p:tgtEl>
                                          <p:spTgt spid="56344"/>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5" presetClass="entr" fill="hold" nodeType="clickEffect">
                                  <p:stCondLst>
                                    <p:cond delay="0"/>
                                  </p:stCondLst>
                                  <p:childTnLst>
                                    <p:set>
                                      <p:cBhvr additive="repl">
                                        <p:cTn id="60" dur="1" fill="hold">
                                          <p:stCondLst>
                                            <p:cond delay="0"/>
                                          </p:stCondLst>
                                        </p:cTn>
                                        <p:tgtEl>
                                          <p:spTgt spid="56341"/>
                                        </p:tgtEl>
                                        <p:attrNameLst>
                                          <p:attrName>style.visibility</p:attrName>
                                        </p:attrNameLst>
                                      </p:cBhvr>
                                      <p:to>
                                        <p:strVal val="visible"/>
                                      </p:to>
                                    </p:set>
                                    <p:anim calcmode="lin" valueType="num">
                                      <p:cBhvr additive="repl">
                                        <p:cTn id="61" dur="1000" fill="hold"/>
                                        <p:tgtEl>
                                          <p:spTgt spid="56341"/>
                                        </p:tgtEl>
                                        <p:attrNameLst>
                                          <p:attrName>ppt_w</p:attrName>
                                        </p:attrNameLst>
                                      </p:cBhvr>
                                      <p:tavLst>
                                        <p:tav>
                                          <p:val>
                                            <p:strVal val="#ppt_w*0.70"/>
                                          </p:val>
                                        </p:tav>
                                        <p:tav>
                                          <p:val>
                                            <p:strVal val="#ppt_w"/>
                                          </p:val>
                                        </p:tav>
                                      </p:tavLst>
                                    </p:anim>
                                    <p:anim calcmode="lin" valueType="num">
                                      <p:cBhvr additive="repl">
                                        <p:cTn id="62" dur="1000" fill="hold"/>
                                        <p:tgtEl>
                                          <p:spTgt spid="56341"/>
                                        </p:tgtEl>
                                        <p:attrNameLst>
                                          <p:attrName>ppt_h</p:attrName>
                                        </p:attrNameLst>
                                      </p:cBhvr>
                                      <p:tavLst>
                                        <p:tav>
                                          <p:val>
                                            <p:strVal val="#ppt_h"/>
                                          </p:val>
                                        </p:tav>
                                        <p:tav>
                                          <p:val>
                                            <p:strVal val="#ppt_h"/>
                                          </p:val>
                                        </p:tav>
                                      </p:tavLst>
                                    </p:anim>
                                    <p:animEffect transition="in" filter="fade">
                                      <p:cBhvr additive="repl">
                                        <p:cTn id="63" dur="1000"/>
                                        <p:tgtEl>
                                          <p:spTgt spid="56341"/>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55" presetClass="entr" fill="hold" nodeType="clickEffect">
                                  <p:stCondLst>
                                    <p:cond delay="0"/>
                                  </p:stCondLst>
                                  <p:childTnLst>
                                    <p:set>
                                      <p:cBhvr additive="repl">
                                        <p:cTn id="67" dur="1" fill="hold">
                                          <p:stCondLst>
                                            <p:cond delay="0"/>
                                          </p:stCondLst>
                                        </p:cTn>
                                        <p:tgtEl>
                                          <p:spTgt spid="56342"/>
                                        </p:tgtEl>
                                        <p:attrNameLst>
                                          <p:attrName>style.visibility</p:attrName>
                                        </p:attrNameLst>
                                      </p:cBhvr>
                                      <p:to>
                                        <p:strVal val="visible"/>
                                      </p:to>
                                    </p:set>
                                    <p:anim calcmode="lin" valueType="num">
                                      <p:cBhvr additive="repl">
                                        <p:cTn id="68" dur="1000" fill="hold"/>
                                        <p:tgtEl>
                                          <p:spTgt spid="56342"/>
                                        </p:tgtEl>
                                        <p:attrNameLst>
                                          <p:attrName>ppt_w</p:attrName>
                                        </p:attrNameLst>
                                      </p:cBhvr>
                                      <p:tavLst>
                                        <p:tav>
                                          <p:val>
                                            <p:strVal val="#ppt_w*0.70"/>
                                          </p:val>
                                        </p:tav>
                                        <p:tav>
                                          <p:val>
                                            <p:strVal val="#ppt_w"/>
                                          </p:val>
                                        </p:tav>
                                      </p:tavLst>
                                    </p:anim>
                                    <p:anim calcmode="lin" valueType="num">
                                      <p:cBhvr additive="repl">
                                        <p:cTn id="69" dur="1000" fill="hold"/>
                                        <p:tgtEl>
                                          <p:spTgt spid="56342"/>
                                        </p:tgtEl>
                                        <p:attrNameLst>
                                          <p:attrName>ppt_h</p:attrName>
                                        </p:attrNameLst>
                                      </p:cBhvr>
                                      <p:tavLst>
                                        <p:tav>
                                          <p:val>
                                            <p:strVal val="#ppt_h"/>
                                          </p:val>
                                        </p:tav>
                                        <p:tav>
                                          <p:val>
                                            <p:strVal val="#ppt_h"/>
                                          </p:val>
                                        </p:tav>
                                      </p:tavLst>
                                    </p:anim>
                                    <p:animEffect transition="in" filter="fade">
                                      <p:cBhvr additive="repl">
                                        <p:cTn id="70" dur="1000"/>
                                        <p:tgtEl>
                                          <p:spTgt spid="56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xmlns="" id="{E3CDCCC1-EE9F-44C6-8430-3447D36085E1}"/>
              </a:ext>
            </a:extLst>
          </p:cNvPr>
          <p:cNvSpPr txBox="1">
            <a:spLocks noChangeArrowheads="1"/>
          </p:cNvSpPr>
          <p:nvPr/>
        </p:nvSpPr>
        <p:spPr bwMode="auto">
          <a:xfrm>
            <a:off x="514350" y="3333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dirty="0">
                <a:solidFill>
                  <a:schemeClr val="accent2"/>
                </a:solidFill>
                <a:cs typeface="Arial" panose="020B0604020202020204" pitchFamily="34" charset="0"/>
              </a:rPr>
              <a:t>Документи громад необхідні для </a:t>
            </a:r>
          </a:p>
          <a:p>
            <a:pPr algn="ctr" eaLnBrk="1" hangingPunct="1"/>
            <a:r>
              <a:rPr lang="uk-UA" altLang="uk-UA" b="1" dirty="0">
                <a:solidFill>
                  <a:schemeClr val="accent2"/>
                </a:solidFill>
                <a:cs typeface="Arial" panose="020B0604020202020204" pitchFamily="34" charset="0"/>
              </a:rPr>
              <a:t>планування розвитку громади</a:t>
            </a:r>
            <a:r>
              <a:rPr lang="ru-RU" altLang="uk-UA" b="1" dirty="0">
                <a:solidFill>
                  <a:schemeClr val="accent2"/>
                </a:solidFill>
                <a:cs typeface="Arial" panose="020B0604020202020204" pitchFamily="34" charset="0"/>
              </a:rPr>
              <a:t/>
            </a:r>
            <a:br>
              <a:rPr lang="ru-RU" altLang="uk-UA" b="1" dirty="0">
                <a:solidFill>
                  <a:schemeClr val="accent2"/>
                </a:solidFill>
                <a:cs typeface="Arial" panose="020B0604020202020204" pitchFamily="34" charset="0"/>
              </a:rPr>
            </a:br>
            <a:endParaRPr lang="ru-RU" altLang="uk-UA" b="1" dirty="0">
              <a:solidFill>
                <a:schemeClr val="accent2"/>
              </a:solidFill>
              <a:cs typeface="Arial" panose="020B0604020202020204" pitchFamily="34" charset="0"/>
            </a:endParaRPr>
          </a:p>
        </p:txBody>
      </p:sp>
      <p:sp>
        <p:nvSpPr>
          <p:cNvPr id="72707" name="AutoShape 11">
            <a:extLst>
              <a:ext uri="{FF2B5EF4-FFF2-40B4-BE49-F238E27FC236}">
                <a16:creationId xmlns:a16="http://schemas.microsoft.com/office/drawing/2014/main" xmlns="" id="{BA51911E-3D89-4D2F-89FC-B0B98593E47A}"/>
              </a:ext>
            </a:extLst>
          </p:cNvPr>
          <p:cNvSpPr>
            <a:spLocks noChangeArrowheads="1"/>
          </p:cNvSpPr>
          <p:nvPr/>
        </p:nvSpPr>
        <p:spPr bwMode="auto">
          <a:xfrm>
            <a:off x="2786063" y="1550988"/>
            <a:ext cx="3586162" cy="498475"/>
          </a:xfrm>
          <a:prstGeom prst="roundRect">
            <a:avLst>
              <a:gd name="adj" fmla="val 16667"/>
            </a:avLst>
          </a:prstGeom>
          <a:solidFill>
            <a:srgbClr val="FF00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800" b="1">
                <a:cs typeface="Arial" panose="020B0604020202020204" pitchFamily="34" charset="0"/>
              </a:rPr>
              <a:t>Стратегічний план</a:t>
            </a:r>
            <a:endParaRPr lang="ru-RU" altLang="uk-UA" sz="1800" b="1">
              <a:cs typeface="Arial" panose="020B0604020202020204" pitchFamily="34" charset="0"/>
            </a:endParaRPr>
          </a:p>
        </p:txBody>
      </p:sp>
      <p:sp>
        <p:nvSpPr>
          <p:cNvPr id="72708" name="AutoShape 12">
            <a:extLst>
              <a:ext uri="{FF2B5EF4-FFF2-40B4-BE49-F238E27FC236}">
                <a16:creationId xmlns:a16="http://schemas.microsoft.com/office/drawing/2014/main" xmlns="" id="{C481F1A3-6886-47D9-BB3C-F711B1E8C4D8}"/>
              </a:ext>
            </a:extLst>
          </p:cNvPr>
          <p:cNvSpPr>
            <a:spLocks noChangeArrowheads="1"/>
          </p:cNvSpPr>
          <p:nvPr/>
        </p:nvSpPr>
        <p:spPr bwMode="auto">
          <a:xfrm>
            <a:off x="4921250" y="3608388"/>
            <a:ext cx="3586163" cy="468312"/>
          </a:xfrm>
          <a:prstGeom prst="roundRect">
            <a:avLst>
              <a:gd name="adj" fmla="val 16667"/>
            </a:avLst>
          </a:prstGeom>
          <a:solidFill>
            <a:srgbClr val="FFFF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Генеральний план</a:t>
            </a:r>
          </a:p>
          <a:p>
            <a:pPr algn="ctr" eaLnBrk="1" hangingPunct="1"/>
            <a:r>
              <a:rPr lang="uk-UA" altLang="uk-UA" sz="1200">
                <a:cs typeface="Arial" panose="020B0604020202020204" pitchFamily="34" charset="0"/>
              </a:rPr>
              <a:t>(просторове планування)</a:t>
            </a:r>
            <a:endParaRPr lang="ru-RU" altLang="uk-UA" sz="1200">
              <a:cs typeface="Arial" panose="020B0604020202020204" pitchFamily="34" charset="0"/>
            </a:endParaRPr>
          </a:p>
        </p:txBody>
      </p:sp>
      <p:sp>
        <p:nvSpPr>
          <p:cNvPr id="72709" name="AutoShape 13">
            <a:extLst>
              <a:ext uri="{FF2B5EF4-FFF2-40B4-BE49-F238E27FC236}">
                <a16:creationId xmlns:a16="http://schemas.microsoft.com/office/drawing/2014/main" xmlns="" id="{CD98DF44-A306-49EC-B72D-E9FEF2A73F3D}"/>
              </a:ext>
            </a:extLst>
          </p:cNvPr>
          <p:cNvSpPr>
            <a:spLocks noChangeArrowheads="1"/>
          </p:cNvSpPr>
          <p:nvPr/>
        </p:nvSpPr>
        <p:spPr bwMode="auto">
          <a:xfrm>
            <a:off x="520700" y="3248025"/>
            <a:ext cx="2808288" cy="360363"/>
          </a:xfrm>
          <a:prstGeom prst="roundRect">
            <a:avLst>
              <a:gd name="adj" fmla="val 16667"/>
            </a:avLst>
          </a:prstGeom>
          <a:solidFill>
            <a:srgbClr val="00FFFF"/>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Концепція сталого розвитку</a:t>
            </a:r>
            <a:endParaRPr lang="ru-RU" altLang="uk-UA" sz="1200">
              <a:cs typeface="Arial" panose="020B0604020202020204" pitchFamily="34" charset="0"/>
            </a:endParaRPr>
          </a:p>
        </p:txBody>
      </p:sp>
      <p:sp>
        <p:nvSpPr>
          <p:cNvPr id="72710" name="AutoShape 14">
            <a:extLst>
              <a:ext uri="{FF2B5EF4-FFF2-40B4-BE49-F238E27FC236}">
                <a16:creationId xmlns:a16="http://schemas.microsoft.com/office/drawing/2014/main" xmlns="" id="{1C0CFE16-9667-4BD1-8ACC-9F70BBB46F70}"/>
              </a:ext>
            </a:extLst>
          </p:cNvPr>
          <p:cNvSpPr>
            <a:spLocks noChangeArrowheads="1"/>
          </p:cNvSpPr>
          <p:nvPr/>
        </p:nvSpPr>
        <p:spPr bwMode="auto">
          <a:xfrm>
            <a:off x="904875" y="3935413"/>
            <a:ext cx="3586163" cy="495300"/>
          </a:xfrm>
          <a:prstGeom prst="roundRect">
            <a:avLst>
              <a:gd name="adj" fmla="val 16667"/>
            </a:avLst>
          </a:prstGeom>
          <a:solidFill>
            <a:srgbClr val="CCFFFF"/>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Прогнозні програми соціально-</a:t>
            </a:r>
          </a:p>
          <a:p>
            <a:pPr algn="ctr" eaLnBrk="1" hangingPunct="1"/>
            <a:r>
              <a:rPr lang="uk-UA" altLang="uk-UA" sz="1200">
                <a:cs typeface="Arial" panose="020B0604020202020204" pitchFamily="34" charset="0"/>
              </a:rPr>
              <a:t>економічного розвитку</a:t>
            </a:r>
            <a:endParaRPr lang="ru-RU" altLang="uk-UA" sz="1200">
              <a:cs typeface="Arial" panose="020B0604020202020204" pitchFamily="34" charset="0"/>
            </a:endParaRPr>
          </a:p>
        </p:txBody>
      </p:sp>
      <p:sp>
        <p:nvSpPr>
          <p:cNvPr id="72711" name="AutoShape 15">
            <a:extLst>
              <a:ext uri="{FF2B5EF4-FFF2-40B4-BE49-F238E27FC236}">
                <a16:creationId xmlns:a16="http://schemas.microsoft.com/office/drawing/2014/main" xmlns="" id="{C3095623-0096-4719-B123-2E03B2E2B296}"/>
              </a:ext>
            </a:extLst>
          </p:cNvPr>
          <p:cNvSpPr>
            <a:spLocks noChangeArrowheads="1"/>
          </p:cNvSpPr>
          <p:nvPr/>
        </p:nvSpPr>
        <p:spPr bwMode="auto">
          <a:xfrm>
            <a:off x="4970463" y="5048250"/>
            <a:ext cx="3724275" cy="360363"/>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Цільові програми (бюджет)</a:t>
            </a:r>
            <a:endParaRPr lang="ru-RU" altLang="uk-UA" sz="1200">
              <a:cs typeface="Arial" panose="020B0604020202020204" pitchFamily="34" charset="0"/>
            </a:endParaRPr>
          </a:p>
        </p:txBody>
      </p:sp>
      <p:sp>
        <p:nvSpPr>
          <p:cNvPr id="72712" name="AutoShape 16">
            <a:extLst>
              <a:ext uri="{FF2B5EF4-FFF2-40B4-BE49-F238E27FC236}">
                <a16:creationId xmlns:a16="http://schemas.microsoft.com/office/drawing/2014/main" xmlns="" id="{15A31AB5-5A6B-4F04-91CE-733D6FD84AB3}"/>
              </a:ext>
            </a:extLst>
          </p:cNvPr>
          <p:cNvSpPr>
            <a:spLocks noChangeArrowheads="1"/>
          </p:cNvSpPr>
          <p:nvPr/>
        </p:nvSpPr>
        <p:spPr bwMode="auto">
          <a:xfrm>
            <a:off x="5003800" y="4330700"/>
            <a:ext cx="3724275" cy="484188"/>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Багаторічний план</a:t>
            </a:r>
          </a:p>
          <a:p>
            <a:pPr algn="ctr" eaLnBrk="1" hangingPunct="1"/>
            <a:r>
              <a:rPr lang="uk-UA" altLang="uk-UA" sz="1200">
                <a:cs typeface="Arial" panose="020B0604020202020204" pitchFamily="34" charset="0"/>
              </a:rPr>
              <a:t>капітальних вкладень (бюджет)</a:t>
            </a:r>
            <a:endParaRPr lang="ru-RU" altLang="uk-UA" sz="1200">
              <a:cs typeface="Arial" panose="020B0604020202020204" pitchFamily="34" charset="0"/>
            </a:endParaRPr>
          </a:p>
        </p:txBody>
      </p:sp>
      <p:sp>
        <p:nvSpPr>
          <p:cNvPr id="72713" name="AutoShape 17">
            <a:extLst>
              <a:ext uri="{FF2B5EF4-FFF2-40B4-BE49-F238E27FC236}">
                <a16:creationId xmlns:a16="http://schemas.microsoft.com/office/drawing/2014/main" xmlns="" id="{698D20CA-0414-4E50-A48C-12F753A9A961}"/>
              </a:ext>
            </a:extLst>
          </p:cNvPr>
          <p:cNvSpPr>
            <a:spLocks noChangeArrowheads="1"/>
          </p:cNvSpPr>
          <p:nvPr/>
        </p:nvSpPr>
        <p:spPr bwMode="auto">
          <a:xfrm>
            <a:off x="836613" y="4581525"/>
            <a:ext cx="3792537" cy="466725"/>
          </a:xfrm>
          <a:prstGeom prst="roundRect">
            <a:avLst>
              <a:gd name="adj" fmla="val 16667"/>
            </a:avLst>
          </a:prstGeom>
          <a:solidFill>
            <a:srgbClr val="95FF95"/>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a:cs typeface="Arial" panose="020B0604020202020204" pitchFamily="34" charset="0"/>
              </a:rPr>
              <a:t>Річний план соціально-</a:t>
            </a:r>
          </a:p>
          <a:p>
            <a:pPr algn="ctr" eaLnBrk="1" hangingPunct="1"/>
            <a:r>
              <a:rPr lang="uk-UA" altLang="uk-UA" sz="1200">
                <a:cs typeface="Arial" panose="020B0604020202020204" pitchFamily="34" charset="0"/>
              </a:rPr>
              <a:t>економічного розвитку (бюджет)</a:t>
            </a:r>
            <a:endParaRPr lang="ru-RU" altLang="uk-UA" sz="1200">
              <a:cs typeface="Arial" panose="020B0604020202020204" pitchFamily="34" charset="0"/>
            </a:endParaRPr>
          </a:p>
        </p:txBody>
      </p:sp>
      <p:sp>
        <p:nvSpPr>
          <p:cNvPr id="72714" name="AutoShape 18">
            <a:extLst>
              <a:ext uri="{FF2B5EF4-FFF2-40B4-BE49-F238E27FC236}">
                <a16:creationId xmlns:a16="http://schemas.microsoft.com/office/drawing/2014/main" xmlns="" id="{B5497C67-C47F-4102-83C0-573574DED975}"/>
              </a:ext>
            </a:extLst>
          </p:cNvPr>
          <p:cNvSpPr>
            <a:spLocks noChangeArrowheads="1"/>
          </p:cNvSpPr>
          <p:nvPr/>
        </p:nvSpPr>
        <p:spPr bwMode="auto">
          <a:xfrm rot="5400000">
            <a:off x="6656387" y="1908176"/>
            <a:ext cx="1304925" cy="14414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3399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uk-UA"/>
          </a:p>
        </p:txBody>
      </p:sp>
      <p:sp>
        <p:nvSpPr>
          <p:cNvPr id="72715" name="AutoShape 11">
            <a:extLst>
              <a:ext uri="{FF2B5EF4-FFF2-40B4-BE49-F238E27FC236}">
                <a16:creationId xmlns:a16="http://schemas.microsoft.com/office/drawing/2014/main" xmlns="" id="{6D57E7D6-9321-459C-91C2-2A203C3BEF89}"/>
              </a:ext>
            </a:extLst>
          </p:cNvPr>
          <p:cNvSpPr>
            <a:spLocks noChangeArrowheads="1"/>
          </p:cNvSpPr>
          <p:nvPr/>
        </p:nvSpPr>
        <p:spPr bwMode="auto">
          <a:xfrm>
            <a:off x="2786063" y="2270125"/>
            <a:ext cx="3586162" cy="592138"/>
          </a:xfrm>
          <a:prstGeom prst="roundRect">
            <a:avLst>
              <a:gd name="adj" fmla="val 16667"/>
            </a:avLst>
          </a:prstGeom>
          <a:solidFill>
            <a:srgbClr val="FF0000"/>
          </a:solidFill>
          <a:ln w="57150" cmpd="thickThin">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200" b="1">
                <a:cs typeface="Arial" panose="020B0604020202020204" pitchFamily="34" charset="0"/>
              </a:rPr>
              <a:t>Операційний план впровадження </a:t>
            </a:r>
          </a:p>
          <a:p>
            <a:pPr algn="ctr" eaLnBrk="1" hangingPunct="1"/>
            <a:r>
              <a:rPr lang="uk-UA" altLang="uk-UA" sz="1200" b="1">
                <a:cs typeface="Arial" panose="020B0604020202020204" pitchFamily="34" charset="0"/>
              </a:rPr>
              <a:t>Стратегічного плану </a:t>
            </a:r>
            <a:endParaRPr lang="ru-RU" altLang="uk-UA" sz="1200" b="1">
              <a:cs typeface="Arial" panose="020B0604020202020204" pitchFamily="34" charset="0"/>
            </a:endParaRPr>
          </a:p>
        </p:txBody>
      </p:sp>
      <p:sp>
        <p:nvSpPr>
          <p:cNvPr id="72716" name="AutoShape 17">
            <a:extLst>
              <a:ext uri="{FF2B5EF4-FFF2-40B4-BE49-F238E27FC236}">
                <a16:creationId xmlns:a16="http://schemas.microsoft.com/office/drawing/2014/main" xmlns="" id="{1A343632-60CC-4C10-942B-E05874A0214D}"/>
              </a:ext>
            </a:extLst>
          </p:cNvPr>
          <p:cNvSpPr>
            <a:spLocks noChangeArrowheads="1"/>
          </p:cNvSpPr>
          <p:nvPr/>
        </p:nvSpPr>
        <p:spPr bwMode="auto">
          <a:xfrm>
            <a:off x="773113" y="5408613"/>
            <a:ext cx="3792537" cy="993775"/>
          </a:xfrm>
          <a:prstGeom prst="roundRect">
            <a:avLst>
              <a:gd name="adj" fmla="val 16667"/>
            </a:avLst>
          </a:prstGeom>
          <a:solidFill>
            <a:srgbClr val="FF6600"/>
          </a:solidFill>
          <a:ln w="57150" cmpd="thickThin">
            <a:solidFill>
              <a:schemeClr val="tx1"/>
            </a:solidFill>
            <a:round/>
            <a:headEnd/>
            <a:tailEnd/>
          </a:ln>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a:cs typeface="Arial" panose="020B0604020202020204" pitchFamily="34" charset="0"/>
              </a:rPr>
              <a:t>Статут громади</a:t>
            </a:r>
            <a:endParaRPr lang="ru-RU" altLang="uk-UA" sz="1600">
              <a:cs typeface="Arial" panose="020B0604020202020204" pitchFamily="34" charset="0"/>
            </a:endParaRPr>
          </a:p>
        </p:txBody>
      </p:sp>
      <p:sp>
        <p:nvSpPr>
          <p:cNvPr id="72717" name="Straight Connector 6">
            <a:extLst>
              <a:ext uri="{FF2B5EF4-FFF2-40B4-BE49-F238E27FC236}">
                <a16:creationId xmlns:a16="http://schemas.microsoft.com/office/drawing/2014/main" xmlns="" id="{21D45981-0C40-48D0-8F6C-01DE840F8713}"/>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16429742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xmlns="" id="{9D03EB4C-791A-4843-86FC-393DE18BD647}"/>
              </a:ext>
            </a:extLst>
          </p:cNvPr>
          <p:cNvSpPr>
            <a:spLocks noChangeArrowheads="1"/>
          </p:cNvSpPr>
          <p:nvPr/>
        </p:nvSpPr>
        <p:spPr bwMode="auto">
          <a:xfrm>
            <a:off x="2895600" y="1066800"/>
            <a:ext cx="6248400" cy="5791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pic>
        <p:nvPicPr>
          <p:cNvPr id="73731" name="Picture 18" descr="funk_12">
            <a:extLst>
              <a:ext uri="{FF2B5EF4-FFF2-40B4-BE49-F238E27FC236}">
                <a16:creationId xmlns:a16="http://schemas.microsoft.com/office/drawing/2014/main" xmlns="" id="{1A6885DD-E092-4F40-ABFE-87DDAB62B6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66" t="2257" r="1421" b="2939"/>
          <a:stretch>
            <a:fillRect/>
          </a:stretch>
        </p:blipFill>
        <p:spPr bwMode="auto">
          <a:xfrm>
            <a:off x="76200" y="665163"/>
            <a:ext cx="4038600"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2" name="Picture 15" descr="Riven">
            <a:extLst>
              <a:ext uri="{FF2B5EF4-FFF2-40B4-BE49-F238E27FC236}">
                <a16:creationId xmlns:a16="http://schemas.microsoft.com/office/drawing/2014/main" xmlns="" id="{FB2120FA-2D8C-4A49-B35A-70B9F6EC9E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7549" t="52881" r="6311" b="5531"/>
          <a:stretch>
            <a:fillRect/>
          </a:stretch>
        </p:blipFill>
        <p:spPr bwMode="auto">
          <a:xfrm>
            <a:off x="2263775" y="5105400"/>
            <a:ext cx="15462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Рисунок 11" descr="P008.bmp">
            <a:extLst>
              <a:ext uri="{FF2B5EF4-FFF2-40B4-BE49-F238E27FC236}">
                <a16:creationId xmlns:a16="http://schemas.microsoft.com/office/drawing/2014/main" xmlns="" id="{6E42B1E8-61F1-4D56-BAF0-FD1354515EF3}"/>
              </a:ext>
            </a:extLst>
          </p:cNvPr>
          <p:cNvPicPr>
            <a:picLocks noChangeAspect="1"/>
          </p:cNvPicPr>
          <p:nvPr/>
        </p:nvPicPr>
        <p:blipFill>
          <a:blip r:embed="rId4">
            <a:extLst>
              <a:ext uri="{28A0092B-C50C-407E-A947-70E740481C1C}">
                <a14:useLocalDpi xmlns:a14="http://schemas.microsoft.com/office/drawing/2010/main" val="0"/>
              </a:ext>
            </a:extLst>
          </a:blip>
          <a:srcRect l="13495" t="1563" r="29199" b="3125"/>
          <a:stretch>
            <a:fillRect/>
          </a:stretch>
        </p:blipFill>
        <p:spPr bwMode="auto">
          <a:xfrm>
            <a:off x="4495800" y="1371600"/>
            <a:ext cx="4572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a:extLst>
              <a:ext uri="{FF2B5EF4-FFF2-40B4-BE49-F238E27FC236}">
                <a16:creationId xmlns:a16="http://schemas.microsoft.com/office/drawing/2014/main" xmlns="" id="{51F1F2DA-799E-4F40-A3F5-230BEBA7600B}"/>
              </a:ext>
            </a:extLst>
          </p:cNvPr>
          <p:cNvSpPr txBox="1">
            <a:spLocks noChangeArrowheads="1"/>
          </p:cNvSpPr>
          <p:nvPr/>
        </p:nvSpPr>
        <p:spPr bwMode="auto">
          <a:xfrm>
            <a:off x="228600" y="152400"/>
            <a:ext cx="861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42900" indent="-342900" algn="l" defTabSz="-13873163" rtl="0" eaLnBrk="0" fontAlgn="base" hangingPunct="0">
              <a:spcBef>
                <a:spcPct val="0"/>
              </a:spcBef>
              <a:spcAft>
                <a:spcPct val="0"/>
              </a:spcAft>
              <a:defRPr sz="4800" b="1">
                <a:solidFill>
                  <a:schemeClr val="tx2"/>
                </a:solidFill>
                <a:latin typeface="+mj-lt"/>
                <a:ea typeface="+mj-ea"/>
                <a:cs typeface="+mj-cs"/>
              </a:defRPr>
            </a:lvl1pPr>
            <a:lvl2pPr marL="342900" indent="-342900" algn="l" defTabSz="-13873163" rtl="0" eaLnBrk="0" fontAlgn="base" hangingPunct="0">
              <a:spcBef>
                <a:spcPct val="0"/>
              </a:spcBef>
              <a:spcAft>
                <a:spcPct val="0"/>
              </a:spcAft>
              <a:defRPr sz="4800" b="1">
                <a:solidFill>
                  <a:schemeClr val="tx2"/>
                </a:solidFill>
                <a:latin typeface="Eras Medium ITC" pitchFamily="34" charset="0"/>
              </a:defRPr>
            </a:lvl2pPr>
            <a:lvl3pPr marL="342900" indent="-342900" algn="l" defTabSz="-13873163" rtl="0" eaLnBrk="0" fontAlgn="base" hangingPunct="0">
              <a:spcBef>
                <a:spcPct val="0"/>
              </a:spcBef>
              <a:spcAft>
                <a:spcPct val="0"/>
              </a:spcAft>
              <a:defRPr sz="4800" b="1">
                <a:solidFill>
                  <a:schemeClr val="tx2"/>
                </a:solidFill>
                <a:latin typeface="Eras Medium ITC" pitchFamily="34" charset="0"/>
              </a:defRPr>
            </a:lvl3pPr>
            <a:lvl4pPr marL="342900" indent="-342900" algn="l" defTabSz="-13873163" rtl="0" eaLnBrk="0" fontAlgn="base" hangingPunct="0">
              <a:spcBef>
                <a:spcPct val="0"/>
              </a:spcBef>
              <a:spcAft>
                <a:spcPct val="0"/>
              </a:spcAft>
              <a:defRPr sz="4800" b="1">
                <a:solidFill>
                  <a:schemeClr val="tx2"/>
                </a:solidFill>
                <a:latin typeface="Eras Medium ITC" pitchFamily="34" charset="0"/>
              </a:defRPr>
            </a:lvl4pPr>
            <a:lvl5pPr marL="342900" indent="-342900" algn="l" defTabSz="-13873163" rtl="0" eaLnBrk="0" fontAlgn="base" hangingPunct="0">
              <a:spcBef>
                <a:spcPct val="0"/>
              </a:spcBef>
              <a:spcAft>
                <a:spcPct val="0"/>
              </a:spcAft>
              <a:defRPr sz="4800" b="1">
                <a:solidFill>
                  <a:schemeClr val="tx2"/>
                </a:solidFill>
                <a:latin typeface="Eras Medium ITC" pitchFamily="34" charset="0"/>
              </a:defRPr>
            </a:lvl5pPr>
            <a:lvl6pPr marL="800100" indent="-342900" algn="l" defTabSz="-13873163" rtl="0" eaLnBrk="0" fontAlgn="base" hangingPunct="0">
              <a:spcBef>
                <a:spcPct val="0"/>
              </a:spcBef>
              <a:spcAft>
                <a:spcPct val="0"/>
              </a:spcAft>
              <a:defRPr sz="4800" b="1">
                <a:solidFill>
                  <a:schemeClr val="tx2"/>
                </a:solidFill>
                <a:latin typeface="Eras Medium ITC" pitchFamily="34" charset="0"/>
              </a:defRPr>
            </a:lvl6pPr>
            <a:lvl7pPr marL="1257300" indent="-342900" algn="l" defTabSz="-13873163" rtl="0" eaLnBrk="0" fontAlgn="base" hangingPunct="0">
              <a:spcBef>
                <a:spcPct val="0"/>
              </a:spcBef>
              <a:spcAft>
                <a:spcPct val="0"/>
              </a:spcAft>
              <a:defRPr sz="4800" b="1">
                <a:solidFill>
                  <a:schemeClr val="tx2"/>
                </a:solidFill>
                <a:latin typeface="Eras Medium ITC" pitchFamily="34" charset="0"/>
              </a:defRPr>
            </a:lvl7pPr>
            <a:lvl8pPr marL="1714500" indent="-342900" algn="l" defTabSz="-13873163" rtl="0" eaLnBrk="0" fontAlgn="base" hangingPunct="0">
              <a:spcBef>
                <a:spcPct val="0"/>
              </a:spcBef>
              <a:spcAft>
                <a:spcPct val="0"/>
              </a:spcAft>
              <a:defRPr sz="4800" b="1">
                <a:solidFill>
                  <a:schemeClr val="tx2"/>
                </a:solidFill>
                <a:latin typeface="Eras Medium ITC" pitchFamily="34" charset="0"/>
              </a:defRPr>
            </a:lvl8pPr>
            <a:lvl9pPr marL="2171700" indent="-342900" algn="l" defTabSz="-13873163" rtl="0" eaLnBrk="0" fontAlgn="base" hangingPunct="0">
              <a:spcBef>
                <a:spcPct val="0"/>
              </a:spcBef>
              <a:spcAft>
                <a:spcPct val="0"/>
              </a:spcAft>
              <a:defRPr sz="4800" b="1">
                <a:solidFill>
                  <a:schemeClr val="tx2"/>
                </a:solidFill>
                <a:latin typeface="Eras Medium ITC" pitchFamily="34" charset="0"/>
              </a:defRPr>
            </a:lvl9pPr>
          </a:lstStyle>
          <a:p>
            <a:pPr algn="r" eaLnBrk="1" hangingPunct="1">
              <a:lnSpc>
                <a:spcPct val="120000"/>
              </a:lnSpc>
              <a:defRPr/>
            </a:pPr>
            <a:r>
              <a:rPr lang="uk-UA" sz="2000" dirty="0">
                <a:solidFill>
                  <a:srgbClr val="CC3300"/>
                </a:solidFill>
                <a:effectLst>
                  <a:outerShdw blurRad="38100" dist="38100" dir="2700000" algn="tl">
                    <a:srgbClr val="C0C0C0"/>
                  </a:outerShdw>
                </a:effectLst>
                <a:latin typeface="Arial" pitchFamily="34" charset="0"/>
                <a:cs typeface="Arial" pitchFamily="34" charset="0"/>
              </a:rPr>
              <a:t>СИСТЕМА  МІСТОБУДІВНОЇ  ДОКУМЕНТАЦІЇ  В  УКРАЇНІ</a:t>
            </a:r>
            <a:r>
              <a:rPr lang="uk-UA" sz="2000" dirty="0">
                <a:solidFill>
                  <a:srgbClr val="CC3300"/>
                </a:solidFill>
                <a:latin typeface="Arial" pitchFamily="34" charset="0"/>
                <a:cs typeface="Arial" pitchFamily="34" charset="0"/>
              </a:rPr>
              <a:t/>
            </a:r>
            <a:br>
              <a:rPr lang="uk-UA" sz="2000" dirty="0">
                <a:solidFill>
                  <a:srgbClr val="CC3300"/>
                </a:solidFill>
                <a:latin typeface="Arial" pitchFamily="34" charset="0"/>
                <a:cs typeface="Arial" pitchFamily="34" charset="0"/>
              </a:rPr>
            </a:br>
            <a:r>
              <a:rPr lang="uk-UA" sz="2000" dirty="0">
                <a:solidFill>
                  <a:srgbClr val="CC3300"/>
                </a:solidFill>
                <a:latin typeface="Arial" pitchFamily="34" charset="0"/>
                <a:cs typeface="Arial" pitchFamily="34" charset="0"/>
              </a:rPr>
              <a:t>(основні види документів)</a:t>
            </a:r>
            <a:endParaRPr lang="ru-RU" sz="2000" dirty="0">
              <a:solidFill>
                <a:srgbClr val="CC3300"/>
              </a:solidFill>
              <a:latin typeface="Arial" pitchFamily="34" charset="0"/>
              <a:cs typeface="Arial" pitchFamily="34" charset="0"/>
            </a:endParaRPr>
          </a:p>
        </p:txBody>
      </p:sp>
      <p:sp>
        <p:nvSpPr>
          <p:cNvPr id="73735" name="Прямоугольник 15">
            <a:extLst>
              <a:ext uri="{FF2B5EF4-FFF2-40B4-BE49-F238E27FC236}">
                <a16:creationId xmlns:a16="http://schemas.microsoft.com/office/drawing/2014/main" xmlns="" id="{DF742613-76D3-49F7-9E83-9A24A0BE10C2}"/>
              </a:ext>
            </a:extLst>
          </p:cNvPr>
          <p:cNvSpPr>
            <a:spLocks noChangeArrowheads="1"/>
          </p:cNvSpPr>
          <p:nvPr/>
        </p:nvSpPr>
        <p:spPr bwMode="auto">
          <a:xfrm>
            <a:off x="0" y="3657600"/>
            <a:ext cx="2590800" cy="1938338"/>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1200" b="1">
                <a:solidFill>
                  <a:srgbClr val="FF0000"/>
                </a:solidFill>
                <a:cs typeface="Arial" panose="020B0604020202020204" pitchFamily="34" charset="0"/>
              </a:rPr>
              <a:t>● </a:t>
            </a:r>
            <a:r>
              <a:rPr lang="uk-UA" altLang="uk-UA" sz="1200" b="1">
                <a:solidFill>
                  <a:srgbClr val="FF0000"/>
                </a:solidFill>
              </a:rPr>
              <a:t>Генеральна схема</a:t>
            </a:r>
          </a:p>
          <a:p>
            <a:pPr eaLnBrk="1" hangingPunct="1"/>
            <a:r>
              <a:rPr lang="uk-UA" altLang="uk-UA" sz="1200" b="1">
                <a:solidFill>
                  <a:srgbClr val="FF0000"/>
                </a:solidFill>
              </a:rPr>
              <a:t>планування території України</a:t>
            </a:r>
          </a:p>
          <a:p>
            <a:pPr eaLnBrk="1" hangingPunct="1"/>
            <a:endParaRPr lang="uk-UA" altLang="uk-UA" sz="1200" b="1">
              <a:solidFill>
                <a:srgbClr val="FF0000"/>
              </a:solidFill>
            </a:endParaRPr>
          </a:p>
          <a:p>
            <a:pPr eaLnBrk="1" hangingPunct="1"/>
            <a:endParaRPr lang="uk-UA" altLang="uk-UA" sz="1200" b="1">
              <a:solidFill>
                <a:srgbClr val="FF0000"/>
              </a:solidFill>
            </a:endParaRPr>
          </a:p>
          <a:p>
            <a:pPr eaLnBrk="1" hangingPunct="1"/>
            <a:r>
              <a:rPr lang="uk-UA" altLang="uk-UA" sz="1200" b="1">
                <a:solidFill>
                  <a:srgbClr val="FF0000"/>
                </a:solidFill>
              </a:rPr>
              <a:t>●</a:t>
            </a:r>
            <a:r>
              <a:rPr lang="uk-UA" altLang="uk-UA" sz="1200">
                <a:solidFill>
                  <a:srgbClr val="FF0000"/>
                </a:solidFill>
              </a:rPr>
              <a:t> </a:t>
            </a:r>
            <a:r>
              <a:rPr lang="uk-UA" altLang="uk-UA" sz="1200" b="1">
                <a:solidFill>
                  <a:srgbClr val="FF0000"/>
                </a:solidFill>
              </a:rPr>
              <a:t>Схеми планування територій областей</a:t>
            </a:r>
          </a:p>
          <a:p>
            <a:pPr eaLnBrk="1" hangingPunct="1"/>
            <a:endParaRPr lang="uk-UA" altLang="uk-UA" sz="1200" b="1">
              <a:solidFill>
                <a:srgbClr val="FF0000"/>
              </a:solidFill>
            </a:endParaRPr>
          </a:p>
          <a:p>
            <a:pPr eaLnBrk="1" hangingPunct="1"/>
            <a:endParaRPr lang="uk-UA" altLang="uk-UA" sz="1200" b="1">
              <a:solidFill>
                <a:srgbClr val="FF0000"/>
              </a:solidFill>
            </a:endParaRPr>
          </a:p>
          <a:p>
            <a:pPr eaLnBrk="1" hangingPunct="1"/>
            <a:r>
              <a:rPr lang="uk-UA" altLang="uk-UA" sz="1200" b="1">
                <a:solidFill>
                  <a:srgbClr val="FF0000"/>
                </a:solidFill>
              </a:rPr>
              <a:t>●</a:t>
            </a:r>
            <a:r>
              <a:rPr lang="uk-UA" altLang="uk-UA" sz="1200">
                <a:solidFill>
                  <a:srgbClr val="FF0000"/>
                </a:solidFill>
              </a:rPr>
              <a:t> </a:t>
            </a:r>
            <a:r>
              <a:rPr lang="uk-UA" altLang="uk-UA" sz="1200" b="1">
                <a:solidFill>
                  <a:srgbClr val="FF0000"/>
                </a:solidFill>
              </a:rPr>
              <a:t>Схеми планування територій районів</a:t>
            </a:r>
          </a:p>
        </p:txBody>
      </p:sp>
      <p:sp>
        <p:nvSpPr>
          <p:cNvPr id="73736" name="Прямоугольник 14">
            <a:extLst>
              <a:ext uri="{FF2B5EF4-FFF2-40B4-BE49-F238E27FC236}">
                <a16:creationId xmlns:a16="http://schemas.microsoft.com/office/drawing/2014/main" xmlns="" id="{6F56F85A-F58D-4C9A-910F-A92436F4AEC1}"/>
              </a:ext>
            </a:extLst>
          </p:cNvPr>
          <p:cNvSpPr>
            <a:spLocks noChangeArrowheads="1"/>
          </p:cNvSpPr>
          <p:nvPr/>
        </p:nvSpPr>
        <p:spPr bwMode="auto">
          <a:xfrm>
            <a:off x="4419600" y="1312863"/>
            <a:ext cx="46482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lnSpc>
                <a:spcPct val="105000"/>
              </a:lnSpc>
            </a:pPr>
            <a:r>
              <a:rPr lang="uk-UA" altLang="uk-UA" sz="1400" b="1">
                <a:solidFill>
                  <a:schemeClr val="accent2"/>
                </a:solidFill>
              </a:rPr>
              <a:t>●</a:t>
            </a:r>
            <a:r>
              <a:rPr lang="uk-UA" altLang="uk-UA" sz="1400"/>
              <a:t> </a:t>
            </a:r>
            <a:r>
              <a:rPr lang="uk-UA" altLang="uk-UA" sz="1400" b="1">
                <a:solidFill>
                  <a:schemeClr val="accent2"/>
                </a:solidFill>
              </a:rPr>
              <a:t>Детальні плани </a:t>
            </a:r>
            <a:r>
              <a:rPr lang="uk-UA" altLang="uk-UA" sz="1400" b="1" u="sng">
                <a:solidFill>
                  <a:schemeClr val="accent2"/>
                </a:solidFill>
              </a:rPr>
              <a:t>територій</a:t>
            </a:r>
          </a:p>
          <a:p>
            <a:pPr algn="r" eaLnBrk="1" hangingPunct="1">
              <a:lnSpc>
                <a:spcPct val="105000"/>
              </a:lnSpc>
            </a:pPr>
            <a:r>
              <a:rPr lang="uk-UA" altLang="uk-UA" sz="1400" b="1">
                <a:solidFill>
                  <a:schemeClr val="accent2"/>
                </a:solidFill>
              </a:rPr>
              <a:t>(за законодавством,</a:t>
            </a:r>
          </a:p>
          <a:p>
            <a:pPr algn="r" eaLnBrk="1" hangingPunct="1">
              <a:lnSpc>
                <a:spcPct val="105000"/>
              </a:lnSpc>
            </a:pPr>
            <a:r>
              <a:rPr lang="uk-UA" altLang="uk-UA" sz="1400" b="1" u="sng">
                <a:solidFill>
                  <a:schemeClr val="accent2"/>
                </a:solidFill>
              </a:rPr>
              <a:t>однієї або</a:t>
            </a:r>
          </a:p>
          <a:p>
            <a:pPr algn="r" eaLnBrk="1" hangingPunct="1">
              <a:lnSpc>
                <a:spcPct val="105000"/>
              </a:lnSpc>
            </a:pPr>
            <a:r>
              <a:rPr lang="uk-UA" altLang="uk-UA" sz="1400" b="1" u="sng">
                <a:solidFill>
                  <a:schemeClr val="accent2"/>
                </a:solidFill>
              </a:rPr>
              <a:t>декількох</a:t>
            </a:r>
          </a:p>
          <a:p>
            <a:pPr algn="r" eaLnBrk="1" hangingPunct="1">
              <a:lnSpc>
                <a:spcPct val="105000"/>
              </a:lnSpc>
            </a:pPr>
            <a:r>
              <a:rPr lang="uk-UA" altLang="uk-UA" sz="1400" b="1" u="sng">
                <a:solidFill>
                  <a:schemeClr val="accent2"/>
                </a:solidFill>
              </a:rPr>
              <a:t>земельних</a:t>
            </a:r>
          </a:p>
          <a:p>
            <a:pPr algn="r" eaLnBrk="1" hangingPunct="1">
              <a:lnSpc>
                <a:spcPct val="105000"/>
              </a:lnSpc>
            </a:pPr>
            <a:r>
              <a:rPr lang="uk-UA" altLang="uk-UA" sz="1400" b="1" u="sng">
                <a:solidFill>
                  <a:schemeClr val="accent2"/>
                </a:solidFill>
              </a:rPr>
              <a:t>ділянок</a:t>
            </a:r>
            <a:r>
              <a:rPr lang="uk-UA" altLang="uk-UA" sz="1400" b="1"/>
              <a:t>)</a:t>
            </a:r>
          </a:p>
          <a:p>
            <a:pPr algn="r" eaLnBrk="1" hangingPunct="1"/>
            <a:endParaRPr lang="uk-UA" altLang="uk-UA" sz="1400" b="1"/>
          </a:p>
          <a:p>
            <a:pPr algn="r" eaLnBrk="1" hangingPunct="1"/>
            <a:endParaRPr lang="uk-UA" altLang="uk-UA" sz="1400" b="1"/>
          </a:p>
          <a:p>
            <a:pPr eaLnBrk="1" hangingPunct="1"/>
            <a:endParaRPr lang="uk-UA" altLang="uk-UA" sz="1400"/>
          </a:p>
        </p:txBody>
      </p:sp>
      <p:sp>
        <p:nvSpPr>
          <p:cNvPr id="73737" name="Rectangle 17">
            <a:extLst>
              <a:ext uri="{FF2B5EF4-FFF2-40B4-BE49-F238E27FC236}">
                <a16:creationId xmlns:a16="http://schemas.microsoft.com/office/drawing/2014/main" xmlns="" id="{240AFAD3-6C5D-4A5B-8694-81FF3E7D3E3B}"/>
              </a:ext>
            </a:extLst>
          </p:cNvPr>
          <p:cNvSpPr>
            <a:spLocks noChangeArrowheads="1"/>
          </p:cNvSpPr>
          <p:nvPr/>
        </p:nvSpPr>
        <p:spPr bwMode="auto">
          <a:xfrm>
            <a:off x="4114800" y="6096000"/>
            <a:ext cx="4953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1400" b="1">
                <a:solidFill>
                  <a:schemeClr val="accent2"/>
                </a:solidFill>
                <a:cs typeface="Arial" panose="020B0604020202020204" pitchFamily="34" charset="0"/>
              </a:rPr>
              <a:t>● </a:t>
            </a:r>
            <a:r>
              <a:rPr lang="uk-UA" altLang="uk-UA" sz="1400" b="1">
                <a:solidFill>
                  <a:schemeClr val="accent2"/>
                </a:solidFill>
              </a:rPr>
              <a:t>Плани  зонування  територій  (ЗОНІНГ):</a:t>
            </a:r>
          </a:p>
          <a:p>
            <a:pPr eaLnBrk="1" hangingPunct="1"/>
            <a:r>
              <a:rPr lang="uk-UA" altLang="uk-UA" sz="1400" b="1">
                <a:solidFill>
                  <a:schemeClr val="accent2"/>
                </a:solidFill>
              </a:rPr>
              <a:t>   </a:t>
            </a:r>
            <a:r>
              <a:rPr lang="uk-UA" altLang="uk-UA" sz="1400" b="1">
                <a:solidFill>
                  <a:srgbClr val="CC3300"/>
                </a:solidFill>
              </a:rPr>
              <a:t>НОВИЙ  ВИД  ДОКУМЕНТАЦІЇ</a:t>
            </a:r>
            <a:endParaRPr lang="ru-RU" altLang="uk-UA" sz="1400" b="1">
              <a:solidFill>
                <a:srgbClr val="CC3300"/>
              </a:solidFill>
            </a:endParaRPr>
          </a:p>
        </p:txBody>
      </p:sp>
      <p:sp>
        <p:nvSpPr>
          <p:cNvPr id="73738" name="Rectangle 19">
            <a:extLst>
              <a:ext uri="{FF2B5EF4-FFF2-40B4-BE49-F238E27FC236}">
                <a16:creationId xmlns:a16="http://schemas.microsoft.com/office/drawing/2014/main" xmlns="" id="{CA3A56BF-33D7-4FC7-A19E-E036EE487A69}"/>
              </a:ext>
            </a:extLst>
          </p:cNvPr>
          <p:cNvSpPr>
            <a:spLocks noChangeArrowheads="1"/>
          </p:cNvSpPr>
          <p:nvPr/>
        </p:nvSpPr>
        <p:spPr bwMode="auto">
          <a:xfrm>
            <a:off x="3352800" y="4724400"/>
            <a:ext cx="2362200" cy="685800"/>
          </a:xfrm>
          <a:prstGeom prst="rect">
            <a:avLst/>
          </a:prstGeom>
          <a:solidFill>
            <a:schemeClr val="accent1"/>
          </a:solidFill>
          <a:ln w="9525">
            <a:solidFill>
              <a:schemeClr val="bg1"/>
            </a:solidFill>
            <a:miter lim="800000"/>
            <a:headEnd/>
            <a:tailEnd/>
          </a:ln>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pic>
        <p:nvPicPr>
          <p:cNvPr id="11" name="Picture 3" descr="C:\Documents and Settings\givi\Desktop\ГП\v2_small.bmp">
            <a:extLst>
              <a:ext uri="{FF2B5EF4-FFF2-40B4-BE49-F238E27FC236}">
                <a16:creationId xmlns:a16="http://schemas.microsoft.com/office/drawing/2014/main" xmlns="" id="{DC93018D-AE96-4F34-834C-10D18AFF5C3D}"/>
              </a:ext>
            </a:extLst>
          </p:cNvPr>
          <p:cNvPicPr>
            <a:picLocks noChangeAspect="1" noChangeArrowheads="1"/>
          </p:cNvPicPr>
          <p:nvPr/>
        </p:nvPicPr>
        <p:blipFill>
          <a:blip r:embed="rId5" cstate="print"/>
          <a:srcRect l="26696" t="18292" r="16916" b="6903"/>
          <a:stretch>
            <a:fillRect/>
          </a:stretch>
        </p:blipFill>
        <p:spPr bwMode="auto">
          <a:xfrm>
            <a:off x="3145235" y="2125598"/>
            <a:ext cx="2860656" cy="2697608"/>
          </a:xfrm>
          <a:prstGeom prst="rect">
            <a:avLst/>
          </a:prstGeom>
          <a:noFill/>
          <a:ln w="9525">
            <a:noFill/>
            <a:miter lim="800000"/>
            <a:headEnd/>
            <a:tailEnd/>
          </a:ln>
          <a:scene3d>
            <a:camera prst="orthographicFront"/>
            <a:lightRig rig="threePt" dir="t"/>
          </a:scene3d>
          <a:sp3d>
            <a:bevelT w="165100" prst="coolSlant"/>
          </a:sp3d>
        </p:spPr>
      </p:pic>
      <p:sp>
        <p:nvSpPr>
          <p:cNvPr id="73740" name="Прямоугольник 13">
            <a:extLst>
              <a:ext uri="{FF2B5EF4-FFF2-40B4-BE49-F238E27FC236}">
                <a16:creationId xmlns:a16="http://schemas.microsoft.com/office/drawing/2014/main" xmlns="" id="{80EAB13D-A0A2-4FC4-855E-C84418332770}"/>
              </a:ext>
            </a:extLst>
          </p:cNvPr>
          <p:cNvSpPr>
            <a:spLocks noChangeArrowheads="1"/>
          </p:cNvSpPr>
          <p:nvPr/>
        </p:nvSpPr>
        <p:spPr bwMode="auto">
          <a:xfrm>
            <a:off x="3276600" y="4757738"/>
            <a:ext cx="2667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1400" b="1">
                <a:solidFill>
                  <a:schemeClr val="accent2"/>
                </a:solidFill>
              </a:rPr>
              <a:t>●</a:t>
            </a:r>
            <a:r>
              <a:rPr lang="uk-UA" altLang="uk-UA" sz="1400"/>
              <a:t> </a:t>
            </a:r>
            <a:r>
              <a:rPr lang="uk-UA" altLang="uk-UA" sz="1400" b="1">
                <a:solidFill>
                  <a:schemeClr val="accent2"/>
                </a:solidFill>
              </a:rPr>
              <a:t>Генеральні  плани</a:t>
            </a:r>
          </a:p>
          <a:p>
            <a:pPr eaLnBrk="1" hangingPunct="1"/>
            <a:r>
              <a:rPr lang="uk-UA" altLang="uk-UA" sz="1400" b="1">
                <a:solidFill>
                  <a:schemeClr val="accent2"/>
                </a:solidFill>
              </a:rPr>
              <a:t>   населених пунктів</a:t>
            </a:r>
          </a:p>
        </p:txBody>
      </p:sp>
      <p:sp>
        <p:nvSpPr>
          <p:cNvPr id="73741" name="Rectangle 3">
            <a:extLst>
              <a:ext uri="{FF2B5EF4-FFF2-40B4-BE49-F238E27FC236}">
                <a16:creationId xmlns:a16="http://schemas.microsoft.com/office/drawing/2014/main" xmlns="" id="{F0BDC8E2-4E1E-4FAB-81DF-72A35AA0C44C}"/>
              </a:ext>
            </a:extLst>
          </p:cNvPr>
          <p:cNvSpPr>
            <a:spLocks noChangeArrowheads="1"/>
          </p:cNvSpPr>
          <p:nvPr/>
        </p:nvSpPr>
        <p:spPr bwMode="auto">
          <a:xfrm>
            <a:off x="4572000" y="990600"/>
            <a:ext cx="32004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r" eaLnBrk="1" hangingPunct="1">
              <a:lnSpc>
                <a:spcPct val="120000"/>
              </a:lnSpc>
            </a:pPr>
            <a:r>
              <a:rPr lang="uk-UA" altLang="uk-UA" sz="1600" b="1">
                <a:cs typeface="Arial" panose="020B0604020202020204" pitchFamily="34" charset="0"/>
              </a:rPr>
              <a:t>◙ </a:t>
            </a:r>
            <a:r>
              <a:rPr lang="uk-UA" altLang="uk-UA" sz="1600" b="1"/>
              <a:t>НА  </a:t>
            </a:r>
            <a:r>
              <a:rPr lang="uk-UA" altLang="uk-UA" sz="1400" b="1"/>
              <a:t>МІСЦЕВОМУ</a:t>
            </a:r>
            <a:r>
              <a:rPr lang="uk-UA" altLang="uk-UA" sz="1600" b="1"/>
              <a:t>  РІВНІ :</a:t>
            </a:r>
            <a:endParaRPr lang="ru-RU" altLang="uk-UA" sz="1600" b="1"/>
          </a:p>
        </p:txBody>
      </p:sp>
      <p:sp>
        <p:nvSpPr>
          <p:cNvPr id="73742" name="Rectangle 14">
            <a:extLst>
              <a:ext uri="{FF2B5EF4-FFF2-40B4-BE49-F238E27FC236}">
                <a16:creationId xmlns:a16="http://schemas.microsoft.com/office/drawing/2014/main" xmlns="" id="{AE5B819E-9F09-46B6-91D3-EB0D215D3159}"/>
              </a:ext>
            </a:extLst>
          </p:cNvPr>
          <p:cNvSpPr>
            <a:spLocks noChangeArrowheads="1"/>
          </p:cNvSpPr>
          <p:nvPr/>
        </p:nvSpPr>
        <p:spPr bwMode="auto">
          <a:xfrm>
            <a:off x="0" y="2514600"/>
            <a:ext cx="1447800" cy="1066800"/>
          </a:xfrm>
          <a:prstGeom prst="rect">
            <a:avLst/>
          </a:prstGeom>
          <a:solidFill>
            <a:schemeClr val="bg1"/>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3743" name="Rectangle 3">
            <a:extLst>
              <a:ext uri="{FF2B5EF4-FFF2-40B4-BE49-F238E27FC236}">
                <a16:creationId xmlns:a16="http://schemas.microsoft.com/office/drawing/2014/main" xmlns="" id="{3744443C-1B7A-44BA-8BEC-CFFAA6DF019A}"/>
              </a:ext>
            </a:extLst>
          </p:cNvPr>
          <p:cNvSpPr>
            <a:spLocks noChangeArrowheads="1"/>
          </p:cNvSpPr>
          <p:nvPr/>
        </p:nvSpPr>
        <p:spPr bwMode="auto">
          <a:xfrm>
            <a:off x="0" y="2574925"/>
            <a:ext cx="2667000" cy="868363"/>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lnSpc>
                <a:spcPct val="120000"/>
              </a:lnSpc>
            </a:pPr>
            <a:r>
              <a:rPr lang="uk-UA" altLang="uk-UA" sz="1400" b="1">
                <a:cs typeface="Arial" panose="020B0604020202020204" pitchFamily="34" charset="0"/>
              </a:rPr>
              <a:t>◙ </a:t>
            </a:r>
            <a:r>
              <a:rPr lang="uk-UA" altLang="uk-UA" sz="1400" b="1"/>
              <a:t>НА  ДЕРЖАВНОМУ</a:t>
            </a:r>
          </a:p>
          <a:p>
            <a:pPr eaLnBrk="1" hangingPunct="1">
              <a:lnSpc>
                <a:spcPct val="120000"/>
              </a:lnSpc>
            </a:pPr>
            <a:r>
              <a:rPr lang="uk-UA" altLang="uk-UA" sz="1400" b="1"/>
              <a:t>ТА РЕГІОНАЛЬНОМУ  РІВНЯХ :</a:t>
            </a:r>
            <a:endParaRPr lang="ru-RU" altLang="uk-UA" sz="1400" b="1"/>
          </a:p>
        </p:txBody>
      </p:sp>
      <p:sp>
        <p:nvSpPr>
          <p:cNvPr id="73744" name="Line 16">
            <a:extLst>
              <a:ext uri="{FF2B5EF4-FFF2-40B4-BE49-F238E27FC236}">
                <a16:creationId xmlns:a16="http://schemas.microsoft.com/office/drawing/2014/main" xmlns="" id="{D03F5D68-02C2-4A4A-840F-355A4E9866A2}"/>
              </a:ext>
            </a:extLst>
          </p:cNvPr>
          <p:cNvSpPr>
            <a:spLocks noChangeShapeType="1"/>
          </p:cNvSpPr>
          <p:nvPr/>
        </p:nvSpPr>
        <p:spPr bwMode="auto">
          <a:xfrm>
            <a:off x="1676400" y="1981200"/>
            <a:ext cx="28194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3745" name="Oval 17">
            <a:extLst>
              <a:ext uri="{FF2B5EF4-FFF2-40B4-BE49-F238E27FC236}">
                <a16:creationId xmlns:a16="http://schemas.microsoft.com/office/drawing/2014/main" xmlns="" id="{1E0035FB-AEDF-4DBD-8276-282ED5AE3749}"/>
              </a:ext>
            </a:extLst>
          </p:cNvPr>
          <p:cNvSpPr>
            <a:spLocks noChangeArrowheads="1"/>
          </p:cNvSpPr>
          <p:nvPr/>
        </p:nvSpPr>
        <p:spPr bwMode="auto">
          <a:xfrm>
            <a:off x="2819400" y="5562600"/>
            <a:ext cx="152400" cy="152400"/>
          </a:xfrm>
          <a:prstGeom prst="ellipse">
            <a:avLst/>
          </a:prstGeom>
          <a:solidFill>
            <a:srgbClr val="FB6137"/>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3746" name="Line 18">
            <a:extLst>
              <a:ext uri="{FF2B5EF4-FFF2-40B4-BE49-F238E27FC236}">
                <a16:creationId xmlns:a16="http://schemas.microsoft.com/office/drawing/2014/main" xmlns="" id="{D61E8BB2-C19B-4C17-8EE7-AF4CA2F3EF82}"/>
              </a:ext>
            </a:extLst>
          </p:cNvPr>
          <p:cNvSpPr>
            <a:spLocks noChangeShapeType="1"/>
          </p:cNvSpPr>
          <p:nvPr/>
        </p:nvSpPr>
        <p:spPr bwMode="auto">
          <a:xfrm flipH="1" flipV="1">
            <a:off x="4495800" y="1981200"/>
            <a:ext cx="0" cy="1524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3747" name="Line 19">
            <a:extLst>
              <a:ext uri="{FF2B5EF4-FFF2-40B4-BE49-F238E27FC236}">
                <a16:creationId xmlns:a16="http://schemas.microsoft.com/office/drawing/2014/main" xmlns="" id="{9CE51F38-F084-4E30-99F7-E0E3277A1D52}"/>
              </a:ext>
            </a:extLst>
          </p:cNvPr>
          <p:cNvSpPr>
            <a:spLocks noChangeShapeType="1"/>
          </p:cNvSpPr>
          <p:nvPr/>
        </p:nvSpPr>
        <p:spPr bwMode="auto">
          <a:xfrm flipH="1" flipV="1">
            <a:off x="5867400" y="1600200"/>
            <a:ext cx="0" cy="16002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3748" name="Line 20">
            <a:extLst>
              <a:ext uri="{FF2B5EF4-FFF2-40B4-BE49-F238E27FC236}">
                <a16:creationId xmlns:a16="http://schemas.microsoft.com/office/drawing/2014/main" xmlns="" id="{53A6F7CC-FE8D-4597-96D6-6DB9AB39E48E}"/>
              </a:ext>
            </a:extLst>
          </p:cNvPr>
          <p:cNvSpPr>
            <a:spLocks noChangeShapeType="1"/>
          </p:cNvSpPr>
          <p:nvPr/>
        </p:nvSpPr>
        <p:spPr bwMode="auto">
          <a:xfrm flipH="1" flipV="1">
            <a:off x="2895600" y="3581400"/>
            <a:ext cx="0" cy="205740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3749" name="Line 21">
            <a:extLst>
              <a:ext uri="{FF2B5EF4-FFF2-40B4-BE49-F238E27FC236}">
                <a16:creationId xmlns:a16="http://schemas.microsoft.com/office/drawing/2014/main" xmlns="" id="{3E26F6CF-9438-4B6F-8A02-77745DDFA651}"/>
              </a:ext>
            </a:extLst>
          </p:cNvPr>
          <p:cNvSpPr>
            <a:spLocks noChangeShapeType="1"/>
          </p:cNvSpPr>
          <p:nvPr/>
        </p:nvSpPr>
        <p:spPr bwMode="auto">
          <a:xfrm>
            <a:off x="2895600" y="3581400"/>
            <a:ext cx="2286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22" name="Line 22">
            <a:extLst>
              <a:ext uri="{FF2B5EF4-FFF2-40B4-BE49-F238E27FC236}">
                <a16:creationId xmlns:a16="http://schemas.microsoft.com/office/drawing/2014/main" xmlns="" id="{D7191F0D-5554-4D2F-BCFC-D8048F02DE12}"/>
              </a:ext>
            </a:extLst>
          </p:cNvPr>
          <p:cNvSpPr>
            <a:spLocks noChangeShapeType="1"/>
          </p:cNvSpPr>
          <p:nvPr/>
        </p:nvSpPr>
        <p:spPr bwMode="auto">
          <a:xfrm flipH="1">
            <a:off x="1447800" y="5943600"/>
            <a:ext cx="838200" cy="0"/>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a:lstStyle/>
          <a:p>
            <a:pPr>
              <a:defRPr/>
            </a:pPr>
            <a:endParaRPr lang="uk-UA"/>
          </a:p>
        </p:txBody>
      </p:sp>
      <p:sp>
        <p:nvSpPr>
          <p:cNvPr id="23" name="Line 23">
            <a:extLst>
              <a:ext uri="{FF2B5EF4-FFF2-40B4-BE49-F238E27FC236}">
                <a16:creationId xmlns:a16="http://schemas.microsoft.com/office/drawing/2014/main" xmlns="" id="{CDC7FDAF-D018-4EF9-BFD0-F98649F30C37}"/>
              </a:ext>
            </a:extLst>
          </p:cNvPr>
          <p:cNvSpPr>
            <a:spLocks noChangeShapeType="1"/>
          </p:cNvSpPr>
          <p:nvPr/>
        </p:nvSpPr>
        <p:spPr bwMode="auto">
          <a:xfrm flipV="1">
            <a:off x="1447800" y="2209800"/>
            <a:ext cx="0" cy="3733800"/>
          </a:xfrm>
          <a:prstGeom prst="line">
            <a:avLst/>
          </a:prstGeom>
          <a:ln>
            <a:headEnd/>
            <a:tailEnd/>
          </a:ln>
        </p:spPr>
        <p:style>
          <a:lnRef idx="1">
            <a:schemeClr val="accent2"/>
          </a:lnRef>
          <a:fillRef idx="0">
            <a:schemeClr val="accent2"/>
          </a:fillRef>
          <a:effectRef idx="0">
            <a:schemeClr val="accent2"/>
          </a:effectRef>
          <a:fontRef idx="minor">
            <a:schemeClr val="tx1"/>
          </a:fontRef>
        </p:style>
        <p:txBody>
          <a:bodyPr/>
          <a:lstStyle/>
          <a:p>
            <a:pPr>
              <a:defRPr/>
            </a:pPr>
            <a:endParaRPr lang="uk-UA"/>
          </a:p>
        </p:txBody>
      </p:sp>
      <p:sp>
        <p:nvSpPr>
          <p:cNvPr id="73752" name="Straight Connector 6">
            <a:extLst>
              <a:ext uri="{FF2B5EF4-FFF2-40B4-BE49-F238E27FC236}">
                <a16:creationId xmlns:a16="http://schemas.microsoft.com/office/drawing/2014/main" xmlns="" id="{B4940172-FC8F-4892-9431-0B7271DCC23E}"/>
              </a:ext>
            </a:extLst>
          </p:cNvPr>
          <p:cNvSpPr>
            <a:spLocks noChangeShapeType="1"/>
          </p:cNvSpPr>
          <p:nvPr/>
        </p:nvSpPr>
        <p:spPr bwMode="auto">
          <a:xfrm>
            <a:off x="392113" y="533400"/>
            <a:ext cx="8358187" cy="1588"/>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439514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Group 4">
            <a:extLst>
              <a:ext uri="{FF2B5EF4-FFF2-40B4-BE49-F238E27FC236}">
                <a16:creationId xmlns:a16="http://schemas.microsoft.com/office/drawing/2014/main" xmlns="" id="{C2D865BD-D363-4613-A5F2-06A78EEE5F17}"/>
              </a:ext>
            </a:extLst>
          </p:cNvPr>
          <p:cNvGrpSpPr>
            <a:grpSpLocks/>
          </p:cNvGrpSpPr>
          <p:nvPr/>
        </p:nvGrpSpPr>
        <p:grpSpPr bwMode="auto">
          <a:xfrm>
            <a:off x="1004888" y="800100"/>
            <a:ext cx="7315200" cy="4089400"/>
            <a:chOff x="221" y="7794"/>
            <a:chExt cx="10463" cy="5874"/>
          </a:xfrm>
        </p:grpSpPr>
        <p:sp>
          <p:nvSpPr>
            <p:cNvPr id="77831" name="Rectangle 5">
              <a:extLst>
                <a:ext uri="{FF2B5EF4-FFF2-40B4-BE49-F238E27FC236}">
                  <a16:creationId xmlns:a16="http://schemas.microsoft.com/office/drawing/2014/main" xmlns="" id="{CF1DFFB4-571E-409A-BB3C-19F073D42BAA}"/>
                </a:ext>
              </a:extLst>
            </p:cNvPr>
            <p:cNvSpPr>
              <a:spLocks noChangeArrowheads="1"/>
            </p:cNvSpPr>
            <p:nvPr/>
          </p:nvSpPr>
          <p:spPr bwMode="auto">
            <a:xfrm>
              <a:off x="3755" y="7794"/>
              <a:ext cx="3021" cy="577"/>
            </a:xfrm>
            <a:prstGeom prst="rect">
              <a:avLst/>
            </a:prstGeom>
            <a:solidFill>
              <a:schemeClr val="folHlink"/>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32" name="Rectangle 6">
              <a:extLst>
                <a:ext uri="{FF2B5EF4-FFF2-40B4-BE49-F238E27FC236}">
                  <a16:creationId xmlns:a16="http://schemas.microsoft.com/office/drawing/2014/main" xmlns="" id="{443D0F07-073A-485B-885F-07338885AA1B}"/>
                </a:ext>
              </a:extLst>
            </p:cNvPr>
            <p:cNvSpPr>
              <a:spLocks noChangeArrowheads="1"/>
            </p:cNvSpPr>
            <p:nvPr/>
          </p:nvSpPr>
          <p:spPr bwMode="auto">
            <a:xfrm>
              <a:off x="3471" y="7794"/>
              <a:ext cx="3648" cy="390"/>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200">
                  <a:solidFill>
                    <a:srgbClr val="FFFFFF"/>
                  </a:solidFill>
                  <a:latin typeface="Verdana" panose="020B0604030504040204" pitchFamily="34" charset="0"/>
                </a:rPr>
                <a:t>ВІЗІЯ РОЗВИТКУ</a:t>
              </a:r>
              <a:endParaRPr lang="en-US" altLang="uk-UA" sz="1200">
                <a:solidFill>
                  <a:srgbClr val="FFFFFF"/>
                </a:solidFill>
                <a:latin typeface="Verdana" panose="020B0604030504040204" pitchFamily="34" charset="0"/>
              </a:endParaRPr>
            </a:p>
          </p:txBody>
        </p:sp>
        <p:sp>
          <p:nvSpPr>
            <p:cNvPr id="77833" name="Rectangle 7">
              <a:extLst>
                <a:ext uri="{FF2B5EF4-FFF2-40B4-BE49-F238E27FC236}">
                  <a16:creationId xmlns:a16="http://schemas.microsoft.com/office/drawing/2014/main" xmlns="" id="{68E5D8C0-B125-4123-9F07-0521996140F0}"/>
                </a:ext>
              </a:extLst>
            </p:cNvPr>
            <p:cNvSpPr>
              <a:spLocks noChangeArrowheads="1"/>
            </p:cNvSpPr>
            <p:nvPr/>
          </p:nvSpPr>
          <p:spPr bwMode="auto">
            <a:xfrm>
              <a:off x="4419" y="8948"/>
              <a:ext cx="1638" cy="753"/>
            </a:xfrm>
            <a:prstGeom prst="rect">
              <a:avLst/>
            </a:prstGeom>
            <a:solidFill>
              <a:srgbClr val="0B4F80"/>
            </a:solidFill>
            <a:ln w="12700">
              <a:solidFill>
                <a:srgbClr val="024E8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34" name="Rectangle 8">
              <a:extLst>
                <a:ext uri="{FF2B5EF4-FFF2-40B4-BE49-F238E27FC236}">
                  <a16:creationId xmlns:a16="http://schemas.microsoft.com/office/drawing/2014/main" xmlns="" id="{1AD7BFA8-67D9-48D5-80BA-330D7811F0B2}"/>
                </a:ext>
              </a:extLst>
            </p:cNvPr>
            <p:cNvSpPr>
              <a:spLocks noChangeArrowheads="1"/>
            </p:cNvSpPr>
            <p:nvPr/>
          </p:nvSpPr>
          <p:spPr bwMode="auto">
            <a:xfrm>
              <a:off x="4356" y="9044"/>
              <a:ext cx="1764" cy="565"/>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a:solidFill>
                    <a:srgbClr val="FFFFFF"/>
                  </a:solidFill>
                </a:rPr>
                <a:t>СТРАТЕГІНЧА  ЦІЛЬ </a:t>
              </a:r>
              <a:r>
                <a:rPr lang="en-US" altLang="uk-UA" sz="1000">
                  <a:solidFill>
                    <a:srgbClr val="FFFFFF"/>
                  </a:solidFill>
                </a:rPr>
                <a:t>2</a:t>
              </a:r>
              <a:endParaRPr lang="en-US" altLang="uk-UA" sz="1600"/>
            </a:p>
          </p:txBody>
        </p:sp>
        <p:sp>
          <p:nvSpPr>
            <p:cNvPr id="77835" name="Rectangle 9">
              <a:extLst>
                <a:ext uri="{FF2B5EF4-FFF2-40B4-BE49-F238E27FC236}">
                  <a16:creationId xmlns:a16="http://schemas.microsoft.com/office/drawing/2014/main" xmlns="" id="{E93518C9-1747-4272-9D44-32C481BFA021}"/>
                </a:ext>
              </a:extLst>
            </p:cNvPr>
            <p:cNvSpPr>
              <a:spLocks noChangeArrowheads="1"/>
            </p:cNvSpPr>
            <p:nvPr/>
          </p:nvSpPr>
          <p:spPr bwMode="auto">
            <a:xfrm>
              <a:off x="8115" y="8948"/>
              <a:ext cx="1637" cy="753"/>
            </a:xfrm>
            <a:prstGeom prst="rect">
              <a:avLst/>
            </a:prstGeom>
            <a:solidFill>
              <a:srgbClr val="0B4F8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36" name="Rectangle 10">
              <a:extLst>
                <a:ext uri="{FF2B5EF4-FFF2-40B4-BE49-F238E27FC236}">
                  <a16:creationId xmlns:a16="http://schemas.microsoft.com/office/drawing/2014/main" xmlns="" id="{475FC591-B506-4723-B03E-0B0B80FC583F}"/>
                </a:ext>
              </a:extLst>
            </p:cNvPr>
            <p:cNvSpPr>
              <a:spLocks noChangeArrowheads="1"/>
            </p:cNvSpPr>
            <p:nvPr/>
          </p:nvSpPr>
          <p:spPr bwMode="auto">
            <a:xfrm>
              <a:off x="8059" y="9044"/>
              <a:ext cx="1762" cy="565"/>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a:solidFill>
                    <a:srgbClr val="FFFFFF"/>
                  </a:solidFill>
                </a:rPr>
                <a:t>СТРАТЕГІЧНА ЦІЛЬ </a:t>
              </a:r>
              <a:r>
                <a:rPr lang="en-US" altLang="uk-UA" sz="1000">
                  <a:solidFill>
                    <a:srgbClr val="FFFFFF"/>
                  </a:solidFill>
                </a:rPr>
                <a:t>3</a:t>
              </a:r>
              <a:endParaRPr lang="en-US" altLang="uk-UA" sz="1600"/>
            </a:p>
          </p:txBody>
        </p:sp>
        <p:sp>
          <p:nvSpPr>
            <p:cNvPr id="77837" name="Rectangle 11">
              <a:extLst>
                <a:ext uri="{FF2B5EF4-FFF2-40B4-BE49-F238E27FC236}">
                  <a16:creationId xmlns:a16="http://schemas.microsoft.com/office/drawing/2014/main" xmlns="" id="{6F2DA6B2-9827-4A83-BAB1-7444B1B07A24}"/>
                </a:ext>
              </a:extLst>
            </p:cNvPr>
            <p:cNvSpPr>
              <a:spLocks noChangeArrowheads="1"/>
            </p:cNvSpPr>
            <p:nvPr/>
          </p:nvSpPr>
          <p:spPr bwMode="auto">
            <a:xfrm>
              <a:off x="724" y="8948"/>
              <a:ext cx="1637" cy="753"/>
            </a:xfrm>
            <a:prstGeom prst="rect">
              <a:avLst/>
            </a:prstGeom>
            <a:solidFill>
              <a:srgbClr val="0B4F8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38" name="Rectangle 12">
              <a:extLst>
                <a:ext uri="{FF2B5EF4-FFF2-40B4-BE49-F238E27FC236}">
                  <a16:creationId xmlns:a16="http://schemas.microsoft.com/office/drawing/2014/main" xmlns="" id="{67A5868B-1F06-4C56-8EFE-6A4423966CF3}"/>
                </a:ext>
              </a:extLst>
            </p:cNvPr>
            <p:cNvSpPr>
              <a:spLocks noChangeArrowheads="1"/>
            </p:cNvSpPr>
            <p:nvPr/>
          </p:nvSpPr>
          <p:spPr bwMode="auto">
            <a:xfrm>
              <a:off x="666" y="9044"/>
              <a:ext cx="1764" cy="565"/>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a:solidFill>
                    <a:srgbClr val="FFFFFF"/>
                  </a:solidFill>
                </a:rPr>
                <a:t>СТРАТЕГІЧНА  ЦІЛЬ </a:t>
              </a:r>
              <a:r>
                <a:rPr lang="en-US" altLang="uk-UA" sz="1000">
                  <a:solidFill>
                    <a:srgbClr val="FFFFFF"/>
                  </a:solidFill>
                </a:rPr>
                <a:t>1</a:t>
              </a:r>
            </a:p>
          </p:txBody>
        </p:sp>
        <p:sp>
          <p:nvSpPr>
            <p:cNvPr id="77839" name="Rectangle 13">
              <a:extLst>
                <a:ext uri="{FF2B5EF4-FFF2-40B4-BE49-F238E27FC236}">
                  <a16:creationId xmlns:a16="http://schemas.microsoft.com/office/drawing/2014/main" xmlns="" id="{33A8A39E-3116-4BCC-A837-4505B0999A49}"/>
                </a:ext>
              </a:extLst>
            </p:cNvPr>
            <p:cNvSpPr>
              <a:spLocks noChangeArrowheads="1"/>
            </p:cNvSpPr>
            <p:nvPr/>
          </p:nvSpPr>
          <p:spPr bwMode="auto">
            <a:xfrm>
              <a:off x="221" y="10314"/>
              <a:ext cx="912" cy="561"/>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r>
                <a:rPr lang="en-US" altLang="uk-UA" sz="800"/>
                <a:t>. 1</a:t>
              </a:r>
            </a:p>
          </p:txBody>
        </p:sp>
        <p:sp>
          <p:nvSpPr>
            <p:cNvPr id="77840" name="Rectangle 14">
              <a:extLst>
                <a:ext uri="{FF2B5EF4-FFF2-40B4-BE49-F238E27FC236}">
                  <a16:creationId xmlns:a16="http://schemas.microsoft.com/office/drawing/2014/main" xmlns="" id="{BE6833BB-8CC2-43FA-8431-F1B9CFD5176C}"/>
                </a:ext>
              </a:extLst>
            </p:cNvPr>
            <p:cNvSpPr>
              <a:spLocks noChangeArrowheads="1"/>
            </p:cNvSpPr>
            <p:nvPr/>
          </p:nvSpPr>
          <p:spPr bwMode="auto">
            <a:xfrm>
              <a:off x="3470" y="10198"/>
              <a:ext cx="885" cy="561"/>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r>
                <a:rPr lang="en-US" altLang="uk-UA" sz="800"/>
                <a:t>.</a:t>
              </a:r>
            </a:p>
            <a:p>
              <a:pPr algn="ctr"/>
              <a:r>
                <a:rPr lang="en-US" altLang="uk-UA" sz="800"/>
                <a:t>1</a:t>
              </a:r>
            </a:p>
          </p:txBody>
        </p:sp>
        <p:sp>
          <p:nvSpPr>
            <p:cNvPr id="77841" name="Rectangle 15">
              <a:extLst>
                <a:ext uri="{FF2B5EF4-FFF2-40B4-BE49-F238E27FC236}">
                  <a16:creationId xmlns:a16="http://schemas.microsoft.com/office/drawing/2014/main" xmlns="" id="{3D0E2C2C-E010-4D08-8128-FB460F1C10AD}"/>
                </a:ext>
              </a:extLst>
            </p:cNvPr>
            <p:cNvSpPr>
              <a:spLocks noChangeArrowheads="1"/>
            </p:cNvSpPr>
            <p:nvPr/>
          </p:nvSpPr>
          <p:spPr bwMode="auto">
            <a:xfrm>
              <a:off x="4781" y="10198"/>
              <a:ext cx="838" cy="656"/>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 2</a:t>
              </a:r>
              <a:endParaRPr lang="en-US" altLang="uk-UA" sz="800"/>
            </a:p>
          </p:txBody>
        </p:sp>
        <p:sp>
          <p:nvSpPr>
            <p:cNvPr id="77842" name="Rectangle 16">
              <a:extLst>
                <a:ext uri="{FF2B5EF4-FFF2-40B4-BE49-F238E27FC236}">
                  <a16:creationId xmlns:a16="http://schemas.microsoft.com/office/drawing/2014/main" xmlns="" id="{4946E722-5777-4D60-BEEE-B71D9117BD9D}"/>
                </a:ext>
              </a:extLst>
            </p:cNvPr>
            <p:cNvSpPr>
              <a:spLocks noChangeArrowheads="1"/>
            </p:cNvSpPr>
            <p:nvPr/>
          </p:nvSpPr>
          <p:spPr bwMode="auto">
            <a:xfrm>
              <a:off x="6121" y="10198"/>
              <a:ext cx="883" cy="656"/>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r>
                <a:rPr lang="en-US" altLang="uk-UA" sz="800"/>
                <a:t>.</a:t>
              </a:r>
            </a:p>
            <a:p>
              <a:pPr algn="ctr"/>
              <a:r>
                <a:rPr lang="en-US" altLang="uk-UA" sz="800"/>
                <a:t>3</a:t>
              </a:r>
            </a:p>
          </p:txBody>
        </p:sp>
        <p:sp>
          <p:nvSpPr>
            <p:cNvPr id="77843" name="Rectangle 17">
              <a:extLst>
                <a:ext uri="{FF2B5EF4-FFF2-40B4-BE49-F238E27FC236}">
                  <a16:creationId xmlns:a16="http://schemas.microsoft.com/office/drawing/2014/main" xmlns="" id="{24C7596B-E1F3-401D-92D9-199D9F8E2630}"/>
                </a:ext>
              </a:extLst>
            </p:cNvPr>
            <p:cNvSpPr>
              <a:spLocks noChangeArrowheads="1"/>
            </p:cNvSpPr>
            <p:nvPr/>
          </p:nvSpPr>
          <p:spPr bwMode="auto">
            <a:xfrm>
              <a:off x="7175" y="10198"/>
              <a:ext cx="875" cy="656"/>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r>
                <a:rPr lang="en-US" altLang="uk-UA" sz="800"/>
                <a:t>.</a:t>
              </a:r>
            </a:p>
            <a:p>
              <a:pPr algn="ctr"/>
              <a:r>
                <a:rPr lang="en-US" altLang="uk-UA" sz="800"/>
                <a:t>1</a:t>
              </a:r>
            </a:p>
          </p:txBody>
        </p:sp>
        <p:sp>
          <p:nvSpPr>
            <p:cNvPr id="77844" name="Rectangle 18">
              <a:extLst>
                <a:ext uri="{FF2B5EF4-FFF2-40B4-BE49-F238E27FC236}">
                  <a16:creationId xmlns:a16="http://schemas.microsoft.com/office/drawing/2014/main" xmlns="" id="{98BCEBDD-40E6-43BE-B631-BE84E0AE3D72}"/>
                </a:ext>
              </a:extLst>
            </p:cNvPr>
            <p:cNvSpPr>
              <a:spLocks noChangeArrowheads="1"/>
            </p:cNvSpPr>
            <p:nvPr/>
          </p:nvSpPr>
          <p:spPr bwMode="auto">
            <a:xfrm>
              <a:off x="8553" y="10198"/>
              <a:ext cx="845" cy="656"/>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endParaRPr lang="en-US" altLang="uk-UA" sz="800"/>
            </a:p>
            <a:p>
              <a:pPr algn="ctr"/>
              <a:r>
                <a:rPr lang="en-US" altLang="uk-UA" sz="800"/>
                <a:t>2</a:t>
              </a:r>
            </a:p>
          </p:txBody>
        </p:sp>
        <p:sp>
          <p:nvSpPr>
            <p:cNvPr id="77845" name="Rectangle 19">
              <a:extLst>
                <a:ext uri="{FF2B5EF4-FFF2-40B4-BE49-F238E27FC236}">
                  <a16:creationId xmlns:a16="http://schemas.microsoft.com/office/drawing/2014/main" xmlns="" id="{5E621B9A-A530-4990-BBB7-72D0BF7AC570}"/>
                </a:ext>
              </a:extLst>
            </p:cNvPr>
            <p:cNvSpPr>
              <a:spLocks noChangeArrowheads="1"/>
            </p:cNvSpPr>
            <p:nvPr/>
          </p:nvSpPr>
          <p:spPr bwMode="auto">
            <a:xfrm>
              <a:off x="9817" y="10198"/>
              <a:ext cx="835" cy="656"/>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endParaRPr lang="en-US" altLang="uk-UA" sz="800"/>
            </a:p>
            <a:p>
              <a:pPr algn="ctr"/>
              <a:r>
                <a:rPr lang="en-US" altLang="uk-UA" sz="800"/>
                <a:t>3</a:t>
              </a:r>
            </a:p>
          </p:txBody>
        </p:sp>
        <p:sp>
          <p:nvSpPr>
            <p:cNvPr id="77846" name="Oval 20">
              <a:extLst>
                <a:ext uri="{FF2B5EF4-FFF2-40B4-BE49-F238E27FC236}">
                  <a16:creationId xmlns:a16="http://schemas.microsoft.com/office/drawing/2014/main" xmlns="" id="{389B0902-D5FE-4F77-B57E-A7374640CB65}"/>
                </a:ext>
              </a:extLst>
            </p:cNvPr>
            <p:cNvSpPr>
              <a:spLocks noChangeArrowheads="1"/>
            </p:cNvSpPr>
            <p:nvPr/>
          </p:nvSpPr>
          <p:spPr bwMode="auto">
            <a:xfrm>
              <a:off x="1307"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47" name="Oval 21">
              <a:extLst>
                <a:ext uri="{FF2B5EF4-FFF2-40B4-BE49-F238E27FC236}">
                  <a16:creationId xmlns:a16="http://schemas.microsoft.com/office/drawing/2014/main" xmlns="" id="{6D083329-B309-46D9-ACFE-71F7569B8097}"/>
                </a:ext>
              </a:extLst>
            </p:cNvPr>
            <p:cNvSpPr>
              <a:spLocks noChangeArrowheads="1"/>
            </p:cNvSpPr>
            <p:nvPr/>
          </p:nvSpPr>
          <p:spPr bwMode="auto">
            <a:xfrm>
              <a:off x="7434"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48" name="Oval 22">
              <a:extLst>
                <a:ext uri="{FF2B5EF4-FFF2-40B4-BE49-F238E27FC236}">
                  <a16:creationId xmlns:a16="http://schemas.microsoft.com/office/drawing/2014/main" xmlns="" id="{FAF9E9F8-4AFD-4EE7-928D-CF892AFCD787}"/>
                </a:ext>
              </a:extLst>
            </p:cNvPr>
            <p:cNvSpPr>
              <a:spLocks noChangeArrowheads="1"/>
            </p:cNvSpPr>
            <p:nvPr/>
          </p:nvSpPr>
          <p:spPr bwMode="auto">
            <a:xfrm>
              <a:off x="8699"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49" name="Oval 23">
              <a:extLst>
                <a:ext uri="{FF2B5EF4-FFF2-40B4-BE49-F238E27FC236}">
                  <a16:creationId xmlns:a16="http://schemas.microsoft.com/office/drawing/2014/main" xmlns="" id="{D1BF21C7-2A9A-4630-84A5-8F0D7B43C875}"/>
                </a:ext>
              </a:extLst>
            </p:cNvPr>
            <p:cNvSpPr>
              <a:spLocks noChangeArrowheads="1"/>
            </p:cNvSpPr>
            <p:nvPr/>
          </p:nvSpPr>
          <p:spPr bwMode="auto">
            <a:xfrm>
              <a:off x="9963"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50" name="Oval 24">
              <a:extLst>
                <a:ext uri="{FF2B5EF4-FFF2-40B4-BE49-F238E27FC236}">
                  <a16:creationId xmlns:a16="http://schemas.microsoft.com/office/drawing/2014/main" xmlns="" id="{4BD1B8FD-F7E5-4145-A350-BEE57BF76D2D}"/>
                </a:ext>
              </a:extLst>
            </p:cNvPr>
            <p:cNvSpPr>
              <a:spLocks noChangeArrowheads="1"/>
            </p:cNvSpPr>
            <p:nvPr/>
          </p:nvSpPr>
          <p:spPr bwMode="auto">
            <a:xfrm>
              <a:off x="2572"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51" name="Oval 25">
              <a:extLst>
                <a:ext uri="{FF2B5EF4-FFF2-40B4-BE49-F238E27FC236}">
                  <a16:creationId xmlns:a16="http://schemas.microsoft.com/office/drawing/2014/main" xmlns="" id="{54FD8393-678B-446E-8CDF-61EFC20F43A2}"/>
                </a:ext>
              </a:extLst>
            </p:cNvPr>
            <p:cNvSpPr>
              <a:spLocks noChangeArrowheads="1"/>
            </p:cNvSpPr>
            <p:nvPr/>
          </p:nvSpPr>
          <p:spPr bwMode="auto">
            <a:xfrm>
              <a:off x="5003"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52" name="Oval 26">
              <a:extLst>
                <a:ext uri="{FF2B5EF4-FFF2-40B4-BE49-F238E27FC236}">
                  <a16:creationId xmlns:a16="http://schemas.microsoft.com/office/drawing/2014/main" xmlns="" id="{3C2AF3A6-4E36-4A89-8ED3-FA97571799E3}"/>
                </a:ext>
              </a:extLst>
            </p:cNvPr>
            <p:cNvSpPr>
              <a:spLocks noChangeArrowheads="1"/>
            </p:cNvSpPr>
            <p:nvPr/>
          </p:nvSpPr>
          <p:spPr bwMode="auto">
            <a:xfrm>
              <a:off x="3739"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53" name="Oval 27">
              <a:extLst>
                <a:ext uri="{FF2B5EF4-FFF2-40B4-BE49-F238E27FC236}">
                  <a16:creationId xmlns:a16="http://schemas.microsoft.com/office/drawing/2014/main" xmlns="" id="{709DD953-3185-4609-8A6C-97E99311031B}"/>
                </a:ext>
              </a:extLst>
            </p:cNvPr>
            <p:cNvSpPr>
              <a:spLocks noChangeArrowheads="1"/>
            </p:cNvSpPr>
            <p:nvPr/>
          </p:nvSpPr>
          <p:spPr bwMode="auto">
            <a:xfrm>
              <a:off x="6267" y="12602"/>
              <a:ext cx="470" cy="465"/>
            </a:xfrm>
            <a:prstGeom prst="ellipse">
              <a:avLst/>
            </a:prstGeom>
            <a:solidFill>
              <a:srgbClr val="45A6E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uk-UA" altLang="uk-UA"/>
            </a:p>
          </p:txBody>
        </p:sp>
        <p:sp>
          <p:nvSpPr>
            <p:cNvPr id="77854" name="Line 28">
              <a:extLst>
                <a:ext uri="{FF2B5EF4-FFF2-40B4-BE49-F238E27FC236}">
                  <a16:creationId xmlns:a16="http://schemas.microsoft.com/office/drawing/2014/main" xmlns="" id="{6E20FA51-F234-44A0-9114-387AA7D17698}"/>
                </a:ext>
              </a:extLst>
            </p:cNvPr>
            <p:cNvSpPr>
              <a:spLocks noChangeShapeType="1"/>
            </p:cNvSpPr>
            <p:nvPr/>
          </p:nvSpPr>
          <p:spPr bwMode="auto">
            <a:xfrm>
              <a:off x="5238" y="8277"/>
              <a:ext cx="0" cy="378"/>
            </a:xfrm>
            <a:prstGeom prst="line">
              <a:avLst/>
            </a:prstGeom>
            <a:noFill/>
            <a:ln w="254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55" name="Line 29">
              <a:extLst>
                <a:ext uri="{FF2B5EF4-FFF2-40B4-BE49-F238E27FC236}">
                  <a16:creationId xmlns:a16="http://schemas.microsoft.com/office/drawing/2014/main" xmlns="" id="{6363142F-3643-4299-8001-09B9BAB81C3D}"/>
                </a:ext>
              </a:extLst>
            </p:cNvPr>
            <p:cNvSpPr>
              <a:spLocks noChangeShapeType="1"/>
            </p:cNvSpPr>
            <p:nvPr/>
          </p:nvSpPr>
          <p:spPr bwMode="auto">
            <a:xfrm flipH="1">
              <a:off x="1544" y="8660"/>
              <a:ext cx="738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56" name="Line 30">
              <a:extLst>
                <a:ext uri="{FF2B5EF4-FFF2-40B4-BE49-F238E27FC236}">
                  <a16:creationId xmlns:a16="http://schemas.microsoft.com/office/drawing/2014/main" xmlns="" id="{837C4EEB-FBB5-41AB-A14D-A8E315110E81}"/>
                </a:ext>
              </a:extLst>
            </p:cNvPr>
            <p:cNvSpPr>
              <a:spLocks noChangeShapeType="1"/>
            </p:cNvSpPr>
            <p:nvPr/>
          </p:nvSpPr>
          <p:spPr bwMode="auto">
            <a:xfrm>
              <a:off x="8934" y="8660"/>
              <a:ext cx="0" cy="282"/>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57" name="Line 31">
              <a:extLst>
                <a:ext uri="{FF2B5EF4-FFF2-40B4-BE49-F238E27FC236}">
                  <a16:creationId xmlns:a16="http://schemas.microsoft.com/office/drawing/2014/main" xmlns="" id="{D9E55424-26EA-40ED-A429-083E85A8607B}"/>
                </a:ext>
              </a:extLst>
            </p:cNvPr>
            <p:cNvSpPr>
              <a:spLocks noChangeShapeType="1"/>
            </p:cNvSpPr>
            <p:nvPr/>
          </p:nvSpPr>
          <p:spPr bwMode="auto">
            <a:xfrm>
              <a:off x="1542" y="8660"/>
              <a:ext cx="0" cy="282"/>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58" name="Line 32">
              <a:extLst>
                <a:ext uri="{FF2B5EF4-FFF2-40B4-BE49-F238E27FC236}">
                  <a16:creationId xmlns:a16="http://schemas.microsoft.com/office/drawing/2014/main" xmlns="" id="{B4E051D1-D6FF-48EF-AA6D-73B10F4F1DBA}"/>
                </a:ext>
              </a:extLst>
            </p:cNvPr>
            <p:cNvSpPr>
              <a:spLocks noChangeShapeType="1"/>
            </p:cNvSpPr>
            <p:nvPr/>
          </p:nvSpPr>
          <p:spPr bwMode="auto">
            <a:xfrm>
              <a:off x="2578" y="9301"/>
              <a:ext cx="1663"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59" name="Line 33">
              <a:extLst>
                <a:ext uri="{FF2B5EF4-FFF2-40B4-BE49-F238E27FC236}">
                  <a16:creationId xmlns:a16="http://schemas.microsoft.com/office/drawing/2014/main" xmlns="" id="{604E5087-9BE7-46DA-91A4-E617BD3DB5AE}"/>
                </a:ext>
              </a:extLst>
            </p:cNvPr>
            <p:cNvSpPr>
              <a:spLocks noChangeShapeType="1"/>
            </p:cNvSpPr>
            <p:nvPr/>
          </p:nvSpPr>
          <p:spPr bwMode="auto">
            <a:xfrm>
              <a:off x="6273" y="9301"/>
              <a:ext cx="1664"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0" name="Line 34">
              <a:extLst>
                <a:ext uri="{FF2B5EF4-FFF2-40B4-BE49-F238E27FC236}">
                  <a16:creationId xmlns:a16="http://schemas.microsoft.com/office/drawing/2014/main" xmlns="" id="{5DC60463-15FA-4DE0-B814-BAB28D0271F0}"/>
                </a:ext>
              </a:extLst>
            </p:cNvPr>
            <p:cNvSpPr>
              <a:spLocks noChangeShapeType="1"/>
            </p:cNvSpPr>
            <p:nvPr/>
          </p:nvSpPr>
          <p:spPr bwMode="auto">
            <a:xfrm>
              <a:off x="3980" y="11641"/>
              <a:ext cx="2522"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1" name="Line 35">
              <a:extLst>
                <a:ext uri="{FF2B5EF4-FFF2-40B4-BE49-F238E27FC236}">
                  <a16:creationId xmlns:a16="http://schemas.microsoft.com/office/drawing/2014/main" xmlns="" id="{A4E86706-6230-4F77-A744-111A9318E05F}"/>
                </a:ext>
              </a:extLst>
            </p:cNvPr>
            <p:cNvSpPr>
              <a:spLocks noChangeShapeType="1"/>
            </p:cNvSpPr>
            <p:nvPr/>
          </p:nvSpPr>
          <p:spPr bwMode="auto">
            <a:xfrm>
              <a:off x="5238" y="9717"/>
              <a:ext cx="0" cy="481"/>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2" name="Line 36">
              <a:extLst>
                <a:ext uri="{FF2B5EF4-FFF2-40B4-BE49-F238E27FC236}">
                  <a16:creationId xmlns:a16="http://schemas.microsoft.com/office/drawing/2014/main" xmlns="" id="{BD599098-16EF-4D3C-BF7B-F999435ABBC7}"/>
                </a:ext>
              </a:extLst>
            </p:cNvPr>
            <p:cNvSpPr>
              <a:spLocks noChangeShapeType="1"/>
            </p:cNvSpPr>
            <p:nvPr/>
          </p:nvSpPr>
          <p:spPr bwMode="auto">
            <a:xfrm>
              <a:off x="5244" y="9910"/>
              <a:ext cx="1258"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3" name="Line 37">
              <a:extLst>
                <a:ext uri="{FF2B5EF4-FFF2-40B4-BE49-F238E27FC236}">
                  <a16:creationId xmlns:a16="http://schemas.microsoft.com/office/drawing/2014/main" xmlns="" id="{B3329625-3D15-4385-A46F-2671B1C0D712}"/>
                </a:ext>
              </a:extLst>
            </p:cNvPr>
            <p:cNvSpPr>
              <a:spLocks noChangeShapeType="1"/>
            </p:cNvSpPr>
            <p:nvPr/>
          </p:nvSpPr>
          <p:spPr bwMode="auto">
            <a:xfrm>
              <a:off x="3980" y="9910"/>
              <a:ext cx="1258"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4" name="Line 38">
              <a:extLst>
                <a:ext uri="{FF2B5EF4-FFF2-40B4-BE49-F238E27FC236}">
                  <a16:creationId xmlns:a16="http://schemas.microsoft.com/office/drawing/2014/main" xmlns="" id="{CE99BD82-0D4D-4DD5-B3D1-DEB7D71860D6}"/>
                </a:ext>
              </a:extLst>
            </p:cNvPr>
            <p:cNvSpPr>
              <a:spLocks noChangeShapeType="1"/>
            </p:cNvSpPr>
            <p:nvPr/>
          </p:nvSpPr>
          <p:spPr bwMode="auto">
            <a:xfrm>
              <a:off x="6502" y="9910"/>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5" name="Line 39">
              <a:extLst>
                <a:ext uri="{FF2B5EF4-FFF2-40B4-BE49-F238E27FC236}">
                  <a16:creationId xmlns:a16="http://schemas.microsoft.com/office/drawing/2014/main" xmlns="" id="{269DBD46-0D85-42F5-BD48-9CEE97FF54DE}"/>
                </a:ext>
              </a:extLst>
            </p:cNvPr>
            <p:cNvSpPr>
              <a:spLocks noChangeShapeType="1"/>
            </p:cNvSpPr>
            <p:nvPr/>
          </p:nvSpPr>
          <p:spPr bwMode="auto">
            <a:xfrm>
              <a:off x="3974" y="9910"/>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6" name="Line 40">
              <a:extLst>
                <a:ext uri="{FF2B5EF4-FFF2-40B4-BE49-F238E27FC236}">
                  <a16:creationId xmlns:a16="http://schemas.microsoft.com/office/drawing/2014/main" xmlns="" id="{7AC01748-B8E7-41E6-892C-A85DC5E49050}"/>
                </a:ext>
              </a:extLst>
            </p:cNvPr>
            <p:cNvSpPr>
              <a:spLocks noChangeShapeType="1"/>
            </p:cNvSpPr>
            <p:nvPr/>
          </p:nvSpPr>
          <p:spPr bwMode="auto">
            <a:xfrm>
              <a:off x="7675" y="11641"/>
              <a:ext cx="2523"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7" name="Line 41">
              <a:extLst>
                <a:ext uri="{FF2B5EF4-FFF2-40B4-BE49-F238E27FC236}">
                  <a16:creationId xmlns:a16="http://schemas.microsoft.com/office/drawing/2014/main" xmlns="" id="{70BE0780-BEEF-4304-B5E1-BEF9EE1A7C58}"/>
                </a:ext>
              </a:extLst>
            </p:cNvPr>
            <p:cNvSpPr>
              <a:spLocks noChangeShapeType="1"/>
            </p:cNvSpPr>
            <p:nvPr/>
          </p:nvSpPr>
          <p:spPr bwMode="auto">
            <a:xfrm>
              <a:off x="9329" y="10487"/>
              <a:ext cx="480"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8" name="Line 42">
              <a:extLst>
                <a:ext uri="{FF2B5EF4-FFF2-40B4-BE49-F238E27FC236}">
                  <a16:creationId xmlns:a16="http://schemas.microsoft.com/office/drawing/2014/main" xmlns="" id="{E67256F1-1B46-4174-9D7B-48B58F9FF529}"/>
                </a:ext>
              </a:extLst>
            </p:cNvPr>
            <p:cNvSpPr>
              <a:spLocks noChangeShapeType="1"/>
            </p:cNvSpPr>
            <p:nvPr/>
          </p:nvSpPr>
          <p:spPr bwMode="auto">
            <a:xfrm>
              <a:off x="8934" y="9717"/>
              <a:ext cx="0" cy="481"/>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69" name="Line 43">
              <a:extLst>
                <a:ext uri="{FF2B5EF4-FFF2-40B4-BE49-F238E27FC236}">
                  <a16:creationId xmlns:a16="http://schemas.microsoft.com/office/drawing/2014/main" xmlns="" id="{38382CA5-137F-46E5-BCCA-9FA5C633DE28}"/>
                </a:ext>
              </a:extLst>
            </p:cNvPr>
            <p:cNvSpPr>
              <a:spLocks noChangeShapeType="1"/>
            </p:cNvSpPr>
            <p:nvPr/>
          </p:nvSpPr>
          <p:spPr bwMode="auto">
            <a:xfrm>
              <a:off x="8940" y="9910"/>
              <a:ext cx="1258"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0" name="Line 44">
              <a:extLst>
                <a:ext uri="{FF2B5EF4-FFF2-40B4-BE49-F238E27FC236}">
                  <a16:creationId xmlns:a16="http://schemas.microsoft.com/office/drawing/2014/main" xmlns="" id="{F36D59A2-669A-491F-AEF9-63763EBF5863}"/>
                </a:ext>
              </a:extLst>
            </p:cNvPr>
            <p:cNvSpPr>
              <a:spLocks noChangeShapeType="1"/>
            </p:cNvSpPr>
            <p:nvPr/>
          </p:nvSpPr>
          <p:spPr bwMode="auto">
            <a:xfrm>
              <a:off x="7669" y="9910"/>
              <a:ext cx="1259"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1" name="Line 45">
              <a:extLst>
                <a:ext uri="{FF2B5EF4-FFF2-40B4-BE49-F238E27FC236}">
                  <a16:creationId xmlns:a16="http://schemas.microsoft.com/office/drawing/2014/main" xmlns="" id="{C3D70E7D-570A-46DB-B7E9-E42FA62FE0F0}"/>
                </a:ext>
              </a:extLst>
            </p:cNvPr>
            <p:cNvSpPr>
              <a:spLocks noChangeShapeType="1"/>
            </p:cNvSpPr>
            <p:nvPr/>
          </p:nvSpPr>
          <p:spPr bwMode="auto">
            <a:xfrm>
              <a:off x="10198" y="9910"/>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2" name="Line 46">
              <a:extLst>
                <a:ext uri="{FF2B5EF4-FFF2-40B4-BE49-F238E27FC236}">
                  <a16:creationId xmlns:a16="http://schemas.microsoft.com/office/drawing/2014/main" xmlns="" id="{F390ADA3-F9C8-49F7-A4ED-4671D8C759D8}"/>
                </a:ext>
              </a:extLst>
            </p:cNvPr>
            <p:cNvSpPr>
              <a:spLocks noChangeShapeType="1"/>
            </p:cNvSpPr>
            <p:nvPr/>
          </p:nvSpPr>
          <p:spPr bwMode="auto">
            <a:xfrm>
              <a:off x="7669" y="9910"/>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3" name="Line 47">
              <a:extLst>
                <a:ext uri="{FF2B5EF4-FFF2-40B4-BE49-F238E27FC236}">
                  <a16:creationId xmlns:a16="http://schemas.microsoft.com/office/drawing/2014/main" xmlns="" id="{26E847EB-B5D0-4760-A9FA-CF7BD3F6C836}"/>
                </a:ext>
              </a:extLst>
            </p:cNvPr>
            <p:cNvSpPr>
              <a:spLocks noChangeShapeType="1"/>
            </p:cNvSpPr>
            <p:nvPr/>
          </p:nvSpPr>
          <p:spPr bwMode="auto">
            <a:xfrm>
              <a:off x="2807"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4" name="Line 48">
              <a:extLst>
                <a:ext uri="{FF2B5EF4-FFF2-40B4-BE49-F238E27FC236}">
                  <a16:creationId xmlns:a16="http://schemas.microsoft.com/office/drawing/2014/main" xmlns="" id="{3324246A-CB0C-4678-8C5E-683CF481E891}"/>
                </a:ext>
              </a:extLst>
            </p:cNvPr>
            <p:cNvSpPr>
              <a:spLocks noChangeShapeType="1"/>
            </p:cNvSpPr>
            <p:nvPr/>
          </p:nvSpPr>
          <p:spPr bwMode="auto">
            <a:xfrm>
              <a:off x="284" y="11641"/>
              <a:ext cx="2523"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5" name="Line 49">
              <a:extLst>
                <a:ext uri="{FF2B5EF4-FFF2-40B4-BE49-F238E27FC236}">
                  <a16:creationId xmlns:a16="http://schemas.microsoft.com/office/drawing/2014/main" xmlns="" id="{708EE6CF-F469-4144-9409-4280AC7106EC}"/>
                </a:ext>
              </a:extLst>
            </p:cNvPr>
            <p:cNvSpPr>
              <a:spLocks noChangeShapeType="1"/>
            </p:cNvSpPr>
            <p:nvPr/>
          </p:nvSpPr>
          <p:spPr bwMode="auto">
            <a:xfrm>
              <a:off x="1532" y="9954"/>
              <a:ext cx="798"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6" name="Line 50">
              <a:extLst>
                <a:ext uri="{FF2B5EF4-FFF2-40B4-BE49-F238E27FC236}">
                  <a16:creationId xmlns:a16="http://schemas.microsoft.com/office/drawing/2014/main" xmlns="" id="{DD3C8F62-675F-4BFD-90AC-81FD98832CEC}"/>
                </a:ext>
              </a:extLst>
            </p:cNvPr>
            <p:cNvSpPr>
              <a:spLocks noChangeShapeType="1"/>
            </p:cNvSpPr>
            <p:nvPr/>
          </p:nvSpPr>
          <p:spPr bwMode="auto">
            <a:xfrm>
              <a:off x="620" y="9954"/>
              <a:ext cx="916"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7" name="Line 51">
              <a:extLst>
                <a:ext uri="{FF2B5EF4-FFF2-40B4-BE49-F238E27FC236}">
                  <a16:creationId xmlns:a16="http://schemas.microsoft.com/office/drawing/2014/main" xmlns="" id="{6456C71A-DE54-459F-8916-EE44D187280A}"/>
                </a:ext>
              </a:extLst>
            </p:cNvPr>
            <p:cNvSpPr>
              <a:spLocks noChangeShapeType="1"/>
            </p:cNvSpPr>
            <p:nvPr/>
          </p:nvSpPr>
          <p:spPr bwMode="auto">
            <a:xfrm>
              <a:off x="2330" y="9954"/>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8" name="Line 52">
              <a:extLst>
                <a:ext uri="{FF2B5EF4-FFF2-40B4-BE49-F238E27FC236}">
                  <a16:creationId xmlns:a16="http://schemas.microsoft.com/office/drawing/2014/main" xmlns="" id="{DD0C5EF4-1249-4415-BFE4-01C05C98C2AD}"/>
                </a:ext>
              </a:extLst>
            </p:cNvPr>
            <p:cNvSpPr>
              <a:spLocks noChangeShapeType="1"/>
            </p:cNvSpPr>
            <p:nvPr/>
          </p:nvSpPr>
          <p:spPr bwMode="auto">
            <a:xfrm>
              <a:off x="620" y="9954"/>
              <a:ext cx="0" cy="288"/>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79" name="Rectangle 53">
              <a:extLst>
                <a:ext uri="{FF2B5EF4-FFF2-40B4-BE49-F238E27FC236}">
                  <a16:creationId xmlns:a16="http://schemas.microsoft.com/office/drawing/2014/main" xmlns="" id="{5F397732-2CFC-4F4F-95F6-CCD612BEA23A}"/>
                </a:ext>
              </a:extLst>
            </p:cNvPr>
            <p:cNvSpPr>
              <a:spLocks noChangeArrowheads="1"/>
            </p:cNvSpPr>
            <p:nvPr/>
          </p:nvSpPr>
          <p:spPr bwMode="auto">
            <a:xfrm>
              <a:off x="1132" y="12122"/>
              <a:ext cx="821" cy="347"/>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b="1">
                  <a:solidFill>
                    <a:srgbClr val="0B4F80"/>
                  </a:solidFill>
                </a:rPr>
                <a:t>Заходи</a:t>
              </a:r>
              <a:endParaRPr lang="en-US" altLang="uk-UA" sz="1200" b="1">
                <a:solidFill>
                  <a:srgbClr val="0B4F80"/>
                </a:solidFill>
              </a:endParaRPr>
            </a:p>
          </p:txBody>
        </p:sp>
        <p:sp>
          <p:nvSpPr>
            <p:cNvPr id="77880" name="Rectangle 54">
              <a:extLst>
                <a:ext uri="{FF2B5EF4-FFF2-40B4-BE49-F238E27FC236}">
                  <a16:creationId xmlns:a16="http://schemas.microsoft.com/office/drawing/2014/main" xmlns="" id="{EC166033-A21E-408B-B297-070064B1E464}"/>
                </a:ext>
              </a:extLst>
            </p:cNvPr>
            <p:cNvSpPr>
              <a:spLocks noChangeArrowheads="1"/>
            </p:cNvSpPr>
            <p:nvPr/>
          </p:nvSpPr>
          <p:spPr bwMode="auto">
            <a:xfrm>
              <a:off x="4828" y="12122"/>
              <a:ext cx="822" cy="347"/>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b="1">
                  <a:solidFill>
                    <a:srgbClr val="0B4F80"/>
                  </a:solidFill>
                </a:rPr>
                <a:t>Заходи</a:t>
              </a:r>
              <a:endParaRPr lang="en-US" altLang="uk-UA" sz="1200" b="1">
                <a:solidFill>
                  <a:srgbClr val="0B4F80"/>
                </a:solidFill>
              </a:endParaRPr>
            </a:p>
          </p:txBody>
        </p:sp>
        <p:sp>
          <p:nvSpPr>
            <p:cNvPr id="77881" name="Rectangle 55">
              <a:extLst>
                <a:ext uri="{FF2B5EF4-FFF2-40B4-BE49-F238E27FC236}">
                  <a16:creationId xmlns:a16="http://schemas.microsoft.com/office/drawing/2014/main" xmlns="" id="{AB60D133-C9B1-49D9-9F52-EA13F8C31C87}"/>
                </a:ext>
              </a:extLst>
            </p:cNvPr>
            <p:cNvSpPr>
              <a:spLocks noChangeArrowheads="1"/>
            </p:cNvSpPr>
            <p:nvPr/>
          </p:nvSpPr>
          <p:spPr bwMode="auto">
            <a:xfrm>
              <a:off x="8522" y="12122"/>
              <a:ext cx="822" cy="347"/>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1000" b="1">
                  <a:solidFill>
                    <a:srgbClr val="0B4F80"/>
                  </a:solidFill>
                </a:rPr>
                <a:t>Заходи</a:t>
              </a:r>
              <a:endParaRPr lang="en-US" altLang="uk-UA" sz="1200" b="1">
                <a:solidFill>
                  <a:srgbClr val="0B4F80"/>
                </a:solidFill>
              </a:endParaRPr>
            </a:p>
          </p:txBody>
        </p:sp>
        <p:sp>
          <p:nvSpPr>
            <p:cNvPr id="77882" name="Line 56">
              <a:extLst>
                <a:ext uri="{FF2B5EF4-FFF2-40B4-BE49-F238E27FC236}">
                  <a16:creationId xmlns:a16="http://schemas.microsoft.com/office/drawing/2014/main" xmlns="" id="{6D3F001F-D5D9-47D9-A67C-DA3A75DEB9EB}"/>
                </a:ext>
              </a:extLst>
            </p:cNvPr>
            <p:cNvSpPr>
              <a:spLocks noChangeShapeType="1"/>
            </p:cNvSpPr>
            <p:nvPr/>
          </p:nvSpPr>
          <p:spPr bwMode="auto">
            <a:xfrm flipV="1">
              <a:off x="8934" y="11739"/>
              <a:ext cx="0" cy="379"/>
            </a:xfrm>
            <a:prstGeom prst="line">
              <a:avLst/>
            </a:prstGeom>
            <a:noFill/>
            <a:ln w="38100" cmpd="dbl">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3" name="Line 57">
              <a:extLst>
                <a:ext uri="{FF2B5EF4-FFF2-40B4-BE49-F238E27FC236}">
                  <a16:creationId xmlns:a16="http://schemas.microsoft.com/office/drawing/2014/main" xmlns="" id="{68E5485C-1C72-4B86-BE56-ACDCC4C0C6D8}"/>
                </a:ext>
              </a:extLst>
            </p:cNvPr>
            <p:cNvSpPr>
              <a:spLocks noChangeShapeType="1"/>
            </p:cNvSpPr>
            <p:nvPr/>
          </p:nvSpPr>
          <p:spPr bwMode="auto">
            <a:xfrm flipV="1">
              <a:off x="5238" y="11739"/>
              <a:ext cx="0" cy="379"/>
            </a:xfrm>
            <a:prstGeom prst="line">
              <a:avLst/>
            </a:prstGeom>
            <a:noFill/>
            <a:ln w="38100" cmpd="dbl">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4" name="Line 58">
              <a:extLst>
                <a:ext uri="{FF2B5EF4-FFF2-40B4-BE49-F238E27FC236}">
                  <a16:creationId xmlns:a16="http://schemas.microsoft.com/office/drawing/2014/main" xmlns="" id="{A72D3D29-4A0B-4436-A4F9-A1BDC9D76258}"/>
                </a:ext>
              </a:extLst>
            </p:cNvPr>
            <p:cNvSpPr>
              <a:spLocks noChangeShapeType="1"/>
            </p:cNvSpPr>
            <p:nvPr/>
          </p:nvSpPr>
          <p:spPr bwMode="auto">
            <a:xfrm flipV="1">
              <a:off x="1542" y="11739"/>
              <a:ext cx="0" cy="379"/>
            </a:xfrm>
            <a:prstGeom prst="line">
              <a:avLst/>
            </a:prstGeom>
            <a:noFill/>
            <a:ln w="38100" cmpd="dbl">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5" name="Line 59">
              <a:extLst>
                <a:ext uri="{FF2B5EF4-FFF2-40B4-BE49-F238E27FC236}">
                  <a16:creationId xmlns:a16="http://schemas.microsoft.com/office/drawing/2014/main" xmlns="" id="{A77940AC-1DF4-4858-BD67-21DC54656D01}"/>
                </a:ext>
              </a:extLst>
            </p:cNvPr>
            <p:cNvSpPr>
              <a:spLocks noChangeShapeType="1"/>
            </p:cNvSpPr>
            <p:nvPr/>
          </p:nvSpPr>
          <p:spPr bwMode="auto">
            <a:xfrm>
              <a:off x="278"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6" name="Line 60">
              <a:extLst>
                <a:ext uri="{FF2B5EF4-FFF2-40B4-BE49-F238E27FC236}">
                  <a16:creationId xmlns:a16="http://schemas.microsoft.com/office/drawing/2014/main" xmlns="" id="{B9E9E029-5418-4F78-B856-21E17ACD2C5D}"/>
                </a:ext>
              </a:extLst>
            </p:cNvPr>
            <p:cNvSpPr>
              <a:spLocks noChangeShapeType="1"/>
            </p:cNvSpPr>
            <p:nvPr/>
          </p:nvSpPr>
          <p:spPr bwMode="auto">
            <a:xfrm>
              <a:off x="3974"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7" name="Line 61">
              <a:extLst>
                <a:ext uri="{FF2B5EF4-FFF2-40B4-BE49-F238E27FC236}">
                  <a16:creationId xmlns:a16="http://schemas.microsoft.com/office/drawing/2014/main" xmlns="" id="{A6C324C2-34C6-4C22-8411-44FC5BDE13DC}"/>
                </a:ext>
              </a:extLst>
            </p:cNvPr>
            <p:cNvSpPr>
              <a:spLocks noChangeShapeType="1"/>
            </p:cNvSpPr>
            <p:nvPr/>
          </p:nvSpPr>
          <p:spPr bwMode="auto">
            <a:xfrm>
              <a:off x="6502"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8" name="Line 62">
              <a:extLst>
                <a:ext uri="{FF2B5EF4-FFF2-40B4-BE49-F238E27FC236}">
                  <a16:creationId xmlns:a16="http://schemas.microsoft.com/office/drawing/2014/main" xmlns="" id="{6F08D2B8-EED8-40CB-9EFA-52663006A23B}"/>
                </a:ext>
              </a:extLst>
            </p:cNvPr>
            <p:cNvSpPr>
              <a:spLocks noChangeShapeType="1"/>
            </p:cNvSpPr>
            <p:nvPr/>
          </p:nvSpPr>
          <p:spPr bwMode="auto">
            <a:xfrm>
              <a:off x="7669"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89" name="Line 63">
              <a:extLst>
                <a:ext uri="{FF2B5EF4-FFF2-40B4-BE49-F238E27FC236}">
                  <a16:creationId xmlns:a16="http://schemas.microsoft.com/office/drawing/2014/main" xmlns="" id="{69E16933-2833-4510-BBB8-8247694E918F}"/>
                </a:ext>
              </a:extLst>
            </p:cNvPr>
            <p:cNvSpPr>
              <a:spLocks noChangeShapeType="1"/>
            </p:cNvSpPr>
            <p:nvPr/>
          </p:nvSpPr>
          <p:spPr bwMode="auto">
            <a:xfrm>
              <a:off x="10198" y="11358"/>
              <a:ext cx="0" cy="283"/>
            </a:xfrm>
            <a:prstGeom prst="line">
              <a:avLst/>
            </a:prstGeom>
            <a:noFill/>
            <a:ln w="12700">
              <a:solidFill>
                <a:srgbClr val="000000"/>
              </a:solidFill>
              <a:round/>
              <a:headEnd type="stealth" w="med" len="me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0" name="Line 64">
              <a:extLst>
                <a:ext uri="{FF2B5EF4-FFF2-40B4-BE49-F238E27FC236}">
                  <a16:creationId xmlns:a16="http://schemas.microsoft.com/office/drawing/2014/main" xmlns="" id="{18EA58FB-846C-4803-A7FE-5497BA242F17}"/>
                </a:ext>
              </a:extLst>
            </p:cNvPr>
            <p:cNvSpPr>
              <a:spLocks noChangeShapeType="1"/>
            </p:cNvSpPr>
            <p:nvPr/>
          </p:nvSpPr>
          <p:spPr bwMode="auto">
            <a:xfrm>
              <a:off x="8064" y="10487"/>
              <a:ext cx="481"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1" name="Line 65">
              <a:extLst>
                <a:ext uri="{FF2B5EF4-FFF2-40B4-BE49-F238E27FC236}">
                  <a16:creationId xmlns:a16="http://schemas.microsoft.com/office/drawing/2014/main" xmlns="" id="{741FF280-FE0E-4649-B3EA-65DAD49B2517}"/>
                </a:ext>
              </a:extLst>
            </p:cNvPr>
            <p:cNvSpPr>
              <a:spLocks noChangeShapeType="1"/>
            </p:cNvSpPr>
            <p:nvPr/>
          </p:nvSpPr>
          <p:spPr bwMode="auto">
            <a:xfrm>
              <a:off x="5633" y="10487"/>
              <a:ext cx="480"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2" name="Line 66">
              <a:extLst>
                <a:ext uri="{FF2B5EF4-FFF2-40B4-BE49-F238E27FC236}">
                  <a16:creationId xmlns:a16="http://schemas.microsoft.com/office/drawing/2014/main" xmlns="" id="{D591416E-FAA2-4B7C-82FA-02A95EA778E5}"/>
                </a:ext>
              </a:extLst>
            </p:cNvPr>
            <p:cNvSpPr>
              <a:spLocks noChangeShapeType="1"/>
            </p:cNvSpPr>
            <p:nvPr/>
          </p:nvSpPr>
          <p:spPr bwMode="auto">
            <a:xfrm>
              <a:off x="4369" y="10487"/>
              <a:ext cx="480"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3" name="Line 67">
              <a:extLst>
                <a:ext uri="{FF2B5EF4-FFF2-40B4-BE49-F238E27FC236}">
                  <a16:creationId xmlns:a16="http://schemas.microsoft.com/office/drawing/2014/main" xmlns="" id="{88D00BEC-2ABD-4AC0-8A6D-AC34E6CCC9E3}"/>
                </a:ext>
              </a:extLst>
            </p:cNvPr>
            <p:cNvSpPr>
              <a:spLocks noChangeShapeType="1"/>
            </p:cNvSpPr>
            <p:nvPr/>
          </p:nvSpPr>
          <p:spPr bwMode="auto">
            <a:xfrm>
              <a:off x="1247" y="10494"/>
              <a:ext cx="481" cy="0"/>
            </a:xfrm>
            <a:prstGeom prst="line">
              <a:avLst/>
            </a:prstGeom>
            <a:noFill/>
            <a:ln w="12700">
              <a:solidFill>
                <a:srgbClr val="000000"/>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4" name="Line 68">
              <a:extLst>
                <a:ext uri="{FF2B5EF4-FFF2-40B4-BE49-F238E27FC236}">
                  <a16:creationId xmlns:a16="http://schemas.microsoft.com/office/drawing/2014/main" xmlns="" id="{F60ECB73-22ED-4685-A204-105132C6B9EB}"/>
                </a:ext>
              </a:extLst>
            </p:cNvPr>
            <p:cNvSpPr>
              <a:spLocks noChangeShapeType="1"/>
            </p:cNvSpPr>
            <p:nvPr/>
          </p:nvSpPr>
          <p:spPr bwMode="auto">
            <a:xfrm flipH="1">
              <a:off x="3390" y="11833"/>
              <a:ext cx="584" cy="11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5" name="Line 69">
              <a:extLst>
                <a:ext uri="{FF2B5EF4-FFF2-40B4-BE49-F238E27FC236}">
                  <a16:creationId xmlns:a16="http://schemas.microsoft.com/office/drawing/2014/main" xmlns="" id="{48A8E337-808C-4748-B1DA-C2180FEF209B}"/>
                </a:ext>
              </a:extLst>
            </p:cNvPr>
            <p:cNvSpPr>
              <a:spLocks noChangeShapeType="1"/>
            </p:cNvSpPr>
            <p:nvPr/>
          </p:nvSpPr>
          <p:spPr bwMode="auto">
            <a:xfrm flipH="1">
              <a:off x="7086" y="11833"/>
              <a:ext cx="583" cy="11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6" name="Line 70">
              <a:extLst>
                <a:ext uri="{FF2B5EF4-FFF2-40B4-BE49-F238E27FC236}">
                  <a16:creationId xmlns:a16="http://schemas.microsoft.com/office/drawing/2014/main" xmlns="" id="{2CACB4A8-F6E1-4F20-B817-D100AB965C57}"/>
                </a:ext>
              </a:extLst>
            </p:cNvPr>
            <p:cNvSpPr>
              <a:spLocks noChangeShapeType="1"/>
            </p:cNvSpPr>
            <p:nvPr/>
          </p:nvSpPr>
          <p:spPr bwMode="auto">
            <a:xfrm>
              <a:off x="2904" y="11833"/>
              <a:ext cx="389" cy="11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7" name="Line 71">
              <a:extLst>
                <a:ext uri="{FF2B5EF4-FFF2-40B4-BE49-F238E27FC236}">
                  <a16:creationId xmlns:a16="http://schemas.microsoft.com/office/drawing/2014/main" xmlns="" id="{55013C12-86FC-419C-9632-AB09A5208684}"/>
                </a:ext>
              </a:extLst>
            </p:cNvPr>
            <p:cNvSpPr>
              <a:spLocks noChangeShapeType="1"/>
            </p:cNvSpPr>
            <p:nvPr/>
          </p:nvSpPr>
          <p:spPr bwMode="auto">
            <a:xfrm>
              <a:off x="6600" y="11833"/>
              <a:ext cx="389" cy="11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8" name="Line 72">
              <a:extLst>
                <a:ext uri="{FF2B5EF4-FFF2-40B4-BE49-F238E27FC236}">
                  <a16:creationId xmlns:a16="http://schemas.microsoft.com/office/drawing/2014/main" xmlns="" id="{27C1CD0E-370C-4BDD-A75F-C02ACC70E75D}"/>
                </a:ext>
              </a:extLst>
            </p:cNvPr>
            <p:cNvSpPr>
              <a:spLocks noChangeShapeType="1"/>
            </p:cNvSpPr>
            <p:nvPr/>
          </p:nvSpPr>
          <p:spPr bwMode="auto">
            <a:xfrm>
              <a:off x="10295" y="11833"/>
              <a:ext cx="389" cy="11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899" name="Rectangle 73">
              <a:extLst>
                <a:ext uri="{FF2B5EF4-FFF2-40B4-BE49-F238E27FC236}">
                  <a16:creationId xmlns:a16="http://schemas.microsoft.com/office/drawing/2014/main" xmlns="" id="{7E39E9AE-C13C-4B55-AD95-D01F29CA157D}"/>
                </a:ext>
              </a:extLst>
            </p:cNvPr>
            <p:cNvSpPr>
              <a:spLocks noChangeArrowheads="1"/>
            </p:cNvSpPr>
            <p:nvPr/>
          </p:nvSpPr>
          <p:spPr bwMode="auto">
            <a:xfrm>
              <a:off x="1429" y="13278"/>
              <a:ext cx="259" cy="390"/>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endParaRPr lang="hr-HR" altLang="uk-UA" sz="1200" b="1">
                <a:solidFill>
                  <a:srgbClr val="0B4F80"/>
                </a:solidFill>
              </a:endParaRPr>
            </a:p>
          </p:txBody>
        </p:sp>
        <p:sp>
          <p:nvSpPr>
            <p:cNvPr id="77900" name="Rectangle 74">
              <a:extLst>
                <a:ext uri="{FF2B5EF4-FFF2-40B4-BE49-F238E27FC236}">
                  <a16:creationId xmlns:a16="http://schemas.microsoft.com/office/drawing/2014/main" xmlns="" id="{8FAE8A6A-8B04-45FE-8C2C-C82C1D8FFFCB}"/>
                </a:ext>
              </a:extLst>
            </p:cNvPr>
            <p:cNvSpPr>
              <a:spLocks noChangeArrowheads="1"/>
            </p:cNvSpPr>
            <p:nvPr/>
          </p:nvSpPr>
          <p:spPr bwMode="auto">
            <a:xfrm>
              <a:off x="5123" y="13278"/>
              <a:ext cx="259" cy="390"/>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endParaRPr lang="hr-HR" altLang="uk-UA" sz="1200" b="1">
                <a:solidFill>
                  <a:srgbClr val="0B4F80"/>
                </a:solidFill>
              </a:endParaRPr>
            </a:p>
          </p:txBody>
        </p:sp>
        <p:sp>
          <p:nvSpPr>
            <p:cNvPr id="77901" name="Rectangle 75">
              <a:extLst>
                <a:ext uri="{FF2B5EF4-FFF2-40B4-BE49-F238E27FC236}">
                  <a16:creationId xmlns:a16="http://schemas.microsoft.com/office/drawing/2014/main" xmlns="" id="{42F99CF7-9793-42EC-8DC0-8889A509E199}"/>
                </a:ext>
              </a:extLst>
            </p:cNvPr>
            <p:cNvSpPr>
              <a:spLocks noChangeArrowheads="1"/>
            </p:cNvSpPr>
            <p:nvPr/>
          </p:nvSpPr>
          <p:spPr bwMode="auto">
            <a:xfrm>
              <a:off x="8802" y="13278"/>
              <a:ext cx="259" cy="390"/>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488" tIns="44450" rIns="90488" bIns="44450">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endParaRPr lang="hr-HR" altLang="uk-UA" sz="1200" b="1">
                <a:solidFill>
                  <a:srgbClr val="0B4F80"/>
                </a:solidFill>
              </a:endParaRPr>
            </a:p>
          </p:txBody>
        </p:sp>
        <p:sp>
          <p:nvSpPr>
            <p:cNvPr id="77902" name="Line 76">
              <a:extLst>
                <a:ext uri="{FF2B5EF4-FFF2-40B4-BE49-F238E27FC236}">
                  <a16:creationId xmlns:a16="http://schemas.microsoft.com/office/drawing/2014/main" xmlns="" id="{6EBEB161-7512-49D8-BD48-81275D7645AB}"/>
                </a:ext>
              </a:extLst>
            </p:cNvPr>
            <p:cNvSpPr>
              <a:spLocks noChangeShapeType="1"/>
            </p:cNvSpPr>
            <p:nvPr/>
          </p:nvSpPr>
          <p:spPr bwMode="auto">
            <a:xfrm>
              <a:off x="5238" y="8660"/>
              <a:ext cx="0" cy="282"/>
            </a:xfrm>
            <a:prstGeom prst="line">
              <a:avLst/>
            </a:prstGeom>
            <a:noFill/>
            <a:ln w="12700">
              <a:solidFill>
                <a:srgbClr val="00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uk-UA"/>
            </a:p>
          </p:txBody>
        </p:sp>
        <p:sp>
          <p:nvSpPr>
            <p:cNvPr id="77903" name="Text Box 77">
              <a:extLst>
                <a:ext uri="{FF2B5EF4-FFF2-40B4-BE49-F238E27FC236}">
                  <a16:creationId xmlns:a16="http://schemas.microsoft.com/office/drawing/2014/main" xmlns="" id="{1470F3F7-7224-470B-AED7-A62D6BA9A806}"/>
                </a:ext>
              </a:extLst>
            </p:cNvPr>
            <p:cNvSpPr txBox="1">
              <a:spLocks noChangeArrowheads="1"/>
            </p:cNvSpPr>
            <p:nvPr/>
          </p:nvSpPr>
          <p:spPr bwMode="auto">
            <a:xfrm>
              <a:off x="3586" y="10968"/>
              <a:ext cx="3305" cy="394"/>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hr-HR" altLang="uk-UA" sz="1200">
                <a:solidFill>
                  <a:srgbClr val="000000"/>
                </a:solidFill>
              </a:endParaRPr>
            </a:p>
          </p:txBody>
        </p:sp>
        <p:sp>
          <p:nvSpPr>
            <p:cNvPr id="77904" name="Text Box 78">
              <a:extLst>
                <a:ext uri="{FF2B5EF4-FFF2-40B4-BE49-F238E27FC236}">
                  <a16:creationId xmlns:a16="http://schemas.microsoft.com/office/drawing/2014/main" xmlns="" id="{C6A56284-28DB-4AD1-A3E2-1FBB163BE698}"/>
                </a:ext>
              </a:extLst>
            </p:cNvPr>
            <p:cNvSpPr txBox="1">
              <a:spLocks noChangeArrowheads="1"/>
            </p:cNvSpPr>
            <p:nvPr/>
          </p:nvSpPr>
          <p:spPr bwMode="auto">
            <a:xfrm>
              <a:off x="7279" y="10968"/>
              <a:ext cx="3307" cy="394"/>
            </a:xfrm>
            <a:prstGeom prst="rect">
              <a:avLst/>
            </a:prstGeom>
            <a:noFill/>
            <a:ln>
              <a:noFill/>
            </a:ln>
            <a:effectLst/>
            <a:extLst>
              <a:ext uri="{909E8E84-426E-40DD-AFC4-6F175D3DCCD1}">
                <a14:hiddenFill xmlns:a14="http://schemas.microsoft.com/office/drawing/2010/main">
                  <a:solidFill>
                    <a:srgbClr val="CAD4E1"/>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hr-HR" altLang="uk-UA" sz="1200">
                <a:solidFill>
                  <a:srgbClr val="000000"/>
                </a:solidFill>
              </a:endParaRPr>
            </a:p>
          </p:txBody>
        </p:sp>
      </p:grpSp>
      <p:sp>
        <p:nvSpPr>
          <p:cNvPr id="77827" name="Rectangle 79">
            <a:extLst>
              <a:ext uri="{FF2B5EF4-FFF2-40B4-BE49-F238E27FC236}">
                <a16:creationId xmlns:a16="http://schemas.microsoft.com/office/drawing/2014/main" xmlns="" id="{116B0F85-5CF2-43CB-B315-E230C641A000}"/>
              </a:ext>
            </a:extLst>
          </p:cNvPr>
          <p:cNvSpPr>
            <a:spLocks noChangeArrowheads="1"/>
          </p:cNvSpPr>
          <p:nvPr/>
        </p:nvSpPr>
        <p:spPr bwMode="auto">
          <a:xfrm>
            <a:off x="2147888" y="2552700"/>
            <a:ext cx="579437" cy="355600"/>
          </a:xfrm>
          <a:prstGeom prst="rect">
            <a:avLst/>
          </a:prstGeom>
          <a:solidFill>
            <a:srgbClr val="7399C0"/>
          </a:solid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a:r>
              <a:rPr lang="uk-UA" altLang="uk-UA" sz="800"/>
              <a:t>ПРІОР</a:t>
            </a:r>
            <a:r>
              <a:rPr lang="en-US" altLang="uk-UA" sz="800"/>
              <a:t>. 2</a:t>
            </a:r>
          </a:p>
        </p:txBody>
      </p:sp>
      <p:sp>
        <p:nvSpPr>
          <p:cNvPr id="77828" name="AutoShape 80">
            <a:extLst>
              <a:ext uri="{FF2B5EF4-FFF2-40B4-BE49-F238E27FC236}">
                <a16:creationId xmlns:a16="http://schemas.microsoft.com/office/drawing/2014/main" xmlns="" id="{B7FF8C96-EBA9-42CA-9D01-4087F02A433A}"/>
              </a:ext>
            </a:extLst>
          </p:cNvPr>
          <p:cNvSpPr>
            <a:spLocks noChangeArrowheads="1"/>
          </p:cNvSpPr>
          <p:nvPr/>
        </p:nvSpPr>
        <p:spPr bwMode="auto">
          <a:xfrm>
            <a:off x="635000" y="4645025"/>
            <a:ext cx="7772400" cy="457200"/>
          </a:xfrm>
          <a:prstGeom prst="flowChartMerge">
            <a:avLst/>
          </a:prstGeom>
          <a:solidFill>
            <a:srgbClr val="97D9F7"/>
          </a:solidFill>
          <a:ln w="9525">
            <a:solidFill>
              <a:srgbClr val="000000"/>
            </a:solidFill>
            <a:miter lim="800000"/>
            <a:headEnd/>
            <a:tailEnd/>
          </a:ln>
        </p:spPr>
        <p:txBody>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b="1">
                <a:solidFill>
                  <a:srgbClr val="000000"/>
                </a:solidFill>
              </a:rPr>
              <a:t>ІДЕЇ ПРОЕКТІВ</a:t>
            </a:r>
            <a:r>
              <a:rPr lang="sl-SI" altLang="uk-UA" sz="1600" b="1">
                <a:solidFill>
                  <a:srgbClr val="000000"/>
                </a:solidFill>
              </a:rPr>
              <a:t>/</a:t>
            </a:r>
            <a:r>
              <a:rPr lang="uk-UA" altLang="uk-UA" sz="1600" b="1">
                <a:solidFill>
                  <a:srgbClr val="000000"/>
                </a:solidFill>
              </a:rPr>
              <a:t>ПРОЕКТНІ КАРТКИ</a:t>
            </a:r>
            <a:r>
              <a:rPr lang="de-DE" altLang="uk-UA" sz="1600" b="1">
                <a:solidFill>
                  <a:srgbClr val="000000"/>
                </a:solidFill>
              </a:rPr>
              <a:t> </a:t>
            </a:r>
          </a:p>
        </p:txBody>
      </p:sp>
      <p:sp>
        <p:nvSpPr>
          <p:cNvPr id="77829" name="Прямоугольник 79">
            <a:extLst>
              <a:ext uri="{FF2B5EF4-FFF2-40B4-BE49-F238E27FC236}">
                <a16:creationId xmlns:a16="http://schemas.microsoft.com/office/drawing/2014/main" xmlns="" id="{7682E4F7-F912-4A6E-8298-F9A4778AD984}"/>
              </a:ext>
            </a:extLst>
          </p:cNvPr>
          <p:cNvSpPr>
            <a:spLocks noChangeArrowheads="1"/>
          </p:cNvSpPr>
          <p:nvPr/>
        </p:nvSpPr>
        <p:spPr bwMode="auto">
          <a:xfrm>
            <a:off x="1057275" y="193675"/>
            <a:ext cx="74882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dirty="0">
                <a:solidFill>
                  <a:schemeClr val="accent2"/>
                </a:solidFill>
              </a:rPr>
              <a:t>Загальна структура стратегічного плану</a:t>
            </a:r>
            <a:endParaRPr lang="uk-UA" altLang="uk-UA" dirty="0">
              <a:solidFill>
                <a:schemeClr val="accent2"/>
              </a:solidFill>
            </a:endParaRPr>
          </a:p>
        </p:txBody>
      </p:sp>
      <p:sp>
        <p:nvSpPr>
          <p:cNvPr id="77830" name="Straight Connector 6">
            <a:extLst>
              <a:ext uri="{FF2B5EF4-FFF2-40B4-BE49-F238E27FC236}">
                <a16:creationId xmlns:a16="http://schemas.microsoft.com/office/drawing/2014/main" xmlns="" id="{304F0874-FAE5-4FBA-821C-D5ED0464D260}"/>
              </a:ext>
            </a:extLst>
          </p:cNvPr>
          <p:cNvSpPr>
            <a:spLocks noChangeShapeType="1"/>
          </p:cNvSpPr>
          <p:nvPr/>
        </p:nvSpPr>
        <p:spPr bwMode="auto">
          <a:xfrm>
            <a:off x="407988" y="663575"/>
            <a:ext cx="8358187" cy="1588"/>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451069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descr="r_2_12_big">
            <a:extLst>
              <a:ext uri="{FF2B5EF4-FFF2-40B4-BE49-F238E27FC236}">
                <a16:creationId xmlns:a16="http://schemas.microsoft.com/office/drawing/2014/main" xmlns="" id="{B8049ED2-E211-48F5-9606-EADC1D0EE7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1314450"/>
            <a:ext cx="4065588" cy="3673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8851" name="Straight Connector 6">
            <a:extLst>
              <a:ext uri="{FF2B5EF4-FFF2-40B4-BE49-F238E27FC236}">
                <a16:creationId xmlns:a16="http://schemas.microsoft.com/office/drawing/2014/main" xmlns="" id="{2EF041A2-8ABD-472F-87BC-4A5AC0BC158A}"/>
              </a:ext>
            </a:extLst>
          </p:cNvPr>
          <p:cNvSpPr>
            <a:spLocks noChangeShapeType="1"/>
          </p:cNvSpPr>
          <p:nvPr/>
        </p:nvSpPr>
        <p:spPr bwMode="auto">
          <a:xfrm>
            <a:off x="368300" y="846138"/>
            <a:ext cx="8358188"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78852" name="Прямоугольник 3">
            <a:extLst>
              <a:ext uri="{FF2B5EF4-FFF2-40B4-BE49-F238E27FC236}">
                <a16:creationId xmlns:a16="http://schemas.microsoft.com/office/drawing/2014/main" xmlns="" id="{71B8CD64-A8FD-49CF-BFE4-7D8612F12C41}"/>
              </a:ext>
            </a:extLst>
          </p:cNvPr>
          <p:cNvSpPr>
            <a:spLocks noChangeArrowheads="1"/>
          </p:cNvSpPr>
          <p:nvPr/>
        </p:nvSpPr>
        <p:spPr bwMode="auto">
          <a:xfrm>
            <a:off x="1638300" y="203200"/>
            <a:ext cx="61198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a:solidFill>
                  <a:schemeClr val="accent2"/>
                </a:solidFill>
                <a:cs typeface="Arial" panose="020B0604020202020204" pitchFamily="34" charset="0"/>
              </a:rPr>
              <a:t>«Дерево цілей»</a:t>
            </a:r>
            <a:endParaRPr lang="uk-UA" altLang="uk-UA">
              <a:solidFill>
                <a:schemeClr val="accent2"/>
              </a:solidFill>
            </a:endParaRPr>
          </a:p>
        </p:txBody>
      </p:sp>
    </p:spTree>
    <p:extLst>
      <p:ext uri="{BB962C8B-B14F-4D97-AF65-F5344CB8AC3E}">
        <p14:creationId xmlns:p14="http://schemas.microsoft.com/office/powerpoint/2010/main" val="1985244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uk-UA" sz="2400" b="1" dirty="0" smtClean="0">
                <a:solidFill>
                  <a:srgbClr val="FF0000"/>
                </a:solidFill>
              </a:rPr>
              <a:t>Програма </a:t>
            </a:r>
            <a:r>
              <a:rPr lang="uk-UA" sz="2400" b="1" dirty="0">
                <a:solidFill>
                  <a:srgbClr val="FF0000"/>
                </a:solidFill>
              </a:rPr>
              <a:t>проведення 2-денного </a:t>
            </a:r>
            <a:r>
              <a:rPr lang="uk-UA" sz="2400" b="1" dirty="0" smtClean="0">
                <a:solidFill>
                  <a:srgbClr val="FF0000"/>
                </a:solidFill>
              </a:rPr>
              <a:t>тренінгу    (1 день)</a:t>
            </a:r>
            <a:endParaRPr lang="uk-UA" sz="2400" b="1" dirty="0">
              <a:solidFill>
                <a:srgbClr val="FF0000"/>
              </a:solidFill>
            </a:endParaRPr>
          </a:p>
        </p:txBody>
      </p:sp>
      <p:sp>
        <p:nvSpPr>
          <p:cNvPr id="5" name="Straight Connector 6">
            <a:extLst>
              <a:ext uri="{FF2B5EF4-FFF2-40B4-BE49-F238E27FC236}">
                <a16:creationId xmlns:a16="http://schemas.microsoft.com/office/drawing/2014/main" xmlns=""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graphicFrame>
        <p:nvGraphicFramePr>
          <p:cNvPr id="2" name="Таблиця 1"/>
          <p:cNvGraphicFramePr>
            <a:graphicFrameLocks noGrp="1"/>
          </p:cNvGraphicFramePr>
          <p:nvPr>
            <p:extLst>
              <p:ext uri="{D42A27DB-BD31-4B8C-83A1-F6EECF244321}">
                <p14:modId xmlns:p14="http://schemas.microsoft.com/office/powerpoint/2010/main" val="2385036090"/>
              </p:ext>
            </p:extLst>
          </p:nvPr>
        </p:nvGraphicFramePr>
        <p:xfrm>
          <a:off x="395287" y="1269240"/>
          <a:ext cx="8358188" cy="5588756"/>
        </p:xfrm>
        <a:graphic>
          <a:graphicData uri="http://schemas.openxmlformats.org/drawingml/2006/table">
            <a:tbl>
              <a:tblPr firstRow="1" firstCol="1" bandRow="1">
                <a:tableStyleId>{5C22544A-7EE6-4342-B048-85BDC9FD1C3A}</a:tableStyleId>
              </a:tblPr>
              <a:tblGrid>
                <a:gridCol w="1411794">
                  <a:extLst>
                    <a:ext uri="{9D8B030D-6E8A-4147-A177-3AD203B41FA5}">
                      <a16:colId xmlns:a16="http://schemas.microsoft.com/office/drawing/2014/main" xmlns="" val="3052181539"/>
                    </a:ext>
                  </a:extLst>
                </a:gridCol>
                <a:gridCol w="4889985">
                  <a:extLst>
                    <a:ext uri="{9D8B030D-6E8A-4147-A177-3AD203B41FA5}">
                      <a16:colId xmlns:a16="http://schemas.microsoft.com/office/drawing/2014/main" xmlns="" val="872147912"/>
                    </a:ext>
                  </a:extLst>
                </a:gridCol>
                <a:gridCol w="2056409">
                  <a:extLst>
                    <a:ext uri="{9D8B030D-6E8A-4147-A177-3AD203B41FA5}">
                      <a16:colId xmlns:a16="http://schemas.microsoft.com/office/drawing/2014/main" xmlns="" val="2546135330"/>
                    </a:ext>
                  </a:extLst>
                </a:gridCol>
              </a:tblGrid>
              <a:tr h="219087">
                <a:tc>
                  <a:txBody>
                    <a:bodyPr/>
                    <a:lstStyle/>
                    <a:p>
                      <a:pPr>
                        <a:lnSpc>
                          <a:spcPct val="107000"/>
                        </a:lnSpc>
                        <a:spcAft>
                          <a:spcPts val="0"/>
                        </a:spcAft>
                      </a:pPr>
                      <a:r>
                        <a:rPr lang="ru-RU" sz="1100">
                          <a:effectLst/>
                        </a:rPr>
                        <a:t>Ч</a:t>
                      </a:r>
                      <a:r>
                        <a:rPr lang="uk-UA" sz="1100">
                          <a:effectLst/>
                        </a:rPr>
                        <a:t>ас</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Тема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Інструменти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847005871"/>
                  </a:ext>
                </a:extLst>
              </a:tr>
              <a:tr h="448318">
                <a:tc>
                  <a:txBody>
                    <a:bodyPr/>
                    <a:lstStyle/>
                    <a:p>
                      <a:pPr>
                        <a:lnSpc>
                          <a:spcPct val="107000"/>
                        </a:lnSpc>
                        <a:spcAft>
                          <a:spcPts val="0"/>
                        </a:spcAft>
                      </a:pPr>
                      <a:r>
                        <a:rPr lang="uk-UA" sz="1100" dirty="0">
                          <a:effectLst/>
                        </a:rPr>
                        <a:t>10.00-10.30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Вступ. Знайомство. Цілевказання. Правила.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Інтерактивні вправи.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749043995"/>
                  </a:ext>
                </a:extLst>
              </a:tr>
              <a:tr h="677548">
                <a:tc>
                  <a:txBody>
                    <a:bodyPr/>
                    <a:lstStyle/>
                    <a:p>
                      <a:pPr>
                        <a:lnSpc>
                          <a:spcPct val="107000"/>
                        </a:lnSpc>
                        <a:spcAft>
                          <a:spcPts val="0"/>
                        </a:spcAft>
                      </a:pPr>
                      <a:r>
                        <a:rPr lang="uk-UA" sz="1100" dirty="0">
                          <a:effectLst/>
                        </a:rPr>
                        <a:t>10.30 -11.00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Місцевий економічний розвиток сільських територій. Глосарій та  понятійний апарат. Базові підходи. Для чого це нам.</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431205164"/>
                  </a:ext>
                </a:extLst>
              </a:tr>
              <a:tr h="448318">
                <a:tc>
                  <a:txBody>
                    <a:bodyPr/>
                    <a:lstStyle/>
                    <a:p>
                      <a:pPr>
                        <a:lnSpc>
                          <a:spcPct val="107000"/>
                        </a:lnSpc>
                        <a:spcAft>
                          <a:spcPts val="0"/>
                        </a:spcAft>
                      </a:pPr>
                      <a:r>
                        <a:rPr lang="uk-UA" sz="1100">
                          <a:effectLst/>
                        </a:rPr>
                        <a:t>11.00 –11.30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Світові підходи до розвитку сільських територій. Аналіз проблем.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647045252"/>
                  </a:ext>
                </a:extLst>
              </a:tr>
              <a:tr h="219087">
                <a:tc>
                  <a:txBody>
                    <a:bodyPr/>
                    <a:lstStyle/>
                    <a:p>
                      <a:pPr>
                        <a:lnSpc>
                          <a:spcPct val="107000"/>
                        </a:lnSpc>
                        <a:spcAft>
                          <a:spcPts val="0"/>
                        </a:spcAft>
                      </a:pPr>
                      <a:r>
                        <a:rPr lang="uk-UA" sz="1100">
                          <a:effectLst/>
                        </a:rPr>
                        <a:t>11.30 –11.45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522263751"/>
                  </a:ext>
                </a:extLst>
              </a:tr>
              <a:tr h="677548">
                <a:tc>
                  <a:txBody>
                    <a:bodyPr/>
                    <a:lstStyle/>
                    <a:p>
                      <a:pPr>
                        <a:lnSpc>
                          <a:spcPct val="107000"/>
                        </a:lnSpc>
                        <a:spcAft>
                          <a:spcPts val="0"/>
                        </a:spcAft>
                      </a:pPr>
                      <a:r>
                        <a:rPr lang="uk-UA" sz="1100">
                          <a:effectLst/>
                        </a:rPr>
                        <a:t>11.45-12.30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Європейські програми розвитку сільських територій. Можливості та виклики для України. Соціальний капітал в розвитку громад.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727004477"/>
                  </a:ext>
                </a:extLst>
              </a:tr>
              <a:tr h="448318">
                <a:tc>
                  <a:txBody>
                    <a:bodyPr/>
                    <a:lstStyle/>
                    <a:p>
                      <a:pPr>
                        <a:lnSpc>
                          <a:spcPct val="107000"/>
                        </a:lnSpc>
                        <a:spcAft>
                          <a:spcPts val="0"/>
                        </a:spcAft>
                      </a:pPr>
                      <a:r>
                        <a:rPr lang="uk-UA" sz="1100">
                          <a:effectLst/>
                        </a:rPr>
                        <a:t>12.30 –13.00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Як можна розвивати громади? Приклади кращих кейсів.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239045476"/>
                  </a:ext>
                </a:extLst>
              </a:tr>
              <a:tr h="219087">
                <a:tc>
                  <a:txBody>
                    <a:bodyPr/>
                    <a:lstStyle/>
                    <a:p>
                      <a:pPr>
                        <a:lnSpc>
                          <a:spcPct val="107000"/>
                        </a:lnSpc>
                        <a:spcAft>
                          <a:spcPts val="0"/>
                        </a:spcAft>
                      </a:pPr>
                      <a:r>
                        <a:rPr lang="uk-UA" sz="1100">
                          <a:effectLst/>
                        </a:rPr>
                        <a:t>13.00 -14.00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Обід.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46851758"/>
                  </a:ext>
                </a:extLst>
              </a:tr>
              <a:tr h="219087">
                <a:tc>
                  <a:txBody>
                    <a:bodyPr/>
                    <a:lstStyle/>
                    <a:p>
                      <a:pPr>
                        <a:lnSpc>
                          <a:spcPct val="107000"/>
                        </a:lnSpc>
                        <a:spcAft>
                          <a:spcPts val="0"/>
                        </a:spcAft>
                      </a:pPr>
                      <a:r>
                        <a:rPr lang="uk-UA" sz="1100">
                          <a:effectLst/>
                        </a:rPr>
                        <a:t>14.00-14.30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Розбір кейсів. «Приміряємо жилетку».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35652983"/>
                  </a:ext>
                </a:extLst>
              </a:tr>
              <a:tr h="219087">
                <a:tc>
                  <a:txBody>
                    <a:bodyPr/>
                    <a:lstStyle/>
                    <a:p>
                      <a:pPr>
                        <a:lnSpc>
                          <a:spcPct val="107000"/>
                        </a:lnSpc>
                        <a:spcAft>
                          <a:spcPts val="0"/>
                        </a:spcAft>
                      </a:pPr>
                      <a:r>
                        <a:rPr lang="uk-UA" sz="1100">
                          <a:effectLst/>
                        </a:rPr>
                        <a:t>14.30 -15.00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Розбір кейсів. «Приміряємо жилетку».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Кейс-стаді.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55974249"/>
                  </a:ext>
                </a:extLst>
              </a:tr>
              <a:tr h="448318">
                <a:tc>
                  <a:txBody>
                    <a:bodyPr/>
                    <a:lstStyle/>
                    <a:p>
                      <a:pPr>
                        <a:lnSpc>
                          <a:spcPct val="107000"/>
                        </a:lnSpc>
                        <a:spcAft>
                          <a:spcPts val="0"/>
                        </a:spcAft>
                      </a:pPr>
                      <a:r>
                        <a:rPr lang="uk-UA" sz="1100">
                          <a:effectLst/>
                        </a:rPr>
                        <a:t>15.00- 15.30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«Мапа проблем» (Оцінка загроз, ресурсів, стейкхолдерів).</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8949176"/>
                  </a:ext>
                </a:extLst>
              </a:tr>
              <a:tr h="448318">
                <a:tc>
                  <a:txBody>
                    <a:bodyPr/>
                    <a:lstStyle/>
                    <a:p>
                      <a:pPr>
                        <a:lnSpc>
                          <a:spcPct val="107000"/>
                        </a:lnSpc>
                        <a:spcAft>
                          <a:spcPts val="0"/>
                        </a:spcAft>
                      </a:pPr>
                      <a:r>
                        <a:rPr lang="uk-UA" sz="1100">
                          <a:effectLst/>
                        </a:rPr>
                        <a:t>15.30-16.00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«Мапа навиків» (Дерево знань, традиційні навики, технології)</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2711777296"/>
                  </a:ext>
                </a:extLst>
              </a:tr>
              <a:tr h="219087">
                <a:tc>
                  <a:txBody>
                    <a:bodyPr/>
                    <a:lstStyle/>
                    <a:p>
                      <a:pPr>
                        <a:lnSpc>
                          <a:spcPct val="107000"/>
                        </a:lnSpc>
                        <a:spcAft>
                          <a:spcPts val="0"/>
                        </a:spcAft>
                      </a:pPr>
                      <a:r>
                        <a:rPr lang="uk-UA" sz="1100">
                          <a:effectLst/>
                        </a:rPr>
                        <a:t>16.00-16.15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2014433137"/>
                  </a:ext>
                </a:extLst>
              </a:tr>
              <a:tr h="677548">
                <a:tc>
                  <a:txBody>
                    <a:bodyPr/>
                    <a:lstStyle/>
                    <a:p>
                      <a:pPr>
                        <a:lnSpc>
                          <a:spcPct val="107000"/>
                        </a:lnSpc>
                        <a:spcAft>
                          <a:spcPts val="0"/>
                        </a:spcAft>
                      </a:pPr>
                      <a:r>
                        <a:rPr lang="uk-UA" sz="1100" dirty="0">
                          <a:effectLst/>
                        </a:rPr>
                        <a:t>16.15-17.00</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«Дзеркало» (Пошук місця в розвитку громади. Повторення пройденого. Домашнє завдання: Пошук сценаріїв).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Індивідуальні вправи.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450300330"/>
                  </a:ext>
                </a:extLst>
              </a:tr>
            </a:tbl>
          </a:graphicData>
        </a:graphic>
      </p:graphicFrame>
    </p:spTree>
    <p:extLst>
      <p:ext uri="{BB962C8B-B14F-4D97-AF65-F5344CB8AC3E}">
        <p14:creationId xmlns:p14="http://schemas.microsoft.com/office/powerpoint/2010/main" val="9708397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Прямоугольник 1">
            <a:extLst>
              <a:ext uri="{FF2B5EF4-FFF2-40B4-BE49-F238E27FC236}">
                <a16:creationId xmlns:a16="http://schemas.microsoft.com/office/drawing/2014/main" xmlns="" id="{F397BF73-5724-4829-91EE-461BCE9AA640}"/>
              </a:ext>
            </a:extLst>
          </p:cNvPr>
          <p:cNvSpPr>
            <a:spLocks noChangeArrowheads="1"/>
          </p:cNvSpPr>
          <p:nvPr/>
        </p:nvSpPr>
        <p:spPr bwMode="auto">
          <a:xfrm>
            <a:off x="900113" y="1341438"/>
            <a:ext cx="7559675"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2100" dirty="0" smtClean="0"/>
              <a:t>1. Аналіз соціально-економічної ситуації (стартові умови)</a:t>
            </a:r>
          </a:p>
          <a:p>
            <a:pPr eaLnBrk="1" hangingPunct="1"/>
            <a:r>
              <a:rPr lang="uk-UA" altLang="uk-UA" sz="2100" dirty="0" smtClean="0"/>
              <a:t>2. </a:t>
            </a:r>
            <a:r>
              <a:rPr lang="en-US" altLang="uk-UA" sz="2100" dirty="0" smtClean="0"/>
              <a:t>SWOT</a:t>
            </a:r>
            <a:r>
              <a:rPr lang="uk-UA" altLang="uk-UA" sz="2100" dirty="0" smtClean="0"/>
              <a:t>-аналіз </a:t>
            </a:r>
          </a:p>
          <a:p>
            <a:pPr eaLnBrk="1" hangingPunct="1"/>
            <a:r>
              <a:rPr lang="uk-UA" altLang="uk-UA" sz="2100" dirty="0" smtClean="0"/>
              <a:t>3. Розробка місії</a:t>
            </a:r>
          </a:p>
          <a:p>
            <a:pPr eaLnBrk="1" hangingPunct="1"/>
            <a:r>
              <a:rPr lang="uk-UA" altLang="uk-UA" sz="2100" dirty="0" smtClean="0"/>
              <a:t>4. Вибір стратегічних пріоритетів</a:t>
            </a:r>
          </a:p>
          <a:p>
            <a:pPr eaLnBrk="1" hangingPunct="1"/>
            <a:r>
              <a:rPr lang="uk-UA" altLang="uk-UA" sz="2100" dirty="0" smtClean="0"/>
              <a:t>5. Розробка операційних цілей і завдань (по кожному пріоритету)</a:t>
            </a:r>
          </a:p>
          <a:p>
            <a:pPr eaLnBrk="1" hangingPunct="1"/>
            <a:r>
              <a:rPr lang="uk-UA" altLang="uk-UA" sz="2100" dirty="0" smtClean="0"/>
              <a:t>6. План дій по досягненню стратегічних пріоритетів (розробка проектів)(</a:t>
            </a:r>
            <a:r>
              <a:rPr lang="uk-UA" altLang="uk-UA" sz="2100" dirty="0" err="1" smtClean="0"/>
              <a:t>фіналізація</a:t>
            </a:r>
            <a:r>
              <a:rPr lang="uk-UA" altLang="uk-UA" sz="2100" dirty="0" smtClean="0"/>
              <a:t> Стратегічного плану)</a:t>
            </a:r>
          </a:p>
          <a:p>
            <a:pPr eaLnBrk="1" hangingPunct="1"/>
            <a:r>
              <a:rPr lang="uk-UA" altLang="uk-UA" sz="2100" dirty="0" smtClean="0"/>
              <a:t>7. Операційний план впровадження Стратегічного плану розвитку</a:t>
            </a:r>
          </a:p>
          <a:p>
            <a:pPr eaLnBrk="1" hangingPunct="1"/>
            <a:r>
              <a:rPr lang="uk-UA" altLang="uk-UA" sz="2100" dirty="0" smtClean="0"/>
              <a:t>8. Проектне поле та  система управління впровадження операційного плану Стратегічного плану </a:t>
            </a:r>
          </a:p>
          <a:p>
            <a:pPr eaLnBrk="1" hangingPunct="1"/>
            <a:r>
              <a:rPr lang="uk-UA" altLang="uk-UA" sz="2100" dirty="0" smtClean="0"/>
              <a:t>9. Розробка системи показників та індикаторів</a:t>
            </a:r>
          </a:p>
          <a:p>
            <a:pPr eaLnBrk="1" hangingPunct="1"/>
            <a:r>
              <a:rPr lang="uk-UA" altLang="uk-UA" sz="2100" dirty="0" smtClean="0"/>
              <a:t>10. Організація моніторингу</a:t>
            </a:r>
            <a:endParaRPr lang="uk-UA" altLang="uk-UA" sz="2100" dirty="0"/>
          </a:p>
        </p:txBody>
      </p:sp>
      <p:sp>
        <p:nvSpPr>
          <p:cNvPr id="75779" name="Rectangle 2">
            <a:extLst>
              <a:ext uri="{FF2B5EF4-FFF2-40B4-BE49-F238E27FC236}">
                <a16:creationId xmlns:a16="http://schemas.microsoft.com/office/drawing/2014/main" xmlns="" id="{59D19C45-509B-4612-AA80-AA2632346571}"/>
              </a:ext>
            </a:extLst>
          </p:cNvPr>
          <p:cNvSpPr txBox="1">
            <a:spLocks noChangeArrowheads="1"/>
          </p:cNvSpPr>
          <p:nvPr/>
        </p:nvSpPr>
        <p:spPr bwMode="auto">
          <a:xfrm>
            <a:off x="457200" y="274638"/>
            <a:ext cx="8229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dirty="0">
                <a:solidFill>
                  <a:schemeClr val="accent2"/>
                </a:solidFill>
                <a:cs typeface="Arial" panose="020B0604020202020204" pitchFamily="34" charset="0"/>
              </a:rPr>
              <a:t>Етапи стратегічного планування громади</a:t>
            </a:r>
            <a:endParaRPr lang="ru-RU" altLang="uk-UA" b="1" dirty="0">
              <a:solidFill>
                <a:schemeClr val="accent2"/>
              </a:solidFill>
              <a:cs typeface="Arial" panose="020B0604020202020204" pitchFamily="34" charset="0"/>
            </a:endParaRPr>
          </a:p>
        </p:txBody>
      </p:sp>
      <p:sp>
        <p:nvSpPr>
          <p:cNvPr id="75780" name="Straight Connector 6">
            <a:extLst>
              <a:ext uri="{FF2B5EF4-FFF2-40B4-BE49-F238E27FC236}">
                <a16:creationId xmlns:a16="http://schemas.microsoft.com/office/drawing/2014/main" xmlns="" id="{C0F9CA6A-434B-41D1-B2A9-00318A2E29DE}"/>
              </a:ext>
            </a:extLst>
          </p:cNvPr>
          <p:cNvSpPr>
            <a:spLocks noChangeShapeType="1"/>
          </p:cNvSpPr>
          <p:nvPr/>
        </p:nvSpPr>
        <p:spPr bwMode="auto">
          <a:xfrm>
            <a:off x="395288" y="844550"/>
            <a:ext cx="8358187" cy="1588"/>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0021359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98881023-FE91-477D-91D7-DD2AEC08565D}"/>
              </a:ext>
            </a:extLst>
          </p:cNvPr>
          <p:cNvSpPr txBox="1">
            <a:spLocks noChangeArrowheads="1"/>
          </p:cNvSpPr>
          <p:nvPr/>
        </p:nvSpPr>
        <p:spPr bwMode="auto">
          <a:xfrm>
            <a:off x="457200" y="355600"/>
            <a:ext cx="8686800" cy="577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defTabSz="-13873163" eaLnBrk="0" hangingPunct="0">
              <a:defRPr sz="2400">
                <a:solidFill>
                  <a:schemeClr val="tx1"/>
                </a:solidFill>
                <a:latin typeface="Arial" panose="020B0604020202020204" pitchFamily="34" charset="0"/>
              </a:defRPr>
            </a:lvl1pPr>
            <a:lvl2pPr marL="742950" indent="-285750" defTabSz="-13873163" eaLnBrk="0" hangingPunct="0">
              <a:defRPr sz="2400">
                <a:solidFill>
                  <a:schemeClr val="tx1"/>
                </a:solidFill>
                <a:latin typeface="Arial" panose="020B0604020202020204" pitchFamily="34" charset="0"/>
              </a:defRPr>
            </a:lvl2pPr>
            <a:lvl3pPr marL="1143000" indent="-228600" defTabSz="-13873163" eaLnBrk="0" hangingPunct="0">
              <a:defRPr sz="2400">
                <a:solidFill>
                  <a:schemeClr val="tx1"/>
                </a:solidFill>
                <a:latin typeface="Arial" panose="020B0604020202020204" pitchFamily="34" charset="0"/>
              </a:defRPr>
            </a:lvl3pPr>
            <a:lvl4pPr marL="1600200" indent="-228600" defTabSz="-13873163" eaLnBrk="0" hangingPunct="0">
              <a:defRPr sz="2400">
                <a:solidFill>
                  <a:schemeClr val="tx1"/>
                </a:solidFill>
                <a:latin typeface="Arial" panose="020B0604020202020204" pitchFamily="34" charset="0"/>
              </a:defRPr>
            </a:lvl4pPr>
            <a:lvl5pPr marL="2057400" indent="-228600" defTabSz="-13873163" eaLnBrk="0" hangingPunct="0">
              <a:defRPr sz="2400">
                <a:solidFill>
                  <a:schemeClr val="tx1"/>
                </a:solidFill>
                <a:latin typeface="Arial" panose="020B0604020202020204" pitchFamily="34" charset="0"/>
              </a:defRPr>
            </a:lvl5pPr>
            <a:lvl6pPr marL="2514600" indent="-228600" defTabSz="-138731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138731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138731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13873163" eaLnBrk="0" fontAlgn="base" hangingPunct="0">
              <a:spcBef>
                <a:spcPct val="0"/>
              </a:spcBef>
              <a:spcAft>
                <a:spcPct val="0"/>
              </a:spcAft>
              <a:defRPr sz="2400">
                <a:solidFill>
                  <a:schemeClr val="tx1"/>
                </a:solidFill>
                <a:latin typeface="Arial" panose="020B0604020202020204" pitchFamily="34" charset="0"/>
              </a:defRPr>
            </a:lvl9pPr>
          </a:lstStyle>
          <a:p>
            <a:pPr>
              <a:buClr>
                <a:schemeClr val="accent1"/>
              </a:buClr>
              <a:buSzPct val="75000"/>
            </a:pPr>
            <a:r>
              <a:rPr lang="uk-UA" altLang="uk-UA">
                <a:cs typeface="Arial" panose="020B0604020202020204" pitchFamily="34" charset="0"/>
              </a:rPr>
              <a:t>Що є планування</a:t>
            </a:r>
            <a:r>
              <a:rPr lang="sl-SI" altLang="uk-UA">
                <a:cs typeface="Arial" panose="020B0604020202020204" pitchFamily="34" charset="0"/>
              </a:rPr>
              <a:t>?</a:t>
            </a:r>
          </a:p>
          <a:p>
            <a:pPr>
              <a:buClr>
                <a:schemeClr val="accent1"/>
              </a:buClr>
              <a:buSzPct val="75000"/>
            </a:pPr>
            <a:r>
              <a:rPr lang="uk-UA" altLang="uk-UA">
                <a:cs typeface="Arial" panose="020B0604020202020204" pitchFamily="34" charset="0"/>
              </a:rPr>
              <a:t>Це</a:t>
            </a:r>
            <a:r>
              <a:rPr lang="en-US" altLang="uk-UA">
                <a:cs typeface="Arial" panose="020B0604020202020204" pitchFamily="34" charset="0"/>
              </a:rPr>
              <a:t> </a:t>
            </a:r>
            <a:r>
              <a:rPr lang="uk-UA" altLang="uk-UA">
                <a:cs typeface="Arial" panose="020B0604020202020204" pitchFamily="34" charset="0"/>
              </a:rPr>
              <a:t>визначення</a:t>
            </a:r>
            <a:r>
              <a:rPr lang="sl-SI" altLang="uk-UA">
                <a:cs typeface="Arial" panose="020B0604020202020204" pitchFamily="34" charset="0"/>
              </a:rPr>
              <a:t>:</a:t>
            </a:r>
            <a:endParaRPr lang="en-US" altLang="uk-UA">
              <a:cs typeface="Arial" panose="020B0604020202020204" pitchFamily="34" charset="0"/>
            </a:endParaRPr>
          </a:p>
          <a:p>
            <a:pPr>
              <a:buClr>
                <a:schemeClr val="accent1"/>
              </a:buClr>
              <a:buSzPct val="75000"/>
              <a:buFont typeface="Wingdings 3" panose="05040102010807070707" pitchFamily="18" charset="2"/>
              <a:buChar char=""/>
            </a:pPr>
            <a:endParaRPr lang="en-US" altLang="uk-UA">
              <a:cs typeface="Arial" panose="020B0604020202020204" pitchFamily="34" charset="0"/>
            </a:endParaRPr>
          </a:p>
        </p:txBody>
      </p:sp>
      <p:sp>
        <p:nvSpPr>
          <p:cNvPr id="5" name="Rectangle 3">
            <a:extLst>
              <a:ext uri="{FF2B5EF4-FFF2-40B4-BE49-F238E27FC236}">
                <a16:creationId xmlns:a16="http://schemas.microsoft.com/office/drawing/2014/main" xmlns="" id="{0342725A-2EE3-439F-B882-B6B65937B21D}"/>
              </a:ext>
            </a:extLst>
          </p:cNvPr>
          <p:cNvSpPr>
            <a:spLocks noChangeArrowheads="1"/>
          </p:cNvSpPr>
          <p:nvPr/>
        </p:nvSpPr>
        <p:spPr bwMode="auto">
          <a:xfrm>
            <a:off x="241300" y="5791200"/>
            <a:ext cx="2260600" cy="4699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2000" b="1">
                <a:solidFill>
                  <a:srgbClr val="FFFFFF"/>
                </a:solidFill>
                <a:cs typeface="Arial" panose="020B0604020202020204" pitchFamily="34" charset="0"/>
              </a:rPr>
              <a:t>Де ми Є</a:t>
            </a:r>
            <a:endParaRPr lang="en-GB" altLang="uk-UA" sz="2000" b="1">
              <a:solidFill>
                <a:srgbClr val="FFFFFF"/>
              </a:solidFill>
              <a:cs typeface="Arial" panose="020B0604020202020204" pitchFamily="34" charset="0"/>
            </a:endParaRPr>
          </a:p>
        </p:txBody>
      </p:sp>
      <p:sp>
        <p:nvSpPr>
          <p:cNvPr id="6" name="Rectangle 4">
            <a:extLst>
              <a:ext uri="{FF2B5EF4-FFF2-40B4-BE49-F238E27FC236}">
                <a16:creationId xmlns:a16="http://schemas.microsoft.com/office/drawing/2014/main" xmlns="" id="{931470F1-87A5-42E6-A8C5-76A117026D94}"/>
              </a:ext>
            </a:extLst>
          </p:cNvPr>
          <p:cNvSpPr>
            <a:spLocks noChangeArrowheads="1"/>
          </p:cNvSpPr>
          <p:nvPr/>
        </p:nvSpPr>
        <p:spPr bwMode="auto">
          <a:xfrm>
            <a:off x="5651500" y="660400"/>
            <a:ext cx="3327400" cy="4699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b="1">
                <a:solidFill>
                  <a:srgbClr val="FFFFFF"/>
                </a:solidFill>
                <a:cs typeface="Arial" panose="020B0604020202020204" pitchFamily="34" charset="0"/>
              </a:rPr>
              <a:t>Де ми ХОЧЕМО бути</a:t>
            </a:r>
            <a:endParaRPr lang="en-GB" altLang="uk-UA" b="1">
              <a:solidFill>
                <a:srgbClr val="FFFFFF"/>
              </a:solidFill>
              <a:cs typeface="Arial" panose="020B0604020202020204" pitchFamily="34" charset="0"/>
            </a:endParaRPr>
          </a:p>
        </p:txBody>
      </p:sp>
      <p:sp>
        <p:nvSpPr>
          <p:cNvPr id="7" name="Line 5">
            <a:extLst>
              <a:ext uri="{FF2B5EF4-FFF2-40B4-BE49-F238E27FC236}">
                <a16:creationId xmlns:a16="http://schemas.microsoft.com/office/drawing/2014/main" xmlns="" id="{3D7088CE-EA9C-475F-8E66-F6EB590C9EDA}"/>
              </a:ext>
            </a:extLst>
          </p:cNvPr>
          <p:cNvSpPr>
            <a:spLocks noChangeShapeType="1"/>
          </p:cNvSpPr>
          <p:nvPr/>
        </p:nvSpPr>
        <p:spPr bwMode="auto">
          <a:xfrm flipV="1">
            <a:off x="2489200" y="1168400"/>
            <a:ext cx="3556000" cy="4622800"/>
          </a:xfrm>
          <a:prstGeom prst="line">
            <a:avLst/>
          </a:prstGeom>
          <a:noFill/>
          <a:ln w="762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8" name="Line 7">
            <a:extLst>
              <a:ext uri="{FF2B5EF4-FFF2-40B4-BE49-F238E27FC236}">
                <a16:creationId xmlns:a16="http://schemas.microsoft.com/office/drawing/2014/main" xmlns="" id="{CC3B8321-C739-4DB8-BC3E-5F99C0E21683}"/>
              </a:ext>
            </a:extLst>
          </p:cNvPr>
          <p:cNvSpPr>
            <a:spLocks noChangeShapeType="1"/>
          </p:cNvSpPr>
          <p:nvPr/>
        </p:nvSpPr>
        <p:spPr bwMode="auto">
          <a:xfrm flipH="1">
            <a:off x="3149600" y="4927600"/>
            <a:ext cx="12700" cy="8255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9" name="Line 8">
            <a:extLst>
              <a:ext uri="{FF2B5EF4-FFF2-40B4-BE49-F238E27FC236}">
                <a16:creationId xmlns:a16="http://schemas.microsoft.com/office/drawing/2014/main" xmlns="" id="{64A110E7-D496-4390-A756-A617E4455B95}"/>
              </a:ext>
            </a:extLst>
          </p:cNvPr>
          <p:cNvSpPr>
            <a:spLocks noChangeShapeType="1"/>
          </p:cNvSpPr>
          <p:nvPr/>
        </p:nvSpPr>
        <p:spPr bwMode="auto">
          <a:xfrm>
            <a:off x="4673600" y="2959100"/>
            <a:ext cx="38100" cy="28321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10" name="Rectangle 10">
            <a:extLst>
              <a:ext uri="{FF2B5EF4-FFF2-40B4-BE49-F238E27FC236}">
                <a16:creationId xmlns:a16="http://schemas.microsoft.com/office/drawing/2014/main" xmlns="" id="{4E59739E-4146-4351-A575-B950E9182670}"/>
              </a:ext>
            </a:extLst>
          </p:cNvPr>
          <p:cNvSpPr>
            <a:spLocks noChangeArrowheads="1"/>
          </p:cNvSpPr>
          <p:nvPr/>
        </p:nvSpPr>
        <p:spPr bwMode="auto">
          <a:xfrm>
            <a:off x="3009900" y="5943600"/>
            <a:ext cx="4559300" cy="4699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2000">
                <a:cs typeface="Arial" panose="020B0604020202020204" pitchFamily="34" charset="0"/>
              </a:rPr>
              <a:t>Якими ресурсами і спроможностями</a:t>
            </a:r>
            <a:endParaRPr lang="en-GB" altLang="uk-UA" sz="2000">
              <a:cs typeface="Arial" panose="020B0604020202020204" pitchFamily="34" charset="0"/>
            </a:endParaRPr>
          </a:p>
        </p:txBody>
      </p:sp>
      <p:sp>
        <p:nvSpPr>
          <p:cNvPr id="11" name="Line 11">
            <a:extLst>
              <a:ext uri="{FF2B5EF4-FFF2-40B4-BE49-F238E27FC236}">
                <a16:creationId xmlns:a16="http://schemas.microsoft.com/office/drawing/2014/main" xmlns="" id="{BE8CD65F-A2E0-446A-9356-7CC1B82D1A58}"/>
              </a:ext>
            </a:extLst>
          </p:cNvPr>
          <p:cNvSpPr>
            <a:spLocks noChangeShapeType="1"/>
          </p:cNvSpPr>
          <p:nvPr/>
        </p:nvSpPr>
        <p:spPr bwMode="auto">
          <a:xfrm flipH="1" flipV="1">
            <a:off x="2476500" y="1435100"/>
            <a:ext cx="12700" cy="4330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12" name="Line 12">
            <a:extLst>
              <a:ext uri="{FF2B5EF4-FFF2-40B4-BE49-F238E27FC236}">
                <a16:creationId xmlns:a16="http://schemas.microsoft.com/office/drawing/2014/main" xmlns="" id="{04E5C936-47FA-4FE0-BE8B-9EF8F2440BC7}"/>
              </a:ext>
            </a:extLst>
          </p:cNvPr>
          <p:cNvSpPr>
            <a:spLocks noChangeShapeType="1"/>
          </p:cNvSpPr>
          <p:nvPr/>
        </p:nvSpPr>
        <p:spPr bwMode="auto">
          <a:xfrm>
            <a:off x="2514600" y="5778500"/>
            <a:ext cx="5130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63" name="Line 13">
            <a:extLst>
              <a:ext uri="{FF2B5EF4-FFF2-40B4-BE49-F238E27FC236}">
                <a16:creationId xmlns:a16="http://schemas.microsoft.com/office/drawing/2014/main" xmlns="" id="{6CA65BDD-E73A-4798-9219-C91E76BA6844}"/>
              </a:ext>
            </a:extLst>
          </p:cNvPr>
          <p:cNvSpPr>
            <a:spLocks noChangeShapeType="1"/>
          </p:cNvSpPr>
          <p:nvPr/>
        </p:nvSpPr>
        <p:spPr bwMode="auto">
          <a:xfrm>
            <a:off x="2413000" y="49657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64" name="Line 14">
            <a:extLst>
              <a:ext uri="{FF2B5EF4-FFF2-40B4-BE49-F238E27FC236}">
                <a16:creationId xmlns:a16="http://schemas.microsoft.com/office/drawing/2014/main" xmlns="" id="{A3B50AD8-B5BB-4217-B0DE-B74EAB0DFE7E}"/>
              </a:ext>
            </a:extLst>
          </p:cNvPr>
          <p:cNvSpPr>
            <a:spLocks noChangeShapeType="1"/>
          </p:cNvSpPr>
          <p:nvPr/>
        </p:nvSpPr>
        <p:spPr bwMode="auto">
          <a:xfrm>
            <a:off x="2413000" y="42545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65" name="Line 15">
            <a:extLst>
              <a:ext uri="{FF2B5EF4-FFF2-40B4-BE49-F238E27FC236}">
                <a16:creationId xmlns:a16="http://schemas.microsoft.com/office/drawing/2014/main" xmlns="" id="{FE944965-C5E1-4FE6-95C1-093310F36A4C}"/>
              </a:ext>
            </a:extLst>
          </p:cNvPr>
          <p:cNvSpPr>
            <a:spLocks noChangeShapeType="1"/>
          </p:cNvSpPr>
          <p:nvPr/>
        </p:nvSpPr>
        <p:spPr bwMode="auto">
          <a:xfrm>
            <a:off x="2400300" y="36068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66" name="Line 16">
            <a:extLst>
              <a:ext uri="{FF2B5EF4-FFF2-40B4-BE49-F238E27FC236}">
                <a16:creationId xmlns:a16="http://schemas.microsoft.com/office/drawing/2014/main" xmlns="" id="{BA11EEBF-FDE3-4DDD-A6E0-9308A8C6EF59}"/>
              </a:ext>
            </a:extLst>
          </p:cNvPr>
          <p:cNvSpPr>
            <a:spLocks noChangeShapeType="1"/>
          </p:cNvSpPr>
          <p:nvPr/>
        </p:nvSpPr>
        <p:spPr bwMode="auto">
          <a:xfrm>
            <a:off x="2387600" y="29845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67" name="Line 17">
            <a:extLst>
              <a:ext uri="{FF2B5EF4-FFF2-40B4-BE49-F238E27FC236}">
                <a16:creationId xmlns:a16="http://schemas.microsoft.com/office/drawing/2014/main" xmlns="" id="{93AA7BA9-3298-467D-B06C-05C6EEF61C0D}"/>
              </a:ext>
            </a:extLst>
          </p:cNvPr>
          <p:cNvSpPr>
            <a:spLocks noChangeShapeType="1"/>
          </p:cNvSpPr>
          <p:nvPr/>
        </p:nvSpPr>
        <p:spPr bwMode="auto">
          <a:xfrm>
            <a:off x="2374900" y="24003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18" name="Text Box 18">
            <a:extLst>
              <a:ext uri="{FF2B5EF4-FFF2-40B4-BE49-F238E27FC236}">
                <a16:creationId xmlns:a16="http://schemas.microsoft.com/office/drawing/2014/main" xmlns="" id="{8AFED534-44F5-44D3-951E-3D42515446FC}"/>
              </a:ext>
            </a:extLst>
          </p:cNvPr>
          <p:cNvSpPr txBox="1">
            <a:spLocks noChangeArrowheads="1"/>
          </p:cNvSpPr>
          <p:nvPr/>
        </p:nvSpPr>
        <p:spPr bwMode="auto">
          <a:xfrm>
            <a:off x="1736725" y="48514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sl-SI" altLang="uk-UA" sz="1200">
                <a:cs typeface="Arial" panose="020B0604020202020204" pitchFamily="34" charset="0"/>
              </a:rPr>
              <a:t>201</a:t>
            </a:r>
            <a:r>
              <a:rPr lang="uk-UA" altLang="uk-UA" sz="1200">
                <a:cs typeface="Arial" panose="020B0604020202020204" pitchFamily="34" charset="0"/>
              </a:rPr>
              <a:t>2</a:t>
            </a:r>
            <a:endParaRPr lang="en-GB" altLang="uk-UA" sz="1200">
              <a:cs typeface="Arial" panose="020B0604020202020204" pitchFamily="34" charset="0"/>
            </a:endParaRPr>
          </a:p>
        </p:txBody>
      </p:sp>
      <p:sp>
        <p:nvSpPr>
          <p:cNvPr id="19" name="Text Box 19">
            <a:extLst>
              <a:ext uri="{FF2B5EF4-FFF2-40B4-BE49-F238E27FC236}">
                <a16:creationId xmlns:a16="http://schemas.microsoft.com/office/drawing/2014/main" xmlns="" id="{2CAD0FA1-4E1F-4239-A2A1-80133A12A0BB}"/>
              </a:ext>
            </a:extLst>
          </p:cNvPr>
          <p:cNvSpPr txBox="1">
            <a:spLocks noChangeArrowheads="1"/>
          </p:cNvSpPr>
          <p:nvPr/>
        </p:nvSpPr>
        <p:spPr bwMode="auto">
          <a:xfrm>
            <a:off x="1698625" y="40894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uk-UA" altLang="uk-UA" sz="1200">
                <a:cs typeface="Arial" panose="020B0604020202020204" pitchFamily="34" charset="0"/>
              </a:rPr>
              <a:t>2013</a:t>
            </a:r>
            <a:endParaRPr lang="en-GB" altLang="uk-UA" sz="1200">
              <a:cs typeface="Arial" panose="020B0604020202020204" pitchFamily="34" charset="0"/>
            </a:endParaRPr>
          </a:p>
        </p:txBody>
      </p:sp>
      <p:sp>
        <p:nvSpPr>
          <p:cNvPr id="20" name="Text Box 20">
            <a:extLst>
              <a:ext uri="{FF2B5EF4-FFF2-40B4-BE49-F238E27FC236}">
                <a16:creationId xmlns:a16="http://schemas.microsoft.com/office/drawing/2014/main" xmlns="" id="{ED5547B0-A74A-47CE-8C12-EB8569C197D1}"/>
              </a:ext>
            </a:extLst>
          </p:cNvPr>
          <p:cNvSpPr txBox="1">
            <a:spLocks noChangeArrowheads="1"/>
          </p:cNvSpPr>
          <p:nvPr/>
        </p:nvSpPr>
        <p:spPr bwMode="auto">
          <a:xfrm>
            <a:off x="1711325" y="34544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sl-SI" altLang="uk-UA" sz="1200">
                <a:cs typeface="Arial" panose="020B0604020202020204" pitchFamily="34" charset="0"/>
              </a:rPr>
              <a:t>20</a:t>
            </a:r>
            <a:r>
              <a:rPr lang="uk-UA" altLang="uk-UA" sz="1200">
                <a:cs typeface="Arial" panose="020B0604020202020204" pitchFamily="34" charset="0"/>
              </a:rPr>
              <a:t>14</a:t>
            </a:r>
            <a:endParaRPr lang="en-GB" altLang="uk-UA" sz="1200">
              <a:cs typeface="Arial" panose="020B0604020202020204" pitchFamily="34" charset="0"/>
            </a:endParaRPr>
          </a:p>
        </p:txBody>
      </p:sp>
      <p:sp>
        <p:nvSpPr>
          <p:cNvPr id="21" name="Text Box 21">
            <a:extLst>
              <a:ext uri="{FF2B5EF4-FFF2-40B4-BE49-F238E27FC236}">
                <a16:creationId xmlns:a16="http://schemas.microsoft.com/office/drawing/2014/main" xmlns="" id="{AA8094AE-376F-486C-A1D3-CCFF6CC94E63}"/>
              </a:ext>
            </a:extLst>
          </p:cNvPr>
          <p:cNvSpPr txBox="1">
            <a:spLocks noChangeArrowheads="1"/>
          </p:cNvSpPr>
          <p:nvPr/>
        </p:nvSpPr>
        <p:spPr bwMode="auto">
          <a:xfrm>
            <a:off x="1711325" y="28194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sl-SI" altLang="uk-UA" sz="1200">
                <a:cs typeface="Arial" panose="020B0604020202020204" pitchFamily="34" charset="0"/>
              </a:rPr>
              <a:t>201</a:t>
            </a:r>
            <a:r>
              <a:rPr lang="uk-UA" altLang="uk-UA" sz="1200">
                <a:cs typeface="Arial" panose="020B0604020202020204" pitchFamily="34" charset="0"/>
              </a:rPr>
              <a:t>5</a:t>
            </a:r>
            <a:endParaRPr lang="en-GB" altLang="uk-UA" sz="1200">
              <a:cs typeface="Arial" panose="020B0604020202020204" pitchFamily="34" charset="0"/>
            </a:endParaRPr>
          </a:p>
        </p:txBody>
      </p:sp>
      <p:sp>
        <p:nvSpPr>
          <p:cNvPr id="22" name="Text Box 22">
            <a:extLst>
              <a:ext uri="{FF2B5EF4-FFF2-40B4-BE49-F238E27FC236}">
                <a16:creationId xmlns:a16="http://schemas.microsoft.com/office/drawing/2014/main" xmlns="" id="{E648333F-4D86-4C00-8F01-ED2A31D60416}"/>
              </a:ext>
            </a:extLst>
          </p:cNvPr>
          <p:cNvSpPr txBox="1">
            <a:spLocks noChangeArrowheads="1"/>
          </p:cNvSpPr>
          <p:nvPr/>
        </p:nvSpPr>
        <p:spPr bwMode="auto">
          <a:xfrm>
            <a:off x="1711325" y="22606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sl-SI" altLang="uk-UA" sz="1200">
                <a:cs typeface="Arial" panose="020B0604020202020204" pitchFamily="34" charset="0"/>
              </a:rPr>
              <a:t>201</a:t>
            </a:r>
            <a:r>
              <a:rPr lang="uk-UA" altLang="uk-UA" sz="1200">
                <a:cs typeface="Arial" panose="020B0604020202020204" pitchFamily="34" charset="0"/>
              </a:rPr>
              <a:t>6</a:t>
            </a:r>
            <a:endParaRPr lang="en-GB" altLang="uk-UA" sz="1200">
              <a:cs typeface="Arial" panose="020B0604020202020204" pitchFamily="34" charset="0"/>
            </a:endParaRPr>
          </a:p>
        </p:txBody>
      </p:sp>
      <p:sp>
        <p:nvSpPr>
          <p:cNvPr id="23" name="Text Box 23">
            <a:extLst>
              <a:ext uri="{FF2B5EF4-FFF2-40B4-BE49-F238E27FC236}">
                <a16:creationId xmlns:a16="http://schemas.microsoft.com/office/drawing/2014/main" xmlns="" id="{DC74371C-925E-47FD-979B-8414FDD63414}"/>
              </a:ext>
            </a:extLst>
          </p:cNvPr>
          <p:cNvSpPr txBox="1">
            <a:spLocks noChangeArrowheads="1"/>
          </p:cNvSpPr>
          <p:nvPr/>
        </p:nvSpPr>
        <p:spPr bwMode="auto">
          <a:xfrm>
            <a:off x="1724025" y="1663700"/>
            <a:ext cx="5238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sl-SI" altLang="uk-UA" sz="1200">
                <a:cs typeface="Arial" panose="020B0604020202020204" pitchFamily="34" charset="0"/>
              </a:rPr>
              <a:t>201</a:t>
            </a:r>
            <a:r>
              <a:rPr lang="uk-UA" altLang="uk-UA" sz="1200">
                <a:cs typeface="Arial" panose="020B0604020202020204" pitchFamily="34" charset="0"/>
              </a:rPr>
              <a:t>5</a:t>
            </a:r>
            <a:endParaRPr lang="en-GB" altLang="uk-UA" sz="1200">
              <a:cs typeface="Arial" panose="020B0604020202020204" pitchFamily="34" charset="0"/>
            </a:endParaRPr>
          </a:p>
        </p:txBody>
      </p:sp>
      <p:sp>
        <p:nvSpPr>
          <p:cNvPr id="24" name="Line 24">
            <a:extLst>
              <a:ext uri="{FF2B5EF4-FFF2-40B4-BE49-F238E27FC236}">
                <a16:creationId xmlns:a16="http://schemas.microsoft.com/office/drawing/2014/main" xmlns="" id="{3DA4044A-E5F9-4FC5-A974-F33B32579C04}"/>
              </a:ext>
            </a:extLst>
          </p:cNvPr>
          <p:cNvSpPr>
            <a:spLocks noChangeShapeType="1"/>
          </p:cNvSpPr>
          <p:nvPr/>
        </p:nvSpPr>
        <p:spPr bwMode="auto">
          <a:xfrm>
            <a:off x="5600700" y="1752600"/>
            <a:ext cx="101600" cy="40386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25" name="Rectangle 25">
            <a:extLst>
              <a:ext uri="{FF2B5EF4-FFF2-40B4-BE49-F238E27FC236}">
                <a16:creationId xmlns:a16="http://schemas.microsoft.com/office/drawing/2014/main" xmlns="" id="{9D00D4AE-47D0-429B-89D2-5B1B93EAEB66}"/>
              </a:ext>
            </a:extLst>
          </p:cNvPr>
          <p:cNvSpPr>
            <a:spLocks noChangeArrowheads="1"/>
          </p:cNvSpPr>
          <p:nvPr/>
        </p:nvSpPr>
        <p:spPr bwMode="auto">
          <a:xfrm rot="-5400000">
            <a:off x="-203200" y="3200400"/>
            <a:ext cx="2425700" cy="431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2000">
                <a:cs typeface="Arial" panose="020B0604020202020204" pitchFamily="34" charset="0"/>
              </a:rPr>
              <a:t>В часі</a:t>
            </a:r>
            <a:endParaRPr lang="en-GB" altLang="uk-UA" sz="2000">
              <a:cs typeface="Arial" panose="020B0604020202020204" pitchFamily="34" charset="0"/>
            </a:endParaRPr>
          </a:p>
        </p:txBody>
      </p:sp>
      <p:sp>
        <p:nvSpPr>
          <p:cNvPr id="26" name="Line 26">
            <a:extLst>
              <a:ext uri="{FF2B5EF4-FFF2-40B4-BE49-F238E27FC236}">
                <a16:creationId xmlns:a16="http://schemas.microsoft.com/office/drawing/2014/main" xmlns="" id="{8498AF77-E885-4632-A00A-D831EC2B7B66}"/>
              </a:ext>
            </a:extLst>
          </p:cNvPr>
          <p:cNvSpPr>
            <a:spLocks noChangeShapeType="1"/>
          </p:cNvSpPr>
          <p:nvPr/>
        </p:nvSpPr>
        <p:spPr bwMode="auto">
          <a:xfrm flipV="1">
            <a:off x="2476500" y="4229100"/>
            <a:ext cx="1193800" cy="25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27" name="Line 27">
            <a:extLst>
              <a:ext uri="{FF2B5EF4-FFF2-40B4-BE49-F238E27FC236}">
                <a16:creationId xmlns:a16="http://schemas.microsoft.com/office/drawing/2014/main" xmlns="" id="{ED20AB2B-DD21-4889-9295-FF5BC7DE8457}"/>
              </a:ext>
            </a:extLst>
          </p:cNvPr>
          <p:cNvSpPr>
            <a:spLocks noChangeShapeType="1"/>
          </p:cNvSpPr>
          <p:nvPr/>
        </p:nvSpPr>
        <p:spPr bwMode="auto">
          <a:xfrm flipV="1">
            <a:off x="2476500" y="4940300"/>
            <a:ext cx="698500" cy="25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28" name="Line 28">
            <a:extLst>
              <a:ext uri="{FF2B5EF4-FFF2-40B4-BE49-F238E27FC236}">
                <a16:creationId xmlns:a16="http://schemas.microsoft.com/office/drawing/2014/main" xmlns="" id="{809D5692-9E52-4332-83EA-3061E8580C66}"/>
              </a:ext>
            </a:extLst>
          </p:cNvPr>
          <p:cNvSpPr>
            <a:spLocks noChangeShapeType="1"/>
          </p:cNvSpPr>
          <p:nvPr/>
        </p:nvSpPr>
        <p:spPr bwMode="auto">
          <a:xfrm>
            <a:off x="3733800" y="4229100"/>
            <a:ext cx="12700" cy="15494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29" name="Line 29">
            <a:extLst>
              <a:ext uri="{FF2B5EF4-FFF2-40B4-BE49-F238E27FC236}">
                <a16:creationId xmlns:a16="http://schemas.microsoft.com/office/drawing/2014/main" xmlns="" id="{D67CBCE3-CA14-4B72-B968-9767DC558680}"/>
              </a:ext>
            </a:extLst>
          </p:cNvPr>
          <p:cNvSpPr>
            <a:spLocks noChangeShapeType="1"/>
          </p:cNvSpPr>
          <p:nvPr/>
        </p:nvSpPr>
        <p:spPr bwMode="auto">
          <a:xfrm flipV="1">
            <a:off x="2489200" y="3606800"/>
            <a:ext cx="17145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0" name="Line 30">
            <a:extLst>
              <a:ext uri="{FF2B5EF4-FFF2-40B4-BE49-F238E27FC236}">
                <a16:creationId xmlns:a16="http://schemas.microsoft.com/office/drawing/2014/main" xmlns="" id="{1D3AF5C6-0462-49C4-852E-5F5E9EC35E7C}"/>
              </a:ext>
            </a:extLst>
          </p:cNvPr>
          <p:cNvSpPr>
            <a:spLocks noChangeShapeType="1"/>
          </p:cNvSpPr>
          <p:nvPr/>
        </p:nvSpPr>
        <p:spPr bwMode="auto">
          <a:xfrm>
            <a:off x="4216400" y="3556000"/>
            <a:ext cx="25400" cy="21844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1" name="Line 31">
            <a:extLst>
              <a:ext uri="{FF2B5EF4-FFF2-40B4-BE49-F238E27FC236}">
                <a16:creationId xmlns:a16="http://schemas.microsoft.com/office/drawing/2014/main" xmlns="" id="{10FC3565-CDF2-42FB-8752-3B474D1A4FE8}"/>
              </a:ext>
            </a:extLst>
          </p:cNvPr>
          <p:cNvSpPr>
            <a:spLocks noChangeShapeType="1"/>
          </p:cNvSpPr>
          <p:nvPr/>
        </p:nvSpPr>
        <p:spPr bwMode="auto">
          <a:xfrm flipV="1">
            <a:off x="2501900" y="2971800"/>
            <a:ext cx="2209800" cy="127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74782" name="Line 32">
            <a:extLst>
              <a:ext uri="{FF2B5EF4-FFF2-40B4-BE49-F238E27FC236}">
                <a16:creationId xmlns:a16="http://schemas.microsoft.com/office/drawing/2014/main" xmlns="" id="{474E0BAA-0786-43BE-888C-D71931D2F0DA}"/>
              </a:ext>
            </a:extLst>
          </p:cNvPr>
          <p:cNvSpPr>
            <a:spLocks noChangeShapeType="1"/>
          </p:cNvSpPr>
          <p:nvPr/>
        </p:nvSpPr>
        <p:spPr bwMode="auto">
          <a:xfrm>
            <a:off x="2400300" y="1790700"/>
            <a:ext cx="88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3" name="Line 33">
            <a:extLst>
              <a:ext uri="{FF2B5EF4-FFF2-40B4-BE49-F238E27FC236}">
                <a16:creationId xmlns:a16="http://schemas.microsoft.com/office/drawing/2014/main" xmlns="" id="{848C455A-04F2-4853-9983-B2D2074AEA15}"/>
              </a:ext>
            </a:extLst>
          </p:cNvPr>
          <p:cNvSpPr>
            <a:spLocks noChangeShapeType="1"/>
          </p:cNvSpPr>
          <p:nvPr/>
        </p:nvSpPr>
        <p:spPr bwMode="auto">
          <a:xfrm>
            <a:off x="2476500" y="2374900"/>
            <a:ext cx="2616200" cy="2540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4" name="Line 34">
            <a:extLst>
              <a:ext uri="{FF2B5EF4-FFF2-40B4-BE49-F238E27FC236}">
                <a16:creationId xmlns:a16="http://schemas.microsoft.com/office/drawing/2014/main" xmlns="" id="{F2C5DF76-BB70-48C2-8D8F-A080F4A83AC5}"/>
              </a:ext>
            </a:extLst>
          </p:cNvPr>
          <p:cNvSpPr>
            <a:spLocks noChangeShapeType="1"/>
          </p:cNvSpPr>
          <p:nvPr/>
        </p:nvSpPr>
        <p:spPr bwMode="auto">
          <a:xfrm>
            <a:off x="5080000" y="2336800"/>
            <a:ext cx="50800" cy="34036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5" name="Line 35">
            <a:extLst>
              <a:ext uri="{FF2B5EF4-FFF2-40B4-BE49-F238E27FC236}">
                <a16:creationId xmlns:a16="http://schemas.microsoft.com/office/drawing/2014/main" xmlns="" id="{F2C7A5DD-782E-4229-97FF-A2E579D0C39A}"/>
              </a:ext>
            </a:extLst>
          </p:cNvPr>
          <p:cNvSpPr>
            <a:spLocks noChangeShapeType="1"/>
          </p:cNvSpPr>
          <p:nvPr/>
        </p:nvSpPr>
        <p:spPr bwMode="auto">
          <a:xfrm flipV="1">
            <a:off x="2501900" y="1765300"/>
            <a:ext cx="3149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uk-UA"/>
          </a:p>
        </p:txBody>
      </p:sp>
      <p:sp>
        <p:nvSpPr>
          <p:cNvPr id="36" name="Rectangle 36">
            <a:extLst>
              <a:ext uri="{FF2B5EF4-FFF2-40B4-BE49-F238E27FC236}">
                <a16:creationId xmlns:a16="http://schemas.microsoft.com/office/drawing/2014/main" xmlns="" id="{34831FF8-1E58-41D2-8133-6FCD2C0EDECB}"/>
              </a:ext>
            </a:extLst>
          </p:cNvPr>
          <p:cNvSpPr>
            <a:spLocks noChangeArrowheads="1"/>
          </p:cNvSpPr>
          <p:nvPr/>
        </p:nvSpPr>
        <p:spPr bwMode="auto">
          <a:xfrm>
            <a:off x="901700" y="6350000"/>
            <a:ext cx="1181100" cy="3175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a:solidFill>
                  <a:srgbClr val="FFFFFF"/>
                </a:solidFill>
                <a:cs typeface="Arial" panose="020B0604020202020204" pitchFamily="34" charset="0"/>
              </a:rPr>
              <a:t>СЕА</a:t>
            </a:r>
            <a:r>
              <a:rPr lang="sl-SI" altLang="uk-UA" sz="1600">
                <a:solidFill>
                  <a:srgbClr val="FFFFFF"/>
                </a:solidFill>
                <a:cs typeface="Arial" panose="020B0604020202020204" pitchFamily="34" charset="0"/>
              </a:rPr>
              <a:t>+SWOT</a:t>
            </a:r>
            <a:endParaRPr lang="en-GB" altLang="uk-UA" sz="1600">
              <a:solidFill>
                <a:srgbClr val="FFFFFF"/>
              </a:solidFill>
              <a:cs typeface="Arial" panose="020B0604020202020204" pitchFamily="34" charset="0"/>
            </a:endParaRPr>
          </a:p>
        </p:txBody>
      </p:sp>
      <p:sp>
        <p:nvSpPr>
          <p:cNvPr id="37" name="Rectangle 37">
            <a:extLst>
              <a:ext uri="{FF2B5EF4-FFF2-40B4-BE49-F238E27FC236}">
                <a16:creationId xmlns:a16="http://schemas.microsoft.com/office/drawing/2014/main" xmlns="" id="{527F9AF7-AF44-43CC-A729-8051BDDA7071}"/>
              </a:ext>
            </a:extLst>
          </p:cNvPr>
          <p:cNvSpPr>
            <a:spLocks noChangeArrowheads="1"/>
          </p:cNvSpPr>
          <p:nvPr/>
        </p:nvSpPr>
        <p:spPr bwMode="auto">
          <a:xfrm>
            <a:off x="6210300" y="1206500"/>
            <a:ext cx="2755900" cy="330200"/>
          </a:xfrm>
          <a:prstGeom prst="rect">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a:solidFill>
                  <a:srgbClr val="FFFFFF"/>
                </a:solidFill>
                <a:cs typeface="Arial" panose="020B0604020202020204" pitchFamily="34" charset="0"/>
              </a:rPr>
              <a:t>ВІЗІЯ</a:t>
            </a:r>
            <a:r>
              <a:rPr lang="sl-SI" altLang="uk-UA" sz="1600">
                <a:solidFill>
                  <a:srgbClr val="FFFFFF"/>
                </a:solidFill>
                <a:cs typeface="Arial" panose="020B0604020202020204" pitchFamily="34" charset="0"/>
              </a:rPr>
              <a:t>, </a:t>
            </a:r>
            <a:r>
              <a:rPr lang="uk-UA" altLang="uk-UA" sz="1600">
                <a:solidFill>
                  <a:srgbClr val="FFFFFF"/>
                </a:solidFill>
                <a:cs typeface="Arial" panose="020B0604020202020204" pitchFamily="34" charset="0"/>
              </a:rPr>
              <a:t>ЦІЛІ</a:t>
            </a:r>
            <a:endParaRPr lang="en-GB" altLang="uk-UA" sz="1600">
              <a:solidFill>
                <a:srgbClr val="FFFFFF"/>
              </a:solidFill>
              <a:cs typeface="Arial" panose="020B0604020202020204" pitchFamily="34" charset="0"/>
            </a:endParaRPr>
          </a:p>
        </p:txBody>
      </p:sp>
      <p:sp>
        <p:nvSpPr>
          <p:cNvPr id="38" name="AutoShape 38">
            <a:extLst>
              <a:ext uri="{FF2B5EF4-FFF2-40B4-BE49-F238E27FC236}">
                <a16:creationId xmlns:a16="http://schemas.microsoft.com/office/drawing/2014/main" xmlns="" id="{6DB53735-358B-4F2F-9166-4DD34E8426D9}"/>
              </a:ext>
            </a:extLst>
          </p:cNvPr>
          <p:cNvSpPr>
            <a:spLocks noChangeArrowheads="1"/>
          </p:cNvSpPr>
          <p:nvPr/>
        </p:nvSpPr>
        <p:spPr bwMode="auto">
          <a:xfrm>
            <a:off x="4356100" y="3479800"/>
            <a:ext cx="4483100" cy="762000"/>
          </a:xfrm>
          <a:prstGeom prst="leftArrow">
            <a:avLst>
              <a:gd name="adj1" fmla="val 50000"/>
              <a:gd name="adj2" fmla="val 147083"/>
            </a:avLst>
          </a:prstGeom>
          <a:solidFill>
            <a:srgbClr val="CC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eaLnBrk="1" hangingPunct="1"/>
            <a:r>
              <a:rPr lang="uk-UA" altLang="uk-UA" sz="1600">
                <a:solidFill>
                  <a:srgbClr val="FFFFFF"/>
                </a:solidFill>
                <a:cs typeface="Arial" panose="020B0604020202020204" pitchFamily="34" charset="0"/>
              </a:rPr>
              <a:t>ДІЇ ПО ВПРОВАДЖЕННЮ</a:t>
            </a:r>
            <a:endParaRPr lang="en-GB" altLang="uk-UA" sz="1600">
              <a:solidFill>
                <a:srgbClr val="FFFFFF"/>
              </a:solidFill>
              <a:cs typeface="Arial" panose="020B0604020202020204" pitchFamily="34" charset="0"/>
            </a:endParaRPr>
          </a:p>
        </p:txBody>
      </p:sp>
    </p:spTree>
    <p:extLst>
      <p:ext uri="{BB962C8B-B14F-4D97-AF65-F5344CB8AC3E}">
        <p14:creationId xmlns:p14="http://schemas.microsoft.com/office/powerpoint/2010/main" val="31385762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linds(horizontal)">
                                      <p:cBhvr>
                                        <p:cTn id="36" dur="500"/>
                                        <p:tgtEl>
                                          <p:spTgt spid="10"/>
                                        </p:tgtEl>
                                      </p:cBhvr>
                                    </p:animEffect>
                                  </p:childTnLst>
                                </p:cTn>
                              </p:par>
                              <p:par>
                                <p:cTn id="37" presetID="3" presetClass="entr" presetSubtype="1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blinds(horizontal)">
                                      <p:cBhvr>
                                        <p:cTn id="39" dur="500"/>
                                        <p:tgtEl>
                                          <p:spTgt spid="8"/>
                                        </p:tgtEl>
                                      </p:cBhvr>
                                    </p:animEffect>
                                  </p:childTnLst>
                                </p:cTn>
                              </p:par>
                              <p:par>
                                <p:cTn id="40" presetID="3" presetClass="entr" presetSubtype="1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linds(horizontal)">
                                      <p:cBhvr>
                                        <p:cTn id="42" dur="500"/>
                                        <p:tgtEl>
                                          <p:spTgt spid="28"/>
                                        </p:tgtEl>
                                      </p:cBhvr>
                                    </p:animEffect>
                                  </p:childTnLst>
                                </p:cTn>
                              </p:par>
                              <p:par>
                                <p:cTn id="43" presetID="3" presetClass="entr" presetSubtype="1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blinds(horizontal)">
                                      <p:cBhvr>
                                        <p:cTn id="45" dur="500"/>
                                        <p:tgtEl>
                                          <p:spTgt spid="30"/>
                                        </p:tgtEl>
                                      </p:cBhvr>
                                    </p:animEffect>
                                  </p:childTnLst>
                                </p:cTn>
                              </p:par>
                              <p:par>
                                <p:cTn id="46" presetID="3" presetClass="entr" presetSubtype="10"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blinds(horizontal)">
                                      <p:cBhvr>
                                        <p:cTn id="48" dur="500"/>
                                        <p:tgtEl>
                                          <p:spTgt spid="9"/>
                                        </p:tgtEl>
                                      </p:cBhvr>
                                    </p:animEffect>
                                  </p:childTnLst>
                                </p:cTn>
                              </p:par>
                              <p:par>
                                <p:cTn id="49" presetID="3" presetClass="entr" presetSubtype="1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linds(horizontal)">
                                      <p:cBhvr>
                                        <p:cTn id="51" dur="500"/>
                                        <p:tgtEl>
                                          <p:spTgt spid="34"/>
                                        </p:tgtEl>
                                      </p:cBhvr>
                                    </p:animEffect>
                                  </p:childTnLst>
                                </p:cTn>
                              </p:par>
                              <p:par>
                                <p:cTn id="52" presetID="3" presetClass="entr" presetSubtype="1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blinds(horizontal)">
                                      <p:cBhvr>
                                        <p:cTn id="54" dur="500"/>
                                        <p:tgtEl>
                                          <p:spTgt spid="24"/>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4" fill="hold" nodeType="click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ppt_x"/>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grpId="0" nodeType="click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blinds(horizontal)">
                                      <p:cBhvr>
                                        <p:cTn id="65" dur="500"/>
                                        <p:tgtEl>
                                          <p:spTgt spid="25"/>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blinds(horizontal)">
                                      <p:cBhvr>
                                        <p:cTn id="68" dur="500"/>
                                        <p:tgtEl>
                                          <p:spTgt spid="23"/>
                                        </p:tgtEl>
                                      </p:cBhvr>
                                    </p:animEffect>
                                  </p:childTnLst>
                                </p:cTn>
                              </p:par>
                              <p:par>
                                <p:cTn id="69" presetID="3" presetClass="entr" presetSubtype="1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blinds(horizontal)">
                                      <p:cBhvr>
                                        <p:cTn id="71" dur="500"/>
                                        <p:tgtEl>
                                          <p:spTgt spid="35"/>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linds(horizontal)">
                                      <p:cBhvr>
                                        <p:cTn id="74" dur="500"/>
                                        <p:tgtEl>
                                          <p:spTgt spid="22"/>
                                        </p:tgtEl>
                                      </p:cBhvr>
                                    </p:animEffect>
                                  </p:childTnLst>
                                </p:cTn>
                              </p:par>
                              <p:par>
                                <p:cTn id="75" presetID="3" presetClass="entr" presetSubtype="10" fill="hold" nodeType="with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blinds(horizontal)">
                                      <p:cBhvr>
                                        <p:cTn id="77" dur="500"/>
                                        <p:tgtEl>
                                          <p:spTgt spid="33"/>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blinds(horizontal)">
                                      <p:cBhvr>
                                        <p:cTn id="80" dur="500"/>
                                        <p:tgtEl>
                                          <p:spTgt spid="21"/>
                                        </p:tgtEl>
                                      </p:cBhvr>
                                    </p:animEffect>
                                  </p:childTnLst>
                                </p:cTn>
                              </p:par>
                              <p:par>
                                <p:cTn id="81" presetID="3" presetClass="entr" presetSubtype="10" fill="hold"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blinds(horizontal)">
                                      <p:cBhvr>
                                        <p:cTn id="83" dur="500"/>
                                        <p:tgtEl>
                                          <p:spTgt spid="31"/>
                                        </p:tgtEl>
                                      </p:cBhvr>
                                    </p:animEffect>
                                  </p:childTnLst>
                                </p:cTn>
                              </p:par>
                              <p:par>
                                <p:cTn id="84" presetID="3" presetClass="entr" presetSubtype="10" fill="hold" grpId="0" nodeType="with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blinds(horizontal)">
                                      <p:cBhvr>
                                        <p:cTn id="86" dur="500"/>
                                        <p:tgtEl>
                                          <p:spTgt spid="20"/>
                                        </p:tgtEl>
                                      </p:cBhvr>
                                    </p:animEffect>
                                  </p:childTnLst>
                                </p:cTn>
                              </p:par>
                              <p:par>
                                <p:cTn id="87" presetID="3" presetClass="entr" presetSubtype="10" fill="hold"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blinds(horizontal)">
                                      <p:cBhvr>
                                        <p:cTn id="89" dur="500"/>
                                        <p:tgtEl>
                                          <p:spTgt spid="29"/>
                                        </p:tgtEl>
                                      </p:cBhvr>
                                    </p:animEffect>
                                  </p:childTnLst>
                                </p:cTn>
                              </p:par>
                              <p:par>
                                <p:cTn id="90" presetID="3" presetClass="entr" presetSubtype="1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blinds(horizontal)">
                                      <p:cBhvr>
                                        <p:cTn id="92" dur="500"/>
                                        <p:tgtEl>
                                          <p:spTgt spid="19"/>
                                        </p:tgtEl>
                                      </p:cBhvr>
                                    </p:animEffect>
                                  </p:childTnLst>
                                </p:cTn>
                              </p:par>
                              <p:par>
                                <p:cTn id="93" presetID="3" presetClass="entr" presetSubtype="10" fill="hold" nodeType="withEffect">
                                  <p:stCondLst>
                                    <p:cond delay="0"/>
                                  </p:stCondLst>
                                  <p:childTnLst>
                                    <p:set>
                                      <p:cBhvr>
                                        <p:cTn id="94" dur="1" fill="hold">
                                          <p:stCondLst>
                                            <p:cond delay="0"/>
                                          </p:stCondLst>
                                        </p:cTn>
                                        <p:tgtEl>
                                          <p:spTgt spid="26"/>
                                        </p:tgtEl>
                                        <p:attrNameLst>
                                          <p:attrName>style.visibility</p:attrName>
                                        </p:attrNameLst>
                                      </p:cBhvr>
                                      <p:to>
                                        <p:strVal val="visible"/>
                                      </p:to>
                                    </p:set>
                                    <p:animEffect transition="in" filter="blinds(horizontal)">
                                      <p:cBhvr>
                                        <p:cTn id="95" dur="500"/>
                                        <p:tgtEl>
                                          <p:spTgt spid="26"/>
                                        </p:tgtEl>
                                      </p:cBhvr>
                                    </p:animEffect>
                                  </p:childTnLst>
                                </p:cTn>
                              </p:par>
                              <p:par>
                                <p:cTn id="96" presetID="3" presetClass="entr" presetSubtype="1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blinds(horizontal)">
                                      <p:cBhvr>
                                        <p:cTn id="98" dur="500"/>
                                        <p:tgtEl>
                                          <p:spTgt spid="18"/>
                                        </p:tgtEl>
                                      </p:cBhvr>
                                    </p:animEffect>
                                  </p:childTnLst>
                                </p:cTn>
                              </p:par>
                              <p:par>
                                <p:cTn id="99" presetID="3" presetClass="entr" presetSubtype="10" fill="hold" nodeType="with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blinds(horizontal)">
                                      <p:cBhvr>
                                        <p:cTn id="101" dur="500"/>
                                        <p:tgtEl>
                                          <p:spTgt spid="27"/>
                                        </p:tgtEl>
                                      </p:cBhvr>
                                    </p:animEffec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3" presetClass="entr" presetSubtype="10" fill="hold" nodeType="click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blinds(horizontal)">
                                      <p:cBhvr>
                                        <p:cTn id="106" dur="5000"/>
                                        <p:tgtEl>
                                          <p:spTgt spid="7"/>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36"/>
                                        </p:tgtEl>
                                        <p:attrNameLst>
                                          <p:attrName>style.visibility</p:attrName>
                                        </p:attrNameLst>
                                      </p:cBhvr>
                                      <p:to>
                                        <p:strVal val="visible"/>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7"/>
                                        </p:tgtEl>
                                        <p:attrNameLst>
                                          <p:attrName>style.visibility</p:attrName>
                                        </p:attrNameLst>
                                      </p:cBhvr>
                                      <p:to>
                                        <p:strVal val="visible"/>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 presetClass="entr" presetSubtype="2" fill="hold" grpId="0" nodeType="clickEffect">
                                  <p:stCondLst>
                                    <p:cond delay="0"/>
                                  </p:stCondLst>
                                  <p:childTnLst>
                                    <p:set>
                                      <p:cBhvr>
                                        <p:cTn id="118" dur="1" fill="hold">
                                          <p:stCondLst>
                                            <p:cond delay="0"/>
                                          </p:stCondLst>
                                        </p:cTn>
                                        <p:tgtEl>
                                          <p:spTgt spid="38"/>
                                        </p:tgtEl>
                                        <p:attrNameLst>
                                          <p:attrName>style.visibility</p:attrName>
                                        </p:attrNameLst>
                                      </p:cBhvr>
                                      <p:to>
                                        <p:strVal val="visible"/>
                                      </p:to>
                                    </p:set>
                                    <p:anim calcmode="lin" valueType="num">
                                      <p:cBhvr additive="base">
                                        <p:cTn id="119" dur="2000" fill="hold"/>
                                        <p:tgtEl>
                                          <p:spTgt spid="38"/>
                                        </p:tgtEl>
                                        <p:attrNameLst>
                                          <p:attrName>ppt_x</p:attrName>
                                        </p:attrNameLst>
                                      </p:cBhvr>
                                      <p:tavLst>
                                        <p:tav tm="0">
                                          <p:val>
                                            <p:strVal val="1+#ppt_w/2"/>
                                          </p:val>
                                        </p:tav>
                                        <p:tav tm="100000">
                                          <p:val>
                                            <p:strVal val="#ppt_x"/>
                                          </p:val>
                                        </p:tav>
                                      </p:tavLst>
                                    </p:anim>
                                    <p:anim calcmode="lin" valueType="num">
                                      <p:cBhvr additive="base">
                                        <p:cTn id="120" dur="2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6" grpId="0" animBg="1"/>
      <p:bldP spid="10" grpId="0" animBg="1"/>
      <p:bldP spid="18" grpId="0"/>
      <p:bldP spid="19" grpId="0"/>
      <p:bldP spid="20" grpId="0"/>
      <p:bldP spid="21" grpId="0"/>
      <p:bldP spid="22" grpId="0"/>
      <p:bldP spid="23" grpId="0"/>
      <p:bldP spid="25" grpId="0" animBg="1"/>
      <p:bldP spid="36" grpId="0" animBg="1"/>
      <p:bldP spid="37"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Дата 5"/>
          <p:cNvSpPr>
            <a:spLocks noGrp="1"/>
          </p:cNvSpPr>
          <p:nvPr>
            <p:ph type="dt" sz="half" idx="14"/>
          </p:nvPr>
        </p:nvSpPr>
        <p:spPr/>
        <p:txBody>
          <a:bodyPr/>
          <a:lstStyle/>
          <a:p>
            <a:pPr>
              <a:defRPr/>
            </a:pPr>
            <a:fld id="{2D3F959A-D5CB-46E1-9E34-BF9EB27908E6}" type="datetime1">
              <a:rPr lang="en-US" smtClean="0"/>
              <a:pPr>
                <a:defRPr/>
              </a:pPr>
              <a:t>6/19/2017</a:t>
            </a:fld>
            <a:endParaRPr lang="en-US"/>
          </a:p>
        </p:txBody>
      </p:sp>
      <p:sp>
        <p:nvSpPr>
          <p:cNvPr id="7" name="Нижний колонтитул 6"/>
          <p:cNvSpPr>
            <a:spLocks noGrp="1"/>
          </p:cNvSpPr>
          <p:nvPr>
            <p:ph type="ftr" sz="quarter" idx="15"/>
          </p:nvPr>
        </p:nvSpPr>
        <p:spPr/>
        <p:txBody>
          <a:bodyPr/>
          <a:lstStyle/>
          <a:p>
            <a:pPr fontAlgn="base">
              <a:spcBef>
                <a:spcPct val="0"/>
              </a:spcBef>
              <a:spcAft>
                <a:spcPct val="0"/>
              </a:spcAft>
              <a:buFontTx/>
              <a:buNone/>
            </a:pPr>
            <a:r>
              <a:rPr lang="ru-RU" altLang="en-US" dirty="0">
                <a:cs typeface="Arial" panose="020B0604020202020204" pitchFamily="34" charset="0"/>
              </a:rPr>
              <a:t>ПРОЕКТ USAID «ПІДТРИМКА АГРАРНОГО І СІЛЬСЬКОГО РОЗВИТКУ»</a:t>
            </a:r>
          </a:p>
        </p:txBody>
      </p:sp>
      <p:sp>
        <p:nvSpPr>
          <p:cNvPr id="8" name="Номер слайда 7"/>
          <p:cNvSpPr>
            <a:spLocks noGrp="1"/>
          </p:cNvSpPr>
          <p:nvPr>
            <p:ph type="sldNum" sz="quarter" idx="16"/>
          </p:nvPr>
        </p:nvSpPr>
        <p:spPr/>
        <p:txBody>
          <a:bodyPr/>
          <a:lstStyle/>
          <a:p>
            <a:pPr>
              <a:defRPr/>
            </a:pPr>
            <a:fld id="{83A3B269-9F45-4843-850C-28FDE95D6825}" type="slidenum">
              <a:rPr lang="en-US" altLang="en-US" smtClean="0"/>
              <a:pPr>
                <a:defRPr/>
              </a:pPr>
              <a:t>22</a:t>
            </a:fld>
            <a:endParaRPr lang="en-US" altLang="en-US"/>
          </a:p>
        </p:txBody>
      </p:sp>
      <p:sp>
        <p:nvSpPr>
          <p:cNvPr id="14" name="Title 7"/>
          <p:cNvSpPr>
            <a:spLocks noGrp="1"/>
          </p:cNvSpPr>
          <p:nvPr>
            <p:ph type="title"/>
          </p:nvPr>
        </p:nvSpPr>
        <p:spPr>
          <a:xfrm>
            <a:off x="688883" y="647932"/>
            <a:ext cx="7772400" cy="400110"/>
          </a:xfrm>
        </p:spPr>
        <p:txBody>
          <a:bodyPr/>
          <a:lstStyle/>
          <a:p>
            <a:pPr algn="ctr" eaLnBrk="1" hangingPunct="1"/>
            <a:r>
              <a:rPr lang="uk-UA" sz="2000" b="1" dirty="0" smtClean="0"/>
              <a:t>Дякуємо за увагу!</a:t>
            </a:r>
            <a:endParaRPr lang="en-US" altLang="en-US" sz="2000" b="1" dirty="0">
              <a:latin typeface="Gill Sans MT" panose="020B0502020104020203" pitchFamily="34" charset="0"/>
              <a:cs typeface="Gill Sans MT" panose="020B0502020104020203" pitchFamily="34" charset="0"/>
            </a:endParaRPr>
          </a:p>
        </p:txBody>
      </p:sp>
      <p:pic>
        <p:nvPicPr>
          <p:cNvPr id="2" name="Рисунок 1"/>
          <p:cNvPicPr>
            <a:picLocks noChangeAspect="1"/>
          </p:cNvPicPr>
          <p:nvPr/>
        </p:nvPicPr>
        <p:blipFill>
          <a:blip r:embed="rId2"/>
          <a:stretch>
            <a:fillRect/>
          </a:stretch>
        </p:blipFill>
        <p:spPr>
          <a:xfrm>
            <a:off x="2151903" y="1682408"/>
            <a:ext cx="4840193" cy="1508033"/>
          </a:xfrm>
          <a:prstGeom prst="rect">
            <a:avLst/>
          </a:prstGeom>
        </p:spPr>
      </p:pic>
      <p:pic>
        <p:nvPicPr>
          <p:cNvPr id="3" name="Рисунок 2"/>
          <p:cNvPicPr>
            <a:picLocks noChangeAspect="1"/>
          </p:cNvPicPr>
          <p:nvPr/>
        </p:nvPicPr>
        <p:blipFill>
          <a:blip r:embed="rId3"/>
          <a:stretch>
            <a:fillRect/>
          </a:stretch>
        </p:blipFill>
        <p:spPr>
          <a:xfrm>
            <a:off x="2610773" y="3524556"/>
            <a:ext cx="3922452" cy="2047569"/>
          </a:xfrm>
          <a:prstGeom prst="rect">
            <a:avLst/>
          </a:prstGeom>
        </p:spPr>
      </p:pic>
    </p:spTree>
    <p:extLst>
      <p:ext uri="{BB962C8B-B14F-4D97-AF65-F5344CB8AC3E}">
        <p14:creationId xmlns:p14="http://schemas.microsoft.com/office/powerpoint/2010/main" val="1861802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uk-UA" sz="2400" b="1" dirty="0" smtClean="0">
                <a:solidFill>
                  <a:srgbClr val="FF0000"/>
                </a:solidFill>
              </a:rPr>
              <a:t>Програма </a:t>
            </a:r>
            <a:r>
              <a:rPr lang="uk-UA" sz="2400" b="1" dirty="0">
                <a:solidFill>
                  <a:srgbClr val="FF0000"/>
                </a:solidFill>
              </a:rPr>
              <a:t>проведення 2-денного </a:t>
            </a:r>
            <a:r>
              <a:rPr lang="uk-UA" sz="2400" b="1" dirty="0" smtClean="0">
                <a:solidFill>
                  <a:srgbClr val="FF0000"/>
                </a:solidFill>
              </a:rPr>
              <a:t>тренінгу    (2 день)</a:t>
            </a:r>
            <a:endParaRPr lang="uk-UA" sz="2400" b="1" dirty="0">
              <a:solidFill>
                <a:srgbClr val="FF0000"/>
              </a:solidFill>
            </a:endParaRPr>
          </a:p>
        </p:txBody>
      </p:sp>
      <p:sp>
        <p:nvSpPr>
          <p:cNvPr id="5" name="Straight Connector 6">
            <a:extLst>
              <a:ext uri="{FF2B5EF4-FFF2-40B4-BE49-F238E27FC236}">
                <a16:creationId xmlns:a16="http://schemas.microsoft.com/office/drawing/2014/main" xmlns=""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graphicFrame>
        <p:nvGraphicFramePr>
          <p:cNvPr id="3" name="Таблиця 2"/>
          <p:cNvGraphicFramePr>
            <a:graphicFrameLocks noGrp="1"/>
          </p:cNvGraphicFramePr>
          <p:nvPr>
            <p:extLst>
              <p:ext uri="{D42A27DB-BD31-4B8C-83A1-F6EECF244321}">
                <p14:modId xmlns:p14="http://schemas.microsoft.com/office/powerpoint/2010/main" val="1574315002"/>
              </p:ext>
            </p:extLst>
          </p:nvPr>
        </p:nvGraphicFramePr>
        <p:xfrm>
          <a:off x="395287" y="1235864"/>
          <a:ext cx="8358187" cy="5622134"/>
        </p:xfrm>
        <a:graphic>
          <a:graphicData uri="http://schemas.openxmlformats.org/drawingml/2006/table">
            <a:tbl>
              <a:tblPr firstRow="1" firstCol="1" bandRow="1">
                <a:tableStyleId>{5C22544A-7EE6-4342-B048-85BDC9FD1C3A}</a:tableStyleId>
              </a:tblPr>
              <a:tblGrid>
                <a:gridCol w="1411795">
                  <a:extLst>
                    <a:ext uri="{9D8B030D-6E8A-4147-A177-3AD203B41FA5}">
                      <a16:colId xmlns:a16="http://schemas.microsoft.com/office/drawing/2014/main" xmlns="" val="878373736"/>
                    </a:ext>
                  </a:extLst>
                </a:gridCol>
                <a:gridCol w="4889984">
                  <a:extLst>
                    <a:ext uri="{9D8B030D-6E8A-4147-A177-3AD203B41FA5}">
                      <a16:colId xmlns:a16="http://schemas.microsoft.com/office/drawing/2014/main" xmlns="" val="4277004015"/>
                    </a:ext>
                  </a:extLst>
                </a:gridCol>
                <a:gridCol w="2056408">
                  <a:extLst>
                    <a:ext uri="{9D8B030D-6E8A-4147-A177-3AD203B41FA5}">
                      <a16:colId xmlns:a16="http://schemas.microsoft.com/office/drawing/2014/main" xmlns="" val="2851231888"/>
                    </a:ext>
                  </a:extLst>
                </a:gridCol>
              </a:tblGrid>
              <a:tr h="196248">
                <a:tc>
                  <a:txBody>
                    <a:bodyPr/>
                    <a:lstStyle/>
                    <a:p>
                      <a:pPr>
                        <a:lnSpc>
                          <a:spcPct val="107000"/>
                        </a:lnSpc>
                        <a:spcAft>
                          <a:spcPts val="0"/>
                        </a:spcAft>
                      </a:pPr>
                      <a:r>
                        <a:rPr lang="ru-RU" sz="1100">
                          <a:effectLst/>
                        </a:rPr>
                        <a:t>Ч</a:t>
                      </a:r>
                      <a:r>
                        <a:rPr lang="uk-UA" sz="1100">
                          <a:effectLst/>
                        </a:rPr>
                        <a:t>ас</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Тема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ru-RU" sz="1100">
                          <a:effectLst/>
                        </a:rPr>
                        <a:t>Інструменти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369201540"/>
                  </a:ext>
                </a:extLst>
              </a:tr>
              <a:tr h="401581">
                <a:tc>
                  <a:txBody>
                    <a:bodyPr/>
                    <a:lstStyle/>
                    <a:p>
                      <a:pPr>
                        <a:lnSpc>
                          <a:spcPct val="107000"/>
                        </a:lnSpc>
                        <a:spcAft>
                          <a:spcPts val="0"/>
                        </a:spcAft>
                      </a:pPr>
                      <a:r>
                        <a:rPr lang="uk-UA" sz="1100">
                          <a:effectLst/>
                        </a:rPr>
                        <a:t>10.00-10.30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Вступ. Повторення пройденого дня.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Інтерактивні вправи.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2451383531"/>
                  </a:ext>
                </a:extLst>
              </a:tr>
              <a:tr h="606914">
                <a:tc>
                  <a:txBody>
                    <a:bodyPr/>
                    <a:lstStyle/>
                    <a:p>
                      <a:pPr>
                        <a:lnSpc>
                          <a:spcPct val="107000"/>
                        </a:lnSpc>
                        <a:spcAft>
                          <a:spcPts val="0"/>
                        </a:spcAft>
                      </a:pPr>
                      <a:r>
                        <a:rPr lang="uk-UA" sz="1100">
                          <a:effectLst/>
                        </a:rPr>
                        <a:t>10.30 -11.00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Можливості економічного розвитку громад в умовах децентралізації. Комплексний розвиток територій.</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2804468603"/>
                  </a:ext>
                </a:extLst>
              </a:tr>
              <a:tr h="401581">
                <a:tc>
                  <a:txBody>
                    <a:bodyPr/>
                    <a:lstStyle/>
                    <a:p>
                      <a:pPr>
                        <a:lnSpc>
                          <a:spcPct val="107000"/>
                        </a:lnSpc>
                        <a:spcAft>
                          <a:spcPts val="0"/>
                        </a:spcAft>
                      </a:pPr>
                      <a:r>
                        <a:rPr lang="uk-UA" sz="1100">
                          <a:effectLst/>
                        </a:rPr>
                        <a:t>11.00 –11.30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сценаріїв розвитку громади. 3 групи).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856703593"/>
                  </a:ext>
                </a:extLst>
              </a:tr>
              <a:tr h="196248">
                <a:tc>
                  <a:txBody>
                    <a:bodyPr/>
                    <a:lstStyle/>
                    <a:p>
                      <a:pPr>
                        <a:lnSpc>
                          <a:spcPct val="107000"/>
                        </a:lnSpc>
                        <a:spcAft>
                          <a:spcPts val="0"/>
                        </a:spcAft>
                      </a:pPr>
                      <a:r>
                        <a:rPr lang="uk-UA" sz="1100">
                          <a:effectLst/>
                        </a:rPr>
                        <a:t>11.30 –11.45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670732705"/>
                  </a:ext>
                </a:extLst>
              </a:tr>
              <a:tr h="401581">
                <a:tc>
                  <a:txBody>
                    <a:bodyPr/>
                    <a:lstStyle/>
                    <a:p>
                      <a:pPr>
                        <a:lnSpc>
                          <a:spcPct val="107000"/>
                        </a:lnSpc>
                        <a:spcAft>
                          <a:spcPts val="0"/>
                        </a:spcAft>
                      </a:pPr>
                      <a:r>
                        <a:rPr lang="uk-UA" sz="1100">
                          <a:effectLst/>
                        </a:rPr>
                        <a:t>11.45-12.30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проектів розвитку. 3 групи).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92230528"/>
                  </a:ext>
                </a:extLst>
              </a:tr>
              <a:tr h="401581">
                <a:tc>
                  <a:txBody>
                    <a:bodyPr/>
                    <a:lstStyle/>
                    <a:p>
                      <a:pPr>
                        <a:lnSpc>
                          <a:spcPct val="107000"/>
                        </a:lnSpc>
                        <a:spcAft>
                          <a:spcPts val="0"/>
                        </a:spcAft>
                      </a:pPr>
                      <a:r>
                        <a:rPr lang="uk-UA" sz="1100">
                          <a:effectLst/>
                        </a:rPr>
                        <a:t>12.30 –13.00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«Наші сценарії» (Формування проектів розвитку. 3 групи).</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822002120"/>
                  </a:ext>
                </a:extLst>
              </a:tr>
              <a:tr h="196248">
                <a:tc>
                  <a:txBody>
                    <a:bodyPr/>
                    <a:lstStyle/>
                    <a:p>
                      <a:pPr>
                        <a:lnSpc>
                          <a:spcPct val="107000"/>
                        </a:lnSpc>
                        <a:spcAft>
                          <a:spcPts val="0"/>
                        </a:spcAft>
                      </a:pPr>
                      <a:r>
                        <a:rPr lang="uk-UA" sz="1100">
                          <a:effectLst/>
                        </a:rPr>
                        <a:t>13.00 -14.00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Обід.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050602348"/>
                  </a:ext>
                </a:extLst>
              </a:tr>
              <a:tr h="401581">
                <a:tc>
                  <a:txBody>
                    <a:bodyPr/>
                    <a:lstStyle/>
                    <a:p>
                      <a:pPr>
                        <a:lnSpc>
                          <a:spcPct val="107000"/>
                        </a:lnSpc>
                        <a:spcAft>
                          <a:spcPts val="0"/>
                        </a:spcAft>
                      </a:pPr>
                      <a:r>
                        <a:rPr lang="uk-UA" sz="1100">
                          <a:effectLst/>
                        </a:rPr>
                        <a:t>14.00-14.30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«Дебати» (Обговорення  групами проектів. Критична оцінка. Пошук спільних рішень).</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75312688"/>
                  </a:ext>
                </a:extLst>
              </a:tr>
              <a:tr h="606914">
                <a:tc>
                  <a:txBody>
                    <a:bodyPr/>
                    <a:lstStyle/>
                    <a:p>
                      <a:pPr>
                        <a:lnSpc>
                          <a:spcPct val="107000"/>
                        </a:lnSpc>
                        <a:spcAft>
                          <a:spcPts val="0"/>
                        </a:spcAft>
                      </a:pPr>
                      <a:r>
                        <a:rPr lang="uk-UA" sz="1100">
                          <a:effectLst/>
                        </a:rPr>
                        <a:t>14.30 -15.00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«Пошук спільних рішень» (Розробка командних рішень з впровадження стратегії та окремих проектів економічного розвитку).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35462251"/>
                  </a:ext>
                </a:extLst>
              </a:tr>
              <a:tr h="606914">
                <a:tc>
                  <a:txBody>
                    <a:bodyPr/>
                    <a:lstStyle/>
                    <a:p>
                      <a:pPr>
                        <a:lnSpc>
                          <a:spcPct val="107000"/>
                        </a:lnSpc>
                        <a:spcAft>
                          <a:spcPts val="0"/>
                        </a:spcAft>
                      </a:pPr>
                      <a:r>
                        <a:rPr lang="uk-UA" sz="1100">
                          <a:effectLst/>
                        </a:rPr>
                        <a:t>15.00- 15.30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«Колективна соціальна відповідальність» (Стратегія розвитку проектів соціальної відповідальності для сталого розвитку)</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Вправа в групах.</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2873081650"/>
                  </a:ext>
                </a:extLst>
              </a:tr>
              <a:tr h="606914">
                <a:tc>
                  <a:txBody>
                    <a:bodyPr/>
                    <a:lstStyle/>
                    <a:p>
                      <a:pPr>
                        <a:lnSpc>
                          <a:spcPct val="107000"/>
                        </a:lnSpc>
                        <a:spcAft>
                          <a:spcPts val="0"/>
                        </a:spcAft>
                      </a:pPr>
                      <a:r>
                        <a:rPr lang="uk-UA" sz="1100">
                          <a:effectLst/>
                        </a:rPr>
                        <a:t>15.30-16.00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«Інформація для розвитку» (Презентація ресурсів для залучення коштів та інформації для розвитку громад).</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Презентація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1767352686"/>
                  </a:ext>
                </a:extLst>
              </a:tr>
              <a:tr h="196248">
                <a:tc>
                  <a:txBody>
                    <a:bodyPr/>
                    <a:lstStyle/>
                    <a:p>
                      <a:pPr>
                        <a:lnSpc>
                          <a:spcPct val="107000"/>
                        </a:lnSpc>
                        <a:spcAft>
                          <a:spcPts val="0"/>
                        </a:spcAft>
                      </a:pPr>
                      <a:r>
                        <a:rPr lang="uk-UA" sz="1100">
                          <a:effectLst/>
                        </a:rPr>
                        <a:t>16.00-16.15</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Кава-перерва.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 </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427243928"/>
                  </a:ext>
                </a:extLst>
              </a:tr>
              <a:tr h="401581">
                <a:tc>
                  <a:txBody>
                    <a:bodyPr/>
                    <a:lstStyle/>
                    <a:p>
                      <a:pPr>
                        <a:lnSpc>
                          <a:spcPct val="107000"/>
                        </a:lnSpc>
                        <a:spcAft>
                          <a:spcPts val="0"/>
                        </a:spcAft>
                      </a:pPr>
                      <a:r>
                        <a:rPr lang="uk-UA" sz="1100">
                          <a:effectLst/>
                        </a:rPr>
                        <a:t>16.15-17.00</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a:effectLst/>
                        </a:rPr>
                        <a:t>Підсумки та планування подальшої роботи в громаді</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tc>
                  <a:txBody>
                    <a:bodyPr/>
                    <a:lstStyle/>
                    <a:p>
                      <a:pPr>
                        <a:lnSpc>
                          <a:spcPct val="107000"/>
                        </a:lnSpc>
                        <a:spcAft>
                          <a:spcPts val="0"/>
                        </a:spcAft>
                      </a:pPr>
                      <a:r>
                        <a:rPr lang="uk-UA"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5545" marR="65545" marT="0" marB="0"/>
                </a:tc>
                <a:extLst>
                  <a:ext uri="{0D108BD9-81ED-4DB2-BD59-A6C34878D82A}">
                    <a16:rowId xmlns:a16="http://schemas.microsoft.com/office/drawing/2014/main" xmlns="" val="778382077"/>
                  </a:ext>
                </a:extLst>
              </a:tr>
            </a:tbl>
          </a:graphicData>
        </a:graphic>
      </p:graphicFrame>
    </p:spTree>
    <p:extLst>
      <p:ext uri="{BB962C8B-B14F-4D97-AF65-F5344CB8AC3E}">
        <p14:creationId xmlns:p14="http://schemas.microsoft.com/office/powerpoint/2010/main" val="1143335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a:extLst>
              <a:ext uri="{FF2B5EF4-FFF2-40B4-BE49-F238E27FC236}">
                <a16:creationId xmlns:a16="http://schemas.microsoft.com/office/drawing/2014/main" xmlns="" id="{5D08EE64-246C-4A71-820B-C44D23AC7B22}"/>
              </a:ext>
            </a:extLst>
          </p:cNvPr>
          <p:cNvSpPr>
            <a:spLocks noChangeArrowheads="1"/>
          </p:cNvSpPr>
          <p:nvPr/>
        </p:nvSpPr>
        <p:spPr bwMode="auto">
          <a:xfrm>
            <a:off x="468313" y="531813"/>
            <a:ext cx="8226425"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5000" rIns="90000" bIns="45000" anchor="ctr"/>
          <a:lstStyle>
            <a:lvl1pPr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hangingPunct="1">
              <a:lnSpc>
                <a:spcPct val="105000"/>
              </a:lnSpc>
            </a:pPr>
            <a:r>
              <a:rPr lang="uk-UA" altLang="uk-UA" sz="2800" b="1">
                <a:solidFill>
                  <a:schemeClr val="accent2"/>
                </a:solidFill>
                <a:cs typeface="Arial" panose="020B0604020202020204" pitchFamily="34" charset="0"/>
              </a:rPr>
              <a:t>Проблеми розвитку села</a:t>
            </a:r>
            <a:endParaRPr lang="en-US" altLang="uk-UA" sz="2800" b="1">
              <a:solidFill>
                <a:schemeClr val="accent2"/>
              </a:solidFill>
              <a:cs typeface="Arial" panose="020B0604020202020204" pitchFamily="34" charset="0"/>
            </a:endParaRPr>
          </a:p>
        </p:txBody>
      </p:sp>
      <p:sp>
        <p:nvSpPr>
          <p:cNvPr id="66563" name="Text Box 2">
            <a:extLst>
              <a:ext uri="{FF2B5EF4-FFF2-40B4-BE49-F238E27FC236}">
                <a16:creationId xmlns:a16="http://schemas.microsoft.com/office/drawing/2014/main" xmlns="" id="{3C33DB0E-6523-4ACF-8C37-D946E64B4E85}"/>
              </a:ext>
            </a:extLst>
          </p:cNvPr>
          <p:cNvSpPr txBox="1">
            <a:spLocks noChangeArrowheads="1"/>
          </p:cNvSpPr>
          <p:nvPr/>
        </p:nvSpPr>
        <p:spPr bwMode="auto">
          <a:xfrm>
            <a:off x="395288" y="2216082"/>
            <a:ext cx="8218487"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8104" rIns="90000" bIns="45000"/>
          <a:lstStyle>
            <a:lvl1pPr marL="271463" indent="-271463"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1pPr>
            <a:lvl2pPr marL="742950" indent="-28575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2pPr>
            <a:lvl3pPr marL="11430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3pPr>
            <a:lvl4pPr marL="16002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4pPr>
            <a:lvl5pPr marL="2057400" indent="-228600" defTabSz="457200" eaLnBrk="0" hangingPunct="0">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5pPr>
            <a:lvl6pPr marL="25146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6pPr>
            <a:lvl7pPr marL="29718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7pPr>
            <a:lvl8pPr marL="34290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8pPr>
            <a:lvl9pPr marL="3886200" indent="-228600" defTabSz="4572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Lst>
              <a:defRPr sz="2400">
                <a:solidFill>
                  <a:schemeClr val="tx1"/>
                </a:solidFill>
                <a:latin typeface="Arial" panose="020B0604020202020204" pitchFamily="34" charset="0"/>
              </a:defRPr>
            </a:lvl9pPr>
          </a:lstStyle>
          <a:p>
            <a:pPr algn="ctr" eaLnBrk="1" hangingPunct="1">
              <a:lnSpc>
                <a:spcPct val="96000"/>
              </a:lnSpc>
              <a:spcBef>
                <a:spcPts val="575"/>
              </a:spcBef>
              <a:buClr>
                <a:srgbClr val="D34817"/>
              </a:buClr>
              <a:buSzPct val="85000"/>
              <a:buFont typeface="Wingdings 2" panose="05020102010507070707" pitchFamily="18" charset="2"/>
              <a:buChar char=""/>
            </a:pPr>
            <a:r>
              <a:rPr lang="uk-UA" altLang="uk-UA" b="1" dirty="0">
                <a:solidFill>
                  <a:schemeClr val="accent2"/>
                </a:solidFill>
                <a:ea typeface="SimSun" panose="02010600030101010101" pitchFamily="2" charset="-122"/>
              </a:rPr>
              <a:t>Базою розвитку сільських районів</a:t>
            </a:r>
            <a:r>
              <a:rPr lang="en-US" altLang="uk-UA" b="1" dirty="0">
                <a:solidFill>
                  <a:schemeClr val="accent2"/>
                </a:solidFill>
                <a:ea typeface="SimSun" panose="02010600030101010101" pitchFamily="2" charset="-122"/>
              </a:rPr>
              <a:t>,</a:t>
            </a:r>
            <a:r>
              <a:rPr lang="en-US" altLang="uk-UA"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окрім розвитку сільського господарства та</a:t>
            </a:r>
            <a:r>
              <a:rPr lang="en-US" altLang="uk-UA" sz="18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супутніх до агропромислового виробництва видів діяльності</a:t>
            </a:r>
            <a:r>
              <a:rPr lang="en-US" altLang="uk-UA" sz="1800" dirty="0">
                <a:solidFill>
                  <a:schemeClr val="accent2"/>
                </a:solidFill>
                <a:ea typeface="SimSun" panose="02010600030101010101" pitchFamily="2" charset="-122"/>
              </a:rPr>
              <a:t>,</a:t>
            </a:r>
            <a:r>
              <a:rPr lang="en-US" altLang="uk-UA" dirty="0">
                <a:solidFill>
                  <a:schemeClr val="accent2"/>
                </a:solidFill>
                <a:ea typeface="SimSun" panose="02010600030101010101" pitchFamily="2" charset="-122"/>
              </a:rPr>
              <a:t> </a:t>
            </a:r>
            <a:r>
              <a:rPr lang="uk-UA" altLang="uk-UA" b="1" dirty="0">
                <a:solidFill>
                  <a:schemeClr val="accent2"/>
                </a:solidFill>
                <a:ea typeface="SimSun" panose="02010600030101010101" pitchFamily="2" charset="-122"/>
              </a:rPr>
              <a:t>є створення та розвиток</a:t>
            </a:r>
            <a:r>
              <a:rPr lang="en-US" altLang="uk-UA" b="1" dirty="0">
                <a:solidFill>
                  <a:schemeClr val="accent2"/>
                </a:solidFill>
                <a:ea typeface="SimSun" panose="02010600030101010101" pitchFamily="2" charset="-122"/>
              </a:rPr>
              <a:t> </a:t>
            </a:r>
            <a:r>
              <a:rPr lang="uk-UA" altLang="uk-UA" b="1" dirty="0">
                <a:solidFill>
                  <a:schemeClr val="accent2"/>
                </a:solidFill>
                <a:ea typeface="SimSun" panose="02010600030101010101" pitchFamily="2" charset="-122"/>
              </a:rPr>
              <a:t>робочих місць в селах та малих містечках, що не пов'язані безпосередньо із </a:t>
            </a:r>
            <a:r>
              <a:rPr lang="uk-UA" altLang="uk-UA" b="1" dirty="0" err="1">
                <a:solidFill>
                  <a:schemeClr val="accent2"/>
                </a:solidFill>
                <a:ea typeface="SimSun" panose="02010600030101010101" pitchFamily="2" charset="-122"/>
              </a:rPr>
              <a:t>агро</a:t>
            </a:r>
            <a:r>
              <a:rPr lang="uk-UA" altLang="uk-UA" b="1" dirty="0">
                <a:solidFill>
                  <a:schemeClr val="accent2"/>
                </a:solidFill>
                <a:ea typeface="SimSun" panose="02010600030101010101" pitchFamily="2" charset="-122"/>
              </a:rPr>
              <a:t>-виробництвом</a:t>
            </a:r>
            <a:r>
              <a:rPr lang="en-US" altLang="uk-UA" b="1" dirty="0">
                <a:solidFill>
                  <a:schemeClr val="accent2"/>
                </a:solidFill>
                <a:latin typeface="Perpetua" panose="02020502060401020303" pitchFamily="18" charset="0"/>
                <a:ea typeface="SimSun" panose="02010600030101010101" pitchFamily="2" charset="-122"/>
              </a:rPr>
              <a:t>.</a:t>
            </a:r>
            <a:r>
              <a:rPr lang="en-US" altLang="uk-UA" dirty="0">
                <a:solidFill>
                  <a:schemeClr val="accent2"/>
                </a:solidFill>
                <a:latin typeface="Perpetua" panose="02020502060401020303" pitchFamily="18" charset="0"/>
                <a:ea typeface="SimSun" panose="02010600030101010101" pitchFamily="2" charset="-122"/>
              </a:rPr>
              <a:t> </a:t>
            </a:r>
          </a:p>
          <a:p>
            <a:pPr algn="ctr" eaLnBrk="1" hangingPunct="1">
              <a:lnSpc>
                <a:spcPct val="96000"/>
              </a:lnSpc>
              <a:spcBef>
                <a:spcPts val="575"/>
              </a:spcBef>
              <a:buClr>
                <a:srgbClr val="D34817"/>
              </a:buClr>
              <a:buSzPct val="85000"/>
              <a:buFont typeface="Wingdings 2" panose="05020102010507070707" pitchFamily="18" charset="2"/>
              <a:buChar char=""/>
            </a:pPr>
            <a:r>
              <a:rPr lang="uk-UA" altLang="uk-UA" dirty="0">
                <a:solidFill>
                  <a:schemeClr val="accent2"/>
                </a:solidFill>
                <a:ea typeface="SimSun" panose="02010600030101010101" pitchFamily="2" charset="-122"/>
              </a:rPr>
              <a:t>Фактором, який гальмує цей розвиток</a:t>
            </a:r>
            <a:r>
              <a:rPr lang="uk-UA" altLang="uk-UA" sz="2000" dirty="0">
                <a:solidFill>
                  <a:schemeClr val="accent2"/>
                </a:solidFill>
                <a:ea typeface="SimSun" panose="02010600030101010101" pitchFamily="2" charset="-122"/>
              </a:rPr>
              <a:t>,</a:t>
            </a:r>
            <a:r>
              <a:rPr lang="en-US" altLang="uk-UA" sz="20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є надлишок робочої сили</a:t>
            </a:r>
            <a:r>
              <a:rPr lang="en-US" altLang="uk-UA" sz="1800" dirty="0">
                <a:solidFill>
                  <a:schemeClr val="accent2"/>
                </a:solidFill>
                <a:ea typeface="SimSun" panose="02010600030101010101" pitchFamily="2" charset="-122"/>
              </a:rPr>
              <a:t>, </a:t>
            </a:r>
            <a:r>
              <a:rPr lang="uk-UA" altLang="uk-UA" sz="1800" dirty="0">
                <a:solidFill>
                  <a:schemeClr val="accent2"/>
                </a:solidFill>
                <a:ea typeface="SimSun" panose="02010600030101010101" pitchFamily="2" charset="-122"/>
              </a:rPr>
              <a:t>явне та приховане безробіття</a:t>
            </a:r>
            <a:r>
              <a:rPr lang="en-US" altLang="uk-UA" sz="1800" dirty="0">
                <a:solidFill>
                  <a:schemeClr val="accent2"/>
                </a:solidFill>
                <a:ea typeface="SimSun" panose="02010600030101010101" pitchFamily="2" charset="-122"/>
              </a:rPr>
              <a:t>.</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Тому є необхідним спрямування цих надлишків робочої сили</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із сільського господарства</a:t>
            </a:r>
            <a:r>
              <a:rPr lang="en-US" altLang="uk-UA" sz="2000" dirty="0">
                <a:solidFill>
                  <a:schemeClr val="accent2"/>
                </a:solidFill>
                <a:ea typeface="SimSun" panose="02010600030101010101" pitchFamily="2" charset="-122"/>
              </a:rPr>
              <a:t> </a:t>
            </a:r>
            <a:r>
              <a:rPr lang="uk-UA" altLang="uk-UA" sz="2000" dirty="0">
                <a:solidFill>
                  <a:schemeClr val="accent2"/>
                </a:solidFill>
                <a:ea typeface="SimSun" panose="02010600030101010101" pitchFamily="2" charset="-122"/>
              </a:rPr>
              <a:t>до інших галузей економічної діяльності</a:t>
            </a:r>
            <a:r>
              <a:rPr lang="en-US" altLang="uk-UA" sz="2000" dirty="0">
                <a:solidFill>
                  <a:schemeClr val="accent2"/>
                </a:solidFill>
                <a:ea typeface="SimSun" panose="02010600030101010101" pitchFamily="2" charset="-122"/>
              </a:rPr>
              <a:t>. </a:t>
            </a:r>
          </a:p>
        </p:txBody>
      </p:sp>
      <p:sp>
        <p:nvSpPr>
          <p:cNvPr id="66564" name="Straight Connector 6">
            <a:extLst>
              <a:ext uri="{FF2B5EF4-FFF2-40B4-BE49-F238E27FC236}">
                <a16:creationId xmlns:a16="http://schemas.microsoft.com/office/drawing/2014/main" xmlns="" id="{816F05EE-03B3-4672-A572-7B12E549D3EC}"/>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7748045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57C356A1-1B2B-40EF-8D44-3FD2AA9499E6}"/>
              </a:ext>
            </a:extLst>
          </p:cNvPr>
          <p:cNvSpPr txBox="1"/>
          <p:nvPr/>
        </p:nvSpPr>
        <p:spPr>
          <a:xfrm>
            <a:off x="279400" y="1557928"/>
            <a:ext cx="8605519" cy="4626972"/>
          </a:xfrm>
          <a:prstGeom prst="rect">
            <a:avLst/>
          </a:prstGeom>
          <a:noFill/>
        </p:spPr>
        <p:txBody>
          <a:bodyPr wrap="square" rtlCol="0">
            <a:spAutoFit/>
          </a:bodyPr>
          <a:lstStyle/>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1. </a:t>
            </a:r>
            <a:r>
              <a:rPr lang="uk-UA" sz="1700" b="1" dirty="0">
                <a:solidFill>
                  <a:srgbClr val="333333"/>
                </a:solidFill>
                <a:ea typeface="Times New Roman" panose="02020603050405020304" pitchFamily="18" charset="0"/>
                <a:cs typeface="Arial" panose="020B0604020202020204" pitchFamily="34" charset="0"/>
              </a:rPr>
              <a:t>Історичні</a:t>
            </a:r>
            <a:r>
              <a:rPr lang="uk-UA" sz="1700" dirty="0">
                <a:solidFill>
                  <a:srgbClr val="333333"/>
                </a:solidFill>
                <a:ea typeface="Times New Roman" panose="02020603050405020304" pitchFamily="18" charset="0"/>
                <a:cs typeface="Arial" panose="020B0604020202020204" pitchFamily="34" charset="0"/>
              </a:rPr>
              <a:t>, внаслідок яких структура видів економічної діяльності на сільських територіях має переважно сільськогосподарське спрямування, а її здійснення характеризується низькою ефективністю та відсутністю організованості;</a:t>
            </a:r>
            <a:endParaRPr lang="uk-UA" sz="1700" dirty="0">
              <a:ea typeface="Calibri" panose="020F0502020204030204" pitchFamily="34" charset="0"/>
              <a:cs typeface="Arial" panose="020B0604020202020204" pitchFamily="34" charset="0"/>
            </a:endParaRPr>
          </a:p>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2.</a:t>
            </a:r>
            <a:r>
              <a:rPr lang="uk-UA" sz="1700" b="1" dirty="0">
                <a:solidFill>
                  <a:srgbClr val="333333"/>
                </a:solidFill>
                <a:ea typeface="Times New Roman" panose="02020603050405020304" pitchFamily="18" charset="0"/>
                <a:cs typeface="Arial" panose="020B0604020202020204" pitchFamily="34" charset="0"/>
              </a:rPr>
              <a:t> Природні</a:t>
            </a:r>
            <a:r>
              <a:rPr lang="uk-UA" sz="1700" dirty="0">
                <a:solidFill>
                  <a:srgbClr val="333333"/>
                </a:solidFill>
                <a:ea typeface="Times New Roman" panose="02020603050405020304" pitchFamily="18" charset="0"/>
                <a:cs typeface="Arial" panose="020B0604020202020204" pitchFamily="34" charset="0"/>
              </a:rPr>
              <a:t>, що зумовлюють низьку щільність заселення сільських територій, високу </a:t>
            </a:r>
            <a:r>
              <a:rPr lang="uk-UA" sz="1700" dirty="0" err="1">
                <a:solidFill>
                  <a:srgbClr val="333333"/>
                </a:solidFill>
                <a:ea typeface="Times New Roman" panose="02020603050405020304" pitchFamily="18" charset="0"/>
                <a:cs typeface="Arial" panose="020B0604020202020204" pitchFamily="34" charset="0"/>
              </a:rPr>
              <a:t>затратність</a:t>
            </a:r>
            <a:r>
              <a:rPr lang="uk-UA" sz="1700" dirty="0">
                <a:solidFill>
                  <a:srgbClr val="333333"/>
                </a:solidFill>
                <a:ea typeface="Times New Roman" panose="02020603050405020304" pitchFamily="18" charset="0"/>
                <a:cs typeface="Arial" panose="020B0604020202020204" pitchFamily="34" charset="0"/>
              </a:rPr>
              <a:t> будівництва та низьку економічну ефективність діяльності інфраструктурних об’єктів, перешкоди внаслідок ландшафтних та земельних особливостей сільських територій;</a:t>
            </a:r>
            <a:endParaRPr lang="uk-UA" sz="1700" dirty="0">
              <a:ea typeface="Calibri" panose="020F0502020204030204" pitchFamily="34" charset="0"/>
              <a:cs typeface="Arial" panose="020B0604020202020204" pitchFamily="34" charset="0"/>
            </a:endParaRPr>
          </a:p>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3.</a:t>
            </a:r>
            <a:r>
              <a:rPr lang="uk-UA" sz="1700" b="1" dirty="0">
                <a:solidFill>
                  <a:srgbClr val="333333"/>
                </a:solidFill>
                <a:ea typeface="Times New Roman" panose="02020603050405020304" pitchFamily="18" charset="0"/>
                <a:cs typeface="Arial" panose="020B0604020202020204" pitchFamily="34" charset="0"/>
              </a:rPr>
              <a:t> Економічні</a:t>
            </a:r>
            <a:r>
              <a:rPr lang="uk-UA" sz="1700" dirty="0">
                <a:solidFill>
                  <a:srgbClr val="333333"/>
                </a:solidFill>
                <a:ea typeface="Times New Roman" panose="02020603050405020304" pitchFamily="18" charset="0"/>
                <a:cs typeface="Arial" panose="020B0604020202020204" pitchFamily="34" charset="0"/>
              </a:rPr>
              <a:t>, що спричиняють незадовільний рівень розвитку ринкової інфраструктури сільського господарства, низький, а часто навіть від’ємний рівень рентабельності виробництва сільськогосподарської продукції, наявність надмірної кількості посередників між виробниками та кінцевими споживачами сільськогосподарської продукції, стрімке зростання цін на корми тощо;</a:t>
            </a:r>
            <a:endParaRPr lang="uk-UA" sz="1700" dirty="0">
              <a:ea typeface="Calibri" panose="020F0502020204030204" pitchFamily="34" charset="0"/>
              <a:cs typeface="Arial" panose="020B0604020202020204" pitchFamily="34" charset="0"/>
            </a:endParaRPr>
          </a:p>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4. </a:t>
            </a:r>
            <a:r>
              <a:rPr lang="uk-UA" sz="1700" b="1" dirty="0">
                <a:solidFill>
                  <a:srgbClr val="333333"/>
                </a:solidFill>
                <a:ea typeface="Times New Roman" panose="02020603050405020304" pitchFamily="18" charset="0"/>
                <a:cs typeface="Arial" panose="020B0604020202020204" pitchFamily="34" charset="0"/>
              </a:rPr>
              <a:t>Соціальні</a:t>
            </a:r>
            <a:r>
              <a:rPr lang="uk-UA" sz="1700" dirty="0">
                <a:solidFill>
                  <a:srgbClr val="333333"/>
                </a:solidFill>
                <a:ea typeface="Times New Roman" panose="02020603050405020304" pitchFamily="18" charset="0"/>
                <a:cs typeface="Arial" panose="020B0604020202020204" pitchFamily="34" charset="0"/>
              </a:rPr>
              <a:t>, які відображаються у постійному скороченні сільського населення, передусім у працездатному віці, активній міграції сільського населення як у міста, так і за кордон, зростанні кількості </a:t>
            </a:r>
            <a:r>
              <a:rPr lang="uk-UA" sz="1700" dirty="0" err="1">
                <a:solidFill>
                  <a:srgbClr val="333333"/>
                </a:solidFill>
                <a:ea typeface="Times New Roman" panose="02020603050405020304" pitchFamily="18" charset="0"/>
                <a:cs typeface="Arial" panose="020B0604020202020204" pitchFamily="34" charset="0"/>
              </a:rPr>
              <a:t>захворюваностей</a:t>
            </a:r>
            <a:r>
              <a:rPr lang="uk-UA" sz="1700" dirty="0">
                <a:solidFill>
                  <a:srgbClr val="333333"/>
                </a:solidFill>
                <a:ea typeface="Times New Roman" panose="02020603050405020304" pitchFamily="18" charset="0"/>
                <a:cs typeface="Arial" panose="020B0604020202020204" pitchFamily="34" charset="0"/>
              </a:rPr>
              <a:t> та скороченні середньої тривалості життя сільського населення;</a:t>
            </a:r>
            <a:endParaRPr lang="uk-UA" sz="1700" dirty="0">
              <a:cs typeface="Arial" panose="020B0604020202020204" pitchFamily="34" charset="0"/>
            </a:endParaRPr>
          </a:p>
        </p:txBody>
      </p:sp>
      <p:sp>
        <p:nvSpPr>
          <p:cNvPr id="7" name="TextBox 6">
            <a:extLst>
              <a:ext uri="{FF2B5EF4-FFF2-40B4-BE49-F238E27FC236}">
                <a16:creationId xmlns:a16="http://schemas.microsoft.com/office/drawing/2014/main" xmlns="" id="{69745ADB-F048-451A-9A63-43EC178FBA3E}"/>
              </a:ext>
            </a:extLst>
          </p:cNvPr>
          <p:cNvSpPr txBox="1"/>
          <p:nvPr/>
        </p:nvSpPr>
        <p:spPr>
          <a:xfrm>
            <a:off x="987286" y="294541"/>
            <a:ext cx="6944139" cy="830997"/>
          </a:xfrm>
          <a:prstGeom prst="rect">
            <a:avLst/>
          </a:prstGeom>
          <a:noFill/>
        </p:spPr>
        <p:txBody>
          <a:bodyPr wrap="square" rtlCol="0">
            <a:spAutoFit/>
          </a:bodyPr>
          <a:lstStyle/>
          <a:p>
            <a:pPr algn="ctr"/>
            <a:r>
              <a:rPr lang="ru-RU" sz="2400" b="1" dirty="0" err="1">
                <a:solidFill>
                  <a:schemeClr val="accent2"/>
                </a:solidFill>
              </a:rPr>
              <a:t>Основн</a:t>
            </a:r>
            <a:r>
              <a:rPr lang="uk-UA" sz="2400" b="1" dirty="0">
                <a:solidFill>
                  <a:schemeClr val="accent2"/>
                </a:solidFill>
              </a:rPr>
              <a:t>і</a:t>
            </a:r>
            <a:r>
              <a:rPr lang="ru-RU" sz="2400" b="1" dirty="0">
                <a:solidFill>
                  <a:schemeClr val="accent2"/>
                </a:solidFill>
              </a:rPr>
              <a:t> </a:t>
            </a:r>
            <a:r>
              <a:rPr lang="ru-RU" sz="2400" b="1" dirty="0" err="1">
                <a:solidFill>
                  <a:schemeClr val="accent2"/>
                </a:solidFill>
              </a:rPr>
              <a:t>перешкоди</a:t>
            </a:r>
            <a:r>
              <a:rPr lang="ru-RU" sz="2400" b="1" dirty="0">
                <a:solidFill>
                  <a:schemeClr val="accent2"/>
                </a:solidFill>
              </a:rPr>
              <a:t> (</a:t>
            </a:r>
            <a:r>
              <a:rPr lang="ru-RU" sz="2400" b="1" dirty="0" err="1">
                <a:solidFill>
                  <a:schemeClr val="accent2"/>
                </a:solidFill>
              </a:rPr>
              <a:t>внутрішні</a:t>
            </a:r>
            <a:r>
              <a:rPr lang="ru-RU" sz="2400" b="1" dirty="0">
                <a:solidFill>
                  <a:schemeClr val="accent2"/>
                </a:solidFill>
              </a:rPr>
              <a:t>) </a:t>
            </a:r>
            <a:r>
              <a:rPr lang="ru-RU" sz="2400" b="1" dirty="0" err="1">
                <a:solidFill>
                  <a:schemeClr val="accent2"/>
                </a:solidFill>
              </a:rPr>
              <a:t>розвитку</a:t>
            </a:r>
            <a:r>
              <a:rPr lang="ru-RU" sz="2400" b="1" dirty="0">
                <a:solidFill>
                  <a:schemeClr val="accent2"/>
                </a:solidFill>
              </a:rPr>
              <a:t> </a:t>
            </a:r>
            <a:r>
              <a:rPr lang="ru-RU" sz="2400" b="1" dirty="0" err="1">
                <a:solidFill>
                  <a:schemeClr val="accent2"/>
                </a:solidFill>
              </a:rPr>
              <a:t>сільських</a:t>
            </a:r>
            <a:r>
              <a:rPr lang="ru-RU" sz="2400" b="1" dirty="0">
                <a:solidFill>
                  <a:schemeClr val="accent2"/>
                </a:solidFill>
              </a:rPr>
              <a:t> </a:t>
            </a:r>
            <a:r>
              <a:rPr lang="ru-RU" sz="2400" b="1" dirty="0" err="1">
                <a:solidFill>
                  <a:schemeClr val="accent2"/>
                </a:solidFill>
              </a:rPr>
              <a:t>територій</a:t>
            </a:r>
            <a:r>
              <a:rPr lang="ru-RU" sz="2400" b="1" dirty="0">
                <a:solidFill>
                  <a:schemeClr val="accent2"/>
                </a:solidFill>
              </a:rPr>
              <a:t> в </a:t>
            </a:r>
            <a:r>
              <a:rPr lang="ru-RU" sz="2400" b="1" dirty="0" err="1">
                <a:solidFill>
                  <a:schemeClr val="accent2"/>
                </a:solidFill>
              </a:rPr>
              <a:t>Україні</a:t>
            </a:r>
            <a:r>
              <a:rPr lang="ru-RU" sz="2400" b="1" dirty="0">
                <a:solidFill>
                  <a:schemeClr val="accent2"/>
                </a:solidFill>
              </a:rPr>
              <a:t> :</a:t>
            </a:r>
            <a:endParaRPr lang="uk-UA" sz="2400" b="1" dirty="0">
              <a:solidFill>
                <a:schemeClr val="accent2"/>
              </a:solidFill>
            </a:endParaRPr>
          </a:p>
        </p:txBody>
      </p:sp>
      <p:sp>
        <p:nvSpPr>
          <p:cNvPr id="4" name="Straight Connector 6">
            <a:extLst>
              <a:ext uri="{FF2B5EF4-FFF2-40B4-BE49-F238E27FC236}">
                <a16:creationId xmlns:a16="http://schemas.microsoft.com/office/drawing/2014/main" xmlns="" id="{6B235CC4-27AE-4A8E-8BC6-7D2E2797C1A4}"/>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099054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85DCE8D-ECA1-4E3F-8234-18DE317D89B6}"/>
              </a:ext>
            </a:extLst>
          </p:cNvPr>
          <p:cNvSpPr txBox="1"/>
          <p:nvPr/>
        </p:nvSpPr>
        <p:spPr>
          <a:xfrm>
            <a:off x="232229" y="1449379"/>
            <a:ext cx="8694057" cy="4476225"/>
          </a:xfrm>
          <a:prstGeom prst="rect">
            <a:avLst/>
          </a:prstGeom>
          <a:noFill/>
        </p:spPr>
        <p:txBody>
          <a:bodyPr wrap="square" rtlCol="0">
            <a:spAutoFit/>
          </a:bodyPr>
          <a:lstStyle/>
          <a:p>
            <a:pPr algn="just">
              <a:lnSpc>
                <a:spcPct val="107000"/>
              </a:lnSpc>
              <a:spcAft>
                <a:spcPts val="0"/>
              </a:spcAft>
            </a:pPr>
            <a:endParaRPr lang="uk-UA" sz="1700" dirty="0">
              <a:ea typeface="Calibri" panose="020F0502020204030204" pitchFamily="34" charset="0"/>
              <a:cs typeface="Arial" panose="020B0604020202020204" pitchFamily="34" charset="0"/>
            </a:endParaRPr>
          </a:p>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5. </a:t>
            </a:r>
            <a:r>
              <a:rPr lang="uk-UA" sz="1700" b="1" dirty="0">
                <a:solidFill>
                  <a:srgbClr val="333333"/>
                </a:solidFill>
                <a:ea typeface="Times New Roman" panose="02020603050405020304" pitchFamily="18" charset="0"/>
                <a:cs typeface="Arial" panose="020B0604020202020204" pitchFamily="34" charset="0"/>
              </a:rPr>
              <a:t>Інфраструктурні</a:t>
            </a:r>
            <a:r>
              <a:rPr lang="uk-UA" sz="1700" dirty="0">
                <a:solidFill>
                  <a:srgbClr val="333333"/>
                </a:solidFill>
                <a:ea typeface="Times New Roman" panose="02020603050405020304" pitchFamily="18" charset="0"/>
                <a:cs typeface="Arial" panose="020B0604020202020204" pitchFamily="34" charset="0"/>
              </a:rPr>
              <a:t>, що проявляються через низький рівень забезпечення сільських територій об’єктами виробничої (транспортної, енергетичної, комунікаційної) та соціальної (медичної, освітньої, культурної) інфраструктури, відсутність доступної інформації щодо альтернативних несільськогосподарських видів економічної діяльності та методів підвищення ефективності сільського господарства, нерозвиненість системи </a:t>
            </a:r>
            <a:r>
              <a:rPr lang="uk-UA" sz="1700" dirty="0" err="1">
                <a:solidFill>
                  <a:srgbClr val="333333"/>
                </a:solidFill>
                <a:ea typeface="Times New Roman" panose="02020603050405020304" pitchFamily="18" charset="0"/>
                <a:cs typeface="Arial" panose="020B0604020202020204" pitchFamily="34" charset="0"/>
              </a:rPr>
              <a:t>дорадництва</a:t>
            </a:r>
            <a:r>
              <a:rPr lang="uk-UA" sz="1700" dirty="0">
                <a:solidFill>
                  <a:srgbClr val="333333"/>
                </a:solidFill>
                <a:ea typeface="Times New Roman" panose="02020603050405020304" pitchFamily="18" charset="0"/>
                <a:cs typeface="Arial" panose="020B0604020202020204" pitchFamily="34" charset="0"/>
              </a:rPr>
              <a:t> у агропромисловому комплексі;</a:t>
            </a:r>
            <a:endParaRPr lang="uk-UA" sz="1700" dirty="0">
              <a:ea typeface="Calibri" panose="020F0502020204030204" pitchFamily="34" charset="0"/>
              <a:cs typeface="Arial" panose="020B0604020202020204" pitchFamily="34" charset="0"/>
            </a:endParaRPr>
          </a:p>
          <a:p>
            <a:pPr algn="just">
              <a:lnSpc>
                <a:spcPct val="107000"/>
              </a:lnSpc>
              <a:spcAft>
                <a:spcPts val="0"/>
              </a:spcAft>
            </a:pPr>
            <a:r>
              <a:rPr lang="uk-UA" sz="1700" dirty="0">
                <a:solidFill>
                  <a:srgbClr val="333333"/>
                </a:solidFill>
                <a:ea typeface="Times New Roman" panose="02020603050405020304" pitchFamily="18" charset="0"/>
                <a:cs typeface="Arial" panose="020B0604020202020204" pitchFamily="34" charset="0"/>
              </a:rPr>
              <a:t>6. </a:t>
            </a:r>
            <a:r>
              <a:rPr lang="uk-UA" sz="1700" b="1" dirty="0">
                <a:solidFill>
                  <a:srgbClr val="333333"/>
                </a:solidFill>
                <a:ea typeface="Times New Roman" panose="02020603050405020304" pitchFamily="18" charset="0"/>
                <a:cs typeface="Arial" panose="020B0604020202020204" pitchFamily="34" charset="0"/>
              </a:rPr>
              <a:t>Управлінські</a:t>
            </a:r>
            <a:r>
              <a:rPr lang="uk-UA" sz="1700" dirty="0">
                <a:solidFill>
                  <a:srgbClr val="333333"/>
                </a:solidFill>
                <a:ea typeface="Times New Roman" panose="02020603050405020304" pitchFamily="18" charset="0"/>
                <a:cs typeface="Arial" panose="020B0604020202020204" pitchFamily="34" charset="0"/>
              </a:rPr>
              <a:t>, що полягають в неефективній системі управління розвитком як країни загалом, так і сільських територій зокрема, високому рівні корумпованості та нецільового використання бюджетних і позабюджетних коштів, здійснення незаконного тиску на суб’єктів підприємництва, надмірній комплексності та заплутаності системи контролю, що декларативно покликана забезпечити високий рівень якості продукції та життя населення, а фактично є способом отримання неофіційних доходів держслужбовцями та використання наявних ресурсів на користь власну та приближених </a:t>
            </a:r>
            <a:r>
              <a:rPr lang="uk-UA" sz="1700" dirty="0" smtClean="0">
                <a:solidFill>
                  <a:srgbClr val="333333"/>
                </a:solidFill>
                <a:ea typeface="Times New Roman" panose="02020603050405020304" pitchFamily="18" charset="0"/>
                <a:cs typeface="Arial" panose="020B0604020202020204" pitchFamily="34" charset="0"/>
              </a:rPr>
              <a:t>осіб</a:t>
            </a:r>
            <a:r>
              <a:rPr lang="uk-UA" sz="1700" dirty="0">
                <a:solidFill>
                  <a:srgbClr val="333333"/>
                </a:solidFill>
                <a:ea typeface="Times New Roman" panose="02020603050405020304" pitchFamily="18" charset="0"/>
              </a:rPr>
              <a:t>.</a:t>
            </a:r>
            <a:endParaRPr lang="uk-UA" sz="1700" dirty="0">
              <a:ea typeface="Calibri" panose="020F0502020204030204" pitchFamily="34" charset="0"/>
              <a:cs typeface="Arial" panose="020B0604020202020204" pitchFamily="34" charset="0"/>
            </a:endParaRPr>
          </a:p>
          <a:p>
            <a:endParaRPr lang="uk-UA" sz="1200" dirty="0">
              <a:cs typeface="Arial" panose="020B0604020202020204" pitchFamily="34" charset="0"/>
            </a:endParaRPr>
          </a:p>
        </p:txBody>
      </p:sp>
      <p:sp>
        <p:nvSpPr>
          <p:cNvPr id="4" name="TextBox 3">
            <a:extLst>
              <a:ext uri="{FF2B5EF4-FFF2-40B4-BE49-F238E27FC236}">
                <a16:creationId xmlns:a16="http://schemas.microsoft.com/office/drawing/2014/main" xmlns="" id="{7F83E530-9743-4AD5-8A97-4C4ECB65C528}"/>
              </a:ext>
            </a:extLst>
          </p:cNvPr>
          <p:cNvSpPr txBox="1"/>
          <p:nvPr/>
        </p:nvSpPr>
        <p:spPr>
          <a:xfrm>
            <a:off x="1205509" y="294541"/>
            <a:ext cx="6944139" cy="830997"/>
          </a:xfrm>
          <a:prstGeom prst="rect">
            <a:avLst/>
          </a:prstGeom>
          <a:noFill/>
        </p:spPr>
        <p:txBody>
          <a:bodyPr wrap="square" rtlCol="0">
            <a:spAutoFit/>
          </a:bodyPr>
          <a:lstStyle/>
          <a:p>
            <a:pPr algn="ctr"/>
            <a:r>
              <a:rPr lang="ru-RU" sz="2400" b="1" dirty="0" err="1">
                <a:solidFill>
                  <a:schemeClr val="accent2"/>
                </a:solidFill>
              </a:rPr>
              <a:t>Основн</a:t>
            </a:r>
            <a:r>
              <a:rPr lang="uk-UA" sz="2400" b="1" dirty="0">
                <a:solidFill>
                  <a:schemeClr val="accent2"/>
                </a:solidFill>
              </a:rPr>
              <a:t>і</a:t>
            </a:r>
            <a:r>
              <a:rPr lang="ru-RU" sz="2400" b="1" dirty="0">
                <a:solidFill>
                  <a:schemeClr val="accent2"/>
                </a:solidFill>
              </a:rPr>
              <a:t> </a:t>
            </a:r>
            <a:r>
              <a:rPr lang="ru-RU" sz="2400" b="1" dirty="0" err="1">
                <a:solidFill>
                  <a:schemeClr val="accent2"/>
                </a:solidFill>
              </a:rPr>
              <a:t>перешкоди</a:t>
            </a:r>
            <a:r>
              <a:rPr lang="ru-RU" sz="2400" b="1" dirty="0">
                <a:solidFill>
                  <a:schemeClr val="accent2"/>
                </a:solidFill>
              </a:rPr>
              <a:t> (</a:t>
            </a:r>
            <a:r>
              <a:rPr lang="ru-RU" sz="2400" b="1" dirty="0" err="1">
                <a:solidFill>
                  <a:schemeClr val="accent2"/>
                </a:solidFill>
              </a:rPr>
              <a:t>внутрішні</a:t>
            </a:r>
            <a:r>
              <a:rPr lang="ru-RU" sz="2400" b="1" dirty="0">
                <a:solidFill>
                  <a:schemeClr val="accent2"/>
                </a:solidFill>
              </a:rPr>
              <a:t>) </a:t>
            </a:r>
            <a:r>
              <a:rPr lang="ru-RU" sz="2400" b="1" dirty="0" err="1">
                <a:solidFill>
                  <a:schemeClr val="accent2"/>
                </a:solidFill>
              </a:rPr>
              <a:t>розвитку</a:t>
            </a:r>
            <a:r>
              <a:rPr lang="ru-RU" sz="2400" b="1" dirty="0">
                <a:solidFill>
                  <a:schemeClr val="accent2"/>
                </a:solidFill>
              </a:rPr>
              <a:t> </a:t>
            </a:r>
            <a:r>
              <a:rPr lang="ru-RU" sz="2400" b="1" dirty="0" err="1">
                <a:solidFill>
                  <a:schemeClr val="accent2"/>
                </a:solidFill>
              </a:rPr>
              <a:t>сільських</a:t>
            </a:r>
            <a:r>
              <a:rPr lang="ru-RU" sz="2400" b="1" dirty="0">
                <a:solidFill>
                  <a:schemeClr val="accent2"/>
                </a:solidFill>
              </a:rPr>
              <a:t> </a:t>
            </a:r>
            <a:r>
              <a:rPr lang="ru-RU" sz="2400" b="1" dirty="0" err="1">
                <a:solidFill>
                  <a:schemeClr val="accent2"/>
                </a:solidFill>
              </a:rPr>
              <a:t>територій</a:t>
            </a:r>
            <a:r>
              <a:rPr lang="ru-RU" sz="2400" b="1" dirty="0">
                <a:solidFill>
                  <a:schemeClr val="accent2"/>
                </a:solidFill>
              </a:rPr>
              <a:t> в </a:t>
            </a:r>
            <a:r>
              <a:rPr lang="ru-RU" sz="2400" b="1" dirty="0" err="1">
                <a:solidFill>
                  <a:schemeClr val="accent2"/>
                </a:solidFill>
              </a:rPr>
              <a:t>Україні</a:t>
            </a:r>
            <a:r>
              <a:rPr lang="ru-RU" sz="2400" b="1" dirty="0">
                <a:solidFill>
                  <a:schemeClr val="accent2"/>
                </a:solidFill>
              </a:rPr>
              <a:t> :</a:t>
            </a:r>
            <a:endParaRPr lang="uk-UA" sz="2400" b="1" dirty="0">
              <a:solidFill>
                <a:schemeClr val="accent2"/>
              </a:solidFill>
            </a:endParaRPr>
          </a:p>
        </p:txBody>
      </p:sp>
      <p:sp>
        <p:nvSpPr>
          <p:cNvPr id="5" name="Straight Connector 6">
            <a:extLst>
              <a:ext uri="{FF2B5EF4-FFF2-40B4-BE49-F238E27FC236}">
                <a16:creationId xmlns:a16="http://schemas.microsoft.com/office/drawing/2014/main" xmlns="" id="{B8411C59-505E-49A8-9C69-C145689BDD41}"/>
              </a:ext>
            </a:extLst>
          </p:cNvPr>
          <p:cNvSpPr>
            <a:spLocks noChangeShapeType="1"/>
          </p:cNvSpPr>
          <p:nvPr/>
        </p:nvSpPr>
        <p:spPr bwMode="auto">
          <a:xfrm>
            <a:off x="395288" y="1125538"/>
            <a:ext cx="8358187" cy="1587"/>
          </a:xfrm>
          <a:prstGeom prst="line">
            <a:avLst/>
          </a:prstGeom>
          <a:noFill/>
          <a:ln w="317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3527907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a:extLst>
              <a:ext uri="{FF2B5EF4-FFF2-40B4-BE49-F238E27FC236}">
                <a16:creationId xmlns:a16="http://schemas.microsoft.com/office/drawing/2014/main" xmlns="" id="{3CC30333-3A0C-4F07-8812-37BE3EBF501F}"/>
              </a:ext>
            </a:extLst>
          </p:cNvPr>
          <p:cNvSpPr/>
          <p:nvPr/>
        </p:nvSpPr>
        <p:spPr>
          <a:xfrm>
            <a:off x="1043608" y="3530477"/>
            <a:ext cx="7128792" cy="338554"/>
          </a:xfrm>
          <a:prstGeom prst="rect">
            <a:avLst/>
          </a:prstGeom>
        </p:spPr>
        <p:txBody>
          <a:bodyPr wrap="square">
            <a:spAutoFit/>
          </a:bodyPr>
          <a:lstStyle/>
          <a:p>
            <a:pPr algn="just"/>
            <a:r>
              <a:rPr lang="uk-UA" sz="1600" dirty="0">
                <a:solidFill>
                  <a:srgbClr val="333333"/>
                </a:solidFill>
                <a:cs typeface="Arial" panose="020B0604020202020204" pitchFamily="34" charset="0"/>
              </a:rPr>
              <a:t> </a:t>
            </a:r>
            <a:endParaRPr lang="uk-UA" sz="1600" dirty="0">
              <a:cs typeface="Arial" panose="020B0604020202020204" pitchFamily="34" charset="0"/>
            </a:endParaRPr>
          </a:p>
        </p:txBody>
      </p:sp>
      <p:sp>
        <p:nvSpPr>
          <p:cNvPr id="3" name="Прямокутник 2">
            <a:extLst>
              <a:ext uri="{FF2B5EF4-FFF2-40B4-BE49-F238E27FC236}">
                <a16:creationId xmlns:a16="http://schemas.microsoft.com/office/drawing/2014/main" xmlns="" id="{99B76FBF-A1F3-4393-82C5-6750704AECFC}"/>
              </a:ext>
            </a:extLst>
          </p:cNvPr>
          <p:cNvSpPr/>
          <p:nvPr/>
        </p:nvSpPr>
        <p:spPr>
          <a:xfrm>
            <a:off x="537028" y="1887724"/>
            <a:ext cx="7867037" cy="4016484"/>
          </a:xfrm>
          <a:prstGeom prst="rect">
            <a:avLst/>
          </a:prstGeom>
        </p:spPr>
        <p:txBody>
          <a:bodyPr wrap="square">
            <a:spAutoFit/>
          </a:bodyPr>
          <a:lstStyle/>
          <a:p>
            <a:pPr algn="just"/>
            <a:r>
              <a:rPr lang="uk-UA" sz="1700" b="0" i="0" dirty="0">
                <a:solidFill>
                  <a:srgbClr val="333333"/>
                </a:solidFill>
                <a:effectLst/>
              </a:rPr>
              <a:t>У 2006 р. продовольчою сільськогосподарською організацією ООН (ФАО) визначено поняття сільського розвитку. Перехід до політики сільського розвитку – це відповідь на зростаючий зовнішній тиск на сільські громади, який чинить глобалізація і конкуренція за природні ресурси як всередині країни, так і ззовні. </a:t>
            </a:r>
            <a:endParaRPr lang="uk-UA" sz="1700" b="0" i="0" dirty="0" smtClean="0">
              <a:solidFill>
                <a:srgbClr val="333333"/>
              </a:solidFill>
              <a:effectLst/>
            </a:endParaRPr>
          </a:p>
          <a:p>
            <a:pPr algn="just"/>
            <a:endParaRPr lang="uk-UA" sz="1700" dirty="0" smtClean="0">
              <a:solidFill>
                <a:srgbClr val="333333"/>
              </a:solidFill>
            </a:endParaRPr>
          </a:p>
          <a:p>
            <a:pPr algn="just"/>
            <a:r>
              <a:rPr lang="uk-UA" sz="1700" dirty="0" smtClean="0">
                <a:solidFill>
                  <a:srgbClr val="333333"/>
                </a:solidFill>
              </a:rPr>
              <a:t>Для </a:t>
            </a:r>
            <a:r>
              <a:rPr lang="uk-UA" sz="1700" dirty="0">
                <a:solidFill>
                  <a:srgbClr val="333333"/>
                </a:solidFill>
              </a:rPr>
              <a:t>досягнення цілей сільського розвитку фермери, особливо малі сімейні господарства, підприємці на сільських територіях і сільські мешканці повинні застосовувати нові стратегії, які базуються на мобілізації і </a:t>
            </a:r>
            <a:r>
              <a:rPr lang="uk-UA" sz="1700" dirty="0" err="1">
                <a:solidFill>
                  <a:srgbClr val="333333"/>
                </a:solidFill>
              </a:rPr>
              <a:t>взаємопоєдна</a:t>
            </a:r>
            <a:r>
              <a:rPr lang="ru-RU" sz="1700" dirty="0">
                <a:solidFill>
                  <a:srgbClr val="333333"/>
                </a:solidFill>
              </a:rPr>
              <a:t>н</a:t>
            </a:r>
            <a:r>
              <a:rPr lang="uk-UA" sz="1700" dirty="0">
                <a:solidFill>
                  <a:srgbClr val="333333"/>
                </a:solidFill>
              </a:rPr>
              <a:t>ні різних сфер сільського життя. Сільське господарство, навколишнє середовище, відновлювана енергія, ручна праця, послуги сільської гостинності (сільський туризм), культурна спадщина, органічне господарство, місцеві продукти, прямий продаж з ферм повинні бути поєднані для формування нової, характерної для певної території виробничої системи.</a:t>
            </a:r>
            <a:endParaRPr lang="uk-UA" sz="1700" dirty="0"/>
          </a:p>
        </p:txBody>
      </p:sp>
      <p:sp>
        <p:nvSpPr>
          <p:cNvPr id="4" name="TextBox 3">
            <a:extLst>
              <a:ext uri="{FF2B5EF4-FFF2-40B4-BE49-F238E27FC236}">
                <a16:creationId xmlns:a16="http://schemas.microsoft.com/office/drawing/2014/main" xmlns="" id="{8D5B06C3-288C-420D-B1E7-B036C0002CD7}"/>
              </a:ext>
            </a:extLst>
          </p:cNvPr>
          <p:cNvSpPr txBox="1"/>
          <p:nvPr/>
        </p:nvSpPr>
        <p:spPr>
          <a:xfrm>
            <a:off x="927652" y="1052736"/>
            <a:ext cx="6944139" cy="461665"/>
          </a:xfrm>
          <a:prstGeom prst="rect">
            <a:avLst/>
          </a:prstGeom>
          <a:noFill/>
        </p:spPr>
        <p:txBody>
          <a:bodyPr wrap="square" rtlCol="0">
            <a:spAutoFit/>
          </a:bodyPr>
          <a:lstStyle/>
          <a:p>
            <a:pPr algn="ctr"/>
            <a:r>
              <a:rPr lang="uk-UA" sz="2400" b="1" dirty="0">
                <a:solidFill>
                  <a:schemeClr val="accent2"/>
                </a:solidFill>
              </a:rPr>
              <a:t>Розвиток сільських територій</a:t>
            </a:r>
            <a:r>
              <a:rPr lang="ru-RU" sz="2400" b="1" dirty="0">
                <a:solidFill>
                  <a:schemeClr val="accent2"/>
                </a:solidFill>
              </a:rPr>
              <a:t>:</a:t>
            </a:r>
            <a:endParaRPr lang="uk-UA" sz="2400" b="1" dirty="0">
              <a:solidFill>
                <a:schemeClr val="accent2"/>
              </a:solidFill>
            </a:endParaRPr>
          </a:p>
        </p:txBody>
      </p:sp>
    </p:spTree>
    <p:extLst>
      <p:ext uri="{BB962C8B-B14F-4D97-AF65-F5344CB8AC3E}">
        <p14:creationId xmlns:p14="http://schemas.microsoft.com/office/powerpoint/2010/main" val="3620388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кутник 1">
            <a:extLst>
              <a:ext uri="{FF2B5EF4-FFF2-40B4-BE49-F238E27FC236}">
                <a16:creationId xmlns:a16="http://schemas.microsoft.com/office/drawing/2014/main" xmlns="" id="{68403022-7832-4E29-8DEF-DFE6304E30E1}"/>
              </a:ext>
            </a:extLst>
          </p:cNvPr>
          <p:cNvSpPr/>
          <p:nvPr/>
        </p:nvSpPr>
        <p:spPr>
          <a:xfrm>
            <a:off x="609600" y="1041535"/>
            <a:ext cx="7647406" cy="4431983"/>
          </a:xfrm>
          <a:prstGeom prst="rect">
            <a:avLst/>
          </a:prstGeom>
        </p:spPr>
        <p:txBody>
          <a:bodyPr wrap="square">
            <a:spAutoFit/>
          </a:bodyPr>
          <a:lstStyle/>
          <a:p>
            <a:pPr algn="just"/>
            <a:r>
              <a:rPr lang="uk-UA" sz="2400" b="1" dirty="0">
                <a:solidFill>
                  <a:srgbClr val="C00000"/>
                </a:solidFill>
                <a:cs typeface="Arial" panose="020B0604020202020204" pitchFamily="34" charset="0"/>
              </a:rPr>
              <a:t>Виробнича система сприяє:</a:t>
            </a:r>
          </a:p>
          <a:p>
            <a:pPr algn="just"/>
            <a:endParaRPr lang="uk-UA" b="0" i="0" dirty="0">
              <a:solidFill>
                <a:srgbClr val="333333"/>
              </a:solidFill>
              <a:effectLst/>
              <a:cs typeface="Arial" panose="020B0604020202020204" pitchFamily="34" charset="0"/>
            </a:endParaRPr>
          </a:p>
          <a:p>
            <a:pPr algn="just">
              <a:buFont typeface="Arial" panose="020B0604020202020204" pitchFamily="34" charset="0"/>
              <a:buChar char="•"/>
            </a:pPr>
            <a:r>
              <a:rPr lang="uk-UA" sz="2000" dirty="0" smtClean="0">
                <a:solidFill>
                  <a:srgbClr val="333333"/>
                </a:solidFill>
                <a:cs typeface="Arial" panose="020B0604020202020204" pitchFamily="34" charset="0"/>
              </a:rPr>
              <a:t> </a:t>
            </a:r>
            <a:r>
              <a:rPr lang="uk-UA" sz="2000" dirty="0" err="1" smtClean="0">
                <a:solidFill>
                  <a:srgbClr val="333333"/>
                </a:solidFill>
                <a:cs typeface="Arial" panose="020B0604020202020204" pitchFamily="34" charset="0"/>
              </a:rPr>
              <a:t>включеності</a:t>
            </a:r>
            <a:r>
              <a:rPr lang="uk-UA" sz="2000" dirty="0" smtClean="0">
                <a:solidFill>
                  <a:srgbClr val="333333"/>
                </a:solidFill>
                <a:cs typeface="Arial" panose="020B0604020202020204" pitchFamily="34" charset="0"/>
              </a:rPr>
              <a:t> </a:t>
            </a:r>
            <a:r>
              <a:rPr lang="uk-UA" sz="2000" dirty="0">
                <a:solidFill>
                  <a:srgbClr val="333333"/>
                </a:solidFill>
                <a:cs typeface="Arial" panose="020B0604020202020204" pitchFamily="34" charset="0"/>
              </a:rPr>
              <a:t>сільського населення у виробництво і підприємницьку діяльність на сільських територіях і рівноправ’ю у розподілі доходів від використання місцевих природних і виробничих ресурсів;</a:t>
            </a:r>
            <a:endParaRPr lang="uk-UA" sz="2000" b="0" i="0" dirty="0">
              <a:solidFill>
                <a:srgbClr val="333333"/>
              </a:solidFill>
              <a:effectLst/>
              <a:cs typeface="Arial" panose="020B0604020202020204" pitchFamily="34" charset="0"/>
            </a:endParaRPr>
          </a:p>
          <a:p>
            <a:pPr algn="just">
              <a:buFont typeface="Arial" panose="020B0604020202020204" pitchFamily="34" charset="0"/>
              <a:buChar char="•"/>
            </a:pPr>
            <a:r>
              <a:rPr lang="uk-UA" sz="2000" dirty="0" smtClean="0">
                <a:solidFill>
                  <a:srgbClr val="333333"/>
                </a:solidFill>
                <a:cs typeface="Arial" panose="020B0604020202020204" pitchFamily="34" charset="0"/>
              </a:rPr>
              <a:t> забезпеченню </a:t>
            </a:r>
            <a:r>
              <a:rPr lang="uk-UA" sz="2000" dirty="0">
                <a:solidFill>
                  <a:srgbClr val="333333"/>
                </a:solidFill>
                <a:cs typeface="Arial" panose="020B0604020202020204" pitchFamily="34" charset="0"/>
              </a:rPr>
              <a:t>розвитку села на основі створення умов для участі місцевих селян у формулюванні та реалізації програм локального розвитку;</a:t>
            </a:r>
            <a:endParaRPr lang="uk-UA" sz="2000" b="0" i="0" dirty="0">
              <a:solidFill>
                <a:srgbClr val="333333"/>
              </a:solidFill>
              <a:effectLst/>
              <a:cs typeface="Arial" panose="020B0604020202020204" pitchFamily="34" charset="0"/>
            </a:endParaRPr>
          </a:p>
          <a:p>
            <a:pPr>
              <a:buFont typeface="Arial" panose="020B0604020202020204" pitchFamily="34" charset="0"/>
              <a:buChar char="•"/>
            </a:pPr>
            <a:r>
              <a:rPr lang="uk-UA" sz="2000" dirty="0" smtClean="0">
                <a:solidFill>
                  <a:srgbClr val="333333"/>
                </a:solidFill>
                <a:cs typeface="Arial" panose="020B0604020202020204" pitchFamily="34" charset="0"/>
              </a:rPr>
              <a:t> господарюванню </a:t>
            </a:r>
            <a:r>
              <a:rPr lang="uk-UA" sz="2000" dirty="0">
                <a:solidFill>
                  <a:srgbClr val="333333"/>
                </a:solidFill>
                <a:cs typeface="Arial" panose="020B0604020202020204" pitchFamily="34" charset="0"/>
              </a:rPr>
              <a:t>на сільських територіях у відповідності з принципами сталого розвитку:</a:t>
            </a:r>
            <a:br>
              <a:rPr lang="uk-UA" sz="2000" dirty="0">
                <a:solidFill>
                  <a:srgbClr val="333333"/>
                </a:solidFill>
                <a:cs typeface="Arial" panose="020B0604020202020204" pitchFamily="34" charset="0"/>
              </a:rPr>
            </a:br>
            <a:r>
              <a:rPr lang="uk-UA" sz="2000" dirty="0">
                <a:solidFill>
                  <a:srgbClr val="333333"/>
                </a:solidFill>
                <a:cs typeface="Arial" panose="020B0604020202020204" pitchFamily="34" charset="0"/>
              </a:rPr>
              <a:t>збереження місцевих людських ресурсів, традиційних знань, ґрунтів, водних ресурсів, біорізноманіття, соціальних мереж, якісного життєвого середовища тощо.</a:t>
            </a:r>
            <a:endParaRPr lang="uk-UA" sz="2000" b="0" i="0" dirty="0">
              <a:solidFill>
                <a:srgbClr val="333333"/>
              </a:solidFill>
              <a:effectLst/>
              <a:cs typeface="Arial" panose="020B0604020202020204" pitchFamily="34" charset="0"/>
            </a:endParaRPr>
          </a:p>
        </p:txBody>
      </p:sp>
    </p:spTree>
    <p:extLst>
      <p:ext uri="{BB962C8B-B14F-4D97-AF65-F5344CB8AC3E}">
        <p14:creationId xmlns:p14="http://schemas.microsoft.com/office/powerpoint/2010/main" val="40917262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8"/>
          <p:cNvSpPr>
            <a:spLocks noGrp="1"/>
          </p:cNvSpPr>
          <p:nvPr>
            <p:ph idx="1"/>
          </p:nvPr>
        </p:nvSpPr>
        <p:spPr>
          <a:xfrm>
            <a:off x="681038" y="1370013"/>
            <a:ext cx="8067675" cy="4795291"/>
          </a:xfrm>
        </p:spPr>
        <p:txBody>
          <a:bodyPr/>
          <a:lstStyle/>
          <a:p>
            <a:pPr>
              <a:defRPr/>
            </a:pPr>
            <a:endParaRPr lang="en-US" altLang="ru-RU" sz="1800" dirty="0">
              <a:latin typeface="Gill Sans MT" panose="020B0502020104020203" pitchFamily="34" charset="0"/>
              <a:cs typeface="Gill Sans MT" panose="020B0502020104020203" pitchFamily="34" charset="0"/>
            </a:endParaRPr>
          </a:p>
          <a:p>
            <a:pPr lvl="1">
              <a:buFont typeface="Arial" panose="020B0604020202020204" pitchFamily="34" charset="0"/>
              <a:buChar char="•"/>
            </a:pPr>
            <a:endParaRPr lang="uk-UA" altLang="ru-RU" sz="1800" dirty="0">
              <a:latin typeface="Gill Sans MT" panose="020B0502020104020203" pitchFamily="34" charset="0"/>
              <a:cs typeface="Gill Sans MT" panose="020B0502020104020203" pitchFamily="34" charset="0"/>
            </a:endParaRPr>
          </a:p>
          <a:p>
            <a:endParaRPr lang="en-US" altLang="ru-RU" sz="1800" dirty="0">
              <a:latin typeface="Gill Sans MT" panose="020B0502020104020203" pitchFamily="34" charset="0"/>
              <a:cs typeface="Gill Sans MT" panose="020B0502020104020203" pitchFamily="34" charset="0"/>
            </a:endParaRPr>
          </a:p>
          <a:p>
            <a:endParaRPr lang="uk-UA" altLang="ru-RU" sz="1800" dirty="0">
              <a:latin typeface="Gill Sans MT" panose="020B0502020104020203" pitchFamily="34" charset="0"/>
              <a:cs typeface="Gill Sans MT" panose="020B0502020104020203" pitchFamily="34" charset="0"/>
            </a:endParaRPr>
          </a:p>
          <a:p>
            <a:pPr>
              <a:buFont typeface="Arial" panose="020B0604020202020204" pitchFamily="34" charset="0"/>
              <a:buNone/>
            </a:pPr>
            <a:endParaRPr lang="en-US" altLang="en-US" sz="1800" dirty="0">
              <a:latin typeface="Gill Sans MT" panose="020B0502020104020203" pitchFamily="34" charset="0"/>
              <a:cs typeface="Gill Sans MT" panose="020B0502020104020203" pitchFamily="34" charset="0"/>
            </a:endParaRPr>
          </a:p>
          <a:p>
            <a:endParaRPr lang="en-US" altLang="en-US" sz="1800" dirty="0">
              <a:latin typeface="Gill Sans MT" panose="020B0502020104020203" pitchFamily="34" charset="0"/>
              <a:cs typeface="Gill Sans MT" panose="020B0502020104020203" pitchFamily="34" charset="0"/>
            </a:endParaRPr>
          </a:p>
        </p:txBody>
      </p:sp>
      <p:sp>
        <p:nvSpPr>
          <p:cNvPr id="36867"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fld id="{68DE4C8D-B3E6-4AAD-8AA6-5F75E15B0056}" type="datetime1">
              <a:rPr lang="en-US" altLang="en-US" sz="600" smtClean="0">
                <a:solidFill>
                  <a:srgbClr val="6C6463"/>
                </a:solidFill>
                <a:cs typeface="Arial" panose="020B0604020202020204" pitchFamily="34" charset="0"/>
              </a:rPr>
              <a:pPr fontAlgn="base">
                <a:spcBef>
                  <a:spcPct val="0"/>
                </a:spcBef>
                <a:spcAft>
                  <a:spcPct val="0"/>
                </a:spcAft>
                <a:buFontTx/>
                <a:buNone/>
              </a:pPr>
              <a:t>6/19/2017</a:t>
            </a:fld>
            <a:endParaRPr lang="en-US" altLang="en-US" sz="600">
              <a:solidFill>
                <a:srgbClr val="6C6463"/>
              </a:solidFill>
              <a:cs typeface="Arial" panose="020B0604020202020204" pitchFamily="34" charset="0"/>
            </a:endParaRPr>
          </a:p>
        </p:txBody>
      </p:sp>
      <p:sp>
        <p:nvSpPr>
          <p:cNvPr id="36868"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fontAlgn="base">
              <a:spcBef>
                <a:spcPct val="0"/>
              </a:spcBef>
              <a:spcAft>
                <a:spcPct val="0"/>
              </a:spcAft>
              <a:buFontTx/>
              <a:buNone/>
            </a:pPr>
            <a:r>
              <a:rPr lang="ru-RU" altLang="en-US" sz="600" dirty="0">
                <a:solidFill>
                  <a:srgbClr val="6C6463"/>
                </a:solidFill>
                <a:cs typeface="Arial" panose="020B0604020202020204" pitchFamily="34" charset="0"/>
              </a:rPr>
              <a:t>ПРОЕКТ USAID «ПІДТРИМКА АГРАРНОГО І СІЛЬСЬКОГО РОЗВИТКУ»</a:t>
            </a:r>
          </a:p>
        </p:txBody>
      </p:sp>
      <p:sp>
        <p:nvSpPr>
          <p:cNvPr id="3686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sz="2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None/>
            </a:pPr>
            <a:fld id="{B6D8C11B-44C5-445B-8951-9F488B0D8CEB}" type="slidenum">
              <a:rPr lang="en-US" altLang="en-US" sz="600" smtClean="0">
                <a:solidFill>
                  <a:srgbClr val="6C6463"/>
                </a:solidFill>
                <a:cs typeface="Arial" panose="020B0604020202020204" pitchFamily="34" charset="0"/>
              </a:rPr>
              <a:pPr>
                <a:spcAft>
                  <a:spcPct val="0"/>
                </a:spcAft>
                <a:buFontTx/>
                <a:buNone/>
              </a:pPr>
              <a:t>9</a:t>
            </a:fld>
            <a:endParaRPr lang="en-US" altLang="en-US" sz="600">
              <a:solidFill>
                <a:srgbClr val="6C6463"/>
              </a:solidFill>
              <a:cs typeface="Arial" panose="020B0604020202020204" pitchFamily="34" charset="0"/>
            </a:endParaRPr>
          </a:p>
        </p:txBody>
      </p:sp>
      <p:graphicFrame>
        <p:nvGraphicFramePr>
          <p:cNvPr id="7" name="Таблиця 4"/>
          <p:cNvGraphicFramePr>
            <a:graphicFrameLocks noGrp="1"/>
          </p:cNvGraphicFramePr>
          <p:nvPr>
            <p:extLst>
              <p:ext uri="{D42A27DB-BD31-4B8C-83A1-F6EECF244321}">
                <p14:modId xmlns:p14="http://schemas.microsoft.com/office/powerpoint/2010/main" val="304191267"/>
              </p:ext>
            </p:extLst>
          </p:nvPr>
        </p:nvGraphicFramePr>
        <p:xfrm>
          <a:off x="152399" y="1237360"/>
          <a:ext cx="8839201" cy="3876542"/>
        </p:xfrm>
        <a:graphic>
          <a:graphicData uri="http://schemas.openxmlformats.org/drawingml/2006/table">
            <a:tbl>
              <a:tblPr firstRow="1" firstCol="1" bandRow="1">
                <a:tableStyleId>{5C22544A-7EE6-4342-B048-85BDC9FD1C3A}</a:tableStyleId>
              </a:tblPr>
              <a:tblGrid>
                <a:gridCol w="1979330">
                  <a:extLst>
                    <a:ext uri="{9D8B030D-6E8A-4147-A177-3AD203B41FA5}">
                      <a16:colId xmlns:a16="http://schemas.microsoft.com/office/drawing/2014/main" xmlns="" val="655312463"/>
                    </a:ext>
                  </a:extLst>
                </a:gridCol>
                <a:gridCol w="3660406">
                  <a:extLst>
                    <a:ext uri="{9D8B030D-6E8A-4147-A177-3AD203B41FA5}">
                      <a16:colId xmlns:a16="http://schemas.microsoft.com/office/drawing/2014/main" xmlns="" val="350651516"/>
                    </a:ext>
                  </a:extLst>
                </a:gridCol>
                <a:gridCol w="3199465">
                  <a:extLst>
                    <a:ext uri="{9D8B030D-6E8A-4147-A177-3AD203B41FA5}">
                      <a16:colId xmlns:a16="http://schemas.microsoft.com/office/drawing/2014/main" xmlns="" val="3406384795"/>
                    </a:ext>
                  </a:extLst>
                </a:gridCol>
              </a:tblGrid>
              <a:tr h="1938271">
                <a:tc gridSpan="3">
                  <a:txBody>
                    <a:bodyPr/>
                    <a:lstStyle/>
                    <a:p>
                      <a:pPr algn="ctr">
                        <a:lnSpc>
                          <a:spcPct val="107000"/>
                        </a:lnSpc>
                        <a:spcAft>
                          <a:spcPts val="0"/>
                        </a:spcAft>
                      </a:pPr>
                      <a:r>
                        <a:rPr lang="uk-UA" sz="3600" dirty="0">
                          <a:effectLst/>
                        </a:rPr>
                        <a:t>Моделі розвитку сільських територій</a:t>
                      </a:r>
                      <a:endParaRPr lang="uk-UA" sz="360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uk-UA"/>
                    </a:p>
                  </a:txBody>
                  <a:tcPr/>
                </a:tc>
                <a:tc hMerge="1">
                  <a:txBody>
                    <a:bodyPr/>
                    <a:lstStyle/>
                    <a:p>
                      <a:endParaRPr lang="uk-UA"/>
                    </a:p>
                  </a:txBody>
                  <a:tcPr/>
                </a:tc>
                <a:extLst>
                  <a:ext uri="{0D108BD9-81ED-4DB2-BD59-A6C34878D82A}">
                    <a16:rowId xmlns:a16="http://schemas.microsoft.com/office/drawing/2014/main" xmlns="" val="417782060"/>
                  </a:ext>
                </a:extLst>
              </a:tr>
              <a:tr h="1938271">
                <a:tc>
                  <a:txBody>
                    <a:bodyPr/>
                    <a:lstStyle/>
                    <a:p>
                      <a:pPr marL="0" algn="ctr" defTabSz="914400" rtl="0" eaLnBrk="1" latinLnBrk="0" hangingPunct="1">
                        <a:lnSpc>
                          <a:spcPct val="107000"/>
                        </a:lnSpc>
                        <a:spcAft>
                          <a:spcPts val="0"/>
                        </a:spcAft>
                      </a:pPr>
                      <a:r>
                        <a:rPr lang="uk-UA" sz="3600" kern="1200" dirty="0">
                          <a:solidFill>
                            <a:schemeClr val="dk1"/>
                          </a:solidFill>
                          <a:effectLst/>
                          <a:latin typeface="+mn-lt"/>
                          <a:ea typeface="+mn-ea"/>
                          <a:cs typeface="+mn-cs"/>
                        </a:rPr>
                        <a:t>галузева</a:t>
                      </a:r>
                    </a:p>
                  </a:txBody>
                  <a:tcPr marL="68580" marR="68580" marT="0" marB="0" anchor="ctr">
                    <a:solidFill>
                      <a:schemeClr val="accent1">
                        <a:lumMod val="20000"/>
                        <a:lumOff val="80000"/>
                      </a:schemeClr>
                    </a:solidFill>
                  </a:tcPr>
                </a:tc>
                <a:tc>
                  <a:txBody>
                    <a:bodyPr/>
                    <a:lstStyle/>
                    <a:p>
                      <a:pPr algn="ctr">
                        <a:lnSpc>
                          <a:spcPct val="107000"/>
                        </a:lnSpc>
                        <a:spcAft>
                          <a:spcPts val="0"/>
                        </a:spcAft>
                      </a:pPr>
                      <a:r>
                        <a:rPr lang="uk-UA" sz="3600" b="1" dirty="0" err="1">
                          <a:effectLst/>
                        </a:rPr>
                        <a:t>перерозподільча</a:t>
                      </a:r>
                      <a:endParaRPr lang="uk-UA" sz="3600" b="1" dirty="0">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20000"/>
                        <a:lumOff val="80000"/>
                      </a:schemeClr>
                    </a:solidFill>
                  </a:tcPr>
                </a:tc>
                <a:tc>
                  <a:txBody>
                    <a:bodyPr/>
                    <a:lstStyle/>
                    <a:p>
                      <a:pPr algn="ctr">
                        <a:lnSpc>
                          <a:spcPct val="107000"/>
                        </a:lnSpc>
                        <a:spcAft>
                          <a:spcPts val="0"/>
                        </a:spcAft>
                      </a:pPr>
                      <a:r>
                        <a:rPr lang="uk-UA" sz="3600" b="1" dirty="0">
                          <a:effectLst/>
                        </a:rPr>
                        <a:t>територіальна</a:t>
                      </a:r>
                      <a:endParaRPr lang="uk-UA" sz="3600" b="1" dirty="0">
                        <a:effectLst/>
                        <a:latin typeface="Times New Roman" panose="02020603050405020304" pitchFamily="18" charset="0"/>
                        <a:ea typeface="Times New Roman" panose="02020603050405020304" pitchFamily="18" charset="0"/>
                      </a:endParaRPr>
                    </a:p>
                  </a:txBody>
                  <a:tcPr marL="68580" marR="68580" marT="0" marB="0" anchor="ctr">
                    <a:solidFill>
                      <a:schemeClr val="accent1">
                        <a:lumMod val="20000"/>
                        <a:lumOff val="80000"/>
                      </a:schemeClr>
                    </a:solidFill>
                  </a:tcPr>
                </a:tc>
                <a:extLst>
                  <a:ext uri="{0D108BD9-81ED-4DB2-BD59-A6C34878D82A}">
                    <a16:rowId xmlns:a16="http://schemas.microsoft.com/office/drawing/2014/main" xmlns="" val="3753831549"/>
                  </a:ext>
                </a:extLst>
              </a:tr>
            </a:tbl>
          </a:graphicData>
        </a:graphic>
      </p:graphicFrame>
    </p:spTree>
    <p:extLst>
      <p:ext uri="{BB962C8B-B14F-4D97-AF65-F5344CB8AC3E}">
        <p14:creationId xmlns:p14="http://schemas.microsoft.com/office/powerpoint/2010/main" val="2121621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4.3-Template_4.29.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Communications" ma:contentTypeID="0x0101008DA58B5CA681664FAB24816C56F41085090060ADF6F63CBD32418CD3F5438581DBA3" ma:contentTypeVersion="9" ma:contentTypeDescription="Project Communications" ma:contentTypeScope="" ma:versionID="c51e25071fe52e752d79127b485da7a1">
  <xsd:schema xmlns:xsd="http://www.w3.org/2001/XMLSchema" xmlns:xs="http://www.w3.org/2001/XMLSchema" xmlns:p="http://schemas.microsoft.com/office/2006/metadata/properties" xmlns:ns2="8d7096d6-fc66-4344-9e3f-2445529a09f6" targetNamespace="http://schemas.microsoft.com/office/2006/metadata/properties" ma:root="true" ma:fieldsID="21b6c45200d8eece022dc61d5d2e4e89"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2" nillable="true" ma:taxonomy="true" ma:internalName="hbf0c10381aa4bd59932b5b7da857fed" ma:taxonomyFieldName="Project_x0020_Document_x0020_Type" ma:displayName="Project Document Type" ma:readOnly="fals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3" nillable="true" ma:displayName="Taxonomy Catch All Column" ma:description="" ma:hidden="true" ma:list="{6310c9fd-b3a1-40f0-ae24-03c0eea1e115}" ma:internalName="TaxCatchAll" ma:showField="CatchAllData" ma:web="b812eee9-7ea1-4a06-a325-49b4bce9b73d">
      <xsd:complexType>
        <xsd:complexContent>
          <xsd:extension base="dms:MultiChoiceLookup">
            <xsd:sequence>
              <xsd:element name="Value" type="dms:Lookup" maxOccurs="unbounded" minOccurs="0" nillable="true"/>
            </xsd:sequence>
          </xsd:extension>
        </xsd:complexContent>
      </xsd:complexType>
    </xsd:element>
    <xsd:element name="TaxCatchAllLabel" ma:index="4" nillable="true" ma:displayName="Taxonomy Catch All Column1" ma:description="" ma:hidden="true" ma:list="{6310c9fd-b3a1-40f0-ae24-03c0eea1e115}" ma:internalName="TaxCatchAllLabel" ma:readOnly="true" ma:showField="CatchAllDataLabel" ma:web="b812eee9-7ea1-4a06-a325-49b4bce9b73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14EEBFD0-3D95-4BD7-8E5B-0138396EC02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DF270C-A5C0-43A4-803A-9476BD9DD0F7}">
  <ds:schemaRefs>
    <ds:schemaRef ds:uri="http://purl.org/dc/terms/"/>
    <ds:schemaRef ds:uri="http://schemas.openxmlformats.org/package/2006/metadata/core-properties"/>
    <ds:schemaRef ds:uri="http://schemas.microsoft.com/office/2006/metadata/properties"/>
    <ds:schemaRef ds:uri="http://schemas.microsoft.com/office/2006/documentManagement/types"/>
    <ds:schemaRef ds:uri="http://schemas.microsoft.com/office/infopath/2007/PartnerControls"/>
    <ds:schemaRef ds:uri="http://purl.org/dc/elements/1.1/"/>
    <ds:schemaRef ds:uri="8d7096d6-fc66-4344-9e3f-2445529a09f6"/>
    <ds:schemaRef ds:uri="http://www.w3.org/XML/1998/namespace"/>
    <ds:schemaRef ds:uri="http://purl.org/dc/dcmitype/"/>
  </ds:schemaRefs>
</ds:datastoreItem>
</file>

<file path=customXml/itemProps3.xml><?xml version="1.0" encoding="utf-8"?>
<ds:datastoreItem xmlns:ds="http://schemas.openxmlformats.org/officeDocument/2006/customXml" ds:itemID="{572F9D5C-96CB-48B7-976C-026B00399045}">
  <ds:schemaRefs>
    <ds:schemaRef ds:uri="http://schemas.microsoft.com/sharepoint/v3/contenttype/forms"/>
  </ds:schemaRefs>
</ds:datastoreItem>
</file>

<file path=customXml/itemProps4.xml><?xml version="1.0" encoding="utf-8"?>
<ds:datastoreItem xmlns:ds="http://schemas.openxmlformats.org/officeDocument/2006/customXml" ds:itemID="{5AD23345-12BC-4572-AE96-B17DC821B44F}">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1085</TotalTime>
  <Words>1336</Words>
  <Application>Microsoft Office PowerPoint</Application>
  <PresentationFormat>On-screen Show (4:3)</PresentationFormat>
  <Paragraphs>304</Paragraphs>
  <Slides>22</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SimSun</vt:lpstr>
      <vt:lpstr>Arial</vt:lpstr>
      <vt:lpstr>Calibri</vt:lpstr>
      <vt:lpstr>Corbel</vt:lpstr>
      <vt:lpstr>Franklin Gothic Book</vt:lpstr>
      <vt:lpstr>Gill Sans MT</vt:lpstr>
      <vt:lpstr>Perpetua</vt:lpstr>
      <vt:lpstr>Times New Roman</vt:lpstr>
      <vt:lpstr>Verdana</vt:lpstr>
      <vt:lpstr>Wingdings 2</vt:lpstr>
      <vt:lpstr>Wingdings 3</vt:lpstr>
      <vt:lpstr>4.3-Template_4.29.2016</vt:lpstr>
      <vt:lpstr>РОЗВИТОК СІЛЬСЬКИХ ТЕРИТОРІЙ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Шість ключових стратегій розвитку сільських територій: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Дякуємо за увагу!</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USAID ARDS  Report &amp; Plan through FY17</dc:title>
  <dc:creator>Vladyslav Karpenko</dc:creator>
  <cp:lastModifiedBy>Pavel Petrychenko</cp:lastModifiedBy>
  <cp:revision>74</cp:revision>
  <dcterms:modified xsi:type="dcterms:W3CDTF">2017-06-19T07:04:08Z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Document Type">
    <vt:lpwstr/>
  </property>
  <property fmtid="{D5CDD505-2E9C-101B-9397-08002B2CF9AE}" pid="3" name="ContentTypeId">
    <vt:lpwstr>0x0101008DA58B5CA681664FAB24816C56F41085090060ADF6F63CBD32418CD3F5438581DBA3</vt:lpwstr>
  </property>
</Properties>
</file>