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48" r:id="rId5"/>
  </p:sldMasterIdLst>
  <p:notesMasterIdLst>
    <p:notesMasterId r:id="rId22"/>
  </p:notesMasterIdLst>
  <p:handoutMasterIdLst>
    <p:handoutMasterId r:id="rId23"/>
  </p:handoutMasterIdLst>
  <p:sldIdLst>
    <p:sldId id="419" r:id="rId6"/>
    <p:sldId id="420" r:id="rId7"/>
    <p:sldId id="421" r:id="rId8"/>
    <p:sldId id="422" r:id="rId9"/>
    <p:sldId id="423" r:id="rId10"/>
    <p:sldId id="424" r:id="rId11"/>
    <p:sldId id="427" r:id="rId12"/>
    <p:sldId id="428" r:id="rId13"/>
    <p:sldId id="429" r:id="rId14"/>
    <p:sldId id="431" r:id="rId15"/>
    <p:sldId id="413" r:id="rId16"/>
    <p:sldId id="416" r:id="rId17"/>
    <p:sldId id="430" r:id="rId18"/>
    <p:sldId id="432" r:id="rId19"/>
    <p:sldId id="433" r:id="rId20"/>
    <p:sldId id="434" r:id="rId21"/>
  </p:sldIdLst>
  <p:sldSz cx="9144000" cy="6858000" type="screen4x3"/>
  <p:notesSz cx="6797675" cy="9928225"/>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trick Rader" initials="PR" lastIdx="10" clrIdx="0">
    <p:extLst/>
  </p:cmAuthor>
  <p:cmAuthor id="2" name="Fedir Rybalko" initials="FR" lastIdx="6" clrIdx="1">
    <p:extLst/>
  </p:cmAuthor>
  <p:cmAuthor id="3" name="Mykola Hrytsenko" initials="MH" lastIdx="3"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C6463"/>
    <a:srgbClr val="BA0C2F"/>
    <a:srgbClr val="E7E7E5"/>
    <a:srgbClr val="635C5B"/>
    <a:srgbClr val="D9D7D3"/>
    <a:srgbClr val="CFCDC9"/>
    <a:srgbClr val="FFFFFF"/>
    <a:srgbClr val="651D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370" autoAdjust="0"/>
  </p:normalViewPr>
  <p:slideViewPr>
    <p:cSldViewPr snapToGrid="0">
      <p:cViewPr varScale="1">
        <p:scale>
          <a:sx n="63" d="100"/>
          <a:sy n="63" d="100"/>
        </p:scale>
        <p:origin x="1512"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1C396FBB-7CCA-4226-A579-E9CD610C884B}" type="datetimeFigureOut">
              <a:rPr lang="en-US"/>
              <a:pPr>
                <a:defRPr/>
              </a:pPr>
              <a:t>6/18/2017</a:t>
            </a:fld>
            <a:endParaRPr lang="en-US"/>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DEC79751-1C21-41D1-AEE1-4AC7DDBB2F38}" type="slidenum">
              <a:rPr lang="en-US" altLang="en-US"/>
              <a:pPr>
                <a:defRPr/>
              </a:pPr>
              <a:t>‹#›</a:t>
            </a:fld>
            <a:endParaRPr lang="en-US" altLang="en-US"/>
          </a:p>
        </p:txBody>
      </p:sp>
    </p:spTree>
    <p:extLst>
      <p:ext uri="{BB962C8B-B14F-4D97-AF65-F5344CB8AC3E}">
        <p14:creationId xmlns:p14="http://schemas.microsoft.com/office/powerpoint/2010/main" val="29543759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06A250DC-AC48-4329-81FC-D3B38B7E8522}" type="datetimeFigureOut">
              <a:rPr lang="en-US"/>
              <a:pPr>
                <a:defRPr/>
              </a:pPr>
              <a:t>6/18/2017</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64FB727-574D-4097-867A-7D3614C85777}" type="slidenum">
              <a:rPr lang="en-US" altLang="en-US"/>
              <a:pPr>
                <a:defRPr/>
              </a:pPr>
              <a:t>‹#›</a:t>
            </a:fld>
            <a:endParaRPr lang="en-US" altLang="en-US"/>
          </a:p>
        </p:txBody>
      </p:sp>
    </p:spTree>
    <p:extLst>
      <p:ext uri="{BB962C8B-B14F-4D97-AF65-F5344CB8AC3E}">
        <p14:creationId xmlns:p14="http://schemas.microsoft.com/office/powerpoint/2010/main" val="493208026"/>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6" name="Picture Placeholder 9"/>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88" y="-55563"/>
            <a:ext cx="9218612" cy="6913563"/>
          </a:xfrm>
          <a:prstGeom prst="rect">
            <a:avLst/>
          </a:prstGeom>
          <a:solidFill>
            <a:srgbClr val="CFCDC9"/>
          </a:solidFill>
          <a:ln>
            <a:noFill/>
          </a:ln>
          <a:extLs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13"/>
          <p:cNvCxnSpPr/>
          <p:nvPr userDrawn="1"/>
        </p:nvCxnSpPr>
        <p:spPr>
          <a:xfrm>
            <a:off x="762000" y="3886200"/>
            <a:ext cx="320675"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pic>
        <p:nvPicPr>
          <p:cNvPr id="8" name="Picture 14" descr="USAID_Logo_White_v02.png"/>
          <p:cNvPicPr>
            <a:picLocks noChangeAspect="1"/>
          </p:cNvPicPr>
          <p:nvPr userDrawn="1"/>
        </p:nvPicPr>
        <p:blipFill>
          <a:blip r:embed="rId3"/>
          <a:stretch>
            <a:fillRect/>
          </a:stretch>
        </p:blipFill>
        <p:spPr>
          <a:xfrm>
            <a:off x="684213" y="685800"/>
            <a:ext cx="1828800" cy="544513"/>
          </a:xfrm>
          <a:prstGeom prst="rect">
            <a:avLst/>
          </a:prstGeom>
          <a:effectLst>
            <a:outerShdw blurRad="254000" dir="2700000" algn="tl" rotWithShape="0">
              <a:srgbClr val="000000">
                <a:alpha val="20000"/>
              </a:srgbClr>
            </a:outerShdw>
          </a:effectLst>
        </p:spPr>
      </p:pic>
      <p:sp>
        <p:nvSpPr>
          <p:cNvPr id="12" name="Title 1"/>
          <p:cNvSpPr>
            <a:spLocks noGrp="1"/>
          </p:cNvSpPr>
          <p:nvPr>
            <p:ph type="ctrTitle"/>
          </p:nvPr>
        </p:nvSpPr>
        <p:spPr>
          <a:xfrm>
            <a:off x="685800" y="2133600"/>
            <a:ext cx="5486400" cy="1600200"/>
          </a:xfrm>
          <a:effectLst>
            <a:outerShdw blurRad="254000" dir="2700000" algn="tl" rotWithShape="0">
              <a:srgbClr val="000000">
                <a:alpha val="20000"/>
              </a:srgbClr>
            </a:outerShdw>
          </a:effectLst>
        </p:spPr>
        <p:txBody>
          <a:bodyPr>
            <a:normAutofit/>
          </a:bodyPr>
          <a:lstStyle>
            <a:lvl1pPr>
              <a:defRPr sz="3200" baseline="0">
                <a:solidFill>
                  <a:schemeClr val="bg1"/>
                </a:solidFill>
              </a:defRPr>
            </a:lvl1pPr>
          </a:lstStyle>
          <a:p>
            <a:r>
              <a:rPr lang="uk-UA"/>
              <a:t>Зразок заголовка</a:t>
            </a:r>
            <a:endParaRPr lang="en-US"/>
          </a:p>
        </p:txBody>
      </p:sp>
      <p:sp>
        <p:nvSpPr>
          <p:cNvPr id="13" name="Subtitle 2"/>
          <p:cNvSpPr>
            <a:spLocks noGrp="1"/>
          </p:cNvSpPr>
          <p:nvPr>
            <p:ph type="subTitle" idx="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a:t>Зразок підзаголовка</a:t>
            </a:r>
            <a:endParaRPr lang="en-US"/>
          </a:p>
        </p:txBody>
      </p:sp>
      <p:sp>
        <p:nvSpPr>
          <p:cNvPr id="5" name="Text Placeholder 4"/>
          <p:cNvSpPr>
            <a:spLocks noGrp="1"/>
          </p:cNvSpPr>
          <p:nvPr>
            <p:ph type="body" sz="quarter" idx="12"/>
          </p:nvPr>
        </p:nvSpPr>
        <p:spPr>
          <a:xfrm rot="16200000">
            <a:off x="7527667" y="1431666"/>
            <a:ext cx="2743200" cy="184666"/>
          </a:xfrm>
        </p:spPr>
        <p:txBody>
          <a:bodyPr>
            <a:spAutoFit/>
          </a:bodyPr>
          <a:lstStyle>
            <a:lvl1pPr marL="0" indent="0" algn="r">
              <a:buNone/>
              <a:defRPr sz="600" baseline="0">
                <a:solidFill>
                  <a:schemeClr val="bg1"/>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9" name="Date Placeholder 3"/>
          <p:cNvSpPr>
            <a:spLocks noGrp="1"/>
          </p:cNvSpPr>
          <p:nvPr>
            <p:ph type="dt" sz="half" idx="13"/>
          </p:nvPr>
        </p:nvSpPr>
        <p:spPr>
          <a:xfrm>
            <a:off x="152400" y="6521450"/>
            <a:ext cx="2133600" cy="184150"/>
          </a:xfrm>
        </p:spPr>
        <p:txBody>
          <a:bodyPr/>
          <a:lstStyle>
            <a:lvl1pPr algn="l">
              <a:defRPr sz="600" b="0" i="0">
                <a:solidFill>
                  <a:srgbClr val="FFFFFF"/>
                </a:solidFill>
                <a:latin typeface="Gill Sans MT"/>
                <a:cs typeface="Gill Sans MT"/>
              </a:defRPr>
            </a:lvl1pPr>
          </a:lstStyle>
          <a:p>
            <a:pPr>
              <a:defRPr/>
            </a:pPr>
            <a:fld id="{2E21A450-5CD8-4673-8C57-69DE2289ACA1}" type="datetime1">
              <a:rPr lang="en-US"/>
              <a:pPr>
                <a:defRPr/>
              </a:pPr>
              <a:t>6/18/2017</a:t>
            </a:fld>
            <a:endParaRPr lang="en-US"/>
          </a:p>
        </p:txBody>
      </p:sp>
      <p:sp>
        <p:nvSpPr>
          <p:cNvPr id="10" name="Footer Placeholder 4"/>
          <p:cNvSpPr>
            <a:spLocks noGrp="1"/>
          </p:cNvSpPr>
          <p:nvPr>
            <p:ph type="ftr" sz="quarter" idx="14"/>
          </p:nvPr>
        </p:nvSpPr>
        <p:spPr>
          <a:xfrm>
            <a:off x="3124200" y="6521450"/>
            <a:ext cx="2895600" cy="184150"/>
          </a:xfrm>
        </p:spPr>
        <p:txBody>
          <a:bodyPr wrap="square" numCol="1" anchorCtr="0" compatLnSpc="1">
            <a:prstTxWarp prst="textNoShape">
              <a:avLst/>
            </a:prstTxWarp>
          </a:bodyPr>
          <a:lstStyle>
            <a:lvl1pPr fontAlgn="base">
              <a:spcBef>
                <a:spcPct val="0"/>
              </a:spcBef>
              <a:spcAft>
                <a:spcPct val="0"/>
              </a:spcAft>
              <a:defRPr>
                <a:solidFill>
                  <a:srgbClr val="FFFFFF"/>
                </a:solidFill>
                <a:latin typeface="Gill Sans MT" panose="020B0502020104020203" pitchFamily="34" charset="0"/>
                <a:cs typeface="Arial" panose="020B0604020202020204" pitchFamily="34" charset="0"/>
              </a:defRPr>
            </a:lvl1pPr>
          </a:lstStyle>
          <a:p>
            <a:pPr>
              <a:defRPr/>
            </a:pPr>
            <a:r>
              <a:rPr lang="uk-UA" altLang="en-US"/>
              <a:t>ПРОЕКТ </a:t>
            </a:r>
            <a:r>
              <a:rPr lang="en-US" altLang="en-US"/>
              <a:t>USAID </a:t>
            </a:r>
            <a:r>
              <a:rPr lang="uk-UA" altLang="en-US"/>
              <a:t>«ПІДТРИМКА АГРАРНОГО І СІЛЬСЬКОГО РОЗВИТКУ»</a:t>
            </a:r>
            <a:endParaRPr lang="en-US" altLang="en-US"/>
          </a:p>
        </p:txBody>
      </p:sp>
      <p:sp>
        <p:nvSpPr>
          <p:cNvPr id="11" name="Slide Number Placeholder 5"/>
          <p:cNvSpPr>
            <a:spLocks noGrp="1"/>
          </p:cNvSpPr>
          <p:nvPr>
            <p:ph type="sldNum" sz="quarter" idx="15"/>
          </p:nvPr>
        </p:nvSpPr>
        <p:spPr>
          <a:xfrm>
            <a:off x="6858000" y="6521450"/>
            <a:ext cx="2133600" cy="184150"/>
          </a:xfrm>
        </p:spPr>
        <p:txBody>
          <a:bodyPr/>
          <a:lstStyle>
            <a:lvl1pPr>
              <a:defRPr>
                <a:solidFill>
                  <a:srgbClr val="FFFFFF"/>
                </a:solidFill>
              </a:defRPr>
            </a:lvl1pPr>
          </a:lstStyle>
          <a:p>
            <a:pPr>
              <a:defRPr/>
            </a:pPr>
            <a:fld id="{B6B48781-AE1A-4892-9B29-9C6DAF40D37D}" type="slidenum">
              <a:rPr lang="en-US" altLang="en-US"/>
              <a:pPr>
                <a:defRPr/>
              </a:pPr>
              <a:t>‹#›</a:t>
            </a:fld>
            <a:endParaRPr lang="en-US" altLang="en-US"/>
          </a:p>
        </p:txBody>
      </p:sp>
    </p:spTree>
    <p:extLst>
      <p:ext uri="{BB962C8B-B14F-4D97-AF65-F5344CB8AC3E}">
        <p14:creationId xmlns:p14="http://schemas.microsoft.com/office/powerpoint/2010/main" val="1779689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11" name="Title 1"/>
          <p:cNvSpPr>
            <a:spLocks noGrp="1"/>
          </p:cNvSpPr>
          <p:nvPr>
            <p:ph type="title"/>
          </p:nvPr>
        </p:nvSpPr>
        <p:spPr>
          <a:xfrm>
            <a:off x="686104" y="457200"/>
            <a:ext cx="7772400" cy="914400"/>
          </a:xfrm>
        </p:spPr>
        <p:txBody>
          <a:bodyPr>
            <a:spAutoFit/>
          </a:bodyPr>
          <a:lstStyle>
            <a:lvl1pPr>
              <a:defRPr>
                <a:solidFill>
                  <a:srgbClr val="BA0C2F"/>
                </a:solidFill>
              </a:defRPr>
            </a:lvl1pPr>
          </a:lstStyle>
          <a:p>
            <a:r>
              <a:rPr lang="uk-UA"/>
              <a:t>Зразок заголовка</a:t>
            </a:r>
            <a:endParaRPr lang="en-US"/>
          </a:p>
        </p:txBody>
      </p:sp>
      <p:sp>
        <p:nvSpPr>
          <p:cNvPr id="4" name="Date Placeholder 3"/>
          <p:cNvSpPr>
            <a:spLocks noGrp="1"/>
          </p:cNvSpPr>
          <p:nvPr>
            <p:ph type="dt" sz="half" idx="10"/>
          </p:nvPr>
        </p:nvSpPr>
        <p:spPr>
          <a:xfrm>
            <a:off x="152400" y="6521450"/>
            <a:ext cx="2133600" cy="184150"/>
          </a:xfrm>
        </p:spPr>
        <p:txBody>
          <a:bodyPr/>
          <a:lstStyle>
            <a:lvl1pPr algn="l">
              <a:defRPr sz="600" b="0" i="0">
                <a:solidFill>
                  <a:srgbClr val="6C6463"/>
                </a:solidFill>
                <a:latin typeface="Gill Sans MT"/>
                <a:cs typeface="Gill Sans MT"/>
              </a:defRPr>
            </a:lvl1pPr>
          </a:lstStyle>
          <a:p>
            <a:pPr>
              <a:defRPr/>
            </a:pPr>
            <a:fld id="{D8575020-315B-4A1F-B3E7-1DBCDBA266D0}" type="datetime1">
              <a:rPr lang="en-US"/>
              <a:pPr>
                <a:defRPr/>
              </a:pPr>
              <a:t>6/18/2017</a:t>
            </a:fld>
            <a:endParaRPr lang="en-US"/>
          </a:p>
        </p:txBody>
      </p:sp>
      <p:sp>
        <p:nvSpPr>
          <p:cNvPr id="5" name="Footer Placeholder 4"/>
          <p:cNvSpPr>
            <a:spLocks noGrp="1"/>
          </p:cNvSpPr>
          <p:nvPr>
            <p:ph type="ftr" sz="quarter" idx="11"/>
          </p:nvPr>
        </p:nvSpPr>
        <p:spPr>
          <a:xfrm>
            <a:off x="3124200" y="6521450"/>
            <a:ext cx="2895600" cy="184150"/>
          </a:xfrm>
        </p:spPr>
        <p:txBody>
          <a:bodyPr/>
          <a:lstStyle>
            <a:lvl1pPr algn="ctr">
              <a:defRPr sz="600" b="0" i="0">
                <a:solidFill>
                  <a:srgbClr val="6C6463"/>
                </a:solidFill>
                <a:latin typeface="Gill Sans MT"/>
                <a:cs typeface="Gill Sans MT"/>
              </a:defRPr>
            </a:lvl1pPr>
          </a:lstStyle>
          <a:p>
            <a:pPr>
              <a:defRPr/>
            </a:pPr>
            <a:r>
              <a:rPr lang="en-US"/>
              <a:t>FOOTER GOES HERE</a:t>
            </a:r>
          </a:p>
        </p:txBody>
      </p:sp>
      <p:sp>
        <p:nvSpPr>
          <p:cNvPr id="6" name="Slide Number Placeholder 5"/>
          <p:cNvSpPr>
            <a:spLocks noGrp="1"/>
          </p:cNvSpPr>
          <p:nvPr>
            <p:ph type="sldNum" sz="quarter" idx="12"/>
          </p:nvPr>
        </p:nvSpPr>
        <p:spPr>
          <a:xfrm>
            <a:off x="6858000" y="6521450"/>
            <a:ext cx="2133600" cy="184150"/>
          </a:xfrm>
        </p:spPr>
        <p:txBody>
          <a:bodyPr/>
          <a:lstStyle>
            <a:lvl1pPr>
              <a:defRPr>
                <a:solidFill>
                  <a:srgbClr val="6C6463"/>
                </a:solidFill>
              </a:defRPr>
            </a:lvl1pPr>
          </a:lstStyle>
          <a:p>
            <a:pPr>
              <a:defRPr/>
            </a:pPr>
            <a:fld id="{8B3D6F8B-45E4-4AD8-8754-5BB2B22612E5}" type="slidenum">
              <a:rPr lang="en-US" altLang="en-US"/>
              <a:pPr>
                <a:defRPr/>
              </a:pPr>
              <a:t>‹#›</a:t>
            </a:fld>
            <a:endParaRPr lang="en-US" altLang="en-US"/>
          </a:p>
        </p:txBody>
      </p:sp>
    </p:spTree>
    <p:extLst>
      <p:ext uri="{BB962C8B-B14F-4D97-AF65-F5344CB8AC3E}">
        <p14:creationId xmlns:p14="http://schemas.microsoft.com/office/powerpoint/2010/main" val="3881521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ed/White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0" name="Title 1"/>
          <p:cNvSpPr>
            <a:spLocks noGrp="1"/>
          </p:cNvSpPr>
          <p:nvPr>
            <p:ph type="title"/>
          </p:nvPr>
        </p:nvSpPr>
        <p:spPr>
          <a:xfrm>
            <a:off x="686104" y="457200"/>
            <a:ext cx="7772400" cy="914400"/>
          </a:xfrm>
        </p:spPr>
        <p:txBody>
          <a:bodyPr>
            <a:spAutoFit/>
          </a:bodyPr>
          <a:lstStyle>
            <a:lvl1pPr>
              <a:defRPr>
                <a:solidFill>
                  <a:srgbClr val="BA0C2F"/>
                </a:solidFill>
              </a:defRPr>
            </a:lvl1pPr>
          </a:lstStyle>
          <a:p>
            <a:r>
              <a:rPr lang="uk-UA"/>
              <a:t>Зразок заголовка</a:t>
            </a:r>
            <a:endParaRPr lang="en-US"/>
          </a:p>
        </p:txBody>
      </p:sp>
      <p:sp>
        <p:nvSpPr>
          <p:cNvPr id="5" name="Date Placeholder 4"/>
          <p:cNvSpPr>
            <a:spLocks noGrp="1"/>
          </p:cNvSpPr>
          <p:nvPr>
            <p:ph type="dt" sz="half" idx="10"/>
          </p:nvPr>
        </p:nvSpPr>
        <p:spPr/>
        <p:txBody>
          <a:bodyPr/>
          <a:lstStyle>
            <a:lvl1pPr>
              <a:defRPr>
                <a:solidFill>
                  <a:srgbClr val="6C6463"/>
                </a:solidFill>
              </a:defRPr>
            </a:lvl1pPr>
          </a:lstStyle>
          <a:p>
            <a:pPr>
              <a:defRPr/>
            </a:pPr>
            <a:fld id="{9E95916C-E890-4675-A0D7-A5F1E7A9AFBF}" type="datetime1">
              <a:rPr lang="en-US"/>
              <a:pPr>
                <a:defRPr/>
              </a:pPr>
              <a:t>6/18/2017</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pPr>
              <a:defRPr/>
            </a:pPr>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pPr>
              <a:defRPr/>
            </a:pPr>
            <a:fld id="{59F88F78-F67B-4CB5-A11F-8560630FA93C}" type="slidenum">
              <a:rPr lang="en-US" altLang="en-US"/>
              <a:pPr>
                <a:defRPr/>
              </a:pPr>
              <a:t>‹#›</a:t>
            </a:fld>
            <a:endParaRPr lang="en-US" altLang="en-US"/>
          </a:p>
        </p:txBody>
      </p:sp>
    </p:spTree>
    <p:extLst>
      <p:ext uri="{BB962C8B-B14F-4D97-AF65-F5344CB8AC3E}">
        <p14:creationId xmlns:p14="http://schemas.microsoft.com/office/powerpoint/2010/main" val="312272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d/White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9" name="Title 1"/>
          <p:cNvSpPr>
            <a:spLocks noGrp="1"/>
          </p:cNvSpPr>
          <p:nvPr>
            <p:ph type="title"/>
          </p:nvPr>
        </p:nvSpPr>
        <p:spPr>
          <a:xfrm>
            <a:off x="686104" y="457200"/>
            <a:ext cx="7772400" cy="914400"/>
          </a:xfrm>
        </p:spPr>
        <p:txBody>
          <a:bodyPr>
            <a:spAutoFit/>
          </a:bodyPr>
          <a:lstStyle>
            <a:lvl1pPr>
              <a:defRPr>
                <a:solidFill>
                  <a:srgbClr val="BA0C2F"/>
                </a:solidFill>
              </a:defRPr>
            </a:lvl1pPr>
          </a:lstStyle>
          <a:p>
            <a:r>
              <a:rPr lang="uk-UA"/>
              <a:t>Зразок заголовка</a:t>
            </a:r>
            <a:endParaRPr lang="en-US"/>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6" name="Date Placeholder 4"/>
          <p:cNvSpPr>
            <a:spLocks noGrp="1"/>
          </p:cNvSpPr>
          <p:nvPr>
            <p:ph type="dt" sz="half" idx="14"/>
          </p:nvPr>
        </p:nvSpPr>
        <p:spPr/>
        <p:txBody>
          <a:bodyPr/>
          <a:lstStyle>
            <a:lvl1pPr>
              <a:defRPr>
                <a:solidFill>
                  <a:srgbClr val="6C6463"/>
                </a:solidFill>
              </a:defRPr>
            </a:lvl1pPr>
          </a:lstStyle>
          <a:p>
            <a:pPr>
              <a:defRPr/>
            </a:pPr>
            <a:fld id="{C13AAC57-2FA2-4344-B3EF-B52A30AC921C}" type="datetime1">
              <a:rPr lang="en-US"/>
              <a:pPr>
                <a:defRPr/>
              </a:pPr>
              <a:t>6/18/2017</a:t>
            </a:fld>
            <a:endParaRPr lang="en-US"/>
          </a:p>
        </p:txBody>
      </p:sp>
      <p:sp>
        <p:nvSpPr>
          <p:cNvPr id="7" name="Footer Placeholder 5"/>
          <p:cNvSpPr>
            <a:spLocks noGrp="1"/>
          </p:cNvSpPr>
          <p:nvPr>
            <p:ph type="ftr" sz="quarter" idx="15"/>
          </p:nvPr>
        </p:nvSpPr>
        <p:spPr/>
        <p:txBody>
          <a:bodyPr/>
          <a:lstStyle>
            <a:lvl1pPr>
              <a:defRPr>
                <a:solidFill>
                  <a:srgbClr val="6C6463"/>
                </a:solidFill>
              </a:defRPr>
            </a:lvl1pPr>
          </a:lstStyle>
          <a:p>
            <a:pPr>
              <a:defRPr/>
            </a:pPr>
            <a:r>
              <a:rPr lang="en-US"/>
              <a:t>FOOTER GOES HERE</a:t>
            </a:r>
          </a:p>
        </p:txBody>
      </p:sp>
      <p:sp>
        <p:nvSpPr>
          <p:cNvPr id="8" name="Slide Number Placeholder 6"/>
          <p:cNvSpPr>
            <a:spLocks noGrp="1"/>
          </p:cNvSpPr>
          <p:nvPr>
            <p:ph type="sldNum" sz="quarter" idx="16"/>
          </p:nvPr>
        </p:nvSpPr>
        <p:spPr/>
        <p:txBody>
          <a:bodyPr/>
          <a:lstStyle>
            <a:lvl1pPr>
              <a:defRPr>
                <a:solidFill>
                  <a:srgbClr val="6C6463"/>
                </a:solidFill>
              </a:defRPr>
            </a:lvl1pPr>
          </a:lstStyle>
          <a:p>
            <a:pPr>
              <a:defRPr/>
            </a:pPr>
            <a:fld id="{AC2D415C-3639-4CD3-9EFF-12E212B50A81}" type="slidenum">
              <a:rPr lang="en-US" altLang="en-US"/>
              <a:pPr>
                <a:defRPr/>
              </a:pPr>
              <a:t>‹#›</a:t>
            </a:fld>
            <a:endParaRPr lang="en-US" altLang="en-US"/>
          </a:p>
        </p:txBody>
      </p:sp>
    </p:spTree>
    <p:extLst>
      <p:ext uri="{BB962C8B-B14F-4D97-AF65-F5344CB8AC3E}">
        <p14:creationId xmlns:p14="http://schemas.microsoft.com/office/powerpoint/2010/main" val="17894164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d/White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p:nvPr>
        </p:nvSpPr>
        <p:spPr>
          <a:xfrm>
            <a:off x="152400" y="3429000"/>
            <a:ext cx="8839200" cy="3276600"/>
          </a:xfrm>
          <a:solidFill>
            <a:srgbClr val="E7E7E5"/>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itle 1"/>
          <p:cNvSpPr>
            <a:spLocks noGrp="1"/>
          </p:cNvSpPr>
          <p:nvPr>
            <p:ph type="title"/>
          </p:nvPr>
        </p:nvSpPr>
        <p:spPr>
          <a:xfrm>
            <a:off x="686104" y="457200"/>
            <a:ext cx="7772400" cy="914400"/>
          </a:xfrm>
        </p:spPr>
        <p:txBody>
          <a:bodyPr>
            <a:spAutoFit/>
          </a:bodyPr>
          <a:lstStyle>
            <a:lvl1pPr>
              <a:defRPr>
                <a:solidFill>
                  <a:srgbClr val="BA0C2F"/>
                </a:solidFill>
              </a:defRPr>
            </a:lvl1pPr>
          </a:lstStyle>
          <a:p>
            <a:r>
              <a:rPr lang="uk-UA"/>
              <a:t>Зразок заголовка</a:t>
            </a:r>
            <a:endParaRPr lang="en-US"/>
          </a:p>
        </p:txBody>
      </p:sp>
      <p:sp>
        <p:nvSpPr>
          <p:cNvPr id="14" name="Text Placeholder 4"/>
          <p:cNvSpPr>
            <a:spLocks noGrp="1"/>
          </p:cNvSpPr>
          <p:nvPr>
            <p:ph type="body" sz="quarter" idx="12"/>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6" name="Date Placeholder 3"/>
          <p:cNvSpPr>
            <a:spLocks noGrp="1"/>
          </p:cNvSpPr>
          <p:nvPr>
            <p:ph type="dt" sz="half" idx="13"/>
          </p:nvPr>
        </p:nvSpPr>
        <p:spPr>
          <a:xfrm>
            <a:off x="152400" y="6521450"/>
            <a:ext cx="2133600" cy="184150"/>
          </a:xfrm>
        </p:spPr>
        <p:txBody>
          <a:bodyPr/>
          <a:lstStyle>
            <a:lvl1pPr algn="l">
              <a:defRPr sz="600" b="0" i="0">
                <a:solidFill>
                  <a:srgbClr val="FFFFFF"/>
                </a:solidFill>
                <a:latin typeface="Gill Sans MT"/>
                <a:cs typeface="Gill Sans MT"/>
              </a:defRPr>
            </a:lvl1pPr>
          </a:lstStyle>
          <a:p>
            <a:pPr>
              <a:defRPr/>
            </a:pPr>
            <a:fld id="{8FFCA6B4-25A3-4955-B118-0B8B92875C79}" type="datetime1">
              <a:rPr lang="en-US"/>
              <a:pPr>
                <a:defRPr/>
              </a:pPr>
              <a:t>6/18/2017</a:t>
            </a:fld>
            <a:endParaRPr lang="en-US"/>
          </a:p>
        </p:txBody>
      </p:sp>
      <p:sp>
        <p:nvSpPr>
          <p:cNvPr id="7" name="Footer Placeholder 4"/>
          <p:cNvSpPr>
            <a:spLocks noGrp="1"/>
          </p:cNvSpPr>
          <p:nvPr>
            <p:ph type="ftr" sz="quarter" idx="14"/>
          </p:nvPr>
        </p:nvSpPr>
        <p:spPr>
          <a:xfrm>
            <a:off x="3124200" y="6521450"/>
            <a:ext cx="2895600" cy="184150"/>
          </a:xfrm>
        </p:spPr>
        <p:txBody>
          <a:bodyPr/>
          <a:lstStyle>
            <a:lvl1pPr algn="ctr">
              <a:defRPr sz="600" b="0" i="0">
                <a:solidFill>
                  <a:srgbClr val="FFFFFF"/>
                </a:solidFill>
                <a:latin typeface="Gill Sans MT"/>
                <a:cs typeface="Gill Sans MT"/>
              </a:defRPr>
            </a:lvl1pPr>
          </a:lstStyle>
          <a:p>
            <a:pPr>
              <a:defRPr/>
            </a:pPr>
            <a:r>
              <a:rPr lang="en-US"/>
              <a:t>FOOTER GOES HERE</a:t>
            </a:r>
          </a:p>
        </p:txBody>
      </p:sp>
      <p:sp>
        <p:nvSpPr>
          <p:cNvPr id="8" name="Slide Number Placeholder 5"/>
          <p:cNvSpPr>
            <a:spLocks noGrp="1"/>
          </p:cNvSpPr>
          <p:nvPr>
            <p:ph type="sldNum" sz="quarter" idx="15"/>
          </p:nvPr>
        </p:nvSpPr>
        <p:spPr>
          <a:xfrm>
            <a:off x="6858000" y="6521450"/>
            <a:ext cx="2133600" cy="184150"/>
          </a:xfrm>
        </p:spPr>
        <p:txBody>
          <a:bodyPr/>
          <a:lstStyle>
            <a:lvl1pPr>
              <a:defRPr>
                <a:solidFill>
                  <a:srgbClr val="FFFFFF"/>
                </a:solidFill>
              </a:defRPr>
            </a:lvl1pPr>
          </a:lstStyle>
          <a:p>
            <a:pPr>
              <a:defRPr/>
            </a:pPr>
            <a:fld id="{ECEDB322-E934-48CF-8477-DCF8FA43C6C6}" type="slidenum">
              <a:rPr lang="en-US" altLang="en-US"/>
              <a:pPr>
                <a:defRPr/>
              </a:pPr>
              <a:t>‹#›</a:t>
            </a:fld>
            <a:endParaRPr lang="en-US" altLang="en-US"/>
          </a:p>
        </p:txBody>
      </p:sp>
    </p:spTree>
    <p:extLst>
      <p:ext uri="{BB962C8B-B14F-4D97-AF65-F5344CB8AC3E}">
        <p14:creationId xmlns:p14="http://schemas.microsoft.com/office/powerpoint/2010/main" val="29184495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ed/White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4572000" y="152400"/>
            <a:ext cx="4419600" cy="6553200"/>
          </a:xfrm>
          <a:solidFill>
            <a:srgbClr val="E7E7E5"/>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4" name="Content Placeholder 2"/>
          <p:cNvSpPr>
            <a:spLocks noGrp="1"/>
          </p:cNvSpPr>
          <p:nvPr>
            <p:ph idx="1"/>
          </p:nvPr>
        </p:nvSpPr>
        <p:spPr>
          <a:xfrm>
            <a:off x="685800" y="2057401"/>
            <a:ext cx="3657600" cy="4114799"/>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p:nvPr>
        </p:nvSpPr>
        <p:spPr>
          <a:xfrm>
            <a:off x="685800" y="408204"/>
            <a:ext cx="3657296" cy="1389888"/>
          </a:xfrm>
        </p:spPr>
        <p:txBody>
          <a:bodyPr>
            <a:spAutoFit/>
          </a:bodyPr>
          <a:lstStyle>
            <a:lvl1pPr>
              <a:defRPr>
                <a:solidFill>
                  <a:srgbClr val="BA0C2F"/>
                </a:solidFill>
              </a:defRPr>
            </a:lvl1pPr>
          </a:lstStyle>
          <a:p>
            <a:r>
              <a:rPr lang="uk-UA"/>
              <a:t>Зразок заголовка</a:t>
            </a:r>
            <a:endParaRPr lang="en-US"/>
          </a:p>
        </p:txBody>
      </p:sp>
      <p:sp>
        <p:nvSpPr>
          <p:cNvPr id="13" name="Text Placeholder 4"/>
          <p:cNvSpPr>
            <a:spLocks noGrp="1"/>
          </p:cNvSpPr>
          <p:nvPr>
            <p:ph type="body" sz="quarter" idx="12"/>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6" name="Date Placeholder 3"/>
          <p:cNvSpPr>
            <a:spLocks noGrp="1"/>
          </p:cNvSpPr>
          <p:nvPr>
            <p:ph type="dt" sz="half" idx="13"/>
          </p:nvPr>
        </p:nvSpPr>
        <p:spPr>
          <a:xfrm>
            <a:off x="152400" y="6521450"/>
            <a:ext cx="2133600" cy="184150"/>
          </a:xfrm>
        </p:spPr>
        <p:txBody>
          <a:bodyPr/>
          <a:lstStyle>
            <a:lvl1pPr algn="l">
              <a:defRPr sz="600" b="0" i="0">
                <a:solidFill>
                  <a:srgbClr val="6C6463"/>
                </a:solidFill>
                <a:latin typeface="Gill Sans MT"/>
                <a:cs typeface="Gill Sans MT"/>
              </a:defRPr>
            </a:lvl1pPr>
          </a:lstStyle>
          <a:p>
            <a:pPr>
              <a:defRPr/>
            </a:pPr>
            <a:fld id="{28030F70-8838-4EB4-A6A6-95E3D12C9601}" type="datetime1">
              <a:rPr lang="en-US"/>
              <a:pPr>
                <a:defRPr/>
              </a:pPr>
              <a:t>6/18/2017</a:t>
            </a:fld>
            <a:endParaRPr lang="en-US"/>
          </a:p>
        </p:txBody>
      </p:sp>
      <p:sp>
        <p:nvSpPr>
          <p:cNvPr id="7" name="Slide Number Placeholder 5"/>
          <p:cNvSpPr>
            <a:spLocks noGrp="1"/>
          </p:cNvSpPr>
          <p:nvPr>
            <p:ph type="sldNum" sz="quarter" idx="14"/>
          </p:nvPr>
        </p:nvSpPr>
        <p:spPr>
          <a:xfrm>
            <a:off x="6858000" y="6521450"/>
            <a:ext cx="2133600" cy="184150"/>
          </a:xfrm>
        </p:spPr>
        <p:txBody>
          <a:bodyPr/>
          <a:lstStyle>
            <a:lvl1pPr>
              <a:defRPr>
                <a:solidFill>
                  <a:srgbClr val="FFFFFF"/>
                </a:solidFill>
              </a:defRPr>
            </a:lvl1pPr>
          </a:lstStyle>
          <a:p>
            <a:pPr>
              <a:defRPr/>
            </a:pPr>
            <a:fld id="{8E5A2F2A-0440-4985-ACE3-279EFA347430}" type="slidenum">
              <a:rPr lang="en-US" altLang="en-US"/>
              <a:pPr>
                <a:defRPr/>
              </a:pPr>
              <a:t>‹#›</a:t>
            </a:fld>
            <a:endParaRPr lang="en-US" altLang="en-US"/>
          </a:p>
        </p:txBody>
      </p:sp>
    </p:spTree>
    <p:extLst>
      <p:ext uri="{BB962C8B-B14F-4D97-AF65-F5344CB8AC3E}">
        <p14:creationId xmlns:p14="http://schemas.microsoft.com/office/powerpoint/2010/main" val="21472127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ed/White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52400" y="152400"/>
            <a:ext cx="4419600" cy="6553200"/>
          </a:xfrm>
          <a:solidFill>
            <a:srgbClr val="E7E7E5"/>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3" name="Text Placeholder 4"/>
          <p:cNvSpPr>
            <a:spLocks noGrp="1"/>
          </p:cNvSpPr>
          <p:nvPr>
            <p:ph type="body" sz="quarter" idx="12"/>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16" name="Title 1"/>
          <p:cNvSpPr>
            <a:spLocks noGrp="1"/>
          </p:cNvSpPr>
          <p:nvPr>
            <p:ph type="title"/>
          </p:nvPr>
        </p:nvSpPr>
        <p:spPr>
          <a:xfrm>
            <a:off x="4877104" y="2971800"/>
            <a:ext cx="3885896" cy="954107"/>
          </a:xfrm>
        </p:spPr>
        <p:txBody>
          <a:bodyPr anchor="ctr">
            <a:spAutoFit/>
          </a:bodyPr>
          <a:lstStyle>
            <a:lvl1pPr>
              <a:defRPr>
                <a:solidFill>
                  <a:srgbClr val="BA0C2F"/>
                </a:solidFill>
              </a:defRPr>
            </a:lvl1pPr>
          </a:lstStyle>
          <a:p>
            <a:r>
              <a:rPr lang="uk-UA"/>
              <a:t>Зразок заголовка</a:t>
            </a:r>
            <a:endParaRPr lang="en-US"/>
          </a:p>
        </p:txBody>
      </p:sp>
      <p:sp>
        <p:nvSpPr>
          <p:cNvPr id="5" name="Date Placeholder 3"/>
          <p:cNvSpPr>
            <a:spLocks noGrp="1"/>
          </p:cNvSpPr>
          <p:nvPr>
            <p:ph type="dt" sz="half" idx="13"/>
          </p:nvPr>
        </p:nvSpPr>
        <p:spPr>
          <a:xfrm>
            <a:off x="152400" y="6521450"/>
            <a:ext cx="2133600" cy="184150"/>
          </a:xfrm>
        </p:spPr>
        <p:txBody>
          <a:bodyPr/>
          <a:lstStyle>
            <a:lvl1pPr algn="l">
              <a:defRPr sz="600" b="0" i="0">
                <a:solidFill>
                  <a:schemeClr val="bg1"/>
                </a:solidFill>
                <a:latin typeface="Gill Sans MT"/>
                <a:cs typeface="Gill Sans MT"/>
              </a:defRPr>
            </a:lvl1pPr>
          </a:lstStyle>
          <a:p>
            <a:pPr>
              <a:defRPr/>
            </a:pPr>
            <a:fld id="{3AB930D7-014C-4385-8D6A-CD84CAC9080E}" type="datetime1">
              <a:rPr lang="en-US"/>
              <a:pPr>
                <a:defRPr/>
              </a:pPr>
              <a:t>6/18/2017</a:t>
            </a:fld>
            <a:endParaRPr lang="en-US"/>
          </a:p>
        </p:txBody>
      </p:sp>
      <p:sp>
        <p:nvSpPr>
          <p:cNvPr id="6" name="Slide Number Placeholder 5"/>
          <p:cNvSpPr>
            <a:spLocks noGrp="1"/>
          </p:cNvSpPr>
          <p:nvPr>
            <p:ph type="sldNum" sz="quarter" idx="14"/>
          </p:nvPr>
        </p:nvSpPr>
        <p:spPr>
          <a:xfrm>
            <a:off x="6858000" y="6521450"/>
            <a:ext cx="2133600" cy="184150"/>
          </a:xfrm>
        </p:spPr>
        <p:txBody>
          <a:bodyPr/>
          <a:lstStyle>
            <a:lvl1pPr>
              <a:defRPr>
                <a:solidFill>
                  <a:srgbClr val="6C6463"/>
                </a:solidFill>
              </a:defRPr>
            </a:lvl1pPr>
          </a:lstStyle>
          <a:p>
            <a:pPr>
              <a:defRPr/>
            </a:pPr>
            <a:fld id="{F12FE5C6-F70D-417C-A280-41F965F6A138}" type="slidenum">
              <a:rPr lang="en-US" altLang="en-US"/>
              <a:pPr>
                <a:defRPr/>
              </a:pPr>
              <a:t>‹#›</a:t>
            </a:fld>
            <a:endParaRPr lang="en-US" altLang="en-US"/>
          </a:p>
        </p:txBody>
      </p:sp>
    </p:spTree>
    <p:extLst>
      <p:ext uri="{BB962C8B-B14F-4D97-AF65-F5344CB8AC3E}">
        <p14:creationId xmlns:p14="http://schemas.microsoft.com/office/powerpoint/2010/main" val="12553270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4" name="Picture Placeholder 9"/>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400" y="127000"/>
            <a:ext cx="8839200" cy="657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USAID_Logo_White_v02.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5800" y="5943600"/>
            <a:ext cx="1536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16"/>
          <p:cNvCxnSpPr/>
          <p:nvPr userDrawn="1"/>
        </p:nvCxnSpPr>
        <p:spPr>
          <a:xfrm>
            <a:off x="762000" y="3886200"/>
            <a:ext cx="320675"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16" name="Subtitle 2"/>
          <p:cNvSpPr>
            <a:spLocks noGrp="1"/>
          </p:cNvSpPr>
          <p:nvPr>
            <p:ph type="subTitle" idx="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a:t>Зразок підзаголовка</a:t>
            </a:r>
            <a:endParaRPr lang="en-US"/>
          </a:p>
        </p:txBody>
      </p:sp>
      <p:sp>
        <p:nvSpPr>
          <p:cNvPr id="8" name="Date Placeholder 3"/>
          <p:cNvSpPr>
            <a:spLocks noGrp="1"/>
          </p:cNvSpPr>
          <p:nvPr>
            <p:ph type="dt" sz="half" idx="13"/>
          </p:nvPr>
        </p:nvSpPr>
        <p:spPr>
          <a:xfrm>
            <a:off x="152400" y="6521450"/>
            <a:ext cx="2133600" cy="184150"/>
          </a:xfrm>
        </p:spPr>
        <p:txBody>
          <a:bodyPr/>
          <a:lstStyle>
            <a:lvl1pPr algn="l">
              <a:defRPr sz="600" b="0" i="0">
                <a:solidFill>
                  <a:srgbClr val="FFFFFF"/>
                </a:solidFill>
                <a:latin typeface="Gill Sans MT"/>
                <a:cs typeface="Gill Sans MT"/>
              </a:defRPr>
            </a:lvl1pPr>
          </a:lstStyle>
          <a:p>
            <a:pPr>
              <a:defRPr/>
            </a:pPr>
            <a:fld id="{64C99D7F-3C40-4642-9512-3F920AF728CB}" type="datetime1">
              <a:rPr lang="en-US"/>
              <a:pPr>
                <a:defRPr/>
              </a:pPr>
              <a:t>6/18/2017</a:t>
            </a:fld>
            <a:endParaRPr lang="en-US"/>
          </a:p>
        </p:txBody>
      </p:sp>
      <p:sp>
        <p:nvSpPr>
          <p:cNvPr id="9" name="Slide Number Placeholder 5"/>
          <p:cNvSpPr>
            <a:spLocks noGrp="1"/>
          </p:cNvSpPr>
          <p:nvPr>
            <p:ph type="sldNum" sz="quarter" idx="14"/>
          </p:nvPr>
        </p:nvSpPr>
        <p:spPr>
          <a:xfrm>
            <a:off x="6858000" y="6521450"/>
            <a:ext cx="2133600" cy="184150"/>
          </a:xfrm>
        </p:spPr>
        <p:txBody>
          <a:bodyPr/>
          <a:lstStyle>
            <a:lvl1pPr>
              <a:defRPr>
                <a:solidFill>
                  <a:srgbClr val="FFFFFF"/>
                </a:solidFill>
              </a:defRPr>
            </a:lvl1pPr>
          </a:lstStyle>
          <a:p>
            <a:pPr>
              <a:defRPr/>
            </a:pPr>
            <a:fld id="{3B7F91FA-9911-4229-A20F-485A827CCFCC}" type="slidenum">
              <a:rPr lang="en-US" altLang="en-US"/>
              <a:pPr>
                <a:defRPr/>
              </a:pPr>
              <a:t>‹#›</a:t>
            </a:fld>
            <a:endParaRPr lang="en-US" altLang="en-US"/>
          </a:p>
        </p:txBody>
      </p:sp>
    </p:spTree>
    <p:extLst>
      <p:ext uri="{BB962C8B-B14F-4D97-AF65-F5344CB8AC3E}">
        <p14:creationId xmlns:p14="http://schemas.microsoft.com/office/powerpoint/2010/main" val="15146439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ver - Full Blue">
    <p:bg>
      <p:bgPr>
        <a:solidFill>
          <a:srgbClr val="002F6C"/>
        </a:solidFill>
        <a:effectLst/>
      </p:bgPr>
    </p:bg>
    <p:spTree>
      <p:nvGrpSpPr>
        <p:cNvPr id="1" name=""/>
        <p:cNvGrpSpPr/>
        <p:nvPr/>
      </p:nvGrpSpPr>
      <p:grpSpPr>
        <a:xfrm>
          <a:off x="0" y="0"/>
          <a:ext cx="0" cy="0"/>
          <a:chOff x="0" y="0"/>
          <a:chExt cx="0" cy="0"/>
        </a:xfrm>
      </p:grpSpPr>
      <p:pic>
        <p:nvPicPr>
          <p:cNvPr id="4" name="Picture 6" descr="USAID_Logo_White_v0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4213" y="685800"/>
            <a:ext cx="18288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5"/>
          <p:cNvCxnSpPr/>
          <p:nvPr userDrawn="1"/>
        </p:nvCxnSpPr>
        <p:spPr>
          <a:xfrm>
            <a:off x="762000" y="3886200"/>
            <a:ext cx="320675"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 name="Title 1"/>
          <p:cNvSpPr>
            <a:spLocks noGrp="1"/>
          </p:cNvSpPr>
          <p:nvPr>
            <p:ph type="ctrTitle"/>
          </p:nvPr>
        </p:nvSpPr>
        <p:spPr>
          <a:xfrm>
            <a:off x="685800" y="2133600"/>
            <a:ext cx="5486400" cy="1600200"/>
          </a:xfrm>
        </p:spPr>
        <p:txBody>
          <a:bodyPr>
            <a:normAutofit/>
          </a:bodyPr>
          <a:lstStyle>
            <a:lvl1pPr>
              <a:defRPr sz="3200">
                <a:solidFill>
                  <a:srgbClr val="FFFFFF"/>
                </a:solidFill>
              </a:defRPr>
            </a:lvl1pPr>
          </a:lstStyle>
          <a:p>
            <a:r>
              <a:rPr lang="uk-UA"/>
              <a:t>Зразок заголовка</a:t>
            </a:r>
            <a:endParaRPr lang="en-US"/>
          </a:p>
        </p:txBody>
      </p:sp>
      <p:sp>
        <p:nvSpPr>
          <p:cNvPr id="15" name="Subtitle 2"/>
          <p:cNvSpPr>
            <a:spLocks noGrp="1"/>
          </p:cNvSpPr>
          <p:nvPr>
            <p:ph type="subTitle" idx="1"/>
          </p:nvPr>
        </p:nvSpPr>
        <p:spPr>
          <a:xfrm>
            <a:off x="685800" y="4114800"/>
            <a:ext cx="3429000" cy="1600200"/>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a:t>Зразок підзаголовка</a:t>
            </a:r>
            <a:endParaRPr lang="en-US"/>
          </a:p>
        </p:txBody>
      </p:sp>
      <p:sp>
        <p:nvSpPr>
          <p:cNvPr id="6" name="Date Placeholder 3"/>
          <p:cNvSpPr>
            <a:spLocks noGrp="1"/>
          </p:cNvSpPr>
          <p:nvPr>
            <p:ph type="dt" sz="half" idx="10"/>
          </p:nvPr>
        </p:nvSpPr>
        <p:spPr>
          <a:xfrm>
            <a:off x="152400" y="6521450"/>
            <a:ext cx="2133600" cy="184150"/>
          </a:xfrm>
        </p:spPr>
        <p:txBody>
          <a:bodyPr/>
          <a:lstStyle>
            <a:lvl1pPr algn="l">
              <a:defRPr sz="600" b="0" i="0">
                <a:solidFill>
                  <a:srgbClr val="FFFFFF"/>
                </a:solidFill>
                <a:latin typeface="Gill Sans MT"/>
                <a:cs typeface="Gill Sans MT"/>
              </a:defRPr>
            </a:lvl1pPr>
          </a:lstStyle>
          <a:p>
            <a:pPr>
              <a:defRPr/>
            </a:pPr>
            <a:fld id="{0035FCF6-22E1-40E3-97A3-71509250D59F}" type="datetime1">
              <a:rPr lang="en-US"/>
              <a:pPr>
                <a:defRPr/>
              </a:pPr>
              <a:t>6/18/2017</a:t>
            </a:fld>
            <a:endParaRPr lang="en-US"/>
          </a:p>
        </p:txBody>
      </p:sp>
      <p:sp>
        <p:nvSpPr>
          <p:cNvPr id="7" name="Footer Placeholder 4"/>
          <p:cNvSpPr>
            <a:spLocks noGrp="1"/>
          </p:cNvSpPr>
          <p:nvPr>
            <p:ph type="ftr" sz="quarter" idx="11"/>
          </p:nvPr>
        </p:nvSpPr>
        <p:spPr>
          <a:xfrm>
            <a:off x="3124200" y="6521450"/>
            <a:ext cx="2895600" cy="184150"/>
          </a:xfrm>
        </p:spPr>
        <p:txBody>
          <a:bodyPr/>
          <a:lstStyle>
            <a:lvl1pPr algn="ctr">
              <a:defRPr sz="600" b="0" i="0">
                <a:solidFill>
                  <a:srgbClr val="FFFFFF"/>
                </a:solidFill>
                <a:latin typeface="Gill Sans MT"/>
                <a:cs typeface="Gill Sans MT"/>
              </a:defRPr>
            </a:lvl1pPr>
          </a:lstStyle>
          <a:p>
            <a:pPr>
              <a:defRPr/>
            </a:pPr>
            <a:r>
              <a:rPr lang="en-US"/>
              <a:t>FOOTER GOES HERE</a:t>
            </a:r>
          </a:p>
        </p:txBody>
      </p:sp>
      <p:sp>
        <p:nvSpPr>
          <p:cNvPr id="8" name="Slide Number Placeholder 5"/>
          <p:cNvSpPr>
            <a:spLocks noGrp="1"/>
          </p:cNvSpPr>
          <p:nvPr>
            <p:ph type="sldNum" sz="quarter" idx="12"/>
          </p:nvPr>
        </p:nvSpPr>
        <p:spPr>
          <a:xfrm>
            <a:off x="6858000" y="6521450"/>
            <a:ext cx="2133600" cy="184150"/>
          </a:xfrm>
        </p:spPr>
        <p:txBody>
          <a:bodyPr/>
          <a:lstStyle>
            <a:lvl1pPr>
              <a:defRPr>
                <a:solidFill>
                  <a:srgbClr val="FFFFFF"/>
                </a:solidFill>
              </a:defRPr>
            </a:lvl1pPr>
          </a:lstStyle>
          <a:p>
            <a:pPr>
              <a:defRPr/>
            </a:pPr>
            <a:fld id="{2916FF5F-A63D-495A-A617-96944266162F}" type="slidenum">
              <a:rPr lang="en-US" altLang="en-US"/>
              <a:pPr>
                <a:defRPr/>
              </a:pPr>
              <a:t>‹#›</a:t>
            </a:fld>
            <a:endParaRPr lang="en-US" altLang="en-US"/>
          </a:p>
        </p:txBody>
      </p:sp>
    </p:spTree>
    <p:extLst>
      <p:ext uri="{BB962C8B-B14F-4D97-AF65-F5344CB8AC3E}">
        <p14:creationId xmlns:p14="http://schemas.microsoft.com/office/powerpoint/2010/main" val="33123685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Divider - Full Blue">
    <p:bg>
      <p:bgPr>
        <a:solidFill>
          <a:srgbClr val="002F6C"/>
        </a:solidFill>
        <a:effectLst/>
      </p:bgPr>
    </p:bg>
    <p:spTree>
      <p:nvGrpSpPr>
        <p:cNvPr id="1" name=""/>
        <p:cNvGrpSpPr/>
        <p:nvPr/>
      </p:nvGrpSpPr>
      <p:grpSpPr>
        <a:xfrm>
          <a:off x="0" y="0"/>
          <a:ext cx="0" cy="0"/>
          <a:chOff x="0" y="0"/>
          <a:chExt cx="0" cy="0"/>
        </a:xfrm>
      </p:grpSpPr>
      <p:pic>
        <p:nvPicPr>
          <p:cNvPr id="3" name="Picture 5" descr="USAID_Logo_White_v0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5800" y="5943600"/>
            <a:ext cx="1536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Straight Connector 6"/>
          <p:cNvCxnSpPr/>
          <p:nvPr userDrawn="1"/>
        </p:nvCxnSpPr>
        <p:spPr>
          <a:xfrm>
            <a:off x="746125" y="990600"/>
            <a:ext cx="320675"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43000" y="827782"/>
            <a:ext cx="5486400" cy="1077218"/>
          </a:xfrm>
        </p:spPr>
        <p:txBody>
          <a:bodyPr anchor="t">
            <a:spAutoFit/>
          </a:bodyPr>
          <a:lstStyle>
            <a:lvl1pPr>
              <a:defRPr sz="3200">
                <a:solidFill>
                  <a:srgbClr val="FFFFFF"/>
                </a:solidFill>
              </a:defRPr>
            </a:lvl1pPr>
          </a:lstStyle>
          <a:p>
            <a:r>
              <a:rPr lang="uk-UA"/>
              <a:t>Зразок заголовка</a:t>
            </a:r>
            <a:endParaRPr lang="en-US"/>
          </a:p>
        </p:txBody>
      </p:sp>
      <p:sp>
        <p:nvSpPr>
          <p:cNvPr id="5" name="Date Placeholder 2"/>
          <p:cNvSpPr>
            <a:spLocks noGrp="1"/>
          </p:cNvSpPr>
          <p:nvPr>
            <p:ph type="dt" sz="half" idx="10"/>
          </p:nvPr>
        </p:nvSpPr>
        <p:spPr/>
        <p:txBody>
          <a:bodyPr/>
          <a:lstStyle>
            <a:lvl1pPr>
              <a:defRPr>
                <a:solidFill>
                  <a:srgbClr val="FFFFFF"/>
                </a:solidFill>
              </a:defRPr>
            </a:lvl1pPr>
          </a:lstStyle>
          <a:p>
            <a:pPr>
              <a:defRPr/>
            </a:pPr>
            <a:fld id="{659223AC-E6CA-45F0-9ACA-AA615546442E}" type="datetime1">
              <a:rPr lang="en-US"/>
              <a:pPr>
                <a:defRPr/>
              </a:pPr>
              <a:t>6/18/2017</a:t>
            </a:fld>
            <a:endParaRPr lang="en-US"/>
          </a:p>
        </p:txBody>
      </p:sp>
      <p:sp>
        <p:nvSpPr>
          <p:cNvPr id="6" name="Footer Placeholder 3"/>
          <p:cNvSpPr>
            <a:spLocks noGrp="1"/>
          </p:cNvSpPr>
          <p:nvPr>
            <p:ph type="ftr" sz="quarter" idx="11"/>
          </p:nvPr>
        </p:nvSpPr>
        <p:spPr/>
        <p:txBody>
          <a:bodyPr/>
          <a:lstStyle>
            <a:lvl1pPr>
              <a:defRPr>
                <a:solidFill>
                  <a:srgbClr val="FFFFFF"/>
                </a:solidFill>
              </a:defRPr>
            </a:lvl1pPr>
          </a:lstStyle>
          <a:p>
            <a:pPr>
              <a:defRPr/>
            </a:pPr>
            <a:r>
              <a:rPr lang="en-US"/>
              <a:t>FOOTER GOES HERE</a:t>
            </a:r>
          </a:p>
        </p:txBody>
      </p:sp>
      <p:sp>
        <p:nvSpPr>
          <p:cNvPr id="7" name="Slide Number Placeholder 4"/>
          <p:cNvSpPr>
            <a:spLocks noGrp="1"/>
          </p:cNvSpPr>
          <p:nvPr>
            <p:ph type="sldNum" sz="quarter" idx="12"/>
          </p:nvPr>
        </p:nvSpPr>
        <p:spPr/>
        <p:txBody>
          <a:bodyPr/>
          <a:lstStyle>
            <a:lvl1pPr>
              <a:defRPr>
                <a:solidFill>
                  <a:srgbClr val="FFFFFF"/>
                </a:solidFill>
              </a:defRPr>
            </a:lvl1pPr>
          </a:lstStyle>
          <a:p>
            <a:pPr>
              <a:defRPr/>
            </a:pPr>
            <a:fld id="{F40988B3-4303-4FFB-BE15-170B9DF0A7B2}" type="slidenum">
              <a:rPr lang="en-US" altLang="en-US"/>
              <a:pPr>
                <a:defRPr/>
              </a:pPr>
              <a:t>‹#›</a:t>
            </a:fld>
            <a:endParaRPr lang="en-US" altLang="en-US"/>
          </a:p>
        </p:txBody>
      </p:sp>
    </p:spTree>
    <p:extLst>
      <p:ext uri="{BB962C8B-B14F-4D97-AF65-F5344CB8AC3E}">
        <p14:creationId xmlns:p14="http://schemas.microsoft.com/office/powerpoint/2010/main" val="37719965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ue/Gray 1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11" name="Title 1"/>
          <p:cNvSpPr>
            <a:spLocks noGrp="1"/>
          </p:cNvSpPr>
          <p:nvPr>
            <p:ph type="title"/>
          </p:nvPr>
        </p:nvSpPr>
        <p:spPr>
          <a:xfrm>
            <a:off x="686104" y="457200"/>
            <a:ext cx="7772400" cy="914400"/>
          </a:xfrm>
        </p:spPr>
        <p:txBody>
          <a:bodyPr>
            <a:spAutoFit/>
          </a:bodyPr>
          <a:lstStyle>
            <a:lvl1pPr>
              <a:defRPr>
                <a:solidFill>
                  <a:srgbClr val="0067B9"/>
                </a:solidFill>
              </a:defRPr>
            </a:lvl1pPr>
          </a:lstStyle>
          <a:p>
            <a:r>
              <a:rPr lang="uk-UA"/>
              <a:t>Зразок заголовка</a:t>
            </a:r>
            <a:endParaRPr lang="en-US"/>
          </a:p>
        </p:txBody>
      </p:sp>
      <p:sp>
        <p:nvSpPr>
          <p:cNvPr id="4" name="Date Placeholder 3"/>
          <p:cNvSpPr>
            <a:spLocks noGrp="1"/>
          </p:cNvSpPr>
          <p:nvPr>
            <p:ph type="dt" sz="half" idx="10"/>
          </p:nvPr>
        </p:nvSpPr>
        <p:spPr>
          <a:xfrm>
            <a:off x="152400" y="6521450"/>
            <a:ext cx="2133600" cy="184150"/>
          </a:xfrm>
        </p:spPr>
        <p:txBody>
          <a:bodyPr/>
          <a:lstStyle>
            <a:lvl1pPr algn="l">
              <a:defRPr sz="600" b="0" i="0">
                <a:solidFill>
                  <a:srgbClr val="6C6463"/>
                </a:solidFill>
                <a:latin typeface="Gill Sans MT"/>
                <a:cs typeface="Gill Sans MT"/>
              </a:defRPr>
            </a:lvl1pPr>
          </a:lstStyle>
          <a:p>
            <a:pPr>
              <a:defRPr/>
            </a:pPr>
            <a:fld id="{E39CFB5C-D149-4E18-878A-9CA1E24613D6}" type="datetime1">
              <a:rPr lang="en-US"/>
              <a:pPr>
                <a:defRPr/>
              </a:pPr>
              <a:t>6/18/2017</a:t>
            </a:fld>
            <a:endParaRPr lang="en-US"/>
          </a:p>
        </p:txBody>
      </p:sp>
      <p:sp>
        <p:nvSpPr>
          <p:cNvPr id="5" name="Footer Placeholder 4"/>
          <p:cNvSpPr>
            <a:spLocks noGrp="1"/>
          </p:cNvSpPr>
          <p:nvPr>
            <p:ph type="ftr" sz="quarter" idx="11"/>
          </p:nvPr>
        </p:nvSpPr>
        <p:spPr>
          <a:xfrm>
            <a:off x="3124200" y="6521450"/>
            <a:ext cx="2895600" cy="184150"/>
          </a:xfrm>
        </p:spPr>
        <p:txBody>
          <a:bodyPr/>
          <a:lstStyle>
            <a:lvl1pPr algn="ctr">
              <a:defRPr sz="600" b="0" i="0">
                <a:solidFill>
                  <a:srgbClr val="6C6463"/>
                </a:solidFill>
                <a:latin typeface="Gill Sans MT"/>
                <a:cs typeface="Gill Sans MT"/>
              </a:defRPr>
            </a:lvl1pPr>
          </a:lstStyle>
          <a:p>
            <a:pPr>
              <a:defRPr/>
            </a:pPr>
            <a:r>
              <a:rPr lang="en-US"/>
              <a:t>FOOTER GOES HERE</a:t>
            </a:r>
          </a:p>
        </p:txBody>
      </p:sp>
      <p:sp>
        <p:nvSpPr>
          <p:cNvPr id="6" name="Slide Number Placeholder 5"/>
          <p:cNvSpPr>
            <a:spLocks noGrp="1"/>
          </p:cNvSpPr>
          <p:nvPr>
            <p:ph type="sldNum" sz="quarter" idx="12"/>
          </p:nvPr>
        </p:nvSpPr>
        <p:spPr>
          <a:xfrm>
            <a:off x="6858000" y="6521450"/>
            <a:ext cx="2133600" cy="184150"/>
          </a:xfrm>
        </p:spPr>
        <p:txBody>
          <a:bodyPr/>
          <a:lstStyle>
            <a:lvl1pPr>
              <a:defRPr>
                <a:solidFill>
                  <a:srgbClr val="6C6463"/>
                </a:solidFill>
              </a:defRPr>
            </a:lvl1pPr>
          </a:lstStyle>
          <a:p>
            <a:pPr>
              <a:defRPr/>
            </a:pPr>
            <a:fld id="{D7A79C41-5D2F-443B-B6FC-45453AD5FAB2}" type="slidenum">
              <a:rPr lang="en-US" altLang="en-US"/>
              <a:pPr>
                <a:defRPr/>
              </a:pPr>
              <a:t>‹#›</a:t>
            </a:fld>
            <a:endParaRPr lang="en-US" altLang="en-US"/>
          </a:p>
        </p:txBody>
      </p:sp>
    </p:spTree>
    <p:extLst>
      <p:ext uri="{BB962C8B-B14F-4D97-AF65-F5344CB8AC3E}">
        <p14:creationId xmlns:p14="http://schemas.microsoft.com/office/powerpoint/2010/main" val="374620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pic>
        <p:nvPicPr>
          <p:cNvPr id="4" name="Picture 6" descr="USAID_Logo_White_v0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4213" y="685800"/>
            <a:ext cx="18288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5"/>
          <p:cNvCxnSpPr/>
          <p:nvPr userDrawn="1"/>
        </p:nvCxnSpPr>
        <p:spPr>
          <a:xfrm>
            <a:off x="762000" y="3886200"/>
            <a:ext cx="320675"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 name="Title 1"/>
          <p:cNvSpPr>
            <a:spLocks noGrp="1"/>
          </p:cNvSpPr>
          <p:nvPr>
            <p:ph type="ctrTitle"/>
          </p:nvPr>
        </p:nvSpPr>
        <p:spPr>
          <a:xfrm>
            <a:off x="685800" y="2133600"/>
            <a:ext cx="5486400" cy="1600200"/>
          </a:xfrm>
        </p:spPr>
        <p:txBody>
          <a:bodyPr>
            <a:normAutofit/>
          </a:bodyPr>
          <a:lstStyle>
            <a:lvl1pPr>
              <a:defRPr sz="3200">
                <a:solidFill>
                  <a:srgbClr val="FFFFFF"/>
                </a:solidFill>
              </a:defRPr>
            </a:lvl1pPr>
          </a:lstStyle>
          <a:p>
            <a:r>
              <a:rPr lang="uk-UA"/>
              <a:t>Зразок заголовка</a:t>
            </a:r>
            <a:endParaRPr lang="en-US"/>
          </a:p>
        </p:txBody>
      </p:sp>
      <p:sp>
        <p:nvSpPr>
          <p:cNvPr id="15" name="Subtitle 2"/>
          <p:cNvSpPr>
            <a:spLocks noGrp="1"/>
          </p:cNvSpPr>
          <p:nvPr>
            <p:ph type="subTitle" idx="1"/>
          </p:nvPr>
        </p:nvSpPr>
        <p:spPr>
          <a:xfrm>
            <a:off x="685800" y="4114800"/>
            <a:ext cx="3429000" cy="1600200"/>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a:t>Зразок підзаголовка</a:t>
            </a:r>
            <a:endParaRPr lang="en-US"/>
          </a:p>
        </p:txBody>
      </p:sp>
      <p:sp>
        <p:nvSpPr>
          <p:cNvPr id="6" name="Date Placeholder 3"/>
          <p:cNvSpPr>
            <a:spLocks noGrp="1"/>
          </p:cNvSpPr>
          <p:nvPr>
            <p:ph type="dt" sz="half" idx="10"/>
          </p:nvPr>
        </p:nvSpPr>
        <p:spPr>
          <a:xfrm>
            <a:off x="152400" y="6521450"/>
            <a:ext cx="2133600" cy="184150"/>
          </a:xfrm>
        </p:spPr>
        <p:txBody>
          <a:bodyPr/>
          <a:lstStyle>
            <a:lvl1pPr algn="l">
              <a:defRPr sz="600" b="0" i="0">
                <a:solidFill>
                  <a:srgbClr val="FFFFFF"/>
                </a:solidFill>
                <a:latin typeface="Gill Sans MT"/>
                <a:cs typeface="Gill Sans MT"/>
              </a:defRPr>
            </a:lvl1pPr>
          </a:lstStyle>
          <a:p>
            <a:pPr>
              <a:defRPr/>
            </a:pPr>
            <a:fld id="{664D58DD-A282-4423-8FC3-D926642B4EC3}" type="datetime1">
              <a:rPr lang="en-US"/>
              <a:pPr>
                <a:defRPr/>
              </a:pPr>
              <a:t>6/18/2017</a:t>
            </a:fld>
            <a:endParaRPr lang="en-US"/>
          </a:p>
        </p:txBody>
      </p:sp>
      <p:sp>
        <p:nvSpPr>
          <p:cNvPr id="7" name="Footer Placeholder 4"/>
          <p:cNvSpPr>
            <a:spLocks noGrp="1"/>
          </p:cNvSpPr>
          <p:nvPr>
            <p:ph type="ftr" sz="quarter" idx="11"/>
          </p:nvPr>
        </p:nvSpPr>
        <p:spPr>
          <a:xfrm>
            <a:off x="3124200" y="6521450"/>
            <a:ext cx="2895600" cy="184150"/>
          </a:xfrm>
        </p:spPr>
        <p:txBody>
          <a:bodyPr/>
          <a:lstStyle>
            <a:lvl1pPr algn="ctr">
              <a:defRPr sz="600" b="0" i="0">
                <a:solidFill>
                  <a:srgbClr val="FFFFFF"/>
                </a:solidFill>
                <a:latin typeface="Gill Sans MT"/>
                <a:cs typeface="Gill Sans MT"/>
              </a:defRPr>
            </a:lvl1pPr>
          </a:lstStyle>
          <a:p>
            <a:pPr>
              <a:defRPr/>
            </a:pPr>
            <a:r>
              <a:rPr lang="en-US"/>
              <a:t>FOOTER GOES HERE</a:t>
            </a:r>
          </a:p>
        </p:txBody>
      </p:sp>
      <p:sp>
        <p:nvSpPr>
          <p:cNvPr id="8" name="Slide Number Placeholder 5"/>
          <p:cNvSpPr>
            <a:spLocks noGrp="1"/>
          </p:cNvSpPr>
          <p:nvPr>
            <p:ph type="sldNum" sz="quarter" idx="12"/>
          </p:nvPr>
        </p:nvSpPr>
        <p:spPr>
          <a:xfrm>
            <a:off x="6858000" y="6521450"/>
            <a:ext cx="2133600" cy="184150"/>
          </a:xfrm>
        </p:spPr>
        <p:txBody>
          <a:bodyPr/>
          <a:lstStyle>
            <a:lvl1pPr>
              <a:defRPr>
                <a:solidFill>
                  <a:srgbClr val="FFFFFF"/>
                </a:solidFill>
              </a:defRPr>
            </a:lvl1pPr>
          </a:lstStyle>
          <a:p>
            <a:pPr>
              <a:defRPr/>
            </a:pPr>
            <a:fld id="{2A4FEE40-21E3-4665-B2CB-BD1D9E8EABFA}" type="slidenum">
              <a:rPr lang="en-US" altLang="en-US"/>
              <a:pPr>
                <a:defRPr/>
              </a:pPr>
              <a:t>‹#›</a:t>
            </a:fld>
            <a:endParaRPr lang="en-US" altLang="en-US"/>
          </a:p>
        </p:txBody>
      </p:sp>
    </p:spTree>
    <p:extLst>
      <p:ext uri="{BB962C8B-B14F-4D97-AF65-F5344CB8AC3E}">
        <p14:creationId xmlns:p14="http://schemas.microsoft.com/office/powerpoint/2010/main" val="12359039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ue/Gray 2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Title 1"/>
          <p:cNvSpPr>
            <a:spLocks noGrp="1"/>
          </p:cNvSpPr>
          <p:nvPr>
            <p:ph type="title"/>
          </p:nvPr>
        </p:nvSpPr>
        <p:spPr>
          <a:xfrm>
            <a:off x="686104" y="457200"/>
            <a:ext cx="7772400" cy="914400"/>
          </a:xfrm>
        </p:spPr>
        <p:txBody>
          <a:bodyPr>
            <a:spAutoFit/>
          </a:bodyPr>
          <a:lstStyle>
            <a:lvl1pPr>
              <a:defRPr>
                <a:solidFill>
                  <a:srgbClr val="0067B9"/>
                </a:solidFill>
              </a:defRPr>
            </a:lvl1pPr>
          </a:lstStyle>
          <a:p>
            <a:r>
              <a:rPr lang="uk-UA"/>
              <a:t>Зразок заголовка</a:t>
            </a:r>
            <a:endParaRPr lang="en-US"/>
          </a:p>
        </p:txBody>
      </p:sp>
      <p:sp>
        <p:nvSpPr>
          <p:cNvPr id="5" name="Date Placeholder 4"/>
          <p:cNvSpPr>
            <a:spLocks noGrp="1"/>
          </p:cNvSpPr>
          <p:nvPr>
            <p:ph type="dt" sz="half" idx="10"/>
          </p:nvPr>
        </p:nvSpPr>
        <p:spPr/>
        <p:txBody>
          <a:bodyPr/>
          <a:lstStyle>
            <a:lvl1pPr>
              <a:defRPr>
                <a:solidFill>
                  <a:srgbClr val="6C6463"/>
                </a:solidFill>
              </a:defRPr>
            </a:lvl1pPr>
          </a:lstStyle>
          <a:p>
            <a:pPr>
              <a:defRPr/>
            </a:pPr>
            <a:fld id="{B66E8C56-6C74-4DEA-9CAA-476FB2E05806}" type="datetime1">
              <a:rPr lang="en-US"/>
              <a:pPr>
                <a:defRPr/>
              </a:pPr>
              <a:t>6/18/2017</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pPr>
              <a:defRPr/>
            </a:pPr>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pPr>
              <a:defRPr/>
            </a:pPr>
            <a:fld id="{998E49DD-A426-4A81-8548-2D0973A1B795}" type="slidenum">
              <a:rPr lang="en-US" altLang="en-US"/>
              <a:pPr>
                <a:defRPr/>
              </a:pPr>
              <a:t>‹#›</a:t>
            </a:fld>
            <a:endParaRPr lang="en-US" altLang="en-US"/>
          </a:p>
        </p:txBody>
      </p:sp>
    </p:spTree>
    <p:extLst>
      <p:ext uri="{BB962C8B-B14F-4D97-AF65-F5344CB8AC3E}">
        <p14:creationId xmlns:p14="http://schemas.microsoft.com/office/powerpoint/2010/main" val="32743347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Gray 3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9" name="Title 1"/>
          <p:cNvSpPr>
            <a:spLocks noGrp="1"/>
          </p:cNvSpPr>
          <p:nvPr>
            <p:ph type="title"/>
          </p:nvPr>
        </p:nvSpPr>
        <p:spPr>
          <a:xfrm>
            <a:off x="686104" y="457200"/>
            <a:ext cx="7772400" cy="914400"/>
          </a:xfrm>
        </p:spPr>
        <p:txBody>
          <a:bodyPr>
            <a:spAutoFit/>
          </a:bodyPr>
          <a:lstStyle>
            <a:lvl1pPr>
              <a:defRPr>
                <a:solidFill>
                  <a:srgbClr val="0067B9"/>
                </a:solidFill>
              </a:defRPr>
            </a:lvl1pPr>
          </a:lstStyle>
          <a:p>
            <a:r>
              <a:rPr lang="uk-UA"/>
              <a:t>Зразок заголовка</a:t>
            </a:r>
            <a:endParaRPr lang="en-US"/>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6" name="Date Placeholder 4"/>
          <p:cNvSpPr>
            <a:spLocks noGrp="1"/>
          </p:cNvSpPr>
          <p:nvPr>
            <p:ph type="dt" sz="half" idx="14"/>
          </p:nvPr>
        </p:nvSpPr>
        <p:spPr/>
        <p:txBody>
          <a:bodyPr/>
          <a:lstStyle>
            <a:lvl1pPr>
              <a:defRPr>
                <a:solidFill>
                  <a:srgbClr val="6C6463"/>
                </a:solidFill>
              </a:defRPr>
            </a:lvl1pPr>
          </a:lstStyle>
          <a:p>
            <a:pPr>
              <a:defRPr/>
            </a:pPr>
            <a:fld id="{AEC89D95-8D37-45E1-BBA3-4951BC1CCCE7}" type="datetime1">
              <a:rPr lang="en-US"/>
              <a:pPr>
                <a:defRPr/>
              </a:pPr>
              <a:t>6/18/2017</a:t>
            </a:fld>
            <a:endParaRPr lang="en-US"/>
          </a:p>
        </p:txBody>
      </p:sp>
      <p:sp>
        <p:nvSpPr>
          <p:cNvPr id="7" name="Footer Placeholder 5"/>
          <p:cNvSpPr>
            <a:spLocks noGrp="1"/>
          </p:cNvSpPr>
          <p:nvPr>
            <p:ph type="ftr" sz="quarter" idx="15"/>
          </p:nvPr>
        </p:nvSpPr>
        <p:spPr/>
        <p:txBody>
          <a:bodyPr/>
          <a:lstStyle>
            <a:lvl1pPr>
              <a:defRPr>
                <a:solidFill>
                  <a:srgbClr val="6C6463"/>
                </a:solidFill>
              </a:defRPr>
            </a:lvl1pPr>
          </a:lstStyle>
          <a:p>
            <a:pPr>
              <a:defRPr/>
            </a:pPr>
            <a:r>
              <a:rPr lang="en-US"/>
              <a:t>FOOTER GOES HERE</a:t>
            </a:r>
          </a:p>
        </p:txBody>
      </p:sp>
      <p:sp>
        <p:nvSpPr>
          <p:cNvPr id="8" name="Slide Number Placeholder 6"/>
          <p:cNvSpPr>
            <a:spLocks noGrp="1"/>
          </p:cNvSpPr>
          <p:nvPr>
            <p:ph type="sldNum" sz="quarter" idx="16"/>
          </p:nvPr>
        </p:nvSpPr>
        <p:spPr/>
        <p:txBody>
          <a:bodyPr/>
          <a:lstStyle>
            <a:lvl1pPr>
              <a:defRPr>
                <a:solidFill>
                  <a:srgbClr val="6C6463"/>
                </a:solidFill>
              </a:defRPr>
            </a:lvl1pPr>
          </a:lstStyle>
          <a:p>
            <a:pPr>
              <a:defRPr/>
            </a:pPr>
            <a:fld id="{9050264F-3894-4B56-82A2-7B5E3060A615}" type="slidenum">
              <a:rPr lang="en-US" altLang="en-US"/>
              <a:pPr>
                <a:defRPr/>
              </a:pPr>
              <a:t>‹#›</a:t>
            </a:fld>
            <a:endParaRPr lang="en-US" altLang="en-US"/>
          </a:p>
        </p:txBody>
      </p:sp>
    </p:spTree>
    <p:extLst>
      <p:ext uri="{BB962C8B-B14F-4D97-AF65-F5344CB8AC3E}">
        <p14:creationId xmlns:p14="http://schemas.microsoft.com/office/powerpoint/2010/main" val="10183221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ue/Gray 1 Content + Bottom Photo">
    <p:spTree>
      <p:nvGrpSpPr>
        <p:cNvPr id="1" name=""/>
        <p:cNvGrpSpPr/>
        <p:nvPr/>
      </p:nvGrpSpPr>
      <p:grpSpPr>
        <a:xfrm>
          <a:off x="0" y="0"/>
          <a:ext cx="0" cy="0"/>
          <a:chOff x="0" y="0"/>
          <a:chExt cx="0" cy="0"/>
        </a:xfrm>
      </p:grpSpPr>
      <p:sp>
        <p:nvSpPr>
          <p:cNvPr id="15" name="Picture Placeholder 3"/>
          <p:cNvSpPr>
            <a:spLocks noGrp="1"/>
          </p:cNvSpPr>
          <p:nvPr>
            <p:ph type="pic" sz="quarter" idx="10"/>
          </p:nvPr>
        </p:nvSpPr>
        <p:spPr>
          <a:xfrm>
            <a:off x="152400" y="3429000"/>
            <a:ext cx="8839200" cy="3276600"/>
          </a:xfrm>
          <a:solidFill>
            <a:schemeClr val="bg1"/>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6" name="Text Placeholder 4"/>
          <p:cNvSpPr>
            <a:spLocks noGrp="1"/>
          </p:cNvSpPr>
          <p:nvPr>
            <p:ph type="body" sz="quarter" idx="12"/>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itle 1"/>
          <p:cNvSpPr>
            <a:spLocks noGrp="1"/>
          </p:cNvSpPr>
          <p:nvPr>
            <p:ph type="title"/>
          </p:nvPr>
        </p:nvSpPr>
        <p:spPr>
          <a:xfrm>
            <a:off x="686104" y="457200"/>
            <a:ext cx="7772400" cy="914400"/>
          </a:xfrm>
        </p:spPr>
        <p:txBody>
          <a:bodyPr>
            <a:spAutoFit/>
          </a:bodyPr>
          <a:lstStyle>
            <a:lvl1pPr>
              <a:defRPr>
                <a:solidFill>
                  <a:srgbClr val="0067B9"/>
                </a:solidFill>
              </a:defRPr>
            </a:lvl1pPr>
          </a:lstStyle>
          <a:p>
            <a:r>
              <a:rPr lang="uk-UA"/>
              <a:t>Зразок заголовка</a:t>
            </a:r>
            <a:endParaRPr lang="en-US"/>
          </a:p>
        </p:txBody>
      </p:sp>
      <p:sp>
        <p:nvSpPr>
          <p:cNvPr id="6" name="Date Placeholder 3"/>
          <p:cNvSpPr>
            <a:spLocks noGrp="1"/>
          </p:cNvSpPr>
          <p:nvPr>
            <p:ph type="dt" sz="half" idx="13"/>
          </p:nvPr>
        </p:nvSpPr>
        <p:spPr>
          <a:xfrm>
            <a:off x="152400" y="6521450"/>
            <a:ext cx="2133600" cy="184150"/>
          </a:xfrm>
        </p:spPr>
        <p:txBody>
          <a:bodyPr/>
          <a:lstStyle>
            <a:lvl1pPr algn="l">
              <a:defRPr sz="600" b="0" i="0">
                <a:solidFill>
                  <a:srgbClr val="FFFFFF"/>
                </a:solidFill>
                <a:latin typeface="Gill Sans MT"/>
                <a:cs typeface="Gill Sans MT"/>
              </a:defRPr>
            </a:lvl1pPr>
          </a:lstStyle>
          <a:p>
            <a:pPr>
              <a:defRPr/>
            </a:pPr>
            <a:fld id="{74EA7243-E21E-4B25-8E5A-58D784DD63BC}" type="datetime1">
              <a:rPr lang="en-US"/>
              <a:pPr>
                <a:defRPr/>
              </a:pPr>
              <a:t>6/18/2017</a:t>
            </a:fld>
            <a:endParaRPr lang="en-US"/>
          </a:p>
        </p:txBody>
      </p:sp>
      <p:sp>
        <p:nvSpPr>
          <p:cNvPr id="7" name="Footer Placeholder 4"/>
          <p:cNvSpPr>
            <a:spLocks noGrp="1"/>
          </p:cNvSpPr>
          <p:nvPr>
            <p:ph type="ftr" sz="quarter" idx="14"/>
          </p:nvPr>
        </p:nvSpPr>
        <p:spPr>
          <a:xfrm>
            <a:off x="3124200" y="6521450"/>
            <a:ext cx="2895600" cy="184150"/>
          </a:xfrm>
        </p:spPr>
        <p:txBody>
          <a:bodyPr/>
          <a:lstStyle>
            <a:lvl1pPr algn="ctr">
              <a:defRPr sz="600" b="0" i="0">
                <a:solidFill>
                  <a:srgbClr val="FFFFFF"/>
                </a:solidFill>
                <a:latin typeface="Gill Sans MT"/>
                <a:cs typeface="Gill Sans MT"/>
              </a:defRPr>
            </a:lvl1pPr>
          </a:lstStyle>
          <a:p>
            <a:pPr>
              <a:defRPr/>
            </a:pPr>
            <a:r>
              <a:rPr lang="en-US"/>
              <a:t>FOOTER GOES HERE</a:t>
            </a:r>
          </a:p>
        </p:txBody>
      </p:sp>
      <p:sp>
        <p:nvSpPr>
          <p:cNvPr id="8" name="Slide Number Placeholder 5"/>
          <p:cNvSpPr>
            <a:spLocks noGrp="1"/>
          </p:cNvSpPr>
          <p:nvPr>
            <p:ph type="sldNum" sz="quarter" idx="15"/>
          </p:nvPr>
        </p:nvSpPr>
        <p:spPr>
          <a:xfrm>
            <a:off x="6858000" y="6521450"/>
            <a:ext cx="2133600" cy="184150"/>
          </a:xfrm>
        </p:spPr>
        <p:txBody>
          <a:bodyPr/>
          <a:lstStyle>
            <a:lvl1pPr>
              <a:defRPr>
                <a:solidFill>
                  <a:srgbClr val="FFFFFF"/>
                </a:solidFill>
              </a:defRPr>
            </a:lvl1pPr>
          </a:lstStyle>
          <a:p>
            <a:pPr>
              <a:defRPr/>
            </a:pPr>
            <a:fld id="{490F5A81-292B-4FA7-9F24-764E4E28F4CC}" type="slidenum">
              <a:rPr lang="en-US" altLang="en-US"/>
              <a:pPr>
                <a:defRPr/>
              </a:pPr>
              <a:t>‹#›</a:t>
            </a:fld>
            <a:endParaRPr lang="en-US" altLang="en-US"/>
          </a:p>
        </p:txBody>
      </p:sp>
    </p:spTree>
    <p:extLst>
      <p:ext uri="{BB962C8B-B14F-4D97-AF65-F5344CB8AC3E}">
        <p14:creationId xmlns:p14="http://schemas.microsoft.com/office/powerpoint/2010/main" val="17371484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ue/Gray 1 Content + Right Photo">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4572000" y="152400"/>
            <a:ext cx="4419600" cy="6553200"/>
          </a:xfrm>
          <a:solidFill>
            <a:srgbClr val="FFFFFF"/>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4" name="Content Placeholder 2"/>
          <p:cNvSpPr>
            <a:spLocks noGrp="1"/>
          </p:cNvSpPr>
          <p:nvPr>
            <p:ph idx="1"/>
          </p:nvPr>
        </p:nvSpPr>
        <p:spPr>
          <a:xfrm>
            <a:off x="685800" y="2057400"/>
            <a:ext cx="3657600" cy="41148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p:nvPr>
        </p:nvSpPr>
        <p:spPr>
          <a:xfrm>
            <a:off x="685800" y="408204"/>
            <a:ext cx="3657296" cy="1389888"/>
          </a:xfrm>
        </p:spPr>
        <p:txBody>
          <a:bodyPr>
            <a:spAutoFit/>
          </a:bodyPr>
          <a:lstStyle>
            <a:lvl1pPr>
              <a:defRPr>
                <a:solidFill>
                  <a:srgbClr val="0067B9"/>
                </a:solidFill>
              </a:defRPr>
            </a:lvl1pPr>
          </a:lstStyle>
          <a:p>
            <a:r>
              <a:rPr lang="uk-UA"/>
              <a:t>Зразок заголовка</a:t>
            </a:r>
            <a:endParaRPr lang="en-US"/>
          </a:p>
        </p:txBody>
      </p:sp>
      <p:sp>
        <p:nvSpPr>
          <p:cNvPr id="13" name="Text Placeholder 4"/>
          <p:cNvSpPr>
            <a:spLocks noGrp="1"/>
          </p:cNvSpPr>
          <p:nvPr>
            <p:ph type="body" sz="quarter" idx="12"/>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6" name="Date Placeholder 3"/>
          <p:cNvSpPr>
            <a:spLocks noGrp="1"/>
          </p:cNvSpPr>
          <p:nvPr>
            <p:ph type="dt" sz="half" idx="13"/>
          </p:nvPr>
        </p:nvSpPr>
        <p:spPr>
          <a:xfrm>
            <a:off x="152400" y="6521450"/>
            <a:ext cx="2133600" cy="184150"/>
          </a:xfrm>
        </p:spPr>
        <p:txBody>
          <a:bodyPr/>
          <a:lstStyle>
            <a:lvl1pPr algn="l">
              <a:defRPr sz="600" b="0" i="0">
                <a:solidFill>
                  <a:srgbClr val="6C6463"/>
                </a:solidFill>
                <a:latin typeface="Gill Sans MT"/>
                <a:cs typeface="Gill Sans MT"/>
              </a:defRPr>
            </a:lvl1pPr>
          </a:lstStyle>
          <a:p>
            <a:pPr>
              <a:defRPr/>
            </a:pPr>
            <a:fld id="{25CEBE17-1B86-4B92-8F50-B27E8C8F6883}" type="datetime1">
              <a:rPr lang="en-US"/>
              <a:pPr>
                <a:defRPr/>
              </a:pPr>
              <a:t>6/18/2017</a:t>
            </a:fld>
            <a:endParaRPr lang="en-US"/>
          </a:p>
        </p:txBody>
      </p:sp>
      <p:sp>
        <p:nvSpPr>
          <p:cNvPr id="7" name="Slide Number Placeholder 5"/>
          <p:cNvSpPr>
            <a:spLocks noGrp="1"/>
          </p:cNvSpPr>
          <p:nvPr>
            <p:ph type="sldNum" sz="quarter" idx="14"/>
          </p:nvPr>
        </p:nvSpPr>
        <p:spPr>
          <a:xfrm>
            <a:off x="6858000" y="6521450"/>
            <a:ext cx="2133600" cy="184150"/>
          </a:xfrm>
        </p:spPr>
        <p:txBody>
          <a:bodyPr/>
          <a:lstStyle>
            <a:lvl1pPr>
              <a:defRPr>
                <a:solidFill>
                  <a:srgbClr val="FFFFFF"/>
                </a:solidFill>
              </a:defRPr>
            </a:lvl1pPr>
          </a:lstStyle>
          <a:p>
            <a:pPr>
              <a:defRPr/>
            </a:pPr>
            <a:fld id="{91342F9D-921C-463F-AE03-21D844A71D43}" type="slidenum">
              <a:rPr lang="en-US" altLang="en-US"/>
              <a:pPr>
                <a:defRPr/>
              </a:pPr>
              <a:t>‹#›</a:t>
            </a:fld>
            <a:endParaRPr lang="en-US" altLang="en-US"/>
          </a:p>
        </p:txBody>
      </p:sp>
    </p:spTree>
    <p:extLst>
      <p:ext uri="{BB962C8B-B14F-4D97-AF65-F5344CB8AC3E}">
        <p14:creationId xmlns:p14="http://schemas.microsoft.com/office/powerpoint/2010/main" val="8960552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ue/Gray Title Only">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52400" y="152400"/>
            <a:ext cx="4419600" cy="6553200"/>
          </a:xfrm>
          <a:solidFill>
            <a:srgbClr val="FFFFFF"/>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3" name="Text Placeholder 4"/>
          <p:cNvSpPr>
            <a:spLocks noGrp="1"/>
          </p:cNvSpPr>
          <p:nvPr>
            <p:ph type="body" sz="quarter" idx="12"/>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16" name="Title 1"/>
          <p:cNvSpPr>
            <a:spLocks noGrp="1"/>
          </p:cNvSpPr>
          <p:nvPr>
            <p:ph type="title"/>
          </p:nvPr>
        </p:nvSpPr>
        <p:spPr>
          <a:xfrm>
            <a:off x="4877104" y="2971800"/>
            <a:ext cx="3885896" cy="954107"/>
          </a:xfrm>
        </p:spPr>
        <p:txBody>
          <a:bodyPr>
            <a:spAutoFit/>
          </a:bodyPr>
          <a:lstStyle>
            <a:lvl1pPr>
              <a:defRPr>
                <a:solidFill>
                  <a:srgbClr val="0067B9"/>
                </a:solidFill>
              </a:defRPr>
            </a:lvl1pPr>
          </a:lstStyle>
          <a:p>
            <a:r>
              <a:rPr lang="uk-UA"/>
              <a:t>Зразок заголовка</a:t>
            </a:r>
            <a:endParaRPr lang="en-US"/>
          </a:p>
        </p:txBody>
      </p:sp>
      <p:sp>
        <p:nvSpPr>
          <p:cNvPr id="5" name="Date Placeholder 3"/>
          <p:cNvSpPr>
            <a:spLocks noGrp="1"/>
          </p:cNvSpPr>
          <p:nvPr>
            <p:ph type="dt" sz="half" idx="13"/>
          </p:nvPr>
        </p:nvSpPr>
        <p:spPr>
          <a:xfrm>
            <a:off x="152400" y="6521450"/>
            <a:ext cx="2133600" cy="184150"/>
          </a:xfrm>
        </p:spPr>
        <p:txBody>
          <a:bodyPr/>
          <a:lstStyle>
            <a:lvl1pPr algn="l">
              <a:defRPr sz="600" b="0" i="0">
                <a:solidFill>
                  <a:schemeClr val="bg1"/>
                </a:solidFill>
                <a:latin typeface="Gill Sans MT"/>
                <a:cs typeface="Gill Sans MT"/>
              </a:defRPr>
            </a:lvl1pPr>
          </a:lstStyle>
          <a:p>
            <a:pPr>
              <a:defRPr/>
            </a:pPr>
            <a:fld id="{D0756F13-7EF7-4059-BE0B-BD6B6A994593}" type="datetime1">
              <a:rPr lang="en-US"/>
              <a:pPr>
                <a:defRPr/>
              </a:pPr>
              <a:t>6/18/2017</a:t>
            </a:fld>
            <a:endParaRPr lang="en-US"/>
          </a:p>
        </p:txBody>
      </p:sp>
      <p:sp>
        <p:nvSpPr>
          <p:cNvPr id="6" name="Slide Number Placeholder 5"/>
          <p:cNvSpPr>
            <a:spLocks noGrp="1"/>
          </p:cNvSpPr>
          <p:nvPr>
            <p:ph type="sldNum" sz="quarter" idx="14"/>
          </p:nvPr>
        </p:nvSpPr>
        <p:spPr>
          <a:xfrm>
            <a:off x="6858000" y="6521450"/>
            <a:ext cx="2133600" cy="184150"/>
          </a:xfrm>
        </p:spPr>
        <p:txBody>
          <a:bodyPr/>
          <a:lstStyle>
            <a:lvl1pPr>
              <a:defRPr>
                <a:solidFill>
                  <a:srgbClr val="6C6463"/>
                </a:solidFill>
              </a:defRPr>
            </a:lvl1pPr>
          </a:lstStyle>
          <a:p>
            <a:pPr>
              <a:defRPr/>
            </a:pPr>
            <a:fld id="{F14E7F89-43AB-43D2-9FCD-5AAD575161DE}" type="slidenum">
              <a:rPr lang="en-US" altLang="en-US"/>
              <a:pPr>
                <a:defRPr/>
              </a:pPr>
              <a:t>‹#›</a:t>
            </a:fld>
            <a:endParaRPr lang="en-US" altLang="en-US"/>
          </a:p>
        </p:txBody>
      </p:sp>
    </p:spTree>
    <p:extLst>
      <p:ext uri="{BB962C8B-B14F-4D97-AF65-F5344CB8AC3E}">
        <p14:creationId xmlns:p14="http://schemas.microsoft.com/office/powerpoint/2010/main" val="6707047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ue/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11" name="Title 1"/>
          <p:cNvSpPr>
            <a:spLocks noGrp="1"/>
          </p:cNvSpPr>
          <p:nvPr>
            <p:ph type="title"/>
          </p:nvPr>
        </p:nvSpPr>
        <p:spPr>
          <a:xfrm>
            <a:off x="686104" y="457200"/>
            <a:ext cx="7772400" cy="914400"/>
          </a:xfrm>
        </p:spPr>
        <p:txBody>
          <a:bodyPr>
            <a:spAutoFit/>
          </a:bodyPr>
          <a:lstStyle>
            <a:lvl1pPr>
              <a:defRPr>
                <a:solidFill>
                  <a:srgbClr val="0067B9"/>
                </a:solidFill>
              </a:defRPr>
            </a:lvl1pPr>
          </a:lstStyle>
          <a:p>
            <a:r>
              <a:rPr lang="uk-UA"/>
              <a:t>Зразок заголовка</a:t>
            </a:r>
            <a:endParaRPr lang="en-US"/>
          </a:p>
        </p:txBody>
      </p:sp>
      <p:sp>
        <p:nvSpPr>
          <p:cNvPr id="4" name="Date Placeholder 3"/>
          <p:cNvSpPr>
            <a:spLocks noGrp="1"/>
          </p:cNvSpPr>
          <p:nvPr>
            <p:ph type="dt" sz="half" idx="10"/>
          </p:nvPr>
        </p:nvSpPr>
        <p:spPr>
          <a:xfrm>
            <a:off x="152400" y="6521450"/>
            <a:ext cx="2133600" cy="184150"/>
          </a:xfrm>
        </p:spPr>
        <p:txBody>
          <a:bodyPr/>
          <a:lstStyle>
            <a:lvl1pPr algn="l">
              <a:defRPr sz="600" b="0" i="0">
                <a:solidFill>
                  <a:srgbClr val="6C6463"/>
                </a:solidFill>
                <a:latin typeface="Gill Sans MT"/>
                <a:cs typeface="Gill Sans MT"/>
              </a:defRPr>
            </a:lvl1pPr>
          </a:lstStyle>
          <a:p>
            <a:pPr>
              <a:defRPr/>
            </a:pPr>
            <a:fld id="{BA1A5A60-F991-4A9C-BEFA-4BC32A1CA0A6}" type="datetime1">
              <a:rPr lang="en-US"/>
              <a:pPr>
                <a:defRPr/>
              </a:pPr>
              <a:t>6/18/2017</a:t>
            </a:fld>
            <a:endParaRPr lang="en-US"/>
          </a:p>
        </p:txBody>
      </p:sp>
      <p:sp>
        <p:nvSpPr>
          <p:cNvPr id="5" name="Footer Placeholder 4"/>
          <p:cNvSpPr>
            <a:spLocks noGrp="1"/>
          </p:cNvSpPr>
          <p:nvPr>
            <p:ph type="ftr" sz="quarter" idx="11"/>
          </p:nvPr>
        </p:nvSpPr>
        <p:spPr>
          <a:xfrm>
            <a:off x="3124200" y="6521450"/>
            <a:ext cx="2895600" cy="184150"/>
          </a:xfrm>
        </p:spPr>
        <p:txBody>
          <a:bodyPr/>
          <a:lstStyle>
            <a:lvl1pPr algn="ctr">
              <a:defRPr sz="600" b="0" i="0">
                <a:solidFill>
                  <a:srgbClr val="6C6463"/>
                </a:solidFill>
                <a:latin typeface="Gill Sans MT"/>
                <a:cs typeface="Gill Sans MT"/>
              </a:defRPr>
            </a:lvl1pPr>
          </a:lstStyle>
          <a:p>
            <a:pPr>
              <a:defRPr/>
            </a:pPr>
            <a:r>
              <a:rPr lang="en-US"/>
              <a:t>FOOTER GOES HERE</a:t>
            </a:r>
          </a:p>
        </p:txBody>
      </p:sp>
      <p:sp>
        <p:nvSpPr>
          <p:cNvPr id="6" name="Slide Number Placeholder 5"/>
          <p:cNvSpPr>
            <a:spLocks noGrp="1"/>
          </p:cNvSpPr>
          <p:nvPr>
            <p:ph type="sldNum" sz="quarter" idx="12"/>
          </p:nvPr>
        </p:nvSpPr>
        <p:spPr>
          <a:xfrm>
            <a:off x="6858000" y="6521450"/>
            <a:ext cx="2133600" cy="184150"/>
          </a:xfrm>
        </p:spPr>
        <p:txBody>
          <a:bodyPr/>
          <a:lstStyle>
            <a:lvl1pPr>
              <a:defRPr>
                <a:solidFill>
                  <a:srgbClr val="6C6463"/>
                </a:solidFill>
              </a:defRPr>
            </a:lvl1pPr>
          </a:lstStyle>
          <a:p>
            <a:pPr>
              <a:defRPr/>
            </a:pPr>
            <a:fld id="{98C3E92F-7660-49E4-9466-2999C5CEE1FA}" type="slidenum">
              <a:rPr lang="en-US" altLang="en-US"/>
              <a:pPr>
                <a:defRPr/>
              </a:pPr>
              <a:t>‹#›</a:t>
            </a:fld>
            <a:endParaRPr lang="en-US" altLang="en-US"/>
          </a:p>
        </p:txBody>
      </p:sp>
    </p:spTree>
    <p:extLst>
      <p:ext uri="{BB962C8B-B14F-4D97-AF65-F5344CB8AC3E}">
        <p14:creationId xmlns:p14="http://schemas.microsoft.com/office/powerpoint/2010/main" val="27413498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ue/White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Title 1"/>
          <p:cNvSpPr>
            <a:spLocks noGrp="1"/>
          </p:cNvSpPr>
          <p:nvPr>
            <p:ph type="title"/>
          </p:nvPr>
        </p:nvSpPr>
        <p:spPr>
          <a:xfrm>
            <a:off x="686104" y="457200"/>
            <a:ext cx="7772400" cy="914400"/>
          </a:xfrm>
        </p:spPr>
        <p:txBody>
          <a:bodyPr>
            <a:spAutoFit/>
          </a:bodyPr>
          <a:lstStyle>
            <a:lvl1pPr>
              <a:defRPr>
                <a:solidFill>
                  <a:srgbClr val="0067B9"/>
                </a:solidFill>
              </a:defRPr>
            </a:lvl1pPr>
          </a:lstStyle>
          <a:p>
            <a:r>
              <a:rPr lang="uk-UA"/>
              <a:t>Зразок заголовка</a:t>
            </a:r>
            <a:endParaRPr lang="en-US"/>
          </a:p>
        </p:txBody>
      </p:sp>
      <p:sp>
        <p:nvSpPr>
          <p:cNvPr id="5" name="Date Placeholder 4"/>
          <p:cNvSpPr>
            <a:spLocks noGrp="1"/>
          </p:cNvSpPr>
          <p:nvPr>
            <p:ph type="dt" sz="half" idx="10"/>
          </p:nvPr>
        </p:nvSpPr>
        <p:spPr/>
        <p:txBody>
          <a:bodyPr/>
          <a:lstStyle>
            <a:lvl1pPr>
              <a:defRPr>
                <a:solidFill>
                  <a:srgbClr val="6C6463"/>
                </a:solidFill>
              </a:defRPr>
            </a:lvl1pPr>
          </a:lstStyle>
          <a:p>
            <a:pPr>
              <a:defRPr/>
            </a:pPr>
            <a:fld id="{8BA35E71-6D02-4B22-876C-CC31E96A1E1B}" type="datetime1">
              <a:rPr lang="en-US"/>
              <a:pPr>
                <a:defRPr/>
              </a:pPr>
              <a:t>6/18/2017</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pPr>
              <a:defRPr/>
            </a:pPr>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pPr>
              <a:defRPr/>
            </a:pPr>
            <a:fld id="{EC618F07-F233-4BF7-9A47-EF22C54376A1}" type="slidenum">
              <a:rPr lang="en-US" altLang="en-US"/>
              <a:pPr>
                <a:defRPr/>
              </a:pPr>
              <a:t>‹#›</a:t>
            </a:fld>
            <a:endParaRPr lang="en-US" altLang="en-US"/>
          </a:p>
        </p:txBody>
      </p:sp>
    </p:spTree>
    <p:extLst>
      <p:ext uri="{BB962C8B-B14F-4D97-AF65-F5344CB8AC3E}">
        <p14:creationId xmlns:p14="http://schemas.microsoft.com/office/powerpoint/2010/main" val="37247113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ue/White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9" name="Title 1"/>
          <p:cNvSpPr>
            <a:spLocks noGrp="1"/>
          </p:cNvSpPr>
          <p:nvPr>
            <p:ph type="title"/>
          </p:nvPr>
        </p:nvSpPr>
        <p:spPr>
          <a:xfrm>
            <a:off x="686104" y="457200"/>
            <a:ext cx="7772400" cy="914400"/>
          </a:xfrm>
        </p:spPr>
        <p:txBody>
          <a:bodyPr>
            <a:spAutoFit/>
          </a:bodyPr>
          <a:lstStyle>
            <a:lvl1pPr>
              <a:defRPr>
                <a:solidFill>
                  <a:srgbClr val="0067B9"/>
                </a:solidFill>
              </a:defRPr>
            </a:lvl1pPr>
          </a:lstStyle>
          <a:p>
            <a:r>
              <a:rPr lang="uk-UA"/>
              <a:t>Зразок заголовка</a:t>
            </a:r>
            <a:endParaRPr lang="en-US"/>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6" name="Date Placeholder 4"/>
          <p:cNvSpPr>
            <a:spLocks noGrp="1"/>
          </p:cNvSpPr>
          <p:nvPr>
            <p:ph type="dt" sz="half" idx="14"/>
          </p:nvPr>
        </p:nvSpPr>
        <p:spPr/>
        <p:txBody>
          <a:bodyPr/>
          <a:lstStyle>
            <a:lvl1pPr>
              <a:defRPr>
                <a:solidFill>
                  <a:srgbClr val="6C6463"/>
                </a:solidFill>
              </a:defRPr>
            </a:lvl1pPr>
          </a:lstStyle>
          <a:p>
            <a:pPr>
              <a:defRPr/>
            </a:pPr>
            <a:fld id="{3628CBDB-1D7D-44ED-BE77-5EE532657A08}" type="datetime1">
              <a:rPr lang="en-US"/>
              <a:pPr>
                <a:defRPr/>
              </a:pPr>
              <a:t>6/18/2017</a:t>
            </a:fld>
            <a:endParaRPr lang="en-US"/>
          </a:p>
        </p:txBody>
      </p:sp>
      <p:sp>
        <p:nvSpPr>
          <p:cNvPr id="7" name="Footer Placeholder 5"/>
          <p:cNvSpPr>
            <a:spLocks noGrp="1"/>
          </p:cNvSpPr>
          <p:nvPr>
            <p:ph type="ftr" sz="quarter" idx="15"/>
          </p:nvPr>
        </p:nvSpPr>
        <p:spPr/>
        <p:txBody>
          <a:bodyPr/>
          <a:lstStyle>
            <a:lvl1pPr>
              <a:defRPr>
                <a:solidFill>
                  <a:srgbClr val="6C6463"/>
                </a:solidFill>
              </a:defRPr>
            </a:lvl1pPr>
          </a:lstStyle>
          <a:p>
            <a:pPr>
              <a:defRPr/>
            </a:pPr>
            <a:r>
              <a:rPr lang="en-US"/>
              <a:t>FOOTER GOES HERE</a:t>
            </a:r>
          </a:p>
        </p:txBody>
      </p:sp>
      <p:sp>
        <p:nvSpPr>
          <p:cNvPr id="8" name="Slide Number Placeholder 6"/>
          <p:cNvSpPr>
            <a:spLocks noGrp="1"/>
          </p:cNvSpPr>
          <p:nvPr>
            <p:ph type="sldNum" sz="quarter" idx="16"/>
          </p:nvPr>
        </p:nvSpPr>
        <p:spPr/>
        <p:txBody>
          <a:bodyPr/>
          <a:lstStyle>
            <a:lvl1pPr>
              <a:defRPr>
                <a:solidFill>
                  <a:srgbClr val="6C6463"/>
                </a:solidFill>
              </a:defRPr>
            </a:lvl1pPr>
          </a:lstStyle>
          <a:p>
            <a:pPr>
              <a:defRPr/>
            </a:pPr>
            <a:fld id="{5635813C-3A24-47DF-A3FF-6C293099C097}" type="slidenum">
              <a:rPr lang="en-US" altLang="en-US"/>
              <a:pPr>
                <a:defRPr/>
              </a:pPr>
              <a:t>‹#›</a:t>
            </a:fld>
            <a:endParaRPr lang="en-US" altLang="en-US"/>
          </a:p>
        </p:txBody>
      </p:sp>
    </p:spTree>
    <p:extLst>
      <p:ext uri="{BB962C8B-B14F-4D97-AF65-F5344CB8AC3E}">
        <p14:creationId xmlns:p14="http://schemas.microsoft.com/office/powerpoint/2010/main" val="3009349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ue/White 1 Content + Bottom Photo">
    <p:bg>
      <p:bgPr>
        <a:solidFill>
          <a:schemeClr val="bg1"/>
        </a:solidFill>
        <a:effectLst/>
      </p:bgPr>
    </p:bg>
    <p:spTree>
      <p:nvGrpSpPr>
        <p:cNvPr id="1" name=""/>
        <p:cNvGrpSpPr/>
        <p:nvPr/>
      </p:nvGrpSpPr>
      <p:grpSpPr>
        <a:xfrm>
          <a:off x="0" y="0"/>
          <a:ext cx="0" cy="0"/>
          <a:chOff x="0" y="0"/>
          <a:chExt cx="0" cy="0"/>
        </a:xfrm>
      </p:grpSpPr>
      <p:sp>
        <p:nvSpPr>
          <p:cNvPr id="15" name="Picture Placeholder 3"/>
          <p:cNvSpPr>
            <a:spLocks noGrp="1"/>
          </p:cNvSpPr>
          <p:nvPr>
            <p:ph type="pic" sz="quarter" idx="10"/>
          </p:nvPr>
        </p:nvSpPr>
        <p:spPr>
          <a:xfrm>
            <a:off x="152400" y="3429000"/>
            <a:ext cx="8839200" cy="3276600"/>
          </a:xfrm>
          <a:solidFill>
            <a:srgbClr val="E7E7E5"/>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6" name="Text Placeholder 4"/>
          <p:cNvSpPr>
            <a:spLocks noGrp="1"/>
          </p:cNvSpPr>
          <p:nvPr>
            <p:ph type="body" sz="quarter" idx="12"/>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itle 1"/>
          <p:cNvSpPr>
            <a:spLocks noGrp="1"/>
          </p:cNvSpPr>
          <p:nvPr>
            <p:ph type="title"/>
          </p:nvPr>
        </p:nvSpPr>
        <p:spPr>
          <a:xfrm>
            <a:off x="686104" y="457200"/>
            <a:ext cx="7772400" cy="914400"/>
          </a:xfrm>
        </p:spPr>
        <p:txBody>
          <a:bodyPr>
            <a:spAutoFit/>
          </a:bodyPr>
          <a:lstStyle>
            <a:lvl1pPr>
              <a:defRPr>
                <a:solidFill>
                  <a:srgbClr val="0067B9"/>
                </a:solidFill>
              </a:defRPr>
            </a:lvl1pPr>
          </a:lstStyle>
          <a:p>
            <a:r>
              <a:rPr lang="uk-UA"/>
              <a:t>Зразок заголовка</a:t>
            </a:r>
            <a:endParaRPr lang="en-US"/>
          </a:p>
        </p:txBody>
      </p:sp>
      <p:sp>
        <p:nvSpPr>
          <p:cNvPr id="6" name="Date Placeholder 3"/>
          <p:cNvSpPr>
            <a:spLocks noGrp="1"/>
          </p:cNvSpPr>
          <p:nvPr>
            <p:ph type="dt" sz="half" idx="13"/>
          </p:nvPr>
        </p:nvSpPr>
        <p:spPr>
          <a:xfrm>
            <a:off x="152400" y="6521450"/>
            <a:ext cx="2133600" cy="184150"/>
          </a:xfrm>
        </p:spPr>
        <p:txBody>
          <a:bodyPr/>
          <a:lstStyle>
            <a:lvl1pPr algn="l">
              <a:defRPr sz="600" b="0" i="0">
                <a:solidFill>
                  <a:srgbClr val="FFFFFF"/>
                </a:solidFill>
                <a:latin typeface="Gill Sans MT"/>
                <a:cs typeface="Gill Sans MT"/>
              </a:defRPr>
            </a:lvl1pPr>
          </a:lstStyle>
          <a:p>
            <a:pPr>
              <a:defRPr/>
            </a:pPr>
            <a:fld id="{1C671703-E322-4D46-8F1E-07B929A7BE22}" type="datetime1">
              <a:rPr lang="en-US"/>
              <a:pPr>
                <a:defRPr/>
              </a:pPr>
              <a:t>6/18/2017</a:t>
            </a:fld>
            <a:endParaRPr lang="en-US"/>
          </a:p>
        </p:txBody>
      </p:sp>
      <p:sp>
        <p:nvSpPr>
          <p:cNvPr id="7" name="Footer Placeholder 4"/>
          <p:cNvSpPr>
            <a:spLocks noGrp="1"/>
          </p:cNvSpPr>
          <p:nvPr>
            <p:ph type="ftr" sz="quarter" idx="14"/>
          </p:nvPr>
        </p:nvSpPr>
        <p:spPr>
          <a:xfrm>
            <a:off x="3124200" y="6521450"/>
            <a:ext cx="2895600" cy="184150"/>
          </a:xfrm>
        </p:spPr>
        <p:txBody>
          <a:bodyPr/>
          <a:lstStyle>
            <a:lvl1pPr algn="ctr">
              <a:defRPr sz="600" b="0" i="0">
                <a:solidFill>
                  <a:srgbClr val="FFFFFF"/>
                </a:solidFill>
                <a:latin typeface="Gill Sans MT"/>
                <a:cs typeface="Gill Sans MT"/>
              </a:defRPr>
            </a:lvl1pPr>
          </a:lstStyle>
          <a:p>
            <a:pPr>
              <a:defRPr/>
            </a:pPr>
            <a:r>
              <a:rPr lang="en-US"/>
              <a:t>FOOTER GOES HERE</a:t>
            </a:r>
          </a:p>
        </p:txBody>
      </p:sp>
      <p:sp>
        <p:nvSpPr>
          <p:cNvPr id="8" name="Slide Number Placeholder 5"/>
          <p:cNvSpPr>
            <a:spLocks noGrp="1"/>
          </p:cNvSpPr>
          <p:nvPr>
            <p:ph type="sldNum" sz="quarter" idx="15"/>
          </p:nvPr>
        </p:nvSpPr>
        <p:spPr>
          <a:xfrm>
            <a:off x="6858000" y="6521450"/>
            <a:ext cx="2133600" cy="184150"/>
          </a:xfrm>
        </p:spPr>
        <p:txBody>
          <a:bodyPr/>
          <a:lstStyle>
            <a:lvl1pPr>
              <a:defRPr>
                <a:solidFill>
                  <a:srgbClr val="FFFFFF"/>
                </a:solidFill>
              </a:defRPr>
            </a:lvl1pPr>
          </a:lstStyle>
          <a:p>
            <a:pPr>
              <a:defRPr/>
            </a:pPr>
            <a:fld id="{F105AAEC-30B9-4683-98C9-D051A87CB6B2}" type="slidenum">
              <a:rPr lang="en-US" altLang="en-US"/>
              <a:pPr>
                <a:defRPr/>
              </a:pPr>
              <a:t>‹#›</a:t>
            </a:fld>
            <a:endParaRPr lang="en-US" altLang="en-US"/>
          </a:p>
        </p:txBody>
      </p:sp>
    </p:spTree>
    <p:extLst>
      <p:ext uri="{BB962C8B-B14F-4D97-AF65-F5344CB8AC3E}">
        <p14:creationId xmlns:p14="http://schemas.microsoft.com/office/powerpoint/2010/main" val="22283589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ue/White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4572000" y="152400"/>
            <a:ext cx="4419600" cy="6553200"/>
          </a:xfrm>
          <a:solidFill>
            <a:srgbClr val="E7E7E5"/>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4" name="Content Placeholder 2"/>
          <p:cNvSpPr>
            <a:spLocks noGrp="1"/>
          </p:cNvSpPr>
          <p:nvPr>
            <p:ph idx="1"/>
          </p:nvPr>
        </p:nvSpPr>
        <p:spPr>
          <a:xfrm>
            <a:off x="685800" y="2057400"/>
            <a:ext cx="3657600" cy="41148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p:nvPr>
        </p:nvSpPr>
        <p:spPr>
          <a:xfrm>
            <a:off x="685800" y="408204"/>
            <a:ext cx="3657296" cy="1389888"/>
          </a:xfrm>
        </p:spPr>
        <p:txBody>
          <a:bodyPr>
            <a:spAutoFit/>
          </a:bodyPr>
          <a:lstStyle>
            <a:lvl1pPr>
              <a:defRPr>
                <a:solidFill>
                  <a:srgbClr val="0067B9"/>
                </a:solidFill>
              </a:defRPr>
            </a:lvl1pPr>
          </a:lstStyle>
          <a:p>
            <a:r>
              <a:rPr lang="uk-UA"/>
              <a:t>Зразок заголовка</a:t>
            </a:r>
            <a:endParaRPr lang="en-US"/>
          </a:p>
        </p:txBody>
      </p:sp>
      <p:sp>
        <p:nvSpPr>
          <p:cNvPr id="13" name="Text Placeholder 4"/>
          <p:cNvSpPr>
            <a:spLocks noGrp="1"/>
          </p:cNvSpPr>
          <p:nvPr>
            <p:ph type="body" sz="quarter" idx="12"/>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6" name="Date Placeholder 3"/>
          <p:cNvSpPr>
            <a:spLocks noGrp="1"/>
          </p:cNvSpPr>
          <p:nvPr>
            <p:ph type="dt" sz="half" idx="13"/>
          </p:nvPr>
        </p:nvSpPr>
        <p:spPr>
          <a:xfrm>
            <a:off x="152400" y="6521450"/>
            <a:ext cx="2133600" cy="184150"/>
          </a:xfrm>
        </p:spPr>
        <p:txBody>
          <a:bodyPr/>
          <a:lstStyle>
            <a:lvl1pPr algn="l">
              <a:defRPr sz="600" b="0" i="0">
                <a:solidFill>
                  <a:srgbClr val="6C6463"/>
                </a:solidFill>
                <a:latin typeface="Gill Sans MT"/>
                <a:cs typeface="Gill Sans MT"/>
              </a:defRPr>
            </a:lvl1pPr>
          </a:lstStyle>
          <a:p>
            <a:pPr>
              <a:defRPr/>
            </a:pPr>
            <a:fld id="{94CF825A-6C37-453F-AA75-B98EE2B4F236}" type="datetime1">
              <a:rPr lang="en-US"/>
              <a:pPr>
                <a:defRPr/>
              </a:pPr>
              <a:t>6/18/2017</a:t>
            </a:fld>
            <a:endParaRPr lang="en-US"/>
          </a:p>
        </p:txBody>
      </p:sp>
      <p:sp>
        <p:nvSpPr>
          <p:cNvPr id="7" name="Slide Number Placeholder 5"/>
          <p:cNvSpPr>
            <a:spLocks noGrp="1"/>
          </p:cNvSpPr>
          <p:nvPr>
            <p:ph type="sldNum" sz="quarter" idx="14"/>
          </p:nvPr>
        </p:nvSpPr>
        <p:spPr>
          <a:xfrm>
            <a:off x="6858000" y="6521450"/>
            <a:ext cx="2133600" cy="184150"/>
          </a:xfrm>
        </p:spPr>
        <p:txBody>
          <a:bodyPr/>
          <a:lstStyle>
            <a:lvl1pPr>
              <a:defRPr>
                <a:solidFill>
                  <a:srgbClr val="FFFFFF"/>
                </a:solidFill>
              </a:defRPr>
            </a:lvl1pPr>
          </a:lstStyle>
          <a:p>
            <a:pPr>
              <a:defRPr/>
            </a:pPr>
            <a:fld id="{18612BB0-B7A1-4300-B9A3-782576997A65}" type="slidenum">
              <a:rPr lang="en-US" altLang="en-US"/>
              <a:pPr>
                <a:defRPr/>
              </a:pPr>
              <a:t>‹#›</a:t>
            </a:fld>
            <a:endParaRPr lang="en-US" altLang="en-US"/>
          </a:p>
        </p:txBody>
      </p:sp>
    </p:spTree>
    <p:extLst>
      <p:ext uri="{BB962C8B-B14F-4D97-AF65-F5344CB8AC3E}">
        <p14:creationId xmlns:p14="http://schemas.microsoft.com/office/powerpoint/2010/main" val="3011742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Divider - Full Red">
    <p:bg>
      <p:bgPr>
        <a:solidFill>
          <a:srgbClr val="BA0C2F"/>
        </a:solidFill>
        <a:effectLst/>
      </p:bgPr>
    </p:bg>
    <p:spTree>
      <p:nvGrpSpPr>
        <p:cNvPr id="1" name=""/>
        <p:cNvGrpSpPr/>
        <p:nvPr/>
      </p:nvGrpSpPr>
      <p:grpSpPr>
        <a:xfrm>
          <a:off x="0" y="0"/>
          <a:ext cx="0" cy="0"/>
          <a:chOff x="0" y="0"/>
          <a:chExt cx="0" cy="0"/>
        </a:xfrm>
      </p:grpSpPr>
      <p:pic>
        <p:nvPicPr>
          <p:cNvPr id="3" name="Picture 5" descr="USAID_Logo_White_v0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5800" y="5943600"/>
            <a:ext cx="1536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Straight Connector 6"/>
          <p:cNvCxnSpPr/>
          <p:nvPr userDrawn="1"/>
        </p:nvCxnSpPr>
        <p:spPr>
          <a:xfrm>
            <a:off x="746125" y="990600"/>
            <a:ext cx="320675"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43000" y="827782"/>
            <a:ext cx="5486400" cy="1077218"/>
          </a:xfrm>
        </p:spPr>
        <p:txBody>
          <a:bodyPr anchor="t">
            <a:spAutoFit/>
          </a:bodyPr>
          <a:lstStyle>
            <a:lvl1pPr>
              <a:defRPr sz="3200">
                <a:solidFill>
                  <a:srgbClr val="FFFFFF"/>
                </a:solidFill>
              </a:defRPr>
            </a:lvl1pPr>
          </a:lstStyle>
          <a:p>
            <a:r>
              <a:rPr lang="uk-UA"/>
              <a:t>Зразок заголовка</a:t>
            </a:r>
            <a:endParaRPr lang="en-US"/>
          </a:p>
        </p:txBody>
      </p:sp>
      <p:sp>
        <p:nvSpPr>
          <p:cNvPr id="5" name="Date Placeholder 2"/>
          <p:cNvSpPr>
            <a:spLocks noGrp="1"/>
          </p:cNvSpPr>
          <p:nvPr>
            <p:ph type="dt" sz="half" idx="10"/>
          </p:nvPr>
        </p:nvSpPr>
        <p:spPr/>
        <p:txBody>
          <a:bodyPr/>
          <a:lstStyle>
            <a:lvl1pPr>
              <a:defRPr>
                <a:solidFill>
                  <a:srgbClr val="FFFFFF"/>
                </a:solidFill>
              </a:defRPr>
            </a:lvl1pPr>
          </a:lstStyle>
          <a:p>
            <a:pPr>
              <a:defRPr/>
            </a:pPr>
            <a:fld id="{6889199A-EA15-4317-9901-CDFE76F79128}" type="datetime1">
              <a:rPr lang="en-US"/>
              <a:pPr>
                <a:defRPr/>
              </a:pPr>
              <a:t>6/18/2017</a:t>
            </a:fld>
            <a:endParaRPr lang="en-US"/>
          </a:p>
        </p:txBody>
      </p:sp>
      <p:sp>
        <p:nvSpPr>
          <p:cNvPr id="6" name="Footer Placeholder 3"/>
          <p:cNvSpPr>
            <a:spLocks noGrp="1"/>
          </p:cNvSpPr>
          <p:nvPr>
            <p:ph type="ftr" sz="quarter" idx="11"/>
          </p:nvPr>
        </p:nvSpPr>
        <p:spPr/>
        <p:txBody>
          <a:bodyPr/>
          <a:lstStyle>
            <a:lvl1pPr>
              <a:defRPr>
                <a:solidFill>
                  <a:srgbClr val="FFFFFF"/>
                </a:solidFill>
              </a:defRPr>
            </a:lvl1pPr>
          </a:lstStyle>
          <a:p>
            <a:pPr>
              <a:defRPr/>
            </a:pPr>
            <a:r>
              <a:rPr lang="en-US"/>
              <a:t>FOOTER GOES HERE</a:t>
            </a:r>
          </a:p>
        </p:txBody>
      </p:sp>
      <p:sp>
        <p:nvSpPr>
          <p:cNvPr id="7" name="Slide Number Placeholder 4"/>
          <p:cNvSpPr>
            <a:spLocks noGrp="1"/>
          </p:cNvSpPr>
          <p:nvPr>
            <p:ph type="sldNum" sz="quarter" idx="12"/>
          </p:nvPr>
        </p:nvSpPr>
        <p:spPr/>
        <p:txBody>
          <a:bodyPr/>
          <a:lstStyle>
            <a:lvl1pPr>
              <a:defRPr>
                <a:solidFill>
                  <a:srgbClr val="FFFFFF"/>
                </a:solidFill>
              </a:defRPr>
            </a:lvl1pPr>
          </a:lstStyle>
          <a:p>
            <a:pPr>
              <a:defRPr/>
            </a:pPr>
            <a:fld id="{D479530C-883E-4F6B-ACCE-BE4BBD33EE00}" type="slidenum">
              <a:rPr lang="en-US" altLang="en-US"/>
              <a:pPr>
                <a:defRPr/>
              </a:pPr>
              <a:t>‹#›</a:t>
            </a:fld>
            <a:endParaRPr lang="en-US" altLang="en-US"/>
          </a:p>
        </p:txBody>
      </p:sp>
    </p:spTree>
    <p:extLst>
      <p:ext uri="{BB962C8B-B14F-4D97-AF65-F5344CB8AC3E}">
        <p14:creationId xmlns:p14="http://schemas.microsoft.com/office/powerpoint/2010/main" val="8146400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ue/White Title + Lef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52400" y="152400"/>
            <a:ext cx="4419600" cy="6553200"/>
          </a:xfrm>
          <a:solidFill>
            <a:srgbClr val="E7E7E5"/>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3" name="Text Placeholder 4"/>
          <p:cNvSpPr>
            <a:spLocks noGrp="1"/>
          </p:cNvSpPr>
          <p:nvPr>
            <p:ph type="body" sz="quarter" idx="12"/>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16" name="Title 1"/>
          <p:cNvSpPr>
            <a:spLocks noGrp="1"/>
          </p:cNvSpPr>
          <p:nvPr>
            <p:ph type="title"/>
          </p:nvPr>
        </p:nvSpPr>
        <p:spPr>
          <a:xfrm>
            <a:off x="4877104" y="2971800"/>
            <a:ext cx="3885896" cy="954107"/>
          </a:xfrm>
        </p:spPr>
        <p:txBody>
          <a:bodyPr anchor="ctr">
            <a:spAutoFit/>
          </a:bodyPr>
          <a:lstStyle>
            <a:lvl1pPr>
              <a:defRPr>
                <a:solidFill>
                  <a:srgbClr val="0067B9"/>
                </a:solidFill>
              </a:defRPr>
            </a:lvl1pPr>
          </a:lstStyle>
          <a:p>
            <a:r>
              <a:rPr lang="uk-UA"/>
              <a:t>Зразок заголовка</a:t>
            </a:r>
            <a:endParaRPr lang="en-US"/>
          </a:p>
        </p:txBody>
      </p:sp>
      <p:sp>
        <p:nvSpPr>
          <p:cNvPr id="5" name="Date Placeholder 3"/>
          <p:cNvSpPr>
            <a:spLocks noGrp="1"/>
          </p:cNvSpPr>
          <p:nvPr>
            <p:ph type="dt" sz="half" idx="13"/>
          </p:nvPr>
        </p:nvSpPr>
        <p:spPr>
          <a:xfrm>
            <a:off x="152400" y="6521450"/>
            <a:ext cx="2133600" cy="184150"/>
          </a:xfrm>
        </p:spPr>
        <p:txBody>
          <a:bodyPr/>
          <a:lstStyle>
            <a:lvl1pPr algn="l">
              <a:defRPr sz="600" b="0" i="0">
                <a:solidFill>
                  <a:schemeClr val="bg1"/>
                </a:solidFill>
                <a:latin typeface="Gill Sans MT"/>
                <a:cs typeface="Gill Sans MT"/>
              </a:defRPr>
            </a:lvl1pPr>
          </a:lstStyle>
          <a:p>
            <a:pPr>
              <a:defRPr/>
            </a:pPr>
            <a:fld id="{B24F8546-1343-463A-9851-2D5D6EE5AB28}" type="datetime1">
              <a:rPr lang="en-US"/>
              <a:pPr>
                <a:defRPr/>
              </a:pPr>
              <a:t>6/18/2017</a:t>
            </a:fld>
            <a:endParaRPr lang="en-US"/>
          </a:p>
        </p:txBody>
      </p:sp>
      <p:sp>
        <p:nvSpPr>
          <p:cNvPr id="6" name="Slide Number Placeholder 5"/>
          <p:cNvSpPr>
            <a:spLocks noGrp="1"/>
          </p:cNvSpPr>
          <p:nvPr>
            <p:ph type="sldNum" sz="quarter" idx="14"/>
          </p:nvPr>
        </p:nvSpPr>
        <p:spPr>
          <a:xfrm>
            <a:off x="6858000" y="6521450"/>
            <a:ext cx="2133600" cy="184150"/>
          </a:xfrm>
        </p:spPr>
        <p:txBody>
          <a:bodyPr/>
          <a:lstStyle>
            <a:lvl1pPr>
              <a:defRPr>
                <a:solidFill>
                  <a:srgbClr val="6C6463"/>
                </a:solidFill>
              </a:defRPr>
            </a:lvl1pPr>
          </a:lstStyle>
          <a:p>
            <a:pPr>
              <a:defRPr/>
            </a:pPr>
            <a:fld id="{9544AFC1-F490-4FA7-B87F-20314BA990D2}" type="slidenum">
              <a:rPr lang="en-US" altLang="en-US"/>
              <a:pPr>
                <a:defRPr/>
              </a:pPr>
              <a:t>‹#›</a:t>
            </a:fld>
            <a:endParaRPr lang="en-US" altLang="en-US"/>
          </a:p>
        </p:txBody>
      </p:sp>
    </p:spTree>
    <p:extLst>
      <p:ext uri="{BB962C8B-B14F-4D97-AF65-F5344CB8AC3E}">
        <p14:creationId xmlns:p14="http://schemas.microsoft.com/office/powerpoint/2010/main" val="36639037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Red/Gray 1 Content + Right Photo">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4572000" y="152400"/>
            <a:ext cx="4419600" cy="6553200"/>
          </a:xfrm>
          <a:solidFill>
            <a:srgbClr val="FFFFFF"/>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4" name="Content Placeholder 2"/>
          <p:cNvSpPr>
            <a:spLocks noGrp="1"/>
          </p:cNvSpPr>
          <p:nvPr>
            <p:ph idx="1"/>
          </p:nvPr>
        </p:nvSpPr>
        <p:spPr>
          <a:xfrm>
            <a:off x="685800" y="2057401"/>
            <a:ext cx="3657600" cy="4114799"/>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p:nvPr>
        </p:nvSpPr>
        <p:spPr>
          <a:xfrm>
            <a:off x="685800" y="408204"/>
            <a:ext cx="3657296" cy="1389888"/>
          </a:xfrm>
        </p:spPr>
        <p:txBody>
          <a:bodyPr>
            <a:spAutoFit/>
          </a:bodyPr>
          <a:lstStyle>
            <a:lvl1pPr>
              <a:defRPr>
                <a:solidFill>
                  <a:srgbClr val="BA0C2F"/>
                </a:solidFill>
              </a:defRPr>
            </a:lvl1pPr>
          </a:lstStyle>
          <a:p>
            <a:r>
              <a:rPr lang="uk-UA"/>
              <a:t>Зразок заголовка</a:t>
            </a:r>
            <a:endParaRPr lang="en-US"/>
          </a:p>
        </p:txBody>
      </p:sp>
      <p:sp>
        <p:nvSpPr>
          <p:cNvPr id="13" name="Text Placeholder 4"/>
          <p:cNvSpPr>
            <a:spLocks noGrp="1"/>
          </p:cNvSpPr>
          <p:nvPr>
            <p:ph type="body" sz="quarter" idx="12"/>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6" name="Date Placeholder 3"/>
          <p:cNvSpPr>
            <a:spLocks noGrp="1"/>
          </p:cNvSpPr>
          <p:nvPr>
            <p:ph type="dt" sz="half" idx="13"/>
          </p:nvPr>
        </p:nvSpPr>
        <p:spPr>
          <a:xfrm>
            <a:off x="152400" y="6521450"/>
            <a:ext cx="2133600" cy="184150"/>
          </a:xfrm>
        </p:spPr>
        <p:txBody>
          <a:bodyPr/>
          <a:lstStyle>
            <a:lvl1pPr algn="l">
              <a:defRPr sz="600" b="0" i="0">
                <a:solidFill>
                  <a:srgbClr val="6C6463"/>
                </a:solidFill>
                <a:latin typeface="Gill Sans MT"/>
                <a:cs typeface="Gill Sans MT"/>
              </a:defRPr>
            </a:lvl1pPr>
          </a:lstStyle>
          <a:p>
            <a:pPr>
              <a:defRPr/>
            </a:pPr>
            <a:fld id="{8CFD9E8C-686B-4358-A9C5-0D73BD802922}" type="datetime1">
              <a:rPr lang="en-US"/>
              <a:pPr>
                <a:defRPr/>
              </a:pPr>
              <a:t>6/18/2017</a:t>
            </a:fld>
            <a:endParaRPr lang="en-US"/>
          </a:p>
        </p:txBody>
      </p:sp>
      <p:sp>
        <p:nvSpPr>
          <p:cNvPr id="7" name="Slide Number Placeholder 5"/>
          <p:cNvSpPr>
            <a:spLocks noGrp="1"/>
          </p:cNvSpPr>
          <p:nvPr>
            <p:ph type="sldNum" sz="quarter" idx="14"/>
          </p:nvPr>
        </p:nvSpPr>
        <p:spPr>
          <a:xfrm>
            <a:off x="6858000" y="6521450"/>
            <a:ext cx="2133600" cy="184150"/>
          </a:xfrm>
        </p:spPr>
        <p:txBody>
          <a:bodyPr/>
          <a:lstStyle>
            <a:lvl1pPr>
              <a:defRPr>
                <a:solidFill>
                  <a:srgbClr val="FFFFFF"/>
                </a:solidFill>
              </a:defRPr>
            </a:lvl1pPr>
          </a:lstStyle>
          <a:p>
            <a:pPr>
              <a:defRPr/>
            </a:pPr>
            <a:fld id="{CBC457AC-ABFA-4E50-9357-A00346430FC7}" type="slidenum">
              <a:rPr lang="en-US" altLang="en-US"/>
              <a:pPr>
                <a:defRPr/>
              </a:pPr>
              <a:t>‹#›</a:t>
            </a:fld>
            <a:endParaRPr lang="en-US" altLang="en-US"/>
          </a:p>
        </p:txBody>
      </p:sp>
    </p:spTree>
    <p:extLst>
      <p:ext uri="{BB962C8B-B14F-4D97-AF65-F5344CB8AC3E}">
        <p14:creationId xmlns:p14="http://schemas.microsoft.com/office/powerpoint/2010/main" val="18506349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Red/Gray 1 Content + Bottom Photo">
    <p:spTree>
      <p:nvGrpSpPr>
        <p:cNvPr id="1" name=""/>
        <p:cNvGrpSpPr/>
        <p:nvPr/>
      </p:nvGrpSpPr>
      <p:grpSpPr>
        <a:xfrm>
          <a:off x="0" y="0"/>
          <a:ext cx="0" cy="0"/>
          <a:chOff x="0" y="0"/>
          <a:chExt cx="0" cy="0"/>
        </a:xfrm>
      </p:grpSpPr>
      <p:sp>
        <p:nvSpPr>
          <p:cNvPr id="12" name="Picture Placeholder 3"/>
          <p:cNvSpPr>
            <a:spLocks noGrp="1"/>
          </p:cNvSpPr>
          <p:nvPr>
            <p:ph type="pic" sz="quarter" idx="10"/>
          </p:nvPr>
        </p:nvSpPr>
        <p:spPr>
          <a:xfrm>
            <a:off x="152400" y="3429000"/>
            <a:ext cx="8839200" cy="3276600"/>
          </a:xfrm>
          <a:solidFill>
            <a:schemeClr val="bg1"/>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itle 1"/>
          <p:cNvSpPr>
            <a:spLocks noGrp="1"/>
          </p:cNvSpPr>
          <p:nvPr>
            <p:ph type="title"/>
          </p:nvPr>
        </p:nvSpPr>
        <p:spPr>
          <a:xfrm>
            <a:off x="686104" y="457200"/>
            <a:ext cx="7772400" cy="914400"/>
          </a:xfrm>
        </p:spPr>
        <p:txBody>
          <a:bodyPr>
            <a:spAutoFit/>
          </a:bodyPr>
          <a:lstStyle>
            <a:lvl1pPr>
              <a:defRPr>
                <a:solidFill>
                  <a:srgbClr val="BA0C2F"/>
                </a:solidFill>
              </a:defRPr>
            </a:lvl1pPr>
          </a:lstStyle>
          <a:p>
            <a:r>
              <a:rPr lang="uk-UA"/>
              <a:t>Зразок заголовка</a:t>
            </a:r>
            <a:endParaRPr lang="en-US"/>
          </a:p>
        </p:txBody>
      </p:sp>
      <p:sp>
        <p:nvSpPr>
          <p:cNvPr id="14" name="Text Placeholder 4"/>
          <p:cNvSpPr>
            <a:spLocks noGrp="1"/>
          </p:cNvSpPr>
          <p:nvPr>
            <p:ph type="body" sz="quarter" idx="12"/>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6" name="Date Placeholder 3"/>
          <p:cNvSpPr>
            <a:spLocks noGrp="1"/>
          </p:cNvSpPr>
          <p:nvPr>
            <p:ph type="dt" sz="half" idx="13"/>
          </p:nvPr>
        </p:nvSpPr>
        <p:spPr>
          <a:xfrm>
            <a:off x="152400" y="6521450"/>
            <a:ext cx="2133600" cy="184150"/>
          </a:xfrm>
        </p:spPr>
        <p:txBody>
          <a:bodyPr/>
          <a:lstStyle>
            <a:lvl1pPr algn="l">
              <a:defRPr sz="600" b="0" i="0">
                <a:solidFill>
                  <a:srgbClr val="FFFFFF"/>
                </a:solidFill>
                <a:latin typeface="Gill Sans MT"/>
                <a:cs typeface="Gill Sans MT"/>
              </a:defRPr>
            </a:lvl1pPr>
          </a:lstStyle>
          <a:p>
            <a:pPr>
              <a:defRPr/>
            </a:pPr>
            <a:fld id="{F3755B41-CE99-4904-A774-D7A513B3C960}" type="datetime1">
              <a:rPr lang="en-US"/>
              <a:pPr>
                <a:defRPr/>
              </a:pPr>
              <a:t>6/18/2017</a:t>
            </a:fld>
            <a:endParaRPr lang="en-US"/>
          </a:p>
        </p:txBody>
      </p:sp>
      <p:sp>
        <p:nvSpPr>
          <p:cNvPr id="7" name="Footer Placeholder 4"/>
          <p:cNvSpPr>
            <a:spLocks noGrp="1"/>
          </p:cNvSpPr>
          <p:nvPr>
            <p:ph type="ftr" sz="quarter" idx="14"/>
          </p:nvPr>
        </p:nvSpPr>
        <p:spPr>
          <a:xfrm>
            <a:off x="3124200" y="6521450"/>
            <a:ext cx="2895600" cy="184150"/>
          </a:xfrm>
        </p:spPr>
        <p:txBody>
          <a:bodyPr/>
          <a:lstStyle>
            <a:lvl1pPr algn="ctr">
              <a:defRPr sz="600" b="0" i="0">
                <a:solidFill>
                  <a:srgbClr val="FFFFFF"/>
                </a:solidFill>
                <a:latin typeface="Gill Sans MT"/>
                <a:cs typeface="Gill Sans MT"/>
              </a:defRPr>
            </a:lvl1pPr>
          </a:lstStyle>
          <a:p>
            <a:pPr>
              <a:defRPr/>
            </a:pPr>
            <a:r>
              <a:rPr lang="en-US"/>
              <a:t>FOOTER GOES HERE</a:t>
            </a:r>
          </a:p>
        </p:txBody>
      </p:sp>
      <p:sp>
        <p:nvSpPr>
          <p:cNvPr id="8" name="Slide Number Placeholder 5"/>
          <p:cNvSpPr>
            <a:spLocks noGrp="1"/>
          </p:cNvSpPr>
          <p:nvPr>
            <p:ph type="sldNum" sz="quarter" idx="15"/>
          </p:nvPr>
        </p:nvSpPr>
        <p:spPr>
          <a:xfrm>
            <a:off x="6858000" y="6521450"/>
            <a:ext cx="2133600" cy="184150"/>
          </a:xfrm>
        </p:spPr>
        <p:txBody>
          <a:bodyPr/>
          <a:lstStyle>
            <a:lvl1pPr>
              <a:defRPr>
                <a:solidFill>
                  <a:srgbClr val="FFFFFF"/>
                </a:solidFill>
              </a:defRPr>
            </a:lvl1pPr>
          </a:lstStyle>
          <a:p>
            <a:pPr>
              <a:defRPr/>
            </a:pPr>
            <a:fld id="{39BB0B5A-0317-4E68-BD69-A8F1E85B0F26}" type="slidenum">
              <a:rPr lang="en-US" altLang="en-US"/>
              <a:pPr>
                <a:defRPr/>
              </a:pPr>
              <a:t>‹#›</a:t>
            </a:fld>
            <a:endParaRPr lang="en-US" altLang="en-US"/>
          </a:p>
        </p:txBody>
      </p:sp>
    </p:spTree>
    <p:extLst>
      <p:ext uri="{BB962C8B-B14F-4D97-AF65-F5344CB8AC3E}">
        <p14:creationId xmlns:p14="http://schemas.microsoft.com/office/powerpoint/2010/main" val="20428526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blank">
  <p:cSld name="Пустой слайд">
    <p:spTree>
      <p:nvGrpSpPr>
        <p:cNvPr id="1" name=""/>
        <p:cNvGrpSpPr/>
        <p:nvPr/>
      </p:nvGrpSpPr>
      <p:grpSpPr>
        <a:xfrm>
          <a:off x="0" y="0"/>
          <a:ext cx="0" cy="0"/>
          <a:chOff x="0" y="0"/>
          <a:chExt cx="0" cy="0"/>
        </a:xfrm>
      </p:grpSpPr>
      <p:sp>
        <p:nvSpPr>
          <p:cNvPr id="2" name="Rectangle 9">
            <a:extLst>
              <a:ext uri="{FF2B5EF4-FFF2-40B4-BE49-F238E27FC236}">
                <a16:creationId xmlns:a16="http://schemas.microsoft.com/office/drawing/2014/main" id="{A86E5A60-617B-4033-A38B-409BF7AB6916}"/>
              </a:ext>
            </a:extLst>
          </p:cNvPr>
          <p:cNvSpPr>
            <a:spLocks noGrp="1"/>
          </p:cNvSpPr>
          <p:nvPr>
            <p:ph type="dt" sz="half" idx="10"/>
          </p:nvPr>
        </p:nvSpPr>
        <p:spPr/>
        <p:txBody>
          <a:bodyPr/>
          <a:lstStyle>
            <a:lvl1pPr>
              <a:defRPr/>
            </a:lvl1pPr>
          </a:lstStyle>
          <a:p>
            <a:pPr>
              <a:defRPr/>
            </a:pPr>
            <a:fld id="{6439EB0F-5A62-4D31-98F6-3651473C0539}" type="datetime2">
              <a:rPr lang="en-US"/>
              <a:pPr>
                <a:defRPr/>
              </a:pPr>
              <a:t>Sunday, June 18, 2017</a:t>
            </a:fld>
            <a:endParaRPr lang="en-US"/>
          </a:p>
        </p:txBody>
      </p:sp>
      <p:sp>
        <p:nvSpPr>
          <p:cNvPr id="3" name="Rectangle 21">
            <a:extLst>
              <a:ext uri="{FF2B5EF4-FFF2-40B4-BE49-F238E27FC236}">
                <a16:creationId xmlns:a16="http://schemas.microsoft.com/office/drawing/2014/main" id="{560A63B0-4DF7-4F3A-9E50-06AA7596CE83}"/>
              </a:ext>
            </a:extLst>
          </p:cNvPr>
          <p:cNvSpPr>
            <a:spLocks noGrp="1"/>
          </p:cNvSpPr>
          <p:nvPr>
            <p:ph type="ftr" sz="quarter" idx="11"/>
          </p:nvPr>
        </p:nvSpPr>
        <p:spPr/>
        <p:txBody>
          <a:bodyPr/>
          <a:lstStyle>
            <a:lvl1pPr>
              <a:defRPr/>
            </a:lvl1pPr>
          </a:lstStyle>
          <a:p>
            <a:pPr>
              <a:defRPr/>
            </a:pPr>
            <a:endParaRPr lang="en-US"/>
          </a:p>
        </p:txBody>
      </p:sp>
      <p:sp>
        <p:nvSpPr>
          <p:cNvPr id="4" name="Rectangle 17">
            <a:extLst>
              <a:ext uri="{FF2B5EF4-FFF2-40B4-BE49-F238E27FC236}">
                <a16:creationId xmlns:a16="http://schemas.microsoft.com/office/drawing/2014/main" id="{61100411-D298-4AF8-9289-448FC36428DE}"/>
              </a:ext>
            </a:extLst>
          </p:cNvPr>
          <p:cNvSpPr>
            <a:spLocks noGrp="1"/>
          </p:cNvSpPr>
          <p:nvPr>
            <p:ph type="sldNum" sz="quarter" idx="12"/>
          </p:nvPr>
        </p:nvSpPr>
        <p:spPr/>
        <p:txBody>
          <a:bodyPr/>
          <a:lstStyle>
            <a:lvl1pPr>
              <a:defRPr/>
            </a:lvl1pPr>
          </a:lstStyle>
          <a:p>
            <a:fld id="{87B41488-7BD9-44E8-884A-865BBB04851F}" type="slidenum">
              <a:rPr lang="en-US" altLang="uk-UA"/>
              <a:pPr/>
              <a:t>‹#›</a:t>
            </a:fld>
            <a:endParaRPr lang="en-US" altLang="uk-UA"/>
          </a:p>
        </p:txBody>
      </p:sp>
    </p:spTree>
    <p:extLst>
      <p:ext uri="{BB962C8B-B14F-4D97-AF65-F5344CB8AC3E}">
        <p14:creationId xmlns:p14="http://schemas.microsoft.com/office/powerpoint/2010/main" val="185730040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uk-UA"/>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Rectangle 9">
            <a:extLst>
              <a:ext uri="{FF2B5EF4-FFF2-40B4-BE49-F238E27FC236}">
                <a16:creationId xmlns:a16="http://schemas.microsoft.com/office/drawing/2014/main" id="{90C07DC8-1C8C-4939-A783-C75A15BCFD18}"/>
              </a:ext>
            </a:extLst>
          </p:cNvPr>
          <p:cNvSpPr>
            <a:spLocks noGrp="1"/>
          </p:cNvSpPr>
          <p:nvPr>
            <p:ph type="dt" sz="half" idx="10"/>
          </p:nvPr>
        </p:nvSpPr>
        <p:spPr/>
        <p:txBody>
          <a:bodyPr/>
          <a:lstStyle>
            <a:lvl1pPr>
              <a:defRPr/>
            </a:lvl1pPr>
          </a:lstStyle>
          <a:p>
            <a:pPr>
              <a:defRPr/>
            </a:pPr>
            <a:fld id="{9ABBD56E-80D5-4A6E-9719-00ED819003FC}" type="datetime2">
              <a:rPr lang="en-US"/>
              <a:pPr>
                <a:defRPr/>
              </a:pPr>
              <a:t>Sunday, June 18, 2017</a:t>
            </a:fld>
            <a:endParaRPr lang="en-US">
              <a:solidFill>
                <a:srgbClr val="E8F0F4"/>
              </a:solidFill>
            </a:endParaRPr>
          </a:p>
        </p:txBody>
      </p:sp>
      <p:sp>
        <p:nvSpPr>
          <p:cNvPr id="5" name="Rectangle 14">
            <a:extLst>
              <a:ext uri="{FF2B5EF4-FFF2-40B4-BE49-F238E27FC236}">
                <a16:creationId xmlns:a16="http://schemas.microsoft.com/office/drawing/2014/main" id="{00E3A517-EBE6-4D9A-85AB-95C85D29BC08}"/>
              </a:ext>
            </a:extLst>
          </p:cNvPr>
          <p:cNvSpPr>
            <a:spLocks noGrp="1"/>
          </p:cNvSpPr>
          <p:nvPr>
            <p:ph type="ftr" sz="quarter" idx="11"/>
          </p:nvPr>
        </p:nvSpPr>
        <p:spPr/>
        <p:txBody>
          <a:bodyPr/>
          <a:lstStyle>
            <a:lvl1pPr>
              <a:defRPr/>
            </a:lvl1pPr>
          </a:lstStyle>
          <a:p>
            <a:pPr>
              <a:defRPr/>
            </a:pPr>
            <a:endParaRPr lang="en-US"/>
          </a:p>
        </p:txBody>
      </p:sp>
      <p:sp>
        <p:nvSpPr>
          <p:cNvPr id="6" name="Rectangle 15">
            <a:extLst>
              <a:ext uri="{FF2B5EF4-FFF2-40B4-BE49-F238E27FC236}">
                <a16:creationId xmlns:a16="http://schemas.microsoft.com/office/drawing/2014/main" id="{996CE993-623D-4DFC-AA97-149790D27CCD}"/>
              </a:ext>
            </a:extLst>
          </p:cNvPr>
          <p:cNvSpPr>
            <a:spLocks noGrp="1"/>
          </p:cNvSpPr>
          <p:nvPr>
            <p:ph type="sldNum" sz="quarter" idx="12"/>
          </p:nvPr>
        </p:nvSpPr>
        <p:spPr/>
        <p:txBody>
          <a:bodyPr/>
          <a:lstStyle>
            <a:lvl1pPr>
              <a:defRPr/>
            </a:lvl1pPr>
          </a:lstStyle>
          <a:p>
            <a:fld id="{7E088367-1F31-4F42-8A31-9AE3B799563D}" type="slidenum">
              <a:rPr lang="en-US" altLang="uk-UA"/>
              <a:pPr/>
              <a:t>‹#›</a:t>
            </a:fld>
            <a:endParaRPr lang="en-US" altLang="uk-UA"/>
          </a:p>
        </p:txBody>
      </p:sp>
    </p:spTree>
    <p:extLst>
      <p:ext uri="{BB962C8B-B14F-4D97-AF65-F5344CB8AC3E}">
        <p14:creationId xmlns:p14="http://schemas.microsoft.com/office/powerpoint/2010/main" val="3386898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11" name="Title 1"/>
          <p:cNvSpPr>
            <a:spLocks noGrp="1"/>
          </p:cNvSpPr>
          <p:nvPr>
            <p:ph type="title"/>
          </p:nvPr>
        </p:nvSpPr>
        <p:spPr>
          <a:xfrm>
            <a:off x="686104" y="457200"/>
            <a:ext cx="7772400" cy="914400"/>
          </a:xfrm>
        </p:spPr>
        <p:txBody>
          <a:bodyPr>
            <a:spAutoFit/>
          </a:bodyPr>
          <a:lstStyle>
            <a:lvl1pPr>
              <a:defRPr>
                <a:solidFill>
                  <a:srgbClr val="BA0C2F"/>
                </a:solidFill>
              </a:defRPr>
            </a:lvl1pPr>
          </a:lstStyle>
          <a:p>
            <a:r>
              <a:rPr lang="uk-UA"/>
              <a:t>Зразок заголовка</a:t>
            </a:r>
            <a:endParaRPr lang="en-US"/>
          </a:p>
        </p:txBody>
      </p:sp>
      <p:sp>
        <p:nvSpPr>
          <p:cNvPr id="4" name="Date Placeholder 3"/>
          <p:cNvSpPr>
            <a:spLocks noGrp="1"/>
          </p:cNvSpPr>
          <p:nvPr>
            <p:ph type="dt" sz="half" idx="10"/>
          </p:nvPr>
        </p:nvSpPr>
        <p:spPr>
          <a:xfrm>
            <a:off x="152400" y="6521450"/>
            <a:ext cx="2133600" cy="184150"/>
          </a:xfrm>
        </p:spPr>
        <p:txBody>
          <a:bodyPr/>
          <a:lstStyle>
            <a:lvl1pPr algn="l">
              <a:defRPr sz="600" b="0" i="0">
                <a:solidFill>
                  <a:srgbClr val="6C6463"/>
                </a:solidFill>
                <a:latin typeface="Gill Sans MT"/>
                <a:cs typeface="Gill Sans MT"/>
              </a:defRPr>
            </a:lvl1pPr>
          </a:lstStyle>
          <a:p>
            <a:pPr>
              <a:defRPr/>
            </a:pPr>
            <a:fld id="{86267A68-8D63-437A-BBF5-3D4B68DE42C9}" type="datetime1">
              <a:rPr lang="en-US"/>
              <a:pPr>
                <a:defRPr/>
              </a:pPr>
              <a:t>6/18/2017</a:t>
            </a:fld>
            <a:endParaRPr lang="en-US"/>
          </a:p>
        </p:txBody>
      </p:sp>
      <p:sp>
        <p:nvSpPr>
          <p:cNvPr id="5" name="Footer Placeholder 4"/>
          <p:cNvSpPr>
            <a:spLocks noGrp="1"/>
          </p:cNvSpPr>
          <p:nvPr>
            <p:ph type="ftr" sz="quarter" idx="11"/>
          </p:nvPr>
        </p:nvSpPr>
        <p:spPr>
          <a:xfrm>
            <a:off x="3124200" y="6521450"/>
            <a:ext cx="2895600" cy="184150"/>
          </a:xfrm>
        </p:spPr>
        <p:txBody>
          <a:bodyPr/>
          <a:lstStyle>
            <a:lvl1pPr algn="ctr">
              <a:defRPr sz="600" b="0" i="0">
                <a:solidFill>
                  <a:srgbClr val="6C6463"/>
                </a:solidFill>
                <a:latin typeface="Gill Sans MT"/>
                <a:cs typeface="Gill Sans MT"/>
              </a:defRPr>
            </a:lvl1pPr>
          </a:lstStyle>
          <a:p>
            <a:pPr>
              <a:defRPr/>
            </a:pPr>
            <a:r>
              <a:rPr lang="en-US"/>
              <a:t>FOOTER GOES HERE</a:t>
            </a:r>
          </a:p>
        </p:txBody>
      </p:sp>
      <p:sp>
        <p:nvSpPr>
          <p:cNvPr id="6" name="Slide Number Placeholder 5"/>
          <p:cNvSpPr>
            <a:spLocks noGrp="1"/>
          </p:cNvSpPr>
          <p:nvPr>
            <p:ph type="sldNum" sz="quarter" idx="12"/>
          </p:nvPr>
        </p:nvSpPr>
        <p:spPr>
          <a:xfrm>
            <a:off x="6858000" y="6521450"/>
            <a:ext cx="2133600" cy="184150"/>
          </a:xfrm>
        </p:spPr>
        <p:txBody>
          <a:bodyPr/>
          <a:lstStyle>
            <a:lvl1pPr>
              <a:defRPr>
                <a:solidFill>
                  <a:srgbClr val="6C6463"/>
                </a:solidFill>
              </a:defRPr>
            </a:lvl1pPr>
          </a:lstStyle>
          <a:p>
            <a:pPr>
              <a:defRPr/>
            </a:pPr>
            <a:fld id="{0238CDB0-D24E-4C67-8B33-270FDCB37725}" type="slidenum">
              <a:rPr lang="en-US" altLang="en-US"/>
              <a:pPr>
                <a:defRPr/>
              </a:pPr>
              <a:t>‹#›</a:t>
            </a:fld>
            <a:endParaRPr lang="en-US" altLang="en-US"/>
          </a:p>
        </p:txBody>
      </p:sp>
    </p:spTree>
    <p:extLst>
      <p:ext uri="{BB962C8B-B14F-4D97-AF65-F5344CB8AC3E}">
        <p14:creationId xmlns:p14="http://schemas.microsoft.com/office/powerpoint/2010/main" val="811405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0" name="Title 1"/>
          <p:cNvSpPr>
            <a:spLocks noGrp="1"/>
          </p:cNvSpPr>
          <p:nvPr>
            <p:ph type="title"/>
          </p:nvPr>
        </p:nvSpPr>
        <p:spPr>
          <a:xfrm>
            <a:off x="686104" y="457200"/>
            <a:ext cx="7772400" cy="914400"/>
          </a:xfrm>
        </p:spPr>
        <p:txBody>
          <a:bodyPr>
            <a:spAutoFit/>
          </a:bodyPr>
          <a:lstStyle>
            <a:lvl1pPr>
              <a:defRPr>
                <a:solidFill>
                  <a:srgbClr val="BA0C2F"/>
                </a:solidFill>
              </a:defRPr>
            </a:lvl1pPr>
          </a:lstStyle>
          <a:p>
            <a:r>
              <a:rPr lang="uk-UA"/>
              <a:t>Зразок заголовка</a:t>
            </a:r>
            <a:endParaRPr lang="en-US"/>
          </a:p>
        </p:txBody>
      </p:sp>
      <p:sp>
        <p:nvSpPr>
          <p:cNvPr id="5" name="Date Placeholder 4"/>
          <p:cNvSpPr>
            <a:spLocks noGrp="1"/>
          </p:cNvSpPr>
          <p:nvPr>
            <p:ph type="dt" sz="half" idx="10"/>
          </p:nvPr>
        </p:nvSpPr>
        <p:spPr/>
        <p:txBody>
          <a:bodyPr/>
          <a:lstStyle>
            <a:lvl1pPr>
              <a:defRPr>
                <a:solidFill>
                  <a:srgbClr val="6C6463"/>
                </a:solidFill>
              </a:defRPr>
            </a:lvl1pPr>
          </a:lstStyle>
          <a:p>
            <a:pPr>
              <a:defRPr/>
            </a:pPr>
            <a:fld id="{608D0FC9-3CB0-4D78-930F-45E46F6DB9E8}" type="datetime1">
              <a:rPr lang="en-US"/>
              <a:pPr>
                <a:defRPr/>
              </a:pPr>
              <a:t>6/18/2017</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pPr>
              <a:defRPr/>
            </a:pPr>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pPr>
              <a:defRPr/>
            </a:pPr>
            <a:fld id="{D7910582-EBE0-43F4-99DF-6B60D5D3A5DA}" type="slidenum">
              <a:rPr lang="en-US" altLang="en-US"/>
              <a:pPr>
                <a:defRPr/>
              </a:pPr>
              <a:t>‹#›</a:t>
            </a:fld>
            <a:endParaRPr lang="en-US" altLang="en-US"/>
          </a:p>
        </p:txBody>
      </p:sp>
    </p:spTree>
    <p:extLst>
      <p:ext uri="{BB962C8B-B14F-4D97-AF65-F5344CB8AC3E}">
        <p14:creationId xmlns:p14="http://schemas.microsoft.com/office/powerpoint/2010/main" val="3010707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ed/Gray 3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9" name="Title 1"/>
          <p:cNvSpPr>
            <a:spLocks noGrp="1"/>
          </p:cNvSpPr>
          <p:nvPr>
            <p:ph type="title"/>
          </p:nvPr>
        </p:nvSpPr>
        <p:spPr>
          <a:xfrm>
            <a:off x="686104" y="457200"/>
            <a:ext cx="7772400" cy="914400"/>
          </a:xfrm>
        </p:spPr>
        <p:txBody>
          <a:bodyPr>
            <a:spAutoFit/>
          </a:bodyPr>
          <a:lstStyle>
            <a:lvl1pPr>
              <a:defRPr>
                <a:solidFill>
                  <a:srgbClr val="BA0C2F"/>
                </a:solidFill>
              </a:defRPr>
            </a:lvl1pPr>
          </a:lstStyle>
          <a:p>
            <a:r>
              <a:rPr lang="uk-UA"/>
              <a:t>Зразок заголовка</a:t>
            </a:r>
            <a:endParaRPr lang="en-US"/>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6" name="Date Placeholder 4"/>
          <p:cNvSpPr>
            <a:spLocks noGrp="1"/>
          </p:cNvSpPr>
          <p:nvPr>
            <p:ph type="dt" sz="half" idx="14"/>
          </p:nvPr>
        </p:nvSpPr>
        <p:spPr/>
        <p:txBody>
          <a:bodyPr/>
          <a:lstStyle>
            <a:lvl1pPr>
              <a:defRPr>
                <a:solidFill>
                  <a:srgbClr val="6C6463"/>
                </a:solidFill>
              </a:defRPr>
            </a:lvl1pPr>
          </a:lstStyle>
          <a:p>
            <a:pPr>
              <a:defRPr/>
            </a:pPr>
            <a:fld id="{2D3F959A-D5CB-46E1-9E34-BF9EB27908E6}" type="datetime1">
              <a:rPr lang="en-US"/>
              <a:pPr>
                <a:defRPr/>
              </a:pPr>
              <a:t>6/18/2017</a:t>
            </a:fld>
            <a:endParaRPr lang="en-US"/>
          </a:p>
        </p:txBody>
      </p:sp>
      <p:sp>
        <p:nvSpPr>
          <p:cNvPr id="7" name="Footer Placeholder 5"/>
          <p:cNvSpPr>
            <a:spLocks noGrp="1"/>
          </p:cNvSpPr>
          <p:nvPr>
            <p:ph type="ftr" sz="quarter" idx="15"/>
          </p:nvPr>
        </p:nvSpPr>
        <p:spPr/>
        <p:txBody>
          <a:bodyPr/>
          <a:lstStyle>
            <a:lvl1pPr>
              <a:defRPr>
                <a:solidFill>
                  <a:srgbClr val="6C6463"/>
                </a:solidFill>
              </a:defRPr>
            </a:lvl1pPr>
          </a:lstStyle>
          <a:p>
            <a:pPr>
              <a:defRPr/>
            </a:pPr>
            <a:r>
              <a:rPr lang="en-US"/>
              <a:t>FOOTER GOES HERE</a:t>
            </a:r>
          </a:p>
        </p:txBody>
      </p:sp>
      <p:sp>
        <p:nvSpPr>
          <p:cNvPr id="8" name="Slide Number Placeholder 6"/>
          <p:cNvSpPr>
            <a:spLocks noGrp="1"/>
          </p:cNvSpPr>
          <p:nvPr>
            <p:ph type="sldNum" sz="quarter" idx="16"/>
          </p:nvPr>
        </p:nvSpPr>
        <p:spPr/>
        <p:txBody>
          <a:bodyPr/>
          <a:lstStyle>
            <a:lvl1pPr>
              <a:defRPr>
                <a:solidFill>
                  <a:srgbClr val="6C6463"/>
                </a:solidFill>
              </a:defRPr>
            </a:lvl1pPr>
          </a:lstStyle>
          <a:p>
            <a:pPr>
              <a:defRPr/>
            </a:pPr>
            <a:fld id="{83A3B269-9F45-4843-850C-28FDE95D6825}" type="slidenum">
              <a:rPr lang="en-US" altLang="en-US"/>
              <a:pPr>
                <a:defRPr/>
              </a:pPr>
              <a:t>‹#›</a:t>
            </a:fld>
            <a:endParaRPr lang="en-US" altLang="en-US"/>
          </a:p>
        </p:txBody>
      </p:sp>
    </p:spTree>
    <p:extLst>
      <p:ext uri="{BB962C8B-B14F-4D97-AF65-F5344CB8AC3E}">
        <p14:creationId xmlns:p14="http://schemas.microsoft.com/office/powerpoint/2010/main" val="1426651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spTree>
      <p:nvGrpSpPr>
        <p:cNvPr id="1" name=""/>
        <p:cNvGrpSpPr/>
        <p:nvPr/>
      </p:nvGrpSpPr>
      <p:grpSpPr>
        <a:xfrm>
          <a:off x="0" y="0"/>
          <a:ext cx="0" cy="0"/>
          <a:chOff x="0" y="0"/>
          <a:chExt cx="0" cy="0"/>
        </a:xfrm>
      </p:grpSpPr>
      <p:sp>
        <p:nvSpPr>
          <p:cNvPr id="12" name="Picture Placeholder 3"/>
          <p:cNvSpPr>
            <a:spLocks noGrp="1"/>
          </p:cNvSpPr>
          <p:nvPr>
            <p:ph type="pic" sz="quarter" idx="10"/>
          </p:nvPr>
        </p:nvSpPr>
        <p:spPr>
          <a:xfrm>
            <a:off x="152400" y="3429000"/>
            <a:ext cx="8839200" cy="3276600"/>
          </a:xfrm>
          <a:solidFill>
            <a:schemeClr val="bg1"/>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itle 1"/>
          <p:cNvSpPr>
            <a:spLocks noGrp="1"/>
          </p:cNvSpPr>
          <p:nvPr>
            <p:ph type="title"/>
          </p:nvPr>
        </p:nvSpPr>
        <p:spPr>
          <a:xfrm>
            <a:off x="686104" y="457200"/>
            <a:ext cx="7772400" cy="914400"/>
          </a:xfrm>
        </p:spPr>
        <p:txBody>
          <a:bodyPr>
            <a:spAutoFit/>
          </a:bodyPr>
          <a:lstStyle>
            <a:lvl1pPr>
              <a:defRPr>
                <a:solidFill>
                  <a:srgbClr val="BA0C2F"/>
                </a:solidFill>
              </a:defRPr>
            </a:lvl1pPr>
          </a:lstStyle>
          <a:p>
            <a:r>
              <a:rPr lang="uk-UA"/>
              <a:t>Зразок заголовка</a:t>
            </a:r>
            <a:endParaRPr lang="en-US"/>
          </a:p>
        </p:txBody>
      </p:sp>
      <p:sp>
        <p:nvSpPr>
          <p:cNvPr id="14" name="Text Placeholder 4"/>
          <p:cNvSpPr>
            <a:spLocks noGrp="1"/>
          </p:cNvSpPr>
          <p:nvPr>
            <p:ph type="body" sz="quarter" idx="12"/>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6" name="Date Placeholder 3"/>
          <p:cNvSpPr>
            <a:spLocks noGrp="1"/>
          </p:cNvSpPr>
          <p:nvPr>
            <p:ph type="dt" sz="half" idx="13"/>
          </p:nvPr>
        </p:nvSpPr>
        <p:spPr>
          <a:xfrm>
            <a:off x="152400" y="6521450"/>
            <a:ext cx="2133600" cy="184150"/>
          </a:xfrm>
        </p:spPr>
        <p:txBody>
          <a:bodyPr/>
          <a:lstStyle>
            <a:lvl1pPr algn="l">
              <a:defRPr sz="600" b="0" i="0">
                <a:solidFill>
                  <a:srgbClr val="FFFFFF"/>
                </a:solidFill>
                <a:latin typeface="Gill Sans MT"/>
                <a:cs typeface="Gill Sans MT"/>
              </a:defRPr>
            </a:lvl1pPr>
          </a:lstStyle>
          <a:p>
            <a:pPr>
              <a:defRPr/>
            </a:pPr>
            <a:fld id="{0903410F-E290-41AD-B7B0-3C6168B3D753}" type="datetime1">
              <a:rPr lang="en-US"/>
              <a:pPr>
                <a:defRPr/>
              </a:pPr>
              <a:t>6/18/2017</a:t>
            </a:fld>
            <a:endParaRPr lang="en-US"/>
          </a:p>
        </p:txBody>
      </p:sp>
      <p:sp>
        <p:nvSpPr>
          <p:cNvPr id="7" name="Footer Placeholder 4"/>
          <p:cNvSpPr>
            <a:spLocks noGrp="1"/>
          </p:cNvSpPr>
          <p:nvPr>
            <p:ph type="ftr" sz="quarter" idx="14"/>
          </p:nvPr>
        </p:nvSpPr>
        <p:spPr>
          <a:xfrm>
            <a:off x="3124200" y="6521450"/>
            <a:ext cx="2895600" cy="184150"/>
          </a:xfrm>
        </p:spPr>
        <p:txBody>
          <a:bodyPr/>
          <a:lstStyle>
            <a:lvl1pPr algn="ctr">
              <a:defRPr sz="600" b="0" i="0">
                <a:solidFill>
                  <a:srgbClr val="FFFFFF"/>
                </a:solidFill>
                <a:latin typeface="Gill Sans MT"/>
                <a:cs typeface="Gill Sans MT"/>
              </a:defRPr>
            </a:lvl1pPr>
          </a:lstStyle>
          <a:p>
            <a:pPr>
              <a:defRPr/>
            </a:pPr>
            <a:r>
              <a:rPr lang="en-US"/>
              <a:t>FOOTER GOES HERE</a:t>
            </a:r>
          </a:p>
        </p:txBody>
      </p:sp>
      <p:sp>
        <p:nvSpPr>
          <p:cNvPr id="8" name="Slide Number Placeholder 5"/>
          <p:cNvSpPr>
            <a:spLocks noGrp="1"/>
          </p:cNvSpPr>
          <p:nvPr>
            <p:ph type="sldNum" sz="quarter" idx="15"/>
          </p:nvPr>
        </p:nvSpPr>
        <p:spPr>
          <a:xfrm>
            <a:off x="6858000" y="6521450"/>
            <a:ext cx="2133600" cy="184150"/>
          </a:xfrm>
        </p:spPr>
        <p:txBody>
          <a:bodyPr/>
          <a:lstStyle>
            <a:lvl1pPr>
              <a:defRPr>
                <a:solidFill>
                  <a:srgbClr val="FFFFFF"/>
                </a:solidFill>
              </a:defRPr>
            </a:lvl1pPr>
          </a:lstStyle>
          <a:p>
            <a:pPr>
              <a:defRPr/>
            </a:pPr>
            <a:fld id="{046F7F76-61CC-4DC6-964A-FFC8883B958D}" type="slidenum">
              <a:rPr lang="en-US" altLang="en-US"/>
              <a:pPr>
                <a:defRPr/>
              </a:pPr>
              <a:t>‹#›</a:t>
            </a:fld>
            <a:endParaRPr lang="en-US" altLang="en-US"/>
          </a:p>
        </p:txBody>
      </p:sp>
    </p:spTree>
    <p:extLst>
      <p:ext uri="{BB962C8B-B14F-4D97-AF65-F5344CB8AC3E}">
        <p14:creationId xmlns:p14="http://schemas.microsoft.com/office/powerpoint/2010/main" val="3050527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Right Photo">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4572000" y="152400"/>
            <a:ext cx="4419600" cy="6553200"/>
          </a:xfrm>
          <a:solidFill>
            <a:srgbClr val="FFFFFF"/>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4" name="Content Placeholder 2"/>
          <p:cNvSpPr>
            <a:spLocks noGrp="1"/>
          </p:cNvSpPr>
          <p:nvPr>
            <p:ph idx="1"/>
          </p:nvPr>
        </p:nvSpPr>
        <p:spPr>
          <a:xfrm>
            <a:off x="685800" y="2057401"/>
            <a:ext cx="3657600" cy="4114799"/>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p:nvPr>
        </p:nvSpPr>
        <p:spPr>
          <a:xfrm>
            <a:off x="685800" y="408204"/>
            <a:ext cx="3657296" cy="1389888"/>
          </a:xfrm>
        </p:spPr>
        <p:txBody>
          <a:bodyPr>
            <a:spAutoFit/>
          </a:bodyPr>
          <a:lstStyle>
            <a:lvl1pPr>
              <a:defRPr>
                <a:solidFill>
                  <a:srgbClr val="BA0C2F"/>
                </a:solidFill>
              </a:defRPr>
            </a:lvl1pPr>
          </a:lstStyle>
          <a:p>
            <a:r>
              <a:rPr lang="uk-UA"/>
              <a:t>Зразок заголовка</a:t>
            </a:r>
            <a:endParaRPr lang="en-US"/>
          </a:p>
        </p:txBody>
      </p:sp>
      <p:sp>
        <p:nvSpPr>
          <p:cNvPr id="13" name="Text Placeholder 4"/>
          <p:cNvSpPr>
            <a:spLocks noGrp="1"/>
          </p:cNvSpPr>
          <p:nvPr>
            <p:ph type="body" sz="quarter" idx="12"/>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6" name="Date Placeholder 3"/>
          <p:cNvSpPr>
            <a:spLocks noGrp="1"/>
          </p:cNvSpPr>
          <p:nvPr>
            <p:ph type="dt" sz="half" idx="13"/>
          </p:nvPr>
        </p:nvSpPr>
        <p:spPr>
          <a:xfrm>
            <a:off x="152400" y="6521450"/>
            <a:ext cx="2133600" cy="184150"/>
          </a:xfrm>
        </p:spPr>
        <p:txBody>
          <a:bodyPr/>
          <a:lstStyle>
            <a:lvl1pPr algn="l">
              <a:defRPr sz="600" b="0" i="0">
                <a:solidFill>
                  <a:srgbClr val="6C6463"/>
                </a:solidFill>
                <a:latin typeface="Gill Sans MT"/>
                <a:cs typeface="Gill Sans MT"/>
              </a:defRPr>
            </a:lvl1pPr>
          </a:lstStyle>
          <a:p>
            <a:pPr>
              <a:defRPr/>
            </a:pPr>
            <a:fld id="{5DF79182-A153-44FF-9160-CCBD9F9EC956}" type="datetime1">
              <a:rPr lang="en-US"/>
              <a:pPr>
                <a:defRPr/>
              </a:pPr>
              <a:t>6/18/2017</a:t>
            </a:fld>
            <a:endParaRPr lang="en-US"/>
          </a:p>
        </p:txBody>
      </p:sp>
      <p:sp>
        <p:nvSpPr>
          <p:cNvPr id="7" name="Slide Number Placeholder 5"/>
          <p:cNvSpPr>
            <a:spLocks noGrp="1"/>
          </p:cNvSpPr>
          <p:nvPr>
            <p:ph type="sldNum" sz="quarter" idx="14"/>
          </p:nvPr>
        </p:nvSpPr>
        <p:spPr>
          <a:xfrm>
            <a:off x="6858000" y="6521450"/>
            <a:ext cx="2133600" cy="184150"/>
          </a:xfrm>
        </p:spPr>
        <p:txBody>
          <a:bodyPr/>
          <a:lstStyle>
            <a:lvl1pPr>
              <a:defRPr>
                <a:solidFill>
                  <a:srgbClr val="FFFFFF"/>
                </a:solidFill>
              </a:defRPr>
            </a:lvl1pPr>
          </a:lstStyle>
          <a:p>
            <a:pPr>
              <a:defRPr/>
            </a:pPr>
            <a:fld id="{6AEB594D-A68D-4274-9E07-B16575B9FE5C}" type="slidenum">
              <a:rPr lang="en-US" altLang="en-US"/>
              <a:pPr>
                <a:defRPr/>
              </a:pPr>
              <a:t>‹#›</a:t>
            </a:fld>
            <a:endParaRPr lang="en-US" altLang="en-US"/>
          </a:p>
        </p:txBody>
      </p:sp>
    </p:spTree>
    <p:extLst>
      <p:ext uri="{BB962C8B-B14F-4D97-AF65-F5344CB8AC3E}">
        <p14:creationId xmlns:p14="http://schemas.microsoft.com/office/powerpoint/2010/main" val="4128405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Title Only">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52400" y="152400"/>
            <a:ext cx="4419600" cy="6553200"/>
          </a:xfrm>
          <a:solidFill>
            <a:srgbClr val="FFFFFF"/>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3" name="Text Placeholder 4"/>
          <p:cNvSpPr>
            <a:spLocks noGrp="1"/>
          </p:cNvSpPr>
          <p:nvPr>
            <p:ph type="body" sz="quarter" idx="12"/>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16" name="Title 1"/>
          <p:cNvSpPr>
            <a:spLocks noGrp="1"/>
          </p:cNvSpPr>
          <p:nvPr>
            <p:ph type="title"/>
          </p:nvPr>
        </p:nvSpPr>
        <p:spPr>
          <a:xfrm>
            <a:off x="4877104" y="2971800"/>
            <a:ext cx="3885896" cy="954107"/>
          </a:xfrm>
        </p:spPr>
        <p:txBody>
          <a:bodyPr anchor="ctr">
            <a:spAutoFit/>
          </a:bodyPr>
          <a:lstStyle>
            <a:lvl1pPr>
              <a:defRPr>
                <a:solidFill>
                  <a:srgbClr val="BA0C2F"/>
                </a:solidFill>
              </a:defRPr>
            </a:lvl1pPr>
          </a:lstStyle>
          <a:p>
            <a:r>
              <a:rPr lang="uk-UA"/>
              <a:t>Зразок заголовка</a:t>
            </a:r>
            <a:endParaRPr lang="en-US"/>
          </a:p>
        </p:txBody>
      </p:sp>
      <p:sp>
        <p:nvSpPr>
          <p:cNvPr id="5" name="Date Placeholder 3"/>
          <p:cNvSpPr>
            <a:spLocks noGrp="1"/>
          </p:cNvSpPr>
          <p:nvPr>
            <p:ph type="dt" sz="half" idx="13"/>
          </p:nvPr>
        </p:nvSpPr>
        <p:spPr>
          <a:xfrm>
            <a:off x="152400" y="6521450"/>
            <a:ext cx="2133600" cy="184150"/>
          </a:xfrm>
        </p:spPr>
        <p:txBody>
          <a:bodyPr/>
          <a:lstStyle>
            <a:lvl1pPr algn="l">
              <a:defRPr sz="600" b="0" i="0">
                <a:solidFill>
                  <a:schemeClr val="bg1"/>
                </a:solidFill>
                <a:latin typeface="Gill Sans MT"/>
                <a:cs typeface="Gill Sans MT"/>
              </a:defRPr>
            </a:lvl1pPr>
          </a:lstStyle>
          <a:p>
            <a:pPr>
              <a:defRPr/>
            </a:pPr>
            <a:fld id="{3E5B16A4-D05E-4162-81BA-CD43EFF8CA46}" type="datetime1">
              <a:rPr lang="en-US"/>
              <a:pPr>
                <a:defRPr/>
              </a:pPr>
              <a:t>6/18/2017</a:t>
            </a:fld>
            <a:endParaRPr lang="en-US"/>
          </a:p>
        </p:txBody>
      </p:sp>
      <p:sp>
        <p:nvSpPr>
          <p:cNvPr id="6" name="Slide Number Placeholder 5"/>
          <p:cNvSpPr>
            <a:spLocks noGrp="1"/>
          </p:cNvSpPr>
          <p:nvPr>
            <p:ph type="sldNum" sz="quarter" idx="14"/>
          </p:nvPr>
        </p:nvSpPr>
        <p:spPr>
          <a:xfrm>
            <a:off x="6858000" y="6521450"/>
            <a:ext cx="2133600" cy="184150"/>
          </a:xfrm>
        </p:spPr>
        <p:txBody>
          <a:bodyPr/>
          <a:lstStyle>
            <a:lvl1pPr>
              <a:defRPr>
                <a:solidFill>
                  <a:srgbClr val="6C6463"/>
                </a:solidFill>
              </a:defRPr>
            </a:lvl1pPr>
          </a:lstStyle>
          <a:p>
            <a:pPr>
              <a:defRPr/>
            </a:pPr>
            <a:fld id="{835C35AD-1CE5-42DC-9015-16B4CA22250E}" type="slidenum">
              <a:rPr lang="en-US" altLang="en-US"/>
              <a:pPr>
                <a:defRPr/>
              </a:pPr>
              <a:t>‹#›</a:t>
            </a:fld>
            <a:endParaRPr lang="en-US" altLang="en-US"/>
          </a:p>
        </p:txBody>
      </p:sp>
    </p:spTree>
    <p:extLst>
      <p:ext uri="{BB962C8B-B14F-4D97-AF65-F5344CB8AC3E}">
        <p14:creationId xmlns:p14="http://schemas.microsoft.com/office/powerpoint/2010/main" val="626740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85800" y="4572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685800" y="1600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p:txBody>
      </p:sp>
      <p:sp>
        <p:nvSpPr>
          <p:cNvPr id="4" name="Date Placeholder 3"/>
          <p:cNvSpPr>
            <a:spLocks noGrp="1"/>
          </p:cNvSpPr>
          <p:nvPr>
            <p:ph type="dt" sz="half" idx="2"/>
          </p:nvPr>
        </p:nvSpPr>
        <p:spPr>
          <a:xfrm>
            <a:off x="152400" y="6529388"/>
            <a:ext cx="2133600" cy="185737"/>
          </a:xfrm>
          <a:prstGeom prst="rect">
            <a:avLst/>
          </a:prstGeom>
        </p:spPr>
        <p:txBody>
          <a:bodyPr vert="horz" lIns="91440" tIns="45720" rIns="91440" bIns="45720" rtlCol="0" anchor="ctr">
            <a:spAutoFit/>
          </a:bodyPr>
          <a:lstStyle>
            <a:lvl1pPr algn="l" eaLnBrk="1" fontAlgn="auto" hangingPunct="1">
              <a:spcBef>
                <a:spcPts val="0"/>
              </a:spcBef>
              <a:spcAft>
                <a:spcPts val="0"/>
              </a:spcAft>
              <a:defRPr sz="600" b="0" i="0">
                <a:solidFill>
                  <a:srgbClr val="635C5B"/>
                </a:solidFill>
                <a:latin typeface="Gill Sans MT"/>
                <a:cs typeface="Gill Sans MT"/>
              </a:defRPr>
            </a:lvl1pPr>
          </a:lstStyle>
          <a:p>
            <a:pPr>
              <a:defRPr/>
            </a:pPr>
            <a:fld id="{2359AE01-BD91-4F96-9578-4767C90269BD}" type="datetime1">
              <a:rPr lang="en-US"/>
              <a:pPr>
                <a:defRPr/>
              </a:pPr>
              <a:t>6/18/2017</a:t>
            </a:fld>
            <a:endParaRPr lang="en-US"/>
          </a:p>
        </p:txBody>
      </p:sp>
      <p:sp>
        <p:nvSpPr>
          <p:cNvPr id="5" name="Footer Placeholder 4"/>
          <p:cNvSpPr>
            <a:spLocks noGrp="1"/>
          </p:cNvSpPr>
          <p:nvPr>
            <p:ph type="ftr" sz="quarter" idx="3"/>
          </p:nvPr>
        </p:nvSpPr>
        <p:spPr>
          <a:xfrm>
            <a:off x="3124200" y="6529388"/>
            <a:ext cx="2895600" cy="185737"/>
          </a:xfrm>
          <a:prstGeom prst="rect">
            <a:avLst/>
          </a:prstGeom>
        </p:spPr>
        <p:txBody>
          <a:bodyPr vert="horz" lIns="91440" tIns="45720" rIns="91440" bIns="45720" rtlCol="0" anchor="ctr">
            <a:spAutoFit/>
          </a:bodyPr>
          <a:lstStyle>
            <a:lvl1pPr algn="ctr" eaLnBrk="1" fontAlgn="auto" hangingPunct="1">
              <a:spcBef>
                <a:spcPts val="0"/>
              </a:spcBef>
              <a:spcAft>
                <a:spcPts val="0"/>
              </a:spcAft>
              <a:defRPr sz="600" b="0" i="0">
                <a:solidFill>
                  <a:srgbClr val="635C5B"/>
                </a:solidFill>
                <a:latin typeface="Gill Sans MT"/>
                <a:cs typeface="Gill Sans MT"/>
              </a:defRPr>
            </a:lvl1pPr>
          </a:lstStyle>
          <a:p>
            <a:pPr>
              <a:defRPr/>
            </a:pPr>
            <a:r>
              <a:rPr lang="en-US"/>
              <a:t>FOOTER GOES HERE</a:t>
            </a:r>
          </a:p>
        </p:txBody>
      </p:sp>
      <p:sp>
        <p:nvSpPr>
          <p:cNvPr id="6" name="Slide Number Placeholder 5"/>
          <p:cNvSpPr>
            <a:spLocks noGrp="1"/>
          </p:cNvSpPr>
          <p:nvPr>
            <p:ph type="sldNum" sz="quarter" idx="4"/>
          </p:nvPr>
        </p:nvSpPr>
        <p:spPr>
          <a:xfrm>
            <a:off x="6858000" y="6529388"/>
            <a:ext cx="2133600" cy="185737"/>
          </a:xfrm>
          <a:prstGeom prst="rect">
            <a:avLst/>
          </a:prstGeom>
        </p:spPr>
        <p:txBody>
          <a:bodyPr vert="horz" wrap="square" lIns="91440" tIns="45720" rIns="91440" bIns="45720" numCol="1" anchor="ctr" anchorCtr="0" compatLnSpc="1">
            <a:prstTxWarp prst="textNoShape">
              <a:avLst/>
            </a:prstTxWarp>
            <a:spAutoFit/>
          </a:bodyPr>
          <a:lstStyle>
            <a:lvl1pPr algn="r" eaLnBrk="1" hangingPunct="1">
              <a:defRPr sz="600">
                <a:solidFill>
                  <a:srgbClr val="635C5B"/>
                </a:solidFill>
                <a:latin typeface="Gill Sans MT" panose="020B0502020104020203" pitchFamily="34" charset="0"/>
              </a:defRPr>
            </a:lvl1pPr>
          </a:lstStyle>
          <a:p>
            <a:pPr>
              <a:defRPr/>
            </a:pPr>
            <a:fld id="{979FF78C-FDC8-46CF-B892-26E0C7C59B31}" type="slidenum">
              <a:rPr lang="en-US" altLang="en-US"/>
              <a:pPr>
                <a:defRPr/>
              </a:pPr>
              <a:t>‹#›</a:t>
            </a:fld>
            <a:endParaRPr lang="en-US" altLang="en-US"/>
          </a:p>
        </p:txBody>
      </p:sp>
      <p:sp>
        <p:nvSpPr>
          <p:cNvPr id="7" name="Frame 6"/>
          <p:cNvSpPr/>
          <p:nvPr/>
        </p:nvSpPr>
        <p:spPr>
          <a:xfrm>
            <a:off x="0" y="0"/>
            <a:ext cx="9144000" cy="6858000"/>
          </a:xfrm>
          <a:prstGeom prst="frame">
            <a:avLst>
              <a:gd name="adj1" fmla="val 222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Gill Sans MT"/>
            </a:endParaRPr>
          </a:p>
        </p:txBody>
      </p:sp>
    </p:spTree>
  </p:cSld>
  <p:clrMap bg1="lt1" tx1="dk1" bg2="lt2" tx2="dk2" accent1="accent1" accent2="accent2" accent3="accent3" accent4="accent4" accent5="accent5" accent6="accent6" hlink="hlink" folHlink="folHlink"/>
  <p:sldLayoutIdLst>
    <p:sldLayoutId id="2147485452" r:id="rId1"/>
    <p:sldLayoutId id="2147485453" r:id="rId2"/>
    <p:sldLayoutId id="2147485454" r:id="rId3"/>
    <p:sldLayoutId id="2147485455" r:id="rId4"/>
    <p:sldLayoutId id="2147485456" r:id="rId5"/>
    <p:sldLayoutId id="2147485457" r:id="rId6"/>
    <p:sldLayoutId id="2147485458" r:id="rId7"/>
    <p:sldLayoutId id="2147485459" r:id="rId8"/>
    <p:sldLayoutId id="2147485460" r:id="rId9"/>
    <p:sldLayoutId id="2147485461" r:id="rId10"/>
    <p:sldLayoutId id="2147485462" r:id="rId11"/>
    <p:sldLayoutId id="2147485463" r:id="rId12"/>
    <p:sldLayoutId id="2147485464" r:id="rId13"/>
    <p:sldLayoutId id="2147485465" r:id="rId14"/>
    <p:sldLayoutId id="2147485466" r:id="rId15"/>
    <p:sldLayoutId id="2147485467" r:id="rId16"/>
    <p:sldLayoutId id="2147485468" r:id="rId17"/>
    <p:sldLayoutId id="2147485469" r:id="rId18"/>
    <p:sldLayoutId id="2147485470" r:id="rId19"/>
    <p:sldLayoutId id="2147485471" r:id="rId20"/>
    <p:sldLayoutId id="2147485472" r:id="rId21"/>
    <p:sldLayoutId id="2147485473" r:id="rId22"/>
    <p:sldLayoutId id="2147485474" r:id="rId23"/>
    <p:sldLayoutId id="2147485475" r:id="rId24"/>
    <p:sldLayoutId id="2147485476" r:id="rId25"/>
    <p:sldLayoutId id="2147485477" r:id="rId26"/>
    <p:sldLayoutId id="2147485478" r:id="rId27"/>
    <p:sldLayoutId id="2147485479" r:id="rId28"/>
    <p:sldLayoutId id="2147485480" r:id="rId29"/>
    <p:sldLayoutId id="2147485481" r:id="rId30"/>
    <p:sldLayoutId id="2147485482" r:id="rId31"/>
    <p:sldLayoutId id="2147485483" r:id="rId32"/>
    <p:sldLayoutId id="2147485484" r:id="rId33"/>
    <p:sldLayoutId id="2147485485" r:id="rId34"/>
  </p:sldLayoutIdLst>
  <p:hf hdr="0"/>
  <p:txStyles>
    <p:titleStyle>
      <a:lvl1pPr algn="l" defTabSz="457200" rtl="0" eaLnBrk="0" fontAlgn="base" hangingPunct="0">
        <a:spcBef>
          <a:spcPct val="0"/>
        </a:spcBef>
        <a:spcAft>
          <a:spcPct val="0"/>
        </a:spcAft>
        <a:defRPr sz="2800" kern="1200">
          <a:solidFill>
            <a:srgbClr val="BA0C2F"/>
          </a:solidFill>
          <a:latin typeface="Gill Sans MT"/>
          <a:ea typeface="Gill Sans MT" pitchFamily="34" charset="0"/>
          <a:cs typeface="Gill Sans MT"/>
        </a:defRPr>
      </a:lvl1pPr>
      <a:lvl2pPr algn="l" defTabSz="457200" rtl="0" eaLnBrk="0" fontAlgn="base" hangingPunct="0">
        <a:spcBef>
          <a:spcPct val="0"/>
        </a:spcBef>
        <a:spcAft>
          <a:spcPct val="0"/>
        </a:spcAft>
        <a:defRPr sz="2800">
          <a:solidFill>
            <a:srgbClr val="BA0C2F"/>
          </a:solidFill>
          <a:latin typeface="Gill Sans MT" pitchFamily="34" charset="0"/>
          <a:ea typeface="Gill Sans MT" pitchFamily="34" charset="0"/>
          <a:cs typeface="Gill Sans MT" pitchFamily="34" charset="0"/>
        </a:defRPr>
      </a:lvl2pPr>
      <a:lvl3pPr algn="l" defTabSz="457200" rtl="0" eaLnBrk="0" fontAlgn="base" hangingPunct="0">
        <a:spcBef>
          <a:spcPct val="0"/>
        </a:spcBef>
        <a:spcAft>
          <a:spcPct val="0"/>
        </a:spcAft>
        <a:defRPr sz="2800">
          <a:solidFill>
            <a:srgbClr val="BA0C2F"/>
          </a:solidFill>
          <a:latin typeface="Gill Sans MT" pitchFamily="34" charset="0"/>
          <a:ea typeface="Gill Sans MT" pitchFamily="34" charset="0"/>
          <a:cs typeface="Gill Sans MT" pitchFamily="34" charset="0"/>
        </a:defRPr>
      </a:lvl3pPr>
      <a:lvl4pPr algn="l" defTabSz="457200" rtl="0" eaLnBrk="0" fontAlgn="base" hangingPunct="0">
        <a:spcBef>
          <a:spcPct val="0"/>
        </a:spcBef>
        <a:spcAft>
          <a:spcPct val="0"/>
        </a:spcAft>
        <a:defRPr sz="2800">
          <a:solidFill>
            <a:srgbClr val="BA0C2F"/>
          </a:solidFill>
          <a:latin typeface="Gill Sans MT" pitchFamily="34" charset="0"/>
          <a:ea typeface="Gill Sans MT" pitchFamily="34" charset="0"/>
          <a:cs typeface="Gill Sans MT" pitchFamily="34" charset="0"/>
        </a:defRPr>
      </a:lvl4pPr>
      <a:lvl5pPr algn="l" defTabSz="457200" rtl="0" eaLnBrk="0" fontAlgn="base" hangingPunct="0">
        <a:spcBef>
          <a:spcPct val="0"/>
        </a:spcBef>
        <a:spcAft>
          <a:spcPct val="0"/>
        </a:spcAft>
        <a:defRPr sz="2800">
          <a:solidFill>
            <a:srgbClr val="BA0C2F"/>
          </a:solidFill>
          <a:latin typeface="Gill Sans MT" pitchFamily="34" charset="0"/>
          <a:ea typeface="Gill Sans MT" pitchFamily="34" charset="0"/>
          <a:cs typeface="Gill Sans MT" pitchFamily="34" charset="0"/>
        </a:defRPr>
      </a:lvl5pPr>
      <a:lvl6pPr marL="457200" algn="l" defTabSz="457200" rtl="0" fontAlgn="base">
        <a:spcBef>
          <a:spcPct val="0"/>
        </a:spcBef>
        <a:spcAft>
          <a:spcPct val="0"/>
        </a:spcAft>
        <a:defRPr sz="2800">
          <a:solidFill>
            <a:srgbClr val="BA0C2F"/>
          </a:solidFill>
          <a:latin typeface="Gill Sans MT" pitchFamily="34" charset="0"/>
          <a:ea typeface="Gill Sans MT" pitchFamily="34" charset="0"/>
          <a:cs typeface="Gill Sans MT" pitchFamily="34" charset="0"/>
        </a:defRPr>
      </a:lvl6pPr>
      <a:lvl7pPr marL="914400" algn="l" defTabSz="457200" rtl="0" fontAlgn="base">
        <a:spcBef>
          <a:spcPct val="0"/>
        </a:spcBef>
        <a:spcAft>
          <a:spcPct val="0"/>
        </a:spcAft>
        <a:defRPr sz="2800">
          <a:solidFill>
            <a:srgbClr val="BA0C2F"/>
          </a:solidFill>
          <a:latin typeface="Gill Sans MT" pitchFamily="34" charset="0"/>
          <a:ea typeface="Gill Sans MT" pitchFamily="34" charset="0"/>
          <a:cs typeface="Gill Sans MT" pitchFamily="34" charset="0"/>
        </a:defRPr>
      </a:lvl7pPr>
      <a:lvl8pPr marL="1371600" algn="l" defTabSz="457200" rtl="0" fontAlgn="base">
        <a:spcBef>
          <a:spcPct val="0"/>
        </a:spcBef>
        <a:spcAft>
          <a:spcPct val="0"/>
        </a:spcAft>
        <a:defRPr sz="2800">
          <a:solidFill>
            <a:srgbClr val="BA0C2F"/>
          </a:solidFill>
          <a:latin typeface="Gill Sans MT" pitchFamily="34" charset="0"/>
          <a:ea typeface="Gill Sans MT" pitchFamily="34" charset="0"/>
          <a:cs typeface="Gill Sans MT" pitchFamily="34" charset="0"/>
        </a:defRPr>
      </a:lvl8pPr>
      <a:lvl9pPr marL="1828800" algn="l" defTabSz="457200" rtl="0" fontAlgn="base">
        <a:spcBef>
          <a:spcPct val="0"/>
        </a:spcBef>
        <a:spcAft>
          <a:spcPct val="0"/>
        </a:spcAft>
        <a:defRPr sz="2800">
          <a:solidFill>
            <a:srgbClr val="BA0C2F"/>
          </a:solidFill>
          <a:latin typeface="Gill Sans MT" pitchFamily="34" charset="0"/>
          <a:ea typeface="Gill Sans MT" pitchFamily="34" charset="0"/>
          <a:cs typeface="Gill Sans MT" pitchFamily="34" charset="0"/>
        </a:defRPr>
      </a:lvl9pPr>
    </p:titleStyle>
    <p:bodyStyle>
      <a:lvl1pPr marL="230188" indent="-230188" algn="l" defTabSz="457200"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itchFamily="34" charset="0"/>
          <a:cs typeface="Gill Sans MT"/>
        </a:defRPr>
      </a:lvl1pPr>
      <a:lvl2pPr marL="684213" indent="-230188" algn="l" defTabSz="457200"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itchFamily="34" charset="0"/>
          <a:cs typeface="Gill Sans MT"/>
        </a:defRPr>
      </a:lvl2pPr>
      <a:lvl3pPr marL="914400" indent="-230188" algn="l" defTabSz="457200" rtl="0" eaLnBrk="0" fontAlgn="base" hangingPunct="0">
        <a:spcBef>
          <a:spcPct val="20000"/>
        </a:spcBef>
        <a:spcAft>
          <a:spcPct val="0"/>
        </a:spcAft>
        <a:buFont typeface="Arial" panose="020B0604020202020204" pitchFamily="34" charset="0"/>
        <a:buChar char="•"/>
        <a:defRPr sz="2400" kern="1200">
          <a:solidFill>
            <a:srgbClr val="6C6463"/>
          </a:solidFill>
          <a:latin typeface="Gill Sans MT"/>
          <a:ea typeface="Gill Sans MT" pitchFamily="34" charset="0"/>
          <a:cs typeface="Gill Sans MT"/>
        </a:defRPr>
      </a:lvl3pPr>
      <a:lvl4pPr marL="1146175" indent="-231775" algn="l" defTabSz="457200" rtl="0" eaLnBrk="0" fontAlgn="base" hangingPunct="0">
        <a:spcBef>
          <a:spcPct val="20000"/>
        </a:spcBef>
        <a:spcAft>
          <a:spcPct val="0"/>
        </a:spcAft>
        <a:buFont typeface="Arial" panose="020B0604020202020204" pitchFamily="34" charset="0"/>
        <a:buChar char="–"/>
        <a:defRPr sz="1600" kern="1200">
          <a:solidFill>
            <a:srgbClr val="6C6463"/>
          </a:solidFill>
          <a:latin typeface="Gill Sans MT"/>
          <a:ea typeface="Gill Sans MT" pitchFamily="34" charset="0"/>
          <a:cs typeface="Gill Sans MT"/>
        </a:defRPr>
      </a:lvl4pPr>
      <a:lvl5pPr marL="1255713" indent="-230188" algn="l" defTabSz="457200" rtl="0" eaLnBrk="0" fontAlgn="base" hangingPunct="0">
        <a:spcBef>
          <a:spcPct val="20000"/>
        </a:spcBef>
        <a:spcAft>
          <a:spcPct val="0"/>
        </a:spcAft>
        <a:buFont typeface="Arial" panose="020B0604020202020204" pitchFamily="34" charset="0"/>
        <a:buChar char="»"/>
        <a:defRPr sz="1400" kern="1200">
          <a:solidFill>
            <a:srgbClr val="6C6463"/>
          </a:solidFill>
          <a:latin typeface="Gill Sans MT"/>
          <a:ea typeface="Gill Sans MT" pitchFamily="34" charset="0"/>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8" Type="http://schemas.openxmlformats.org/officeDocument/2006/relationships/hyperlink" Target="http://www.donors.decentralization.gov.ua/" TargetMode="External"/><Relationship Id="rId3" Type="http://schemas.openxmlformats.org/officeDocument/2006/relationships/hyperlink" Target="http://www.me.gov.ua/" TargetMode="External"/><Relationship Id="rId7" Type="http://schemas.openxmlformats.org/officeDocument/2006/relationships/hyperlink" Target="http://www.dorada.org.ua/" TargetMode="External"/><Relationship Id="rId2" Type="http://schemas.openxmlformats.org/officeDocument/2006/relationships/hyperlink" Target="http://www.minagro.gov.ua/" TargetMode="External"/><Relationship Id="rId1" Type="http://schemas.openxmlformats.org/officeDocument/2006/relationships/slideLayout" Target="../slideLayouts/slideLayout33.xml"/><Relationship Id="rId6" Type="http://schemas.openxmlformats.org/officeDocument/2006/relationships/hyperlink" Target="http://www.minregion.gov.ua/" TargetMode="External"/><Relationship Id="rId5" Type="http://schemas.openxmlformats.org/officeDocument/2006/relationships/hyperlink" Target="http://www.prostir.ua/" TargetMode="External"/><Relationship Id="rId4" Type="http://schemas.openxmlformats.org/officeDocument/2006/relationships/hyperlink" Target="http://www.gurt.org.ua/"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6040" y="2514364"/>
            <a:ext cx="8044545" cy="762472"/>
          </a:xfrm>
        </p:spPr>
        <p:txBody>
          <a:bodyPr>
            <a:normAutofit/>
          </a:bodyPr>
          <a:lstStyle/>
          <a:p>
            <a:pPr algn="ctr">
              <a:defRPr/>
            </a:pPr>
            <a:r>
              <a:rPr lang="uk-UA" sz="2800" b="1" dirty="0"/>
              <a:t>РОЗВИТОК СІЛЬСЬКИХ ТЕРИТОРІЙ</a:t>
            </a:r>
            <a:endParaRPr lang="en-US" sz="2800" dirty="0"/>
          </a:p>
        </p:txBody>
      </p:sp>
      <p:sp>
        <p:nvSpPr>
          <p:cNvPr id="36868" name="Text Placeholder 3"/>
          <p:cNvSpPr>
            <a:spLocks noGrp="1"/>
          </p:cNvSpPr>
          <p:nvPr>
            <p:ph type="body" sz="quarter" idx="12"/>
          </p:nvPr>
        </p:nvSpPr>
        <p:spPr>
          <a:xfrm rot="16200000">
            <a:off x="7527925" y="1431925"/>
            <a:ext cx="2743200" cy="184150"/>
          </a:xfrm>
        </p:spPr>
        <p:txBody>
          <a:bodyPr/>
          <a:lstStyle/>
          <a:p>
            <a:endParaRPr lang="en-US" altLang="en-US" dirty="0">
              <a:latin typeface="Gill Sans MT" panose="020B0502020104020203" pitchFamily="34" charset="0"/>
              <a:cs typeface="Gill Sans MT" panose="020B0502020104020203" pitchFamily="34" charset="0"/>
            </a:endParaRPr>
          </a:p>
        </p:txBody>
      </p:sp>
      <p:sp>
        <p:nvSpPr>
          <p:cNvPr id="36869" name="Date Placeholder 4"/>
          <p:cNvSpPr>
            <a:spLocks noGrp="1"/>
          </p:cNvSpPr>
          <p:nvPr>
            <p:ph type="dt"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fontAlgn="base">
              <a:spcBef>
                <a:spcPct val="0"/>
              </a:spcBef>
              <a:spcAft>
                <a:spcPct val="0"/>
              </a:spcAft>
            </a:pPr>
            <a:fld id="{7913E4B4-B2EB-4011-9EDF-3D9EFA90F7D8}" type="datetime1">
              <a:rPr lang="en-US" altLang="en-US" smtClean="0">
                <a:solidFill>
                  <a:srgbClr val="FFFFFF"/>
                </a:solidFill>
                <a:latin typeface="Gill Sans MT" panose="020B0502020104020203" pitchFamily="34" charset="0"/>
              </a:rPr>
              <a:pPr fontAlgn="base">
                <a:spcBef>
                  <a:spcPct val="0"/>
                </a:spcBef>
                <a:spcAft>
                  <a:spcPct val="0"/>
                </a:spcAft>
              </a:pPr>
              <a:t>6/18/2017</a:t>
            </a:fld>
            <a:endParaRPr lang="en-US" altLang="en-US">
              <a:solidFill>
                <a:srgbClr val="FFFFFF"/>
              </a:solidFill>
              <a:latin typeface="Gill Sans MT" panose="020B0502020104020203" pitchFamily="34" charset="0"/>
            </a:endParaRPr>
          </a:p>
        </p:txBody>
      </p:sp>
      <p:sp>
        <p:nvSpPr>
          <p:cNvPr id="36870"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uk-UA" altLang="en-US" dirty="0">
                <a:solidFill>
                  <a:srgbClr val="FFFFFF"/>
                </a:solidFill>
                <a:latin typeface="Gill Sans MT" panose="020B0502020104020203" pitchFamily="34" charset="0"/>
              </a:rPr>
              <a:t>ПРОЕКТ </a:t>
            </a:r>
            <a:r>
              <a:rPr lang="en-US" altLang="en-US" dirty="0">
                <a:solidFill>
                  <a:srgbClr val="FFFFFF"/>
                </a:solidFill>
                <a:latin typeface="Gill Sans MT" panose="020B0502020104020203" pitchFamily="34" charset="0"/>
              </a:rPr>
              <a:t>USAID </a:t>
            </a:r>
            <a:r>
              <a:rPr lang="uk-UA" altLang="en-US" dirty="0">
                <a:solidFill>
                  <a:srgbClr val="FFFFFF"/>
                </a:solidFill>
                <a:latin typeface="Gill Sans MT" panose="020B0502020104020203" pitchFamily="34" charset="0"/>
              </a:rPr>
              <a:t>«ПІДТРИМКА АГРАРНОГО І СІЛЬСЬКОГО РОЗВИТКУ»</a:t>
            </a:r>
            <a:endParaRPr lang="en-US" altLang="en-US" dirty="0">
              <a:solidFill>
                <a:srgbClr val="FFFFFF"/>
              </a:solidFill>
              <a:latin typeface="Gill Sans MT" panose="020B0502020104020203" pitchFamily="34" charset="0"/>
            </a:endParaRPr>
          </a:p>
        </p:txBody>
      </p:sp>
      <p:sp>
        <p:nvSpPr>
          <p:cNvPr id="36871" name="Slide Number Placeholder 6"/>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E4CFFFA-89F4-4016-BCCE-9DFC9E3F8F1B}" type="slidenum">
              <a:rPr lang="en-US" altLang="en-US" smtClean="0">
                <a:solidFill>
                  <a:srgbClr val="FFFFFF"/>
                </a:solidFill>
                <a:latin typeface="Gill Sans MT" panose="020B0502020104020203" pitchFamily="34" charset="0"/>
              </a:rPr>
              <a:pPr/>
              <a:t>1</a:t>
            </a:fld>
            <a:endParaRPr lang="en-US" altLang="en-US">
              <a:solidFill>
                <a:srgbClr val="FFFFFF"/>
              </a:solidFill>
              <a:latin typeface="Gill Sans MT" panose="020B0502020104020203" pitchFamily="34" charset="0"/>
            </a:endParaRPr>
          </a:p>
        </p:txBody>
      </p:sp>
    </p:spTree>
    <p:extLst>
      <p:ext uri="{BB962C8B-B14F-4D97-AF65-F5344CB8AC3E}">
        <p14:creationId xmlns:p14="http://schemas.microsoft.com/office/powerpoint/2010/main" val="28624563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E3CDCCC1-EE9F-44C6-8430-3447D36085E1}"/>
              </a:ext>
            </a:extLst>
          </p:cNvPr>
          <p:cNvSpPr txBox="1">
            <a:spLocks noChangeArrowheads="1"/>
          </p:cNvSpPr>
          <p:nvPr/>
        </p:nvSpPr>
        <p:spPr bwMode="auto">
          <a:xfrm>
            <a:off x="514350" y="3333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13873163" eaLnBrk="0" hangingPunct="0">
              <a:defRPr sz="2400">
                <a:solidFill>
                  <a:schemeClr val="tx1"/>
                </a:solidFill>
                <a:latin typeface="Arial" panose="020B0604020202020204" pitchFamily="34" charset="0"/>
              </a:defRPr>
            </a:lvl1pPr>
            <a:lvl2pPr marL="742950" indent="-285750" defTabSz="-13873163" eaLnBrk="0" hangingPunct="0">
              <a:defRPr sz="2400">
                <a:solidFill>
                  <a:schemeClr val="tx1"/>
                </a:solidFill>
                <a:latin typeface="Arial" panose="020B0604020202020204" pitchFamily="34" charset="0"/>
              </a:defRPr>
            </a:lvl2pPr>
            <a:lvl3pPr marL="1143000" indent="-228600" defTabSz="-13873163" eaLnBrk="0" hangingPunct="0">
              <a:defRPr sz="2400">
                <a:solidFill>
                  <a:schemeClr val="tx1"/>
                </a:solidFill>
                <a:latin typeface="Arial" panose="020B0604020202020204" pitchFamily="34" charset="0"/>
              </a:defRPr>
            </a:lvl3pPr>
            <a:lvl4pPr marL="1600200" indent="-228600" defTabSz="-13873163" eaLnBrk="0" hangingPunct="0">
              <a:defRPr sz="2400">
                <a:solidFill>
                  <a:schemeClr val="tx1"/>
                </a:solidFill>
                <a:latin typeface="Arial" panose="020B0604020202020204" pitchFamily="34" charset="0"/>
              </a:defRPr>
            </a:lvl4pPr>
            <a:lvl5pPr marL="2057400" indent="-228600" defTabSz="-13873163" eaLnBrk="0" hangingPunct="0">
              <a:defRPr sz="2400">
                <a:solidFill>
                  <a:schemeClr val="tx1"/>
                </a:solidFill>
                <a:latin typeface="Arial" panose="020B0604020202020204" pitchFamily="34" charset="0"/>
              </a:defRPr>
            </a:lvl5pPr>
            <a:lvl6pPr marL="2514600" indent="-228600" defTabSz="-13873163"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13873163"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13873163"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13873163"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b="1" dirty="0">
                <a:solidFill>
                  <a:schemeClr val="accent2"/>
                </a:solidFill>
                <a:cs typeface="Arial" panose="020B0604020202020204" pitchFamily="34" charset="0"/>
              </a:rPr>
              <a:t>Документи громад необхідні для </a:t>
            </a:r>
          </a:p>
          <a:p>
            <a:pPr algn="ctr" eaLnBrk="1" hangingPunct="1"/>
            <a:r>
              <a:rPr lang="uk-UA" altLang="uk-UA" b="1" dirty="0">
                <a:solidFill>
                  <a:schemeClr val="accent2"/>
                </a:solidFill>
                <a:cs typeface="Arial" panose="020B0604020202020204" pitchFamily="34" charset="0"/>
              </a:rPr>
              <a:t>планування розвитку громади</a:t>
            </a:r>
            <a:r>
              <a:rPr lang="ru-RU" altLang="uk-UA" b="1" dirty="0">
                <a:solidFill>
                  <a:schemeClr val="accent2"/>
                </a:solidFill>
                <a:cs typeface="Arial" panose="020B0604020202020204" pitchFamily="34" charset="0"/>
              </a:rPr>
              <a:t/>
            </a:r>
            <a:br>
              <a:rPr lang="ru-RU" altLang="uk-UA" b="1" dirty="0">
                <a:solidFill>
                  <a:schemeClr val="accent2"/>
                </a:solidFill>
                <a:cs typeface="Arial" panose="020B0604020202020204" pitchFamily="34" charset="0"/>
              </a:rPr>
            </a:br>
            <a:endParaRPr lang="ru-RU" altLang="uk-UA" b="1" dirty="0">
              <a:solidFill>
                <a:schemeClr val="accent2"/>
              </a:solidFill>
              <a:cs typeface="Arial" panose="020B0604020202020204" pitchFamily="34" charset="0"/>
            </a:endParaRPr>
          </a:p>
        </p:txBody>
      </p:sp>
      <p:sp>
        <p:nvSpPr>
          <p:cNvPr id="72707" name="AutoShape 11">
            <a:extLst>
              <a:ext uri="{FF2B5EF4-FFF2-40B4-BE49-F238E27FC236}">
                <a16:creationId xmlns:a16="http://schemas.microsoft.com/office/drawing/2014/main" id="{BA51911E-3D89-4D2F-89FC-B0B98593E47A}"/>
              </a:ext>
            </a:extLst>
          </p:cNvPr>
          <p:cNvSpPr>
            <a:spLocks noChangeArrowheads="1"/>
          </p:cNvSpPr>
          <p:nvPr/>
        </p:nvSpPr>
        <p:spPr bwMode="auto">
          <a:xfrm>
            <a:off x="2786063" y="1550988"/>
            <a:ext cx="3586162" cy="498475"/>
          </a:xfrm>
          <a:prstGeom prst="roundRect">
            <a:avLst>
              <a:gd name="adj" fmla="val 16667"/>
            </a:avLst>
          </a:prstGeom>
          <a:solidFill>
            <a:srgbClr val="FF0000"/>
          </a:solidFill>
          <a:ln w="57150" cmpd="thickThin">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800" b="1">
                <a:cs typeface="Arial" panose="020B0604020202020204" pitchFamily="34" charset="0"/>
              </a:rPr>
              <a:t>Стратегічний план</a:t>
            </a:r>
            <a:endParaRPr lang="ru-RU" altLang="uk-UA" sz="1800" b="1">
              <a:cs typeface="Arial" panose="020B0604020202020204" pitchFamily="34" charset="0"/>
            </a:endParaRPr>
          </a:p>
        </p:txBody>
      </p:sp>
      <p:sp>
        <p:nvSpPr>
          <p:cNvPr id="72708" name="AutoShape 12">
            <a:extLst>
              <a:ext uri="{FF2B5EF4-FFF2-40B4-BE49-F238E27FC236}">
                <a16:creationId xmlns:a16="http://schemas.microsoft.com/office/drawing/2014/main" id="{C481F1A3-6886-47D9-BB3C-F711B1E8C4D8}"/>
              </a:ext>
            </a:extLst>
          </p:cNvPr>
          <p:cNvSpPr>
            <a:spLocks noChangeArrowheads="1"/>
          </p:cNvSpPr>
          <p:nvPr/>
        </p:nvSpPr>
        <p:spPr bwMode="auto">
          <a:xfrm>
            <a:off x="4921250" y="3608388"/>
            <a:ext cx="3586163" cy="468312"/>
          </a:xfrm>
          <a:prstGeom prst="roundRect">
            <a:avLst>
              <a:gd name="adj" fmla="val 16667"/>
            </a:avLst>
          </a:prstGeom>
          <a:solidFill>
            <a:srgbClr val="FFFF00"/>
          </a:solidFill>
          <a:ln w="57150" cmpd="thickThin">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200">
                <a:cs typeface="Arial" panose="020B0604020202020204" pitchFamily="34" charset="0"/>
              </a:rPr>
              <a:t>Генеральний план</a:t>
            </a:r>
          </a:p>
          <a:p>
            <a:pPr algn="ctr" eaLnBrk="1" hangingPunct="1"/>
            <a:r>
              <a:rPr lang="uk-UA" altLang="uk-UA" sz="1200">
                <a:cs typeface="Arial" panose="020B0604020202020204" pitchFamily="34" charset="0"/>
              </a:rPr>
              <a:t>(просторове планування)</a:t>
            </a:r>
            <a:endParaRPr lang="ru-RU" altLang="uk-UA" sz="1200">
              <a:cs typeface="Arial" panose="020B0604020202020204" pitchFamily="34" charset="0"/>
            </a:endParaRPr>
          </a:p>
        </p:txBody>
      </p:sp>
      <p:sp>
        <p:nvSpPr>
          <p:cNvPr id="72709" name="AutoShape 13">
            <a:extLst>
              <a:ext uri="{FF2B5EF4-FFF2-40B4-BE49-F238E27FC236}">
                <a16:creationId xmlns:a16="http://schemas.microsoft.com/office/drawing/2014/main" id="{CD98DF44-A306-49EC-B72D-E9FEF2A73F3D}"/>
              </a:ext>
            </a:extLst>
          </p:cNvPr>
          <p:cNvSpPr>
            <a:spLocks noChangeArrowheads="1"/>
          </p:cNvSpPr>
          <p:nvPr/>
        </p:nvSpPr>
        <p:spPr bwMode="auto">
          <a:xfrm>
            <a:off x="520700" y="3248025"/>
            <a:ext cx="2808288" cy="360363"/>
          </a:xfrm>
          <a:prstGeom prst="roundRect">
            <a:avLst>
              <a:gd name="adj" fmla="val 16667"/>
            </a:avLst>
          </a:prstGeom>
          <a:solidFill>
            <a:srgbClr val="00FFFF"/>
          </a:solidFill>
          <a:ln w="57150" cmpd="thickThin">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200">
                <a:cs typeface="Arial" panose="020B0604020202020204" pitchFamily="34" charset="0"/>
              </a:rPr>
              <a:t>Концепція сталого розвитку</a:t>
            </a:r>
            <a:endParaRPr lang="ru-RU" altLang="uk-UA" sz="1200">
              <a:cs typeface="Arial" panose="020B0604020202020204" pitchFamily="34" charset="0"/>
            </a:endParaRPr>
          </a:p>
        </p:txBody>
      </p:sp>
      <p:sp>
        <p:nvSpPr>
          <p:cNvPr id="72710" name="AutoShape 14">
            <a:extLst>
              <a:ext uri="{FF2B5EF4-FFF2-40B4-BE49-F238E27FC236}">
                <a16:creationId xmlns:a16="http://schemas.microsoft.com/office/drawing/2014/main" id="{1C0CFE16-9667-4BD1-8ACC-9F70BBB46F70}"/>
              </a:ext>
            </a:extLst>
          </p:cNvPr>
          <p:cNvSpPr>
            <a:spLocks noChangeArrowheads="1"/>
          </p:cNvSpPr>
          <p:nvPr/>
        </p:nvSpPr>
        <p:spPr bwMode="auto">
          <a:xfrm>
            <a:off x="904875" y="3935413"/>
            <a:ext cx="3586163" cy="495300"/>
          </a:xfrm>
          <a:prstGeom prst="roundRect">
            <a:avLst>
              <a:gd name="adj" fmla="val 16667"/>
            </a:avLst>
          </a:prstGeom>
          <a:solidFill>
            <a:srgbClr val="CCFFFF"/>
          </a:solidFill>
          <a:ln w="57150" cmpd="thickThin">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200">
                <a:cs typeface="Arial" panose="020B0604020202020204" pitchFamily="34" charset="0"/>
              </a:rPr>
              <a:t>Прогнозні програми соціально-</a:t>
            </a:r>
          </a:p>
          <a:p>
            <a:pPr algn="ctr" eaLnBrk="1" hangingPunct="1"/>
            <a:r>
              <a:rPr lang="uk-UA" altLang="uk-UA" sz="1200">
                <a:cs typeface="Arial" panose="020B0604020202020204" pitchFamily="34" charset="0"/>
              </a:rPr>
              <a:t>економічного розвитку</a:t>
            </a:r>
            <a:endParaRPr lang="ru-RU" altLang="uk-UA" sz="1200">
              <a:cs typeface="Arial" panose="020B0604020202020204" pitchFamily="34" charset="0"/>
            </a:endParaRPr>
          </a:p>
        </p:txBody>
      </p:sp>
      <p:sp>
        <p:nvSpPr>
          <p:cNvPr id="72711" name="AutoShape 15">
            <a:extLst>
              <a:ext uri="{FF2B5EF4-FFF2-40B4-BE49-F238E27FC236}">
                <a16:creationId xmlns:a16="http://schemas.microsoft.com/office/drawing/2014/main" id="{C3095623-0096-4719-B123-2E03B2E2B296}"/>
              </a:ext>
            </a:extLst>
          </p:cNvPr>
          <p:cNvSpPr>
            <a:spLocks noChangeArrowheads="1"/>
          </p:cNvSpPr>
          <p:nvPr/>
        </p:nvSpPr>
        <p:spPr bwMode="auto">
          <a:xfrm>
            <a:off x="4970463" y="5048250"/>
            <a:ext cx="3724275" cy="360363"/>
          </a:xfrm>
          <a:prstGeom prst="roundRect">
            <a:avLst>
              <a:gd name="adj" fmla="val 16667"/>
            </a:avLst>
          </a:prstGeom>
          <a:solidFill>
            <a:srgbClr val="95FF95"/>
          </a:solidFill>
          <a:ln w="57150" cmpd="thickThin">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200">
                <a:cs typeface="Arial" panose="020B0604020202020204" pitchFamily="34" charset="0"/>
              </a:rPr>
              <a:t>Цільові програми (бюджет)</a:t>
            </a:r>
            <a:endParaRPr lang="ru-RU" altLang="uk-UA" sz="1200">
              <a:cs typeface="Arial" panose="020B0604020202020204" pitchFamily="34" charset="0"/>
            </a:endParaRPr>
          </a:p>
        </p:txBody>
      </p:sp>
      <p:sp>
        <p:nvSpPr>
          <p:cNvPr id="72712" name="AutoShape 16">
            <a:extLst>
              <a:ext uri="{FF2B5EF4-FFF2-40B4-BE49-F238E27FC236}">
                <a16:creationId xmlns:a16="http://schemas.microsoft.com/office/drawing/2014/main" id="{15A31AB5-5A6B-4F04-91CE-733D6FD84AB3}"/>
              </a:ext>
            </a:extLst>
          </p:cNvPr>
          <p:cNvSpPr>
            <a:spLocks noChangeArrowheads="1"/>
          </p:cNvSpPr>
          <p:nvPr/>
        </p:nvSpPr>
        <p:spPr bwMode="auto">
          <a:xfrm>
            <a:off x="5003800" y="4330700"/>
            <a:ext cx="3724275" cy="484188"/>
          </a:xfrm>
          <a:prstGeom prst="roundRect">
            <a:avLst>
              <a:gd name="adj" fmla="val 16667"/>
            </a:avLst>
          </a:prstGeom>
          <a:solidFill>
            <a:srgbClr val="95FF95"/>
          </a:solidFill>
          <a:ln w="57150" cmpd="thickThin">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200">
                <a:cs typeface="Arial" panose="020B0604020202020204" pitchFamily="34" charset="0"/>
              </a:rPr>
              <a:t>Багаторічний план</a:t>
            </a:r>
          </a:p>
          <a:p>
            <a:pPr algn="ctr" eaLnBrk="1" hangingPunct="1"/>
            <a:r>
              <a:rPr lang="uk-UA" altLang="uk-UA" sz="1200">
                <a:cs typeface="Arial" panose="020B0604020202020204" pitchFamily="34" charset="0"/>
              </a:rPr>
              <a:t>капітальних вкладень (бюджет)</a:t>
            </a:r>
            <a:endParaRPr lang="ru-RU" altLang="uk-UA" sz="1200">
              <a:cs typeface="Arial" panose="020B0604020202020204" pitchFamily="34" charset="0"/>
            </a:endParaRPr>
          </a:p>
        </p:txBody>
      </p:sp>
      <p:sp>
        <p:nvSpPr>
          <p:cNvPr id="72713" name="AutoShape 17">
            <a:extLst>
              <a:ext uri="{FF2B5EF4-FFF2-40B4-BE49-F238E27FC236}">
                <a16:creationId xmlns:a16="http://schemas.microsoft.com/office/drawing/2014/main" id="{698D20CA-0414-4E50-A48C-12F753A9A961}"/>
              </a:ext>
            </a:extLst>
          </p:cNvPr>
          <p:cNvSpPr>
            <a:spLocks noChangeArrowheads="1"/>
          </p:cNvSpPr>
          <p:nvPr/>
        </p:nvSpPr>
        <p:spPr bwMode="auto">
          <a:xfrm>
            <a:off x="836613" y="4581525"/>
            <a:ext cx="3792537" cy="466725"/>
          </a:xfrm>
          <a:prstGeom prst="roundRect">
            <a:avLst>
              <a:gd name="adj" fmla="val 16667"/>
            </a:avLst>
          </a:prstGeom>
          <a:solidFill>
            <a:srgbClr val="95FF95"/>
          </a:solidFill>
          <a:ln w="57150" cmpd="thickThin">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200">
                <a:cs typeface="Arial" panose="020B0604020202020204" pitchFamily="34" charset="0"/>
              </a:rPr>
              <a:t>Річний план соціально-</a:t>
            </a:r>
          </a:p>
          <a:p>
            <a:pPr algn="ctr" eaLnBrk="1" hangingPunct="1"/>
            <a:r>
              <a:rPr lang="uk-UA" altLang="uk-UA" sz="1200">
                <a:cs typeface="Arial" panose="020B0604020202020204" pitchFamily="34" charset="0"/>
              </a:rPr>
              <a:t>економічного розвитку (бюджет)</a:t>
            </a:r>
            <a:endParaRPr lang="ru-RU" altLang="uk-UA" sz="1200">
              <a:cs typeface="Arial" panose="020B0604020202020204" pitchFamily="34" charset="0"/>
            </a:endParaRPr>
          </a:p>
        </p:txBody>
      </p:sp>
      <p:sp>
        <p:nvSpPr>
          <p:cNvPr id="72714" name="AutoShape 18">
            <a:extLst>
              <a:ext uri="{FF2B5EF4-FFF2-40B4-BE49-F238E27FC236}">
                <a16:creationId xmlns:a16="http://schemas.microsoft.com/office/drawing/2014/main" id="{B5497C67-C47F-4102-83C0-573574DED975}"/>
              </a:ext>
            </a:extLst>
          </p:cNvPr>
          <p:cNvSpPr>
            <a:spLocks noChangeArrowheads="1"/>
          </p:cNvSpPr>
          <p:nvPr/>
        </p:nvSpPr>
        <p:spPr bwMode="auto">
          <a:xfrm rot="5400000">
            <a:off x="6656387" y="1908176"/>
            <a:ext cx="1304925" cy="144145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3399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uk-UA"/>
          </a:p>
        </p:txBody>
      </p:sp>
      <p:sp>
        <p:nvSpPr>
          <p:cNvPr id="72715" name="AutoShape 11">
            <a:extLst>
              <a:ext uri="{FF2B5EF4-FFF2-40B4-BE49-F238E27FC236}">
                <a16:creationId xmlns:a16="http://schemas.microsoft.com/office/drawing/2014/main" id="{6D57E7D6-9321-459C-91C2-2A203C3BEF89}"/>
              </a:ext>
            </a:extLst>
          </p:cNvPr>
          <p:cNvSpPr>
            <a:spLocks noChangeArrowheads="1"/>
          </p:cNvSpPr>
          <p:nvPr/>
        </p:nvSpPr>
        <p:spPr bwMode="auto">
          <a:xfrm>
            <a:off x="2786063" y="2270125"/>
            <a:ext cx="3586162" cy="592138"/>
          </a:xfrm>
          <a:prstGeom prst="roundRect">
            <a:avLst>
              <a:gd name="adj" fmla="val 16667"/>
            </a:avLst>
          </a:prstGeom>
          <a:solidFill>
            <a:srgbClr val="FF0000"/>
          </a:solidFill>
          <a:ln w="57150" cmpd="thickThin">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200" b="1">
                <a:cs typeface="Arial" panose="020B0604020202020204" pitchFamily="34" charset="0"/>
              </a:rPr>
              <a:t>Операційний план впровадження </a:t>
            </a:r>
          </a:p>
          <a:p>
            <a:pPr algn="ctr" eaLnBrk="1" hangingPunct="1"/>
            <a:r>
              <a:rPr lang="uk-UA" altLang="uk-UA" sz="1200" b="1">
                <a:cs typeface="Arial" panose="020B0604020202020204" pitchFamily="34" charset="0"/>
              </a:rPr>
              <a:t>Стратегічного плану </a:t>
            </a:r>
            <a:endParaRPr lang="ru-RU" altLang="uk-UA" sz="1200" b="1">
              <a:cs typeface="Arial" panose="020B0604020202020204" pitchFamily="34" charset="0"/>
            </a:endParaRPr>
          </a:p>
        </p:txBody>
      </p:sp>
      <p:sp>
        <p:nvSpPr>
          <p:cNvPr id="72716" name="AutoShape 17">
            <a:extLst>
              <a:ext uri="{FF2B5EF4-FFF2-40B4-BE49-F238E27FC236}">
                <a16:creationId xmlns:a16="http://schemas.microsoft.com/office/drawing/2014/main" id="{1A343632-60CC-4C10-942B-E05874A0214D}"/>
              </a:ext>
            </a:extLst>
          </p:cNvPr>
          <p:cNvSpPr>
            <a:spLocks noChangeArrowheads="1"/>
          </p:cNvSpPr>
          <p:nvPr/>
        </p:nvSpPr>
        <p:spPr bwMode="auto">
          <a:xfrm>
            <a:off x="773113" y="5408613"/>
            <a:ext cx="3792537" cy="993775"/>
          </a:xfrm>
          <a:prstGeom prst="roundRect">
            <a:avLst>
              <a:gd name="adj" fmla="val 16667"/>
            </a:avLst>
          </a:prstGeom>
          <a:solidFill>
            <a:srgbClr val="FF6600"/>
          </a:solidFill>
          <a:ln w="57150" cmpd="thickThin">
            <a:solidFill>
              <a:schemeClr val="tx1"/>
            </a:solidFill>
            <a:round/>
            <a:headEnd/>
            <a:tailEnd/>
          </a:ln>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600">
                <a:cs typeface="Arial" panose="020B0604020202020204" pitchFamily="34" charset="0"/>
              </a:rPr>
              <a:t>Статут громади</a:t>
            </a:r>
            <a:endParaRPr lang="ru-RU" altLang="uk-UA" sz="1600">
              <a:cs typeface="Arial" panose="020B0604020202020204" pitchFamily="34" charset="0"/>
            </a:endParaRPr>
          </a:p>
        </p:txBody>
      </p:sp>
      <p:sp>
        <p:nvSpPr>
          <p:cNvPr id="72717" name="Straight Connector 6">
            <a:extLst>
              <a:ext uri="{FF2B5EF4-FFF2-40B4-BE49-F238E27FC236}">
                <a16:creationId xmlns:a16="http://schemas.microsoft.com/office/drawing/2014/main" id="{21D45981-0C40-48D0-8F6C-01DE840F8713}"/>
              </a:ext>
            </a:extLst>
          </p:cNvPr>
          <p:cNvSpPr>
            <a:spLocks noChangeShapeType="1"/>
          </p:cNvSpPr>
          <p:nvPr/>
        </p:nvSpPr>
        <p:spPr bwMode="auto">
          <a:xfrm>
            <a:off x="395288" y="1125538"/>
            <a:ext cx="8358187" cy="1587"/>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spTree>
    <p:extLst>
      <p:ext uri="{BB962C8B-B14F-4D97-AF65-F5344CB8AC3E}">
        <p14:creationId xmlns:p14="http://schemas.microsoft.com/office/powerpoint/2010/main" val="35450220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2768600" y="1060966"/>
            <a:ext cx="3683000" cy="723900"/>
          </a:xfrm>
          <a:prstGeom prst="rect">
            <a:avLst/>
          </a:prstGeom>
          <a:solidFill>
            <a:schemeClr val="accent4">
              <a:lumMod val="75000"/>
              <a:lumOff val="2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36867"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a:spcBef>
                <a:spcPct val="20000"/>
              </a:spcBef>
              <a:buFont typeface="Arial" panose="020B0604020202020204" pitchFamily="34" charset="0"/>
              <a:buChar char="•"/>
              <a:defRPr sz="2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fontAlgn="base">
              <a:spcBef>
                <a:spcPct val="0"/>
              </a:spcBef>
              <a:spcAft>
                <a:spcPct val="0"/>
              </a:spcAft>
              <a:buFontTx/>
              <a:buNone/>
            </a:pPr>
            <a:fld id="{68DE4C8D-B3E6-4AAD-8AA6-5F75E15B0056}" type="datetime1">
              <a:rPr lang="en-US" altLang="en-US" sz="600" smtClean="0">
                <a:solidFill>
                  <a:srgbClr val="6C6463"/>
                </a:solidFill>
                <a:cs typeface="Arial" panose="020B0604020202020204" pitchFamily="34" charset="0"/>
              </a:rPr>
              <a:pPr fontAlgn="base">
                <a:spcBef>
                  <a:spcPct val="0"/>
                </a:spcBef>
                <a:spcAft>
                  <a:spcPct val="0"/>
                </a:spcAft>
                <a:buFontTx/>
                <a:buNone/>
              </a:pPr>
              <a:t>6/18/2017</a:t>
            </a:fld>
            <a:endParaRPr lang="en-US" altLang="en-US" sz="600">
              <a:solidFill>
                <a:srgbClr val="6C6463"/>
              </a:solidFill>
              <a:cs typeface="Arial" panose="020B0604020202020204" pitchFamily="34" charset="0"/>
            </a:endParaRPr>
          </a:p>
        </p:txBody>
      </p:sp>
      <p:sp>
        <p:nvSpPr>
          <p:cNvPr id="36868"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a:spcBef>
                <a:spcPct val="20000"/>
              </a:spcBef>
              <a:buFont typeface="Arial" panose="020B0604020202020204" pitchFamily="34" charset="0"/>
              <a:buChar char="•"/>
              <a:defRPr sz="2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fontAlgn="base">
              <a:spcBef>
                <a:spcPct val="0"/>
              </a:spcBef>
              <a:spcAft>
                <a:spcPct val="0"/>
              </a:spcAft>
              <a:buFontTx/>
              <a:buNone/>
            </a:pPr>
            <a:r>
              <a:rPr lang="ru-RU" altLang="en-US" sz="600" dirty="0">
                <a:solidFill>
                  <a:srgbClr val="6C6463"/>
                </a:solidFill>
                <a:cs typeface="Arial" panose="020B0604020202020204" pitchFamily="34" charset="0"/>
              </a:rPr>
              <a:t>ПРОЕКТ USAID «ПІДТРИМКА АГРАРНОГО І СІЛЬСЬКОГО РОЗВИТКУ»</a:t>
            </a:r>
          </a:p>
        </p:txBody>
      </p:sp>
      <p:sp>
        <p:nvSpPr>
          <p:cNvPr id="36869"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a:spcBef>
                <a:spcPct val="20000"/>
              </a:spcBef>
              <a:buFont typeface="Arial" panose="020B0604020202020204" pitchFamily="34" charset="0"/>
              <a:buChar char="•"/>
              <a:defRPr sz="2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a:spcAft>
                <a:spcPct val="0"/>
              </a:spcAft>
              <a:buFontTx/>
              <a:buNone/>
            </a:pPr>
            <a:fld id="{B6D8C11B-44C5-445B-8951-9F488B0D8CEB}" type="slidenum">
              <a:rPr lang="en-US" altLang="en-US" sz="600" smtClean="0">
                <a:solidFill>
                  <a:srgbClr val="6C6463"/>
                </a:solidFill>
                <a:cs typeface="Arial" panose="020B0604020202020204" pitchFamily="34" charset="0"/>
              </a:rPr>
              <a:pPr>
                <a:spcAft>
                  <a:spcPct val="0"/>
                </a:spcAft>
                <a:buFontTx/>
                <a:buNone/>
              </a:pPr>
              <a:t>11</a:t>
            </a:fld>
            <a:endParaRPr lang="en-US" altLang="en-US" sz="600">
              <a:solidFill>
                <a:srgbClr val="6C6463"/>
              </a:solidFill>
              <a:cs typeface="Arial" panose="020B0604020202020204" pitchFamily="34" charset="0"/>
            </a:endParaRPr>
          </a:p>
        </p:txBody>
      </p:sp>
      <p:sp>
        <p:nvSpPr>
          <p:cNvPr id="36870" name="Title 7"/>
          <p:cNvSpPr>
            <a:spLocks noGrp="1"/>
          </p:cNvSpPr>
          <p:nvPr>
            <p:ph type="title"/>
          </p:nvPr>
        </p:nvSpPr>
        <p:spPr>
          <a:xfrm>
            <a:off x="685800" y="346015"/>
            <a:ext cx="7772400" cy="400110"/>
          </a:xfrm>
        </p:spPr>
        <p:txBody>
          <a:bodyPr/>
          <a:lstStyle/>
          <a:p>
            <a:pPr algn="ctr" eaLnBrk="1" hangingPunct="1"/>
            <a:r>
              <a:rPr lang="uk-UA" sz="2000" b="1" dirty="0"/>
              <a:t>Схема побудови «структури цілей стратегії» («дерево цілей»)</a:t>
            </a:r>
            <a:endParaRPr lang="en-US" altLang="en-US" sz="2000" b="1" dirty="0">
              <a:latin typeface="Gill Sans MT" panose="020B0502020104020203" pitchFamily="34" charset="0"/>
              <a:cs typeface="Gill Sans MT" panose="020B0502020104020203" pitchFamily="34" charset="0"/>
            </a:endParaRPr>
          </a:p>
        </p:txBody>
      </p:sp>
      <p:sp>
        <p:nvSpPr>
          <p:cNvPr id="8" name="Прямокутник 7"/>
          <p:cNvSpPr/>
          <p:nvPr/>
        </p:nvSpPr>
        <p:spPr>
          <a:xfrm>
            <a:off x="3340100" y="1094859"/>
            <a:ext cx="2544927" cy="646331"/>
          </a:xfrm>
          <a:prstGeom prst="rect">
            <a:avLst/>
          </a:prstGeom>
          <a:solidFill>
            <a:schemeClr val="accent4">
              <a:lumMod val="75000"/>
              <a:lumOff val="25000"/>
            </a:schemeClr>
          </a:solidFill>
        </p:spPr>
        <p:txBody>
          <a:bodyPr wrap="none">
            <a:spAutoFit/>
          </a:bodyPr>
          <a:lstStyle/>
          <a:p>
            <a:r>
              <a:rPr lang="uk-UA" b="1" dirty="0" smtClean="0">
                <a:solidFill>
                  <a:schemeClr val="bg1"/>
                </a:solidFill>
                <a:ea typeface="Times New Roman" panose="02020603050405020304" pitchFamily="18" charset="0"/>
              </a:rPr>
              <a:t>Стратегічне бачення</a:t>
            </a:r>
          </a:p>
          <a:p>
            <a:r>
              <a:rPr lang="uk-UA" b="1" dirty="0" err="1" smtClean="0">
                <a:solidFill>
                  <a:schemeClr val="bg1"/>
                </a:solidFill>
              </a:rPr>
              <a:t>Візія</a:t>
            </a:r>
            <a:r>
              <a:rPr lang="uk-UA" b="1" dirty="0" smtClean="0">
                <a:solidFill>
                  <a:schemeClr val="bg1"/>
                </a:solidFill>
              </a:rPr>
              <a:t> розвитку</a:t>
            </a:r>
            <a:endParaRPr lang="ru-RU" dirty="0">
              <a:solidFill>
                <a:schemeClr val="bg1"/>
              </a:solidFill>
            </a:endParaRPr>
          </a:p>
        </p:txBody>
      </p:sp>
      <p:sp>
        <p:nvSpPr>
          <p:cNvPr id="10" name="Прямокутник 9"/>
          <p:cNvSpPr/>
          <p:nvPr/>
        </p:nvSpPr>
        <p:spPr>
          <a:xfrm>
            <a:off x="368299" y="2159000"/>
            <a:ext cx="2684627" cy="723900"/>
          </a:xfrm>
          <a:prstGeom prst="rect">
            <a:avLst/>
          </a:prstGeom>
          <a:solidFill>
            <a:schemeClr val="bg1">
              <a:lumMod val="6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1" name="Прямокутник 10"/>
          <p:cNvSpPr/>
          <p:nvPr/>
        </p:nvSpPr>
        <p:spPr>
          <a:xfrm>
            <a:off x="438148" y="2315607"/>
            <a:ext cx="2172774" cy="369332"/>
          </a:xfrm>
          <a:prstGeom prst="rect">
            <a:avLst/>
          </a:prstGeom>
          <a:solidFill>
            <a:schemeClr val="bg1">
              <a:lumMod val="65000"/>
            </a:schemeClr>
          </a:solidFill>
        </p:spPr>
        <p:txBody>
          <a:bodyPr wrap="none">
            <a:spAutoFit/>
          </a:bodyPr>
          <a:lstStyle/>
          <a:p>
            <a:r>
              <a:rPr lang="uk-UA" dirty="0" smtClean="0">
                <a:ea typeface="Times New Roman" panose="02020603050405020304" pitchFamily="18" charset="0"/>
              </a:rPr>
              <a:t>Стратегічна ціль А</a:t>
            </a:r>
            <a:endParaRPr lang="ru-RU" dirty="0"/>
          </a:p>
        </p:txBody>
      </p:sp>
      <p:sp>
        <p:nvSpPr>
          <p:cNvPr id="12" name="Прямокутник 11"/>
          <p:cNvSpPr/>
          <p:nvPr/>
        </p:nvSpPr>
        <p:spPr>
          <a:xfrm>
            <a:off x="3187700" y="2165350"/>
            <a:ext cx="2768600" cy="723900"/>
          </a:xfrm>
          <a:prstGeom prst="rect">
            <a:avLst/>
          </a:prstGeom>
          <a:solidFill>
            <a:schemeClr val="bg1">
              <a:lumMod val="6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3" name="Прямокутник 12"/>
          <p:cNvSpPr/>
          <p:nvPr/>
        </p:nvSpPr>
        <p:spPr>
          <a:xfrm>
            <a:off x="3299536" y="2326759"/>
            <a:ext cx="2172774" cy="369332"/>
          </a:xfrm>
          <a:prstGeom prst="rect">
            <a:avLst/>
          </a:prstGeom>
          <a:solidFill>
            <a:schemeClr val="bg1">
              <a:lumMod val="65000"/>
            </a:schemeClr>
          </a:solidFill>
        </p:spPr>
        <p:txBody>
          <a:bodyPr wrap="none">
            <a:spAutoFit/>
          </a:bodyPr>
          <a:lstStyle/>
          <a:p>
            <a:r>
              <a:rPr lang="uk-UA" dirty="0" smtClean="0">
                <a:ea typeface="Times New Roman" panose="02020603050405020304" pitchFamily="18" charset="0"/>
              </a:rPr>
              <a:t>Стратегічна ціль В</a:t>
            </a:r>
            <a:endParaRPr lang="ru-RU" dirty="0"/>
          </a:p>
        </p:txBody>
      </p:sp>
      <p:sp>
        <p:nvSpPr>
          <p:cNvPr id="14" name="Прямокутник 13"/>
          <p:cNvSpPr/>
          <p:nvPr/>
        </p:nvSpPr>
        <p:spPr>
          <a:xfrm>
            <a:off x="6146800" y="2178050"/>
            <a:ext cx="2654300" cy="723900"/>
          </a:xfrm>
          <a:prstGeom prst="rect">
            <a:avLst/>
          </a:prstGeom>
          <a:solidFill>
            <a:schemeClr val="bg1">
              <a:lumMod val="6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5" name="Прямокутник 14"/>
          <p:cNvSpPr/>
          <p:nvPr/>
        </p:nvSpPr>
        <p:spPr>
          <a:xfrm>
            <a:off x="6299200" y="2355334"/>
            <a:ext cx="2185598" cy="369332"/>
          </a:xfrm>
          <a:prstGeom prst="rect">
            <a:avLst/>
          </a:prstGeom>
          <a:solidFill>
            <a:schemeClr val="bg1">
              <a:lumMod val="65000"/>
            </a:schemeClr>
          </a:solidFill>
        </p:spPr>
        <p:txBody>
          <a:bodyPr wrap="none">
            <a:spAutoFit/>
          </a:bodyPr>
          <a:lstStyle/>
          <a:p>
            <a:r>
              <a:rPr lang="uk-UA" dirty="0" smtClean="0">
                <a:ea typeface="Times New Roman" panose="02020603050405020304" pitchFamily="18" charset="0"/>
              </a:rPr>
              <a:t>Стратегічна ціль С</a:t>
            </a:r>
            <a:endParaRPr lang="ru-RU" dirty="0"/>
          </a:p>
        </p:txBody>
      </p:sp>
      <p:sp>
        <p:nvSpPr>
          <p:cNvPr id="19" name="Прямокутник 18"/>
          <p:cNvSpPr/>
          <p:nvPr/>
        </p:nvSpPr>
        <p:spPr>
          <a:xfrm>
            <a:off x="671823" y="3403268"/>
            <a:ext cx="2381101" cy="338554"/>
          </a:xfrm>
          <a:prstGeom prst="rect">
            <a:avLst/>
          </a:prstGeom>
          <a:noFill/>
          <a:ln>
            <a:solidFill>
              <a:schemeClr val="tx1"/>
            </a:solidFill>
          </a:ln>
        </p:spPr>
        <p:txBody>
          <a:bodyPr wrap="none">
            <a:spAutoFit/>
          </a:bodyPr>
          <a:lstStyle/>
          <a:p>
            <a:r>
              <a:rPr lang="uk-UA" sz="1600" dirty="0" smtClean="0">
                <a:ea typeface="Times New Roman" panose="02020603050405020304" pitchFamily="18" charset="0"/>
              </a:rPr>
              <a:t>Оперативна ціль А.1.1.</a:t>
            </a:r>
            <a:endParaRPr lang="ru-RU" sz="1600" dirty="0"/>
          </a:p>
        </p:txBody>
      </p:sp>
      <p:sp>
        <p:nvSpPr>
          <p:cNvPr id="20" name="Прямокутник 19"/>
          <p:cNvSpPr/>
          <p:nvPr/>
        </p:nvSpPr>
        <p:spPr>
          <a:xfrm>
            <a:off x="671824" y="4126498"/>
            <a:ext cx="2381101" cy="338554"/>
          </a:xfrm>
          <a:prstGeom prst="rect">
            <a:avLst/>
          </a:prstGeom>
          <a:noFill/>
          <a:ln>
            <a:solidFill>
              <a:schemeClr val="tx1"/>
            </a:solidFill>
          </a:ln>
        </p:spPr>
        <p:txBody>
          <a:bodyPr wrap="none">
            <a:spAutoFit/>
          </a:bodyPr>
          <a:lstStyle/>
          <a:p>
            <a:r>
              <a:rPr lang="uk-UA" sz="1600" dirty="0" smtClean="0">
                <a:ea typeface="Times New Roman" panose="02020603050405020304" pitchFamily="18" charset="0"/>
              </a:rPr>
              <a:t>Оперативна ціль А.1.1.</a:t>
            </a:r>
            <a:endParaRPr lang="ru-RU" sz="1600" dirty="0"/>
          </a:p>
        </p:txBody>
      </p:sp>
      <p:sp>
        <p:nvSpPr>
          <p:cNvPr id="21" name="Прямокутник 20"/>
          <p:cNvSpPr/>
          <p:nvPr/>
        </p:nvSpPr>
        <p:spPr>
          <a:xfrm>
            <a:off x="3575199" y="3381713"/>
            <a:ext cx="2381101" cy="338554"/>
          </a:xfrm>
          <a:prstGeom prst="rect">
            <a:avLst/>
          </a:prstGeom>
          <a:noFill/>
          <a:ln>
            <a:solidFill>
              <a:schemeClr val="tx1"/>
            </a:solidFill>
          </a:ln>
        </p:spPr>
        <p:txBody>
          <a:bodyPr wrap="none">
            <a:spAutoFit/>
          </a:bodyPr>
          <a:lstStyle/>
          <a:p>
            <a:r>
              <a:rPr lang="uk-UA" sz="1600" dirty="0" smtClean="0">
                <a:ea typeface="Times New Roman" panose="02020603050405020304" pitchFamily="18" charset="0"/>
              </a:rPr>
              <a:t>Оперативна ціль В.1.1.</a:t>
            </a:r>
            <a:endParaRPr lang="ru-RU" sz="1600" dirty="0"/>
          </a:p>
        </p:txBody>
      </p:sp>
      <p:sp>
        <p:nvSpPr>
          <p:cNvPr id="22" name="Прямокутник 21"/>
          <p:cNvSpPr/>
          <p:nvPr/>
        </p:nvSpPr>
        <p:spPr>
          <a:xfrm>
            <a:off x="3575200" y="4104943"/>
            <a:ext cx="2381101" cy="338554"/>
          </a:xfrm>
          <a:prstGeom prst="rect">
            <a:avLst/>
          </a:prstGeom>
          <a:noFill/>
          <a:ln>
            <a:solidFill>
              <a:schemeClr val="tx1"/>
            </a:solidFill>
          </a:ln>
        </p:spPr>
        <p:txBody>
          <a:bodyPr wrap="none">
            <a:spAutoFit/>
          </a:bodyPr>
          <a:lstStyle/>
          <a:p>
            <a:r>
              <a:rPr lang="uk-UA" sz="1600" dirty="0" smtClean="0">
                <a:ea typeface="Times New Roman" panose="02020603050405020304" pitchFamily="18" charset="0"/>
              </a:rPr>
              <a:t>Оперативна ціль В.1.1.</a:t>
            </a:r>
            <a:endParaRPr lang="ru-RU" sz="1600" dirty="0"/>
          </a:p>
        </p:txBody>
      </p:sp>
      <p:sp>
        <p:nvSpPr>
          <p:cNvPr id="23" name="Прямокутник 22"/>
          <p:cNvSpPr/>
          <p:nvPr/>
        </p:nvSpPr>
        <p:spPr>
          <a:xfrm>
            <a:off x="6419998" y="3381713"/>
            <a:ext cx="2392322" cy="338554"/>
          </a:xfrm>
          <a:prstGeom prst="rect">
            <a:avLst/>
          </a:prstGeom>
          <a:noFill/>
          <a:ln>
            <a:solidFill>
              <a:schemeClr val="tx1"/>
            </a:solidFill>
          </a:ln>
        </p:spPr>
        <p:txBody>
          <a:bodyPr wrap="none">
            <a:spAutoFit/>
          </a:bodyPr>
          <a:lstStyle/>
          <a:p>
            <a:r>
              <a:rPr lang="uk-UA" sz="1600" dirty="0" smtClean="0">
                <a:ea typeface="Times New Roman" panose="02020603050405020304" pitchFamily="18" charset="0"/>
              </a:rPr>
              <a:t>Оперативна ціль С.1.1.</a:t>
            </a:r>
            <a:endParaRPr lang="ru-RU" sz="1600" dirty="0"/>
          </a:p>
        </p:txBody>
      </p:sp>
      <p:sp>
        <p:nvSpPr>
          <p:cNvPr id="24" name="Прямокутник 23"/>
          <p:cNvSpPr/>
          <p:nvPr/>
        </p:nvSpPr>
        <p:spPr>
          <a:xfrm>
            <a:off x="6419999" y="4104943"/>
            <a:ext cx="2392322" cy="338554"/>
          </a:xfrm>
          <a:prstGeom prst="rect">
            <a:avLst/>
          </a:prstGeom>
          <a:noFill/>
          <a:ln>
            <a:solidFill>
              <a:schemeClr val="tx1"/>
            </a:solidFill>
          </a:ln>
        </p:spPr>
        <p:txBody>
          <a:bodyPr wrap="none">
            <a:spAutoFit/>
          </a:bodyPr>
          <a:lstStyle/>
          <a:p>
            <a:r>
              <a:rPr lang="uk-UA" sz="1600" dirty="0" smtClean="0">
                <a:ea typeface="Times New Roman" panose="02020603050405020304" pitchFamily="18" charset="0"/>
              </a:rPr>
              <a:t>Оперативна ціль С.1.1.</a:t>
            </a:r>
            <a:endParaRPr lang="ru-RU" sz="1600" dirty="0"/>
          </a:p>
        </p:txBody>
      </p:sp>
      <p:cxnSp>
        <p:nvCxnSpPr>
          <p:cNvPr id="4" name="Сполучна лінія уступом 3"/>
          <p:cNvCxnSpPr>
            <a:endCxn id="20" idx="1"/>
          </p:cNvCxnSpPr>
          <p:nvPr/>
        </p:nvCxnSpPr>
        <p:spPr>
          <a:xfrm rot="16200000" flipH="1">
            <a:off x="-180026" y="3443924"/>
            <a:ext cx="1400175" cy="303525"/>
          </a:xfrm>
          <a:prstGeom prst="bentConnector2">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 name="Сполучна лінія уступом 5"/>
          <p:cNvCxnSpPr>
            <a:endCxn id="22" idx="1"/>
          </p:cNvCxnSpPr>
          <p:nvPr/>
        </p:nvCxnSpPr>
        <p:spPr>
          <a:xfrm rot="16200000" flipH="1">
            <a:off x="2685790" y="3384810"/>
            <a:ext cx="1391320" cy="387500"/>
          </a:xfrm>
          <a:prstGeom prst="bentConnector2">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Сполучна лінія уступом 24"/>
          <p:cNvCxnSpPr>
            <a:endCxn id="24" idx="1"/>
          </p:cNvCxnSpPr>
          <p:nvPr/>
        </p:nvCxnSpPr>
        <p:spPr>
          <a:xfrm rot="16200000" flipH="1">
            <a:off x="5597264" y="3451485"/>
            <a:ext cx="1372270" cy="273200"/>
          </a:xfrm>
          <a:prstGeom prst="bentConnector2">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32" name="Прямокутник 31"/>
          <p:cNvSpPr/>
          <p:nvPr/>
        </p:nvSpPr>
        <p:spPr>
          <a:xfrm>
            <a:off x="768163" y="5676900"/>
            <a:ext cx="2188420" cy="584775"/>
          </a:xfrm>
          <a:prstGeom prst="rect">
            <a:avLst/>
          </a:prstGeom>
          <a:noFill/>
          <a:ln>
            <a:solidFill>
              <a:schemeClr val="tx1"/>
            </a:solidFill>
          </a:ln>
        </p:spPr>
        <p:txBody>
          <a:bodyPr wrap="none">
            <a:spAutoFit/>
          </a:bodyPr>
          <a:lstStyle/>
          <a:p>
            <a:r>
              <a:rPr lang="uk-UA" sz="1600" dirty="0" smtClean="0"/>
              <a:t>Проектна пропозиція</a:t>
            </a:r>
          </a:p>
          <a:p>
            <a:r>
              <a:rPr lang="uk-UA" sz="1600" dirty="0" smtClean="0"/>
              <a:t>А.1.1.1.</a:t>
            </a:r>
            <a:endParaRPr lang="ru-RU" sz="1600" dirty="0"/>
          </a:p>
        </p:txBody>
      </p:sp>
      <p:sp>
        <p:nvSpPr>
          <p:cNvPr id="33" name="Прямокутник 32"/>
          <p:cNvSpPr/>
          <p:nvPr/>
        </p:nvSpPr>
        <p:spPr>
          <a:xfrm>
            <a:off x="3515890" y="5659190"/>
            <a:ext cx="2188420" cy="584775"/>
          </a:xfrm>
          <a:prstGeom prst="rect">
            <a:avLst/>
          </a:prstGeom>
          <a:noFill/>
          <a:ln>
            <a:solidFill>
              <a:schemeClr val="tx1"/>
            </a:solidFill>
          </a:ln>
        </p:spPr>
        <p:txBody>
          <a:bodyPr wrap="none">
            <a:spAutoFit/>
          </a:bodyPr>
          <a:lstStyle/>
          <a:p>
            <a:r>
              <a:rPr lang="uk-UA" sz="1600" dirty="0" smtClean="0"/>
              <a:t>Проектна пропозиція</a:t>
            </a:r>
          </a:p>
          <a:p>
            <a:r>
              <a:rPr lang="uk-UA" sz="1600" dirty="0"/>
              <a:t>В</a:t>
            </a:r>
            <a:r>
              <a:rPr lang="uk-UA" sz="1600" dirty="0" smtClean="0"/>
              <a:t>.1.1.1.</a:t>
            </a:r>
            <a:endParaRPr lang="ru-RU" sz="1600" dirty="0"/>
          </a:p>
        </p:txBody>
      </p:sp>
      <p:sp>
        <p:nvSpPr>
          <p:cNvPr id="34" name="Прямокутник 33"/>
          <p:cNvSpPr/>
          <p:nvPr/>
        </p:nvSpPr>
        <p:spPr>
          <a:xfrm>
            <a:off x="6521949" y="5676900"/>
            <a:ext cx="2188420" cy="584775"/>
          </a:xfrm>
          <a:prstGeom prst="rect">
            <a:avLst/>
          </a:prstGeom>
          <a:noFill/>
          <a:ln>
            <a:solidFill>
              <a:schemeClr val="tx1"/>
            </a:solidFill>
          </a:ln>
        </p:spPr>
        <p:txBody>
          <a:bodyPr wrap="none">
            <a:spAutoFit/>
          </a:bodyPr>
          <a:lstStyle/>
          <a:p>
            <a:r>
              <a:rPr lang="uk-UA" sz="1600" dirty="0" smtClean="0"/>
              <a:t>Проектна пропозиція</a:t>
            </a:r>
          </a:p>
          <a:p>
            <a:r>
              <a:rPr lang="uk-UA" sz="1600" dirty="0"/>
              <a:t>С</a:t>
            </a:r>
            <a:r>
              <a:rPr lang="uk-UA" sz="1600" dirty="0" smtClean="0"/>
              <a:t>.1.1.1.</a:t>
            </a:r>
            <a:endParaRPr lang="ru-RU" sz="1600" dirty="0"/>
          </a:p>
        </p:txBody>
      </p:sp>
      <p:cxnSp>
        <p:nvCxnSpPr>
          <p:cNvPr id="28" name="Пряма сполучна лінія 27"/>
          <p:cNvCxnSpPr/>
          <p:nvPr/>
        </p:nvCxnSpPr>
        <p:spPr>
          <a:xfrm>
            <a:off x="1862373" y="4610100"/>
            <a:ext cx="0" cy="94488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41" name="Пряма сполучна лінія 40"/>
          <p:cNvCxnSpPr/>
          <p:nvPr/>
        </p:nvCxnSpPr>
        <p:spPr>
          <a:xfrm>
            <a:off x="4610100" y="4610100"/>
            <a:ext cx="0" cy="94488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42" name="Пряма сполучна лінія 41"/>
          <p:cNvCxnSpPr/>
          <p:nvPr/>
        </p:nvCxnSpPr>
        <p:spPr>
          <a:xfrm>
            <a:off x="7616159" y="4610100"/>
            <a:ext cx="0" cy="94488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43" name="Пряма сполучна лінія 42"/>
          <p:cNvCxnSpPr>
            <a:stCxn id="19" idx="1"/>
          </p:cNvCxnSpPr>
          <p:nvPr/>
        </p:nvCxnSpPr>
        <p:spPr>
          <a:xfrm flipH="1">
            <a:off x="368299" y="3572545"/>
            <a:ext cx="303524" cy="250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9" name="Пряма сполучна лінія 48"/>
          <p:cNvCxnSpPr>
            <a:stCxn id="21" idx="1"/>
          </p:cNvCxnSpPr>
          <p:nvPr/>
        </p:nvCxnSpPr>
        <p:spPr>
          <a:xfrm flipH="1" flipV="1">
            <a:off x="3187698" y="3547308"/>
            <a:ext cx="387501" cy="3682"/>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332278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p:cNvSpPr/>
          <p:nvPr/>
        </p:nvSpPr>
        <p:spPr>
          <a:xfrm>
            <a:off x="2768600" y="1060966"/>
            <a:ext cx="3683000" cy="723900"/>
          </a:xfrm>
          <a:prstGeom prst="rect">
            <a:avLst/>
          </a:prstGeom>
          <a:solidFill>
            <a:schemeClr val="accent4">
              <a:lumMod val="75000"/>
              <a:lumOff val="2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36867"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a:spcBef>
                <a:spcPct val="20000"/>
              </a:spcBef>
              <a:buFont typeface="Arial" panose="020B0604020202020204" pitchFamily="34" charset="0"/>
              <a:buChar char="•"/>
              <a:defRPr sz="2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fontAlgn="base">
              <a:spcBef>
                <a:spcPct val="0"/>
              </a:spcBef>
              <a:spcAft>
                <a:spcPct val="0"/>
              </a:spcAft>
              <a:buFontTx/>
              <a:buNone/>
            </a:pPr>
            <a:fld id="{68DE4C8D-B3E6-4AAD-8AA6-5F75E15B0056}" type="datetime1">
              <a:rPr lang="en-US" altLang="en-US" sz="600" smtClean="0">
                <a:solidFill>
                  <a:srgbClr val="6C6463"/>
                </a:solidFill>
                <a:cs typeface="Arial" panose="020B0604020202020204" pitchFamily="34" charset="0"/>
              </a:rPr>
              <a:pPr fontAlgn="base">
                <a:spcBef>
                  <a:spcPct val="0"/>
                </a:spcBef>
                <a:spcAft>
                  <a:spcPct val="0"/>
                </a:spcAft>
                <a:buFontTx/>
                <a:buNone/>
              </a:pPr>
              <a:t>6/18/2017</a:t>
            </a:fld>
            <a:endParaRPr lang="en-US" altLang="en-US" sz="600">
              <a:solidFill>
                <a:srgbClr val="6C6463"/>
              </a:solidFill>
              <a:cs typeface="Arial" panose="020B0604020202020204" pitchFamily="34" charset="0"/>
            </a:endParaRPr>
          </a:p>
        </p:txBody>
      </p:sp>
      <p:sp>
        <p:nvSpPr>
          <p:cNvPr id="36868"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a:spcBef>
                <a:spcPct val="20000"/>
              </a:spcBef>
              <a:buFont typeface="Arial" panose="020B0604020202020204" pitchFamily="34" charset="0"/>
              <a:buChar char="•"/>
              <a:defRPr sz="2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fontAlgn="base">
              <a:spcBef>
                <a:spcPct val="0"/>
              </a:spcBef>
              <a:spcAft>
                <a:spcPct val="0"/>
              </a:spcAft>
              <a:buFontTx/>
              <a:buNone/>
            </a:pPr>
            <a:r>
              <a:rPr lang="ru-RU" altLang="en-US" sz="600" dirty="0">
                <a:solidFill>
                  <a:srgbClr val="6C6463"/>
                </a:solidFill>
                <a:cs typeface="Arial" panose="020B0604020202020204" pitchFamily="34" charset="0"/>
              </a:rPr>
              <a:t>ПРОЕКТ USAID «ПІДТРИМКА АГРАРНОГО І СІЛЬСЬКОГО РОЗВИТКУ»</a:t>
            </a:r>
          </a:p>
        </p:txBody>
      </p:sp>
      <p:sp>
        <p:nvSpPr>
          <p:cNvPr id="36869"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a:spcBef>
                <a:spcPct val="20000"/>
              </a:spcBef>
              <a:buFont typeface="Arial" panose="020B0604020202020204" pitchFamily="34" charset="0"/>
              <a:buChar char="•"/>
              <a:defRPr sz="2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a:spcAft>
                <a:spcPct val="0"/>
              </a:spcAft>
              <a:buFontTx/>
              <a:buNone/>
            </a:pPr>
            <a:fld id="{B6D8C11B-44C5-445B-8951-9F488B0D8CEB}" type="slidenum">
              <a:rPr lang="en-US" altLang="en-US" sz="600" smtClean="0">
                <a:solidFill>
                  <a:srgbClr val="6C6463"/>
                </a:solidFill>
                <a:cs typeface="Arial" panose="020B0604020202020204" pitchFamily="34" charset="0"/>
              </a:rPr>
              <a:pPr>
                <a:spcAft>
                  <a:spcPct val="0"/>
                </a:spcAft>
                <a:buFontTx/>
                <a:buNone/>
              </a:pPr>
              <a:t>12</a:t>
            </a:fld>
            <a:endParaRPr lang="en-US" altLang="en-US" sz="600" dirty="0">
              <a:solidFill>
                <a:srgbClr val="6C6463"/>
              </a:solidFill>
              <a:cs typeface="Arial" panose="020B0604020202020204" pitchFamily="34" charset="0"/>
            </a:endParaRPr>
          </a:p>
        </p:txBody>
      </p:sp>
      <p:sp>
        <p:nvSpPr>
          <p:cNvPr id="36870" name="Title 7"/>
          <p:cNvSpPr>
            <a:spLocks noGrp="1"/>
          </p:cNvSpPr>
          <p:nvPr>
            <p:ph type="title"/>
          </p:nvPr>
        </p:nvSpPr>
        <p:spPr>
          <a:xfrm>
            <a:off x="685800" y="160218"/>
            <a:ext cx="7772400" cy="707886"/>
          </a:xfrm>
        </p:spPr>
        <p:txBody>
          <a:bodyPr/>
          <a:lstStyle/>
          <a:p>
            <a:pPr algn="ctr" eaLnBrk="1" hangingPunct="1"/>
            <a:r>
              <a:rPr lang="uk-UA" sz="2000" b="1" dirty="0"/>
              <a:t>Схема побудови «структури цілей стратегії» («дерево цілей</a:t>
            </a:r>
            <a:r>
              <a:rPr lang="uk-UA" sz="2000" b="1" dirty="0" smtClean="0"/>
              <a:t>»)</a:t>
            </a:r>
            <a:br>
              <a:rPr lang="uk-UA" sz="2000" b="1" dirty="0" smtClean="0"/>
            </a:br>
            <a:r>
              <a:rPr lang="uk-UA" sz="2000" b="1" dirty="0" smtClean="0"/>
              <a:t>ПРИКЛАД</a:t>
            </a:r>
            <a:endParaRPr lang="en-US" altLang="en-US" sz="2000" b="1" dirty="0">
              <a:latin typeface="Gill Sans MT" panose="020B0502020104020203" pitchFamily="34" charset="0"/>
              <a:cs typeface="Gill Sans MT" panose="020B0502020104020203" pitchFamily="34" charset="0"/>
            </a:endParaRPr>
          </a:p>
        </p:txBody>
      </p:sp>
      <p:sp>
        <p:nvSpPr>
          <p:cNvPr id="8" name="Прямокутник 7"/>
          <p:cNvSpPr/>
          <p:nvPr/>
        </p:nvSpPr>
        <p:spPr>
          <a:xfrm>
            <a:off x="3402804" y="1095942"/>
            <a:ext cx="2544927" cy="646331"/>
          </a:xfrm>
          <a:prstGeom prst="rect">
            <a:avLst/>
          </a:prstGeom>
          <a:solidFill>
            <a:schemeClr val="accent4">
              <a:lumMod val="75000"/>
              <a:lumOff val="25000"/>
            </a:schemeClr>
          </a:solidFill>
        </p:spPr>
        <p:txBody>
          <a:bodyPr wrap="none">
            <a:spAutoFit/>
          </a:bodyPr>
          <a:lstStyle/>
          <a:p>
            <a:pPr algn="ctr"/>
            <a:r>
              <a:rPr lang="uk-UA" b="1" dirty="0" smtClean="0">
                <a:solidFill>
                  <a:schemeClr val="bg1"/>
                </a:solidFill>
                <a:ea typeface="Times New Roman" panose="02020603050405020304" pitchFamily="18" charset="0"/>
              </a:rPr>
              <a:t>Стратегічне </a:t>
            </a:r>
            <a:r>
              <a:rPr lang="uk-UA" b="1" dirty="0" smtClean="0">
                <a:solidFill>
                  <a:schemeClr val="bg1"/>
                </a:solidFill>
                <a:ea typeface="Times New Roman" panose="02020603050405020304" pitchFamily="18" charset="0"/>
              </a:rPr>
              <a:t>бачення</a:t>
            </a:r>
          </a:p>
          <a:p>
            <a:pPr algn="ctr"/>
            <a:r>
              <a:rPr lang="uk-UA" b="1" dirty="0" smtClean="0">
                <a:solidFill>
                  <a:schemeClr val="bg1"/>
                </a:solidFill>
              </a:rPr>
              <a:t>ПРИКЛАД</a:t>
            </a:r>
            <a:endParaRPr lang="ru-RU" dirty="0">
              <a:solidFill>
                <a:schemeClr val="bg1"/>
              </a:solidFill>
            </a:endParaRPr>
          </a:p>
        </p:txBody>
      </p:sp>
      <p:sp>
        <p:nvSpPr>
          <p:cNvPr id="11" name="Прямокутник 10"/>
          <p:cNvSpPr/>
          <p:nvPr/>
        </p:nvSpPr>
        <p:spPr>
          <a:xfrm>
            <a:off x="574752" y="1983125"/>
            <a:ext cx="2205013" cy="830997"/>
          </a:xfrm>
          <a:prstGeom prst="rect">
            <a:avLst/>
          </a:prstGeom>
          <a:solidFill>
            <a:schemeClr val="bg1">
              <a:lumMod val="65000"/>
            </a:schemeClr>
          </a:solidFill>
        </p:spPr>
        <p:txBody>
          <a:bodyPr wrap="square">
            <a:spAutoFit/>
          </a:bodyPr>
          <a:lstStyle/>
          <a:p>
            <a:r>
              <a:rPr lang="uk-UA" sz="1600" dirty="0"/>
              <a:t>Підтримка </a:t>
            </a:r>
            <a:r>
              <a:rPr lang="uk-UA" sz="1600" dirty="0" smtClean="0"/>
              <a:t>розвитку сільськогосподарської кооперації</a:t>
            </a:r>
            <a:endParaRPr lang="ru-RU" sz="1600" dirty="0"/>
          </a:p>
        </p:txBody>
      </p:sp>
      <p:sp>
        <p:nvSpPr>
          <p:cNvPr id="19" name="Прямокутник 18"/>
          <p:cNvSpPr/>
          <p:nvPr/>
        </p:nvSpPr>
        <p:spPr>
          <a:xfrm>
            <a:off x="889175" y="3072289"/>
            <a:ext cx="1879425" cy="523220"/>
          </a:xfrm>
          <a:prstGeom prst="rect">
            <a:avLst/>
          </a:prstGeom>
          <a:noFill/>
          <a:ln>
            <a:solidFill>
              <a:schemeClr val="tx1"/>
            </a:solidFill>
          </a:ln>
        </p:spPr>
        <p:txBody>
          <a:bodyPr wrap="none">
            <a:spAutoFit/>
          </a:bodyPr>
          <a:lstStyle/>
          <a:p>
            <a:r>
              <a:rPr lang="uk-UA" sz="1400" dirty="0" smtClean="0"/>
              <a:t>Розвиток молочної </a:t>
            </a:r>
          </a:p>
          <a:p>
            <a:r>
              <a:rPr lang="uk-UA" sz="1400" dirty="0" smtClean="0"/>
              <a:t>кооперації в громаді</a:t>
            </a:r>
            <a:endParaRPr lang="ru-RU" sz="1400" dirty="0"/>
          </a:p>
        </p:txBody>
      </p:sp>
      <p:sp>
        <p:nvSpPr>
          <p:cNvPr id="20" name="Прямокутник 19"/>
          <p:cNvSpPr/>
          <p:nvPr/>
        </p:nvSpPr>
        <p:spPr>
          <a:xfrm>
            <a:off x="1024733" y="3847877"/>
            <a:ext cx="1755032" cy="523220"/>
          </a:xfrm>
          <a:prstGeom prst="rect">
            <a:avLst/>
          </a:prstGeom>
          <a:noFill/>
          <a:ln>
            <a:solidFill>
              <a:schemeClr val="tx1"/>
            </a:solidFill>
          </a:ln>
        </p:spPr>
        <p:txBody>
          <a:bodyPr wrap="none">
            <a:spAutoFit/>
          </a:bodyPr>
          <a:lstStyle/>
          <a:p>
            <a:r>
              <a:rPr lang="uk-UA" sz="1400" dirty="0"/>
              <a:t>Розвиток овочевої </a:t>
            </a:r>
            <a:endParaRPr lang="uk-UA" sz="1400" dirty="0" smtClean="0"/>
          </a:p>
          <a:p>
            <a:r>
              <a:rPr lang="uk-UA" sz="1400" dirty="0" smtClean="0"/>
              <a:t>кооперації </a:t>
            </a:r>
            <a:endParaRPr lang="ru-RU" sz="1400" dirty="0"/>
          </a:p>
        </p:txBody>
      </p:sp>
      <p:sp>
        <p:nvSpPr>
          <p:cNvPr id="32" name="Прямокутник 31"/>
          <p:cNvSpPr/>
          <p:nvPr/>
        </p:nvSpPr>
        <p:spPr>
          <a:xfrm>
            <a:off x="768163" y="5676900"/>
            <a:ext cx="2188420" cy="584775"/>
          </a:xfrm>
          <a:prstGeom prst="rect">
            <a:avLst/>
          </a:prstGeom>
          <a:noFill/>
          <a:ln>
            <a:solidFill>
              <a:schemeClr val="tx1"/>
            </a:solidFill>
          </a:ln>
        </p:spPr>
        <p:txBody>
          <a:bodyPr wrap="none">
            <a:spAutoFit/>
          </a:bodyPr>
          <a:lstStyle/>
          <a:p>
            <a:r>
              <a:rPr lang="uk-UA" sz="1600" dirty="0" smtClean="0"/>
              <a:t>Проектна пропозиція</a:t>
            </a:r>
          </a:p>
          <a:p>
            <a:r>
              <a:rPr lang="uk-UA" sz="1600" dirty="0" smtClean="0"/>
              <a:t>А.1.1.1.</a:t>
            </a:r>
            <a:endParaRPr lang="ru-RU" sz="1600" dirty="0"/>
          </a:p>
        </p:txBody>
      </p:sp>
      <p:sp>
        <p:nvSpPr>
          <p:cNvPr id="33" name="Прямокутник 32"/>
          <p:cNvSpPr/>
          <p:nvPr/>
        </p:nvSpPr>
        <p:spPr>
          <a:xfrm>
            <a:off x="3515890" y="5659190"/>
            <a:ext cx="2188420" cy="584775"/>
          </a:xfrm>
          <a:prstGeom prst="rect">
            <a:avLst/>
          </a:prstGeom>
          <a:noFill/>
          <a:ln>
            <a:solidFill>
              <a:schemeClr val="tx1"/>
            </a:solidFill>
          </a:ln>
        </p:spPr>
        <p:txBody>
          <a:bodyPr wrap="none">
            <a:spAutoFit/>
          </a:bodyPr>
          <a:lstStyle/>
          <a:p>
            <a:r>
              <a:rPr lang="uk-UA" sz="1600" dirty="0" smtClean="0"/>
              <a:t>Проектна пропозиція</a:t>
            </a:r>
          </a:p>
          <a:p>
            <a:r>
              <a:rPr lang="uk-UA" sz="1600" dirty="0"/>
              <a:t>В</a:t>
            </a:r>
            <a:r>
              <a:rPr lang="uk-UA" sz="1600" dirty="0" smtClean="0"/>
              <a:t>.1.1.1.</a:t>
            </a:r>
            <a:endParaRPr lang="ru-RU" sz="1600" dirty="0"/>
          </a:p>
        </p:txBody>
      </p:sp>
      <p:sp>
        <p:nvSpPr>
          <p:cNvPr id="34" name="Прямокутник 33"/>
          <p:cNvSpPr/>
          <p:nvPr/>
        </p:nvSpPr>
        <p:spPr>
          <a:xfrm>
            <a:off x="6521949" y="5676900"/>
            <a:ext cx="2188420" cy="584775"/>
          </a:xfrm>
          <a:prstGeom prst="rect">
            <a:avLst/>
          </a:prstGeom>
          <a:noFill/>
          <a:ln>
            <a:solidFill>
              <a:schemeClr val="tx1"/>
            </a:solidFill>
          </a:ln>
        </p:spPr>
        <p:txBody>
          <a:bodyPr wrap="none">
            <a:spAutoFit/>
          </a:bodyPr>
          <a:lstStyle/>
          <a:p>
            <a:r>
              <a:rPr lang="uk-UA" sz="1600" dirty="0" smtClean="0"/>
              <a:t>Проектна пропозиція</a:t>
            </a:r>
          </a:p>
          <a:p>
            <a:r>
              <a:rPr lang="uk-UA" sz="1600" dirty="0"/>
              <a:t>С</a:t>
            </a:r>
            <a:r>
              <a:rPr lang="uk-UA" sz="1600" dirty="0" smtClean="0"/>
              <a:t>.1.1.1.</a:t>
            </a:r>
            <a:endParaRPr lang="ru-RU" sz="1600" dirty="0"/>
          </a:p>
        </p:txBody>
      </p:sp>
      <p:cxnSp>
        <p:nvCxnSpPr>
          <p:cNvPr id="28" name="Пряма сполучна лінія 27"/>
          <p:cNvCxnSpPr/>
          <p:nvPr/>
        </p:nvCxnSpPr>
        <p:spPr>
          <a:xfrm>
            <a:off x="1862373" y="5207000"/>
            <a:ext cx="0" cy="34798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30" name="Прямокутник 29"/>
          <p:cNvSpPr/>
          <p:nvPr/>
        </p:nvSpPr>
        <p:spPr>
          <a:xfrm>
            <a:off x="3413969" y="2069227"/>
            <a:ext cx="2205013" cy="584775"/>
          </a:xfrm>
          <a:prstGeom prst="rect">
            <a:avLst/>
          </a:prstGeom>
          <a:solidFill>
            <a:schemeClr val="bg1">
              <a:lumMod val="65000"/>
            </a:schemeClr>
          </a:solidFill>
        </p:spPr>
        <p:txBody>
          <a:bodyPr wrap="square">
            <a:spAutoFit/>
          </a:bodyPr>
          <a:lstStyle/>
          <a:p>
            <a:r>
              <a:rPr lang="uk-UA" sz="1600" dirty="0" err="1"/>
              <a:t>Маркетингово</a:t>
            </a:r>
            <a:r>
              <a:rPr lang="uk-UA" sz="1600" dirty="0"/>
              <a:t>-переробний центр</a:t>
            </a:r>
            <a:endParaRPr lang="ru-RU" sz="1600" dirty="0"/>
          </a:p>
        </p:txBody>
      </p:sp>
      <p:sp>
        <p:nvSpPr>
          <p:cNvPr id="31" name="Прямокутник 30"/>
          <p:cNvSpPr/>
          <p:nvPr/>
        </p:nvSpPr>
        <p:spPr>
          <a:xfrm>
            <a:off x="6253187" y="1997308"/>
            <a:ext cx="2205013" cy="584775"/>
          </a:xfrm>
          <a:prstGeom prst="rect">
            <a:avLst/>
          </a:prstGeom>
          <a:solidFill>
            <a:schemeClr val="bg1">
              <a:lumMod val="65000"/>
            </a:schemeClr>
          </a:solidFill>
        </p:spPr>
        <p:txBody>
          <a:bodyPr wrap="square">
            <a:spAutoFit/>
          </a:bodyPr>
          <a:lstStyle/>
          <a:p>
            <a:r>
              <a:rPr lang="uk-UA" sz="1600" dirty="0"/>
              <a:t>Надання послуг в громаді</a:t>
            </a:r>
            <a:endParaRPr lang="ru-RU" sz="1600" dirty="0"/>
          </a:p>
        </p:txBody>
      </p:sp>
      <p:sp>
        <p:nvSpPr>
          <p:cNvPr id="5" name="Прямокутник 4"/>
          <p:cNvSpPr/>
          <p:nvPr/>
        </p:nvSpPr>
        <p:spPr>
          <a:xfrm>
            <a:off x="1115079" y="4549160"/>
            <a:ext cx="1664686" cy="523220"/>
          </a:xfrm>
          <a:prstGeom prst="rect">
            <a:avLst/>
          </a:prstGeom>
          <a:ln>
            <a:solidFill>
              <a:schemeClr val="tx1"/>
            </a:solidFill>
          </a:ln>
        </p:spPr>
        <p:txBody>
          <a:bodyPr wrap="none">
            <a:spAutoFit/>
          </a:bodyPr>
          <a:lstStyle/>
          <a:p>
            <a:r>
              <a:rPr lang="uk-UA" sz="1400" dirty="0">
                <a:latin typeface="Times New Roman" panose="02020603050405020304" pitchFamily="18" charset="0"/>
                <a:ea typeface="Times New Roman" panose="02020603050405020304" pitchFamily="18" charset="0"/>
              </a:rPr>
              <a:t>Створення </a:t>
            </a:r>
            <a:endParaRPr lang="uk-UA" sz="1400" dirty="0" smtClean="0">
              <a:latin typeface="Times New Roman" panose="02020603050405020304" pitchFamily="18" charset="0"/>
              <a:ea typeface="Times New Roman" panose="02020603050405020304" pitchFamily="18" charset="0"/>
            </a:endParaRPr>
          </a:p>
          <a:p>
            <a:r>
              <a:rPr lang="uk-UA" sz="1400" dirty="0" smtClean="0">
                <a:latin typeface="Times New Roman" panose="02020603050405020304" pitchFamily="18" charset="0"/>
                <a:ea typeface="Times New Roman" panose="02020603050405020304" pitchFamily="18" charset="0"/>
              </a:rPr>
              <a:t>закупівельних </a:t>
            </a:r>
            <a:r>
              <a:rPr lang="uk-UA" sz="1400" dirty="0">
                <a:latin typeface="Times New Roman" panose="02020603050405020304" pitchFamily="18" charset="0"/>
                <a:ea typeface="Times New Roman" panose="02020603050405020304" pitchFamily="18" charset="0"/>
              </a:rPr>
              <a:t>груп</a:t>
            </a:r>
            <a:endParaRPr lang="ru-RU" sz="1400" dirty="0"/>
          </a:p>
        </p:txBody>
      </p:sp>
      <p:sp>
        <p:nvSpPr>
          <p:cNvPr id="35" name="Прямокутник 34"/>
          <p:cNvSpPr/>
          <p:nvPr/>
        </p:nvSpPr>
        <p:spPr>
          <a:xfrm>
            <a:off x="3574457" y="3104654"/>
            <a:ext cx="2327176" cy="523220"/>
          </a:xfrm>
          <a:prstGeom prst="rect">
            <a:avLst/>
          </a:prstGeom>
          <a:noFill/>
          <a:ln>
            <a:solidFill>
              <a:schemeClr val="tx1"/>
            </a:solidFill>
          </a:ln>
        </p:spPr>
        <p:txBody>
          <a:bodyPr wrap="none">
            <a:spAutoFit/>
          </a:bodyPr>
          <a:lstStyle/>
          <a:p>
            <a:r>
              <a:rPr lang="uk-UA" sz="1400" dirty="0"/>
              <a:t>Створення </a:t>
            </a:r>
            <a:r>
              <a:rPr lang="uk-UA" sz="1400" dirty="0" err="1" smtClean="0"/>
              <a:t>маркетингово</a:t>
            </a:r>
            <a:r>
              <a:rPr lang="uk-UA" sz="1400" dirty="0" smtClean="0"/>
              <a:t>-</a:t>
            </a:r>
          </a:p>
          <a:p>
            <a:r>
              <a:rPr lang="uk-UA" sz="1400" dirty="0" smtClean="0"/>
              <a:t>переробного </a:t>
            </a:r>
            <a:r>
              <a:rPr lang="uk-UA" sz="1400" dirty="0"/>
              <a:t>центру</a:t>
            </a:r>
            <a:endParaRPr lang="ru-RU" sz="1400" dirty="0"/>
          </a:p>
        </p:txBody>
      </p:sp>
      <p:sp>
        <p:nvSpPr>
          <p:cNvPr id="36" name="Прямокутник 35"/>
          <p:cNvSpPr/>
          <p:nvPr/>
        </p:nvSpPr>
        <p:spPr>
          <a:xfrm>
            <a:off x="3965912" y="3863323"/>
            <a:ext cx="1919115" cy="523220"/>
          </a:xfrm>
          <a:prstGeom prst="rect">
            <a:avLst/>
          </a:prstGeom>
          <a:noFill/>
          <a:ln>
            <a:solidFill>
              <a:schemeClr val="tx1"/>
            </a:solidFill>
          </a:ln>
        </p:spPr>
        <p:txBody>
          <a:bodyPr wrap="none">
            <a:spAutoFit/>
          </a:bodyPr>
          <a:lstStyle/>
          <a:p>
            <a:r>
              <a:rPr lang="uk-UA" sz="1400" dirty="0"/>
              <a:t>Формування бренду </a:t>
            </a:r>
            <a:endParaRPr lang="uk-UA" sz="1400" dirty="0" smtClean="0"/>
          </a:p>
          <a:p>
            <a:r>
              <a:rPr lang="uk-UA" sz="1400" dirty="0" smtClean="0"/>
              <a:t>громади </a:t>
            </a:r>
            <a:endParaRPr lang="ru-RU" sz="1400" dirty="0"/>
          </a:p>
        </p:txBody>
      </p:sp>
      <p:sp>
        <p:nvSpPr>
          <p:cNvPr id="37" name="Прямокутник 36"/>
          <p:cNvSpPr/>
          <p:nvPr/>
        </p:nvSpPr>
        <p:spPr>
          <a:xfrm>
            <a:off x="3771563" y="4621992"/>
            <a:ext cx="2113464" cy="523220"/>
          </a:xfrm>
          <a:prstGeom prst="rect">
            <a:avLst/>
          </a:prstGeom>
          <a:ln>
            <a:solidFill>
              <a:schemeClr val="tx1"/>
            </a:solidFill>
          </a:ln>
        </p:spPr>
        <p:txBody>
          <a:bodyPr wrap="none">
            <a:spAutoFit/>
          </a:bodyPr>
          <a:lstStyle/>
          <a:p>
            <a:r>
              <a:rPr lang="uk-UA" sz="1400" dirty="0"/>
              <a:t>Самостійна реалізація </a:t>
            </a:r>
            <a:endParaRPr lang="uk-UA" sz="1400" dirty="0" smtClean="0"/>
          </a:p>
          <a:p>
            <a:r>
              <a:rPr lang="uk-UA" sz="1400" dirty="0" smtClean="0"/>
              <a:t>продуктів </a:t>
            </a:r>
            <a:r>
              <a:rPr lang="uk-UA" sz="1400" dirty="0"/>
              <a:t>громади</a:t>
            </a:r>
            <a:endParaRPr lang="ru-RU" sz="1400" dirty="0"/>
          </a:p>
        </p:txBody>
      </p:sp>
      <p:sp>
        <p:nvSpPr>
          <p:cNvPr id="38" name="Прямокутник 37"/>
          <p:cNvSpPr/>
          <p:nvPr/>
        </p:nvSpPr>
        <p:spPr>
          <a:xfrm>
            <a:off x="6932214" y="3072289"/>
            <a:ext cx="1785297" cy="738664"/>
          </a:xfrm>
          <a:prstGeom prst="rect">
            <a:avLst/>
          </a:prstGeom>
          <a:noFill/>
          <a:ln>
            <a:solidFill>
              <a:schemeClr val="tx1"/>
            </a:solidFill>
          </a:ln>
        </p:spPr>
        <p:txBody>
          <a:bodyPr wrap="none">
            <a:spAutoFit/>
          </a:bodyPr>
          <a:lstStyle/>
          <a:p>
            <a:r>
              <a:rPr lang="uk-UA" sz="1400" dirty="0"/>
              <a:t>Створення Центру </a:t>
            </a:r>
            <a:endParaRPr lang="uk-UA" sz="1400" dirty="0" smtClean="0"/>
          </a:p>
          <a:p>
            <a:r>
              <a:rPr lang="uk-UA" sz="1400" dirty="0" smtClean="0"/>
              <a:t>побутового </a:t>
            </a:r>
          </a:p>
          <a:p>
            <a:r>
              <a:rPr lang="uk-UA" sz="1400" dirty="0" smtClean="0"/>
              <a:t>обслуговування </a:t>
            </a:r>
            <a:endParaRPr lang="ru-RU" sz="1400" dirty="0"/>
          </a:p>
        </p:txBody>
      </p:sp>
      <p:sp>
        <p:nvSpPr>
          <p:cNvPr id="39" name="Прямокутник 38"/>
          <p:cNvSpPr/>
          <p:nvPr/>
        </p:nvSpPr>
        <p:spPr>
          <a:xfrm>
            <a:off x="7035640" y="3877043"/>
            <a:ext cx="1681871" cy="523220"/>
          </a:xfrm>
          <a:prstGeom prst="rect">
            <a:avLst/>
          </a:prstGeom>
          <a:noFill/>
          <a:ln>
            <a:solidFill>
              <a:schemeClr val="tx1"/>
            </a:solidFill>
          </a:ln>
        </p:spPr>
        <p:txBody>
          <a:bodyPr wrap="none">
            <a:spAutoFit/>
          </a:bodyPr>
          <a:lstStyle/>
          <a:p>
            <a:r>
              <a:rPr lang="uk-UA" sz="1400" dirty="0"/>
              <a:t>Розвиток об’єктів </a:t>
            </a:r>
            <a:endParaRPr lang="uk-UA" sz="1400" dirty="0" smtClean="0"/>
          </a:p>
          <a:p>
            <a:r>
              <a:rPr lang="uk-UA" sz="1400" dirty="0" smtClean="0"/>
              <a:t>інфраструктури </a:t>
            </a:r>
            <a:endParaRPr lang="ru-RU" sz="1400" dirty="0"/>
          </a:p>
        </p:txBody>
      </p:sp>
      <p:sp>
        <p:nvSpPr>
          <p:cNvPr id="40" name="Прямокутник 39"/>
          <p:cNvSpPr/>
          <p:nvPr/>
        </p:nvSpPr>
        <p:spPr>
          <a:xfrm>
            <a:off x="6519345" y="4564420"/>
            <a:ext cx="2198166" cy="523220"/>
          </a:xfrm>
          <a:prstGeom prst="rect">
            <a:avLst/>
          </a:prstGeom>
          <a:ln>
            <a:solidFill>
              <a:schemeClr val="tx1"/>
            </a:solidFill>
          </a:ln>
        </p:spPr>
        <p:txBody>
          <a:bodyPr wrap="none">
            <a:spAutoFit/>
          </a:bodyPr>
          <a:lstStyle/>
          <a:p>
            <a:r>
              <a:rPr lang="uk-UA" sz="1400" dirty="0"/>
              <a:t>Розробка інвестиційних </a:t>
            </a:r>
            <a:endParaRPr lang="uk-UA" sz="1400" dirty="0" smtClean="0"/>
          </a:p>
          <a:p>
            <a:r>
              <a:rPr lang="uk-UA" sz="1400" dirty="0" smtClean="0"/>
              <a:t>пропозицій </a:t>
            </a:r>
            <a:endParaRPr lang="ru-RU" sz="1400" dirty="0"/>
          </a:p>
        </p:txBody>
      </p:sp>
      <p:cxnSp>
        <p:nvCxnSpPr>
          <p:cNvPr id="43" name="Пряма сполучна лінія 42"/>
          <p:cNvCxnSpPr/>
          <p:nvPr/>
        </p:nvCxnSpPr>
        <p:spPr>
          <a:xfrm>
            <a:off x="4738045" y="5207000"/>
            <a:ext cx="0" cy="34798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44" name="Пряма сполучна лінія 43"/>
          <p:cNvCxnSpPr/>
          <p:nvPr/>
        </p:nvCxnSpPr>
        <p:spPr>
          <a:xfrm>
            <a:off x="7728109" y="5207000"/>
            <a:ext cx="0" cy="34798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45" name="Пряма сполучна лінія 44"/>
          <p:cNvCxnSpPr/>
          <p:nvPr/>
        </p:nvCxnSpPr>
        <p:spPr>
          <a:xfrm>
            <a:off x="2014773" y="5359400"/>
            <a:ext cx="0" cy="347980"/>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16" name="Сполучна лінія уступом 15"/>
          <p:cNvCxnSpPr>
            <a:endCxn id="5" idx="1"/>
          </p:cNvCxnSpPr>
          <p:nvPr/>
        </p:nvCxnSpPr>
        <p:spPr>
          <a:xfrm rot="16200000" flipH="1">
            <a:off x="-153409" y="3542282"/>
            <a:ext cx="1996648" cy="540327"/>
          </a:xfrm>
          <a:prstGeom prst="bentConnector2">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Пряма сполучна лінія 17"/>
          <p:cNvCxnSpPr>
            <a:stCxn id="19" idx="1"/>
          </p:cNvCxnSpPr>
          <p:nvPr/>
        </p:nvCxnSpPr>
        <p:spPr>
          <a:xfrm flipH="1">
            <a:off x="574751" y="3333899"/>
            <a:ext cx="314424"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6" name="Пряма сполучна лінія 45"/>
          <p:cNvCxnSpPr>
            <a:stCxn id="20" idx="1"/>
          </p:cNvCxnSpPr>
          <p:nvPr/>
        </p:nvCxnSpPr>
        <p:spPr>
          <a:xfrm flipH="1">
            <a:off x="574751" y="4109487"/>
            <a:ext cx="449982"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8" name="Сполучна лінія уступом 47"/>
          <p:cNvCxnSpPr>
            <a:endCxn id="37" idx="1"/>
          </p:cNvCxnSpPr>
          <p:nvPr/>
        </p:nvCxnSpPr>
        <p:spPr>
          <a:xfrm rot="16200000" flipH="1">
            <a:off x="2477966" y="3590005"/>
            <a:ext cx="2229600" cy="357594"/>
          </a:xfrm>
          <a:prstGeom prst="bentConnector2">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2" name="Пряма сполучна лінія 51"/>
          <p:cNvCxnSpPr>
            <a:stCxn id="35" idx="1"/>
          </p:cNvCxnSpPr>
          <p:nvPr/>
        </p:nvCxnSpPr>
        <p:spPr>
          <a:xfrm flipH="1">
            <a:off x="3402804" y="3366264"/>
            <a:ext cx="171653"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4" name="Пряма сполучна лінія 53"/>
          <p:cNvCxnSpPr>
            <a:stCxn id="36" idx="1"/>
          </p:cNvCxnSpPr>
          <p:nvPr/>
        </p:nvCxnSpPr>
        <p:spPr>
          <a:xfrm flipH="1">
            <a:off x="3402804" y="4124933"/>
            <a:ext cx="563108"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6" name="Сполучна лінія уступом 55"/>
          <p:cNvCxnSpPr>
            <a:endCxn id="40" idx="1"/>
          </p:cNvCxnSpPr>
          <p:nvPr/>
        </p:nvCxnSpPr>
        <p:spPr>
          <a:xfrm rot="16200000" flipH="1">
            <a:off x="5264293" y="3570977"/>
            <a:ext cx="2243947" cy="266158"/>
          </a:xfrm>
          <a:prstGeom prst="bentConnector2">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8" name="Пряма сполучна лінія 57"/>
          <p:cNvCxnSpPr>
            <a:stCxn id="38" idx="1"/>
          </p:cNvCxnSpPr>
          <p:nvPr/>
        </p:nvCxnSpPr>
        <p:spPr>
          <a:xfrm flipH="1">
            <a:off x="6253187" y="3441621"/>
            <a:ext cx="679027"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0" name="Пряма сполучна лінія 59"/>
          <p:cNvCxnSpPr>
            <a:stCxn id="39" idx="1"/>
          </p:cNvCxnSpPr>
          <p:nvPr/>
        </p:nvCxnSpPr>
        <p:spPr>
          <a:xfrm flipH="1">
            <a:off x="6253187" y="4138653"/>
            <a:ext cx="782453"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206065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8"/>
          <p:cNvSpPr>
            <a:spLocks noGrp="1"/>
          </p:cNvSpPr>
          <p:nvPr>
            <p:ph idx="1"/>
          </p:nvPr>
        </p:nvSpPr>
        <p:spPr>
          <a:xfrm>
            <a:off x="681038" y="1370013"/>
            <a:ext cx="8067675" cy="4795291"/>
          </a:xfrm>
        </p:spPr>
        <p:txBody>
          <a:bodyPr/>
          <a:lstStyle/>
          <a:p>
            <a:pPr>
              <a:defRPr/>
            </a:pPr>
            <a:endParaRPr lang="en-US" altLang="ru-RU" sz="1800" dirty="0">
              <a:latin typeface="Gill Sans MT" panose="020B0502020104020203" pitchFamily="34" charset="0"/>
              <a:cs typeface="Gill Sans MT" panose="020B0502020104020203" pitchFamily="34" charset="0"/>
            </a:endParaRPr>
          </a:p>
          <a:p>
            <a:pPr lvl="1">
              <a:buFont typeface="Arial" panose="020B0604020202020204" pitchFamily="34" charset="0"/>
              <a:buChar char="•"/>
            </a:pPr>
            <a:endParaRPr lang="uk-UA" altLang="ru-RU" sz="1800" dirty="0">
              <a:latin typeface="Gill Sans MT" panose="020B0502020104020203" pitchFamily="34" charset="0"/>
              <a:cs typeface="Gill Sans MT" panose="020B0502020104020203" pitchFamily="34" charset="0"/>
            </a:endParaRPr>
          </a:p>
          <a:p>
            <a:endParaRPr lang="en-US" altLang="ru-RU" sz="1800" dirty="0">
              <a:latin typeface="Gill Sans MT" panose="020B0502020104020203" pitchFamily="34" charset="0"/>
              <a:cs typeface="Gill Sans MT" panose="020B0502020104020203" pitchFamily="34" charset="0"/>
            </a:endParaRPr>
          </a:p>
          <a:p>
            <a:endParaRPr lang="uk-UA" altLang="ru-RU" sz="1800" dirty="0">
              <a:latin typeface="Gill Sans MT" panose="020B0502020104020203" pitchFamily="34" charset="0"/>
              <a:cs typeface="Gill Sans MT" panose="020B0502020104020203" pitchFamily="34" charset="0"/>
            </a:endParaRPr>
          </a:p>
          <a:p>
            <a:pPr>
              <a:buFont typeface="Arial" panose="020B0604020202020204" pitchFamily="34" charset="0"/>
              <a:buNone/>
            </a:pPr>
            <a:endParaRPr lang="en-US" altLang="en-US" sz="1800" dirty="0">
              <a:latin typeface="Gill Sans MT" panose="020B0502020104020203" pitchFamily="34" charset="0"/>
              <a:cs typeface="Gill Sans MT" panose="020B0502020104020203" pitchFamily="34" charset="0"/>
            </a:endParaRPr>
          </a:p>
          <a:p>
            <a:endParaRPr lang="en-US" altLang="en-US" sz="1800" dirty="0">
              <a:latin typeface="Gill Sans MT" panose="020B0502020104020203" pitchFamily="34" charset="0"/>
              <a:cs typeface="Gill Sans MT" panose="020B0502020104020203" pitchFamily="34" charset="0"/>
            </a:endParaRPr>
          </a:p>
        </p:txBody>
      </p:sp>
      <p:sp>
        <p:nvSpPr>
          <p:cNvPr id="36867"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a:spcBef>
                <a:spcPct val="20000"/>
              </a:spcBef>
              <a:buFont typeface="Arial" panose="020B0604020202020204" pitchFamily="34" charset="0"/>
              <a:buChar char="•"/>
              <a:defRPr sz="2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fontAlgn="base">
              <a:spcBef>
                <a:spcPct val="0"/>
              </a:spcBef>
              <a:spcAft>
                <a:spcPct val="0"/>
              </a:spcAft>
              <a:buFontTx/>
              <a:buNone/>
            </a:pPr>
            <a:fld id="{68DE4C8D-B3E6-4AAD-8AA6-5F75E15B0056}" type="datetime1">
              <a:rPr lang="en-US" altLang="en-US" sz="600" smtClean="0">
                <a:solidFill>
                  <a:srgbClr val="6C6463"/>
                </a:solidFill>
                <a:cs typeface="Arial" panose="020B0604020202020204" pitchFamily="34" charset="0"/>
              </a:rPr>
              <a:pPr fontAlgn="base">
                <a:spcBef>
                  <a:spcPct val="0"/>
                </a:spcBef>
                <a:spcAft>
                  <a:spcPct val="0"/>
                </a:spcAft>
                <a:buFontTx/>
                <a:buNone/>
              </a:pPr>
              <a:t>6/18/2017</a:t>
            </a:fld>
            <a:endParaRPr lang="en-US" altLang="en-US" sz="600">
              <a:solidFill>
                <a:srgbClr val="6C6463"/>
              </a:solidFill>
              <a:cs typeface="Arial" panose="020B0604020202020204" pitchFamily="34" charset="0"/>
            </a:endParaRPr>
          </a:p>
        </p:txBody>
      </p:sp>
      <p:sp>
        <p:nvSpPr>
          <p:cNvPr id="36868"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a:spcBef>
                <a:spcPct val="20000"/>
              </a:spcBef>
              <a:buFont typeface="Arial" panose="020B0604020202020204" pitchFamily="34" charset="0"/>
              <a:buChar char="•"/>
              <a:defRPr sz="2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fontAlgn="base">
              <a:spcBef>
                <a:spcPct val="0"/>
              </a:spcBef>
              <a:spcAft>
                <a:spcPct val="0"/>
              </a:spcAft>
              <a:buFontTx/>
              <a:buNone/>
            </a:pPr>
            <a:r>
              <a:rPr lang="ru-RU" altLang="en-US" sz="600" dirty="0">
                <a:solidFill>
                  <a:srgbClr val="6C6463"/>
                </a:solidFill>
                <a:cs typeface="Arial" panose="020B0604020202020204" pitchFamily="34" charset="0"/>
              </a:rPr>
              <a:t>ПРОЕКТ USAID «ПІДТРИМКА АГРАРНОГО І СІЛЬСЬКОГО РОЗВИТКУ»</a:t>
            </a:r>
          </a:p>
        </p:txBody>
      </p:sp>
      <p:sp>
        <p:nvSpPr>
          <p:cNvPr id="36869"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a:spcBef>
                <a:spcPct val="20000"/>
              </a:spcBef>
              <a:buFont typeface="Arial" panose="020B0604020202020204" pitchFamily="34" charset="0"/>
              <a:buChar char="•"/>
              <a:defRPr sz="2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a:spcAft>
                <a:spcPct val="0"/>
              </a:spcAft>
              <a:buFontTx/>
              <a:buNone/>
            </a:pPr>
            <a:fld id="{B6D8C11B-44C5-445B-8951-9F488B0D8CEB}" type="slidenum">
              <a:rPr lang="en-US" altLang="en-US" sz="600" smtClean="0">
                <a:solidFill>
                  <a:srgbClr val="6C6463"/>
                </a:solidFill>
                <a:cs typeface="Arial" panose="020B0604020202020204" pitchFamily="34" charset="0"/>
              </a:rPr>
              <a:pPr>
                <a:spcAft>
                  <a:spcPct val="0"/>
                </a:spcAft>
                <a:buFontTx/>
                <a:buNone/>
              </a:pPr>
              <a:t>13</a:t>
            </a:fld>
            <a:endParaRPr lang="en-US" altLang="en-US" sz="600">
              <a:solidFill>
                <a:srgbClr val="6C6463"/>
              </a:solidFill>
              <a:cs typeface="Arial" panose="020B0604020202020204" pitchFamily="34" charset="0"/>
            </a:endParaRPr>
          </a:p>
        </p:txBody>
      </p:sp>
      <p:sp>
        <p:nvSpPr>
          <p:cNvPr id="7" name="Content Placeholder 8"/>
          <p:cNvSpPr txBox="1">
            <a:spLocks/>
          </p:cNvSpPr>
          <p:nvPr/>
        </p:nvSpPr>
        <p:spPr bwMode="auto">
          <a:xfrm>
            <a:off x="450166" y="495382"/>
            <a:ext cx="8077884" cy="548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30188" indent="-230188" algn="l" defTabSz="457200"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itchFamily="34" charset="0"/>
                <a:cs typeface="Gill Sans MT"/>
              </a:defRPr>
            </a:lvl1pPr>
            <a:lvl2pPr marL="684213" indent="-230188" algn="l" defTabSz="457200"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itchFamily="34" charset="0"/>
                <a:cs typeface="Gill Sans MT"/>
              </a:defRPr>
            </a:lvl2pPr>
            <a:lvl3pPr marL="914400" indent="-230188" algn="l" defTabSz="457200" rtl="0" eaLnBrk="0" fontAlgn="base" hangingPunct="0">
              <a:spcBef>
                <a:spcPct val="20000"/>
              </a:spcBef>
              <a:spcAft>
                <a:spcPct val="0"/>
              </a:spcAft>
              <a:buFont typeface="Arial" panose="020B0604020202020204" pitchFamily="34" charset="0"/>
              <a:buChar char="•"/>
              <a:defRPr sz="2400" kern="1200">
                <a:solidFill>
                  <a:srgbClr val="6C6463"/>
                </a:solidFill>
                <a:latin typeface="Gill Sans MT"/>
                <a:ea typeface="Gill Sans MT" pitchFamily="34" charset="0"/>
                <a:cs typeface="Gill Sans MT"/>
              </a:defRPr>
            </a:lvl3pPr>
            <a:lvl4pPr marL="1146175" indent="-231775" algn="l" defTabSz="457200" rtl="0" eaLnBrk="0" fontAlgn="base" hangingPunct="0">
              <a:spcBef>
                <a:spcPct val="20000"/>
              </a:spcBef>
              <a:spcAft>
                <a:spcPct val="0"/>
              </a:spcAft>
              <a:buFont typeface="Arial" panose="020B0604020202020204" pitchFamily="34" charset="0"/>
              <a:buChar char="–"/>
              <a:defRPr sz="1600" kern="1200">
                <a:solidFill>
                  <a:srgbClr val="6C6463"/>
                </a:solidFill>
                <a:latin typeface="Gill Sans MT"/>
                <a:ea typeface="Gill Sans MT" pitchFamily="34" charset="0"/>
                <a:cs typeface="Gill Sans MT"/>
              </a:defRPr>
            </a:lvl4pPr>
            <a:lvl5pPr marL="1255713" indent="-230188" algn="l" defTabSz="457200" rtl="0" eaLnBrk="0" fontAlgn="base" hangingPunct="0">
              <a:spcBef>
                <a:spcPct val="20000"/>
              </a:spcBef>
              <a:spcAft>
                <a:spcPct val="0"/>
              </a:spcAft>
              <a:buFont typeface="Arial" panose="020B0604020202020204" pitchFamily="34" charset="0"/>
              <a:buChar char="»"/>
              <a:defRPr sz="1400" kern="1200">
                <a:solidFill>
                  <a:srgbClr val="6C6463"/>
                </a:solidFill>
                <a:latin typeface="Gill Sans MT"/>
                <a:ea typeface="Gill Sans MT" pitchFamily="34" charset="0"/>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uk-UA" sz="2400" dirty="0"/>
              <a:t>Проект – це комплекс заходів, які здійснюються для досягнення чітко визначених цілей упродовж відведеного часу і за допомогою призначених на це фінансових ресурсів (бюджету).</a:t>
            </a:r>
          </a:p>
          <a:p>
            <a:endParaRPr lang="uk-UA" sz="2400" dirty="0"/>
          </a:p>
          <a:p>
            <a:endParaRPr lang="uk-UA" sz="2400" dirty="0"/>
          </a:p>
          <a:p>
            <a:r>
              <a:rPr lang="en-US" sz="2400" dirty="0">
                <a:solidFill>
                  <a:srgbClr val="FF0000"/>
                </a:solidFill>
              </a:rPr>
              <a:t>N.B.! </a:t>
            </a:r>
            <a:r>
              <a:rPr lang="uk-UA" sz="2400" u="sng" dirty="0"/>
              <a:t>Місцеві проекти мають відповідати затвердженим програмам розвитку відповідного органу місцевого самоврядування та вкладатися в межі загальної стратегії розвитку громади й повинні орієнтуватися на таку логічну послідовність:</a:t>
            </a:r>
            <a:r>
              <a:rPr lang="uk-UA" sz="2400" dirty="0"/>
              <a:t> </a:t>
            </a:r>
          </a:p>
          <a:p>
            <a:pPr marL="0" indent="0">
              <a:buNone/>
            </a:pPr>
            <a:r>
              <a:rPr lang="uk-UA" sz="2400" b="1" dirty="0"/>
              <a:t>  стратегії розвитку </a:t>
            </a:r>
            <a:r>
              <a:rPr lang="en-US" sz="2400" b="1" dirty="0"/>
              <a:t>=&gt;</a:t>
            </a:r>
            <a:r>
              <a:rPr lang="uk-UA" sz="2400" b="1" dirty="0"/>
              <a:t> місцеві програми </a:t>
            </a:r>
            <a:r>
              <a:rPr lang="en-US" sz="2400" b="1" dirty="0"/>
              <a:t>=&gt;</a:t>
            </a:r>
            <a:r>
              <a:rPr lang="uk-UA" sz="2400" b="1" dirty="0"/>
              <a:t> проекти</a:t>
            </a:r>
            <a:r>
              <a:rPr lang="uk-UA" sz="2400" dirty="0"/>
              <a:t>.</a:t>
            </a:r>
          </a:p>
          <a:p>
            <a:endParaRPr lang="uk-UA" sz="2400" dirty="0"/>
          </a:p>
        </p:txBody>
      </p:sp>
    </p:spTree>
    <p:extLst>
      <p:ext uri="{BB962C8B-B14F-4D97-AF65-F5344CB8AC3E}">
        <p14:creationId xmlns:p14="http://schemas.microsoft.com/office/powerpoint/2010/main" val="27177387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Прямоугольник 1">
            <a:extLst>
              <a:ext uri="{FF2B5EF4-FFF2-40B4-BE49-F238E27FC236}">
                <a16:creationId xmlns:a16="http://schemas.microsoft.com/office/drawing/2014/main" id="{F397BF73-5724-4829-91EE-461BCE9AA640}"/>
              </a:ext>
            </a:extLst>
          </p:cNvPr>
          <p:cNvSpPr>
            <a:spLocks noChangeArrowheads="1"/>
          </p:cNvSpPr>
          <p:nvPr/>
        </p:nvSpPr>
        <p:spPr bwMode="auto">
          <a:xfrm>
            <a:off x="900113" y="1341438"/>
            <a:ext cx="7559675" cy="5170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uk-UA" altLang="uk-UA" sz="2200" dirty="0"/>
              <a:t>1. Аналіз соціально-економічної ситуації (стартові умови)</a:t>
            </a:r>
          </a:p>
          <a:p>
            <a:pPr eaLnBrk="1" hangingPunct="1"/>
            <a:r>
              <a:rPr lang="uk-UA" altLang="uk-UA" sz="2200" dirty="0"/>
              <a:t>2. </a:t>
            </a:r>
            <a:r>
              <a:rPr lang="en-US" altLang="uk-UA" sz="2200" dirty="0"/>
              <a:t>SWOT</a:t>
            </a:r>
            <a:r>
              <a:rPr lang="uk-UA" altLang="uk-UA" sz="2200" dirty="0"/>
              <a:t>-аналіз </a:t>
            </a:r>
          </a:p>
          <a:p>
            <a:pPr eaLnBrk="1" hangingPunct="1"/>
            <a:r>
              <a:rPr lang="uk-UA" altLang="uk-UA" sz="2200" dirty="0"/>
              <a:t>3. Розробка місії</a:t>
            </a:r>
          </a:p>
          <a:p>
            <a:pPr eaLnBrk="1" hangingPunct="1"/>
            <a:r>
              <a:rPr lang="uk-UA" altLang="uk-UA" sz="2200" dirty="0"/>
              <a:t>4. Вибір стратегічних пріоритетів</a:t>
            </a:r>
          </a:p>
          <a:p>
            <a:pPr eaLnBrk="1" hangingPunct="1"/>
            <a:r>
              <a:rPr lang="uk-UA" altLang="uk-UA" sz="2200" dirty="0"/>
              <a:t>5. Розробка операційних цілей і завдань (по кожному пріоритету)</a:t>
            </a:r>
          </a:p>
          <a:p>
            <a:pPr eaLnBrk="1" hangingPunct="1"/>
            <a:r>
              <a:rPr lang="uk-UA" altLang="uk-UA" sz="2200" dirty="0"/>
              <a:t>6. План дій по досягненню стратегічних пріоритетів (розробка проектів)(</a:t>
            </a:r>
            <a:r>
              <a:rPr lang="uk-UA" altLang="uk-UA" sz="2200" dirty="0" err="1"/>
              <a:t>фіналізація</a:t>
            </a:r>
            <a:r>
              <a:rPr lang="uk-UA" altLang="uk-UA" sz="2200" dirty="0"/>
              <a:t> Стратегічного плану)</a:t>
            </a:r>
          </a:p>
          <a:p>
            <a:pPr eaLnBrk="1" hangingPunct="1"/>
            <a:r>
              <a:rPr lang="uk-UA" altLang="uk-UA" sz="2200" dirty="0"/>
              <a:t>7. Операційний план впровадження Стратегічного плану розвитку</a:t>
            </a:r>
          </a:p>
          <a:p>
            <a:pPr eaLnBrk="1" hangingPunct="1"/>
            <a:r>
              <a:rPr lang="uk-UA" altLang="uk-UA" sz="2200" dirty="0"/>
              <a:t>8. Проектне поле та  система управління впровадження операційного плану Стратегічного плану </a:t>
            </a:r>
          </a:p>
          <a:p>
            <a:pPr eaLnBrk="1" hangingPunct="1"/>
            <a:r>
              <a:rPr lang="uk-UA" altLang="uk-UA" sz="2200" dirty="0"/>
              <a:t>9. Розробка системи показників та індикаторів</a:t>
            </a:r>
          </a:p>
          <a:p>
            <a:pPr eaLnBrk="1" hangingPunct="1"/>
            <a:r>
              <a:rPr lang="uk-UA" altLang="uk-UA" sz="2200" dirty="0"/>
              <a:t>10. Організація моніторингу</a:t>
            </a:r>
          </a:p>
        </p:txBody>
      </p:sp>
      <p:sp>
        <p:nvSpPr>
          <p:cNvPr id="75779" name="Rectangle 2">
            <a:extLst>
              <a:ext uri="{FF2B5EF4-FFF2-40B4-BE49-F238E27FC236}">
                <a16:creationId xmlns:a16="http://schemas.microsoft.com/office/drawing/2014/main" id="{59D19C45-509B-4612-AA80-AA2632346571}"/>
              </a:ext>
            </a:extLst>
          </p:cNvPr>
          <p:cNvSpPr txBox="1">
            <a:spLocks noChangeArrowheads="1"/>
          </p:cNvSpPr>
          <p:nvPr/>
        </p:nvSpPr>
        <p:spPr bwMode="auto">
          <a:xfrm>
            <a:off x="457200" y="274638"/>
            <a:ext cx="82296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13873163" eaLnBrk="0" hangingPunct="0">
              <a:defRPr sz="2400">
                <a:solidFill>
                  <a:schemeClr val="tx1"/>
                </a:solidFill>
                <a:latin typeface="Arial" panose="020B0604020202020204" pitchFamily="34" charset="0"/>
              </a:defRPr>
            </a:lvl1pPr>
            <a:lvl2pPr marL="742950" indent="-285750" defTabSz="-13873163" eaLnBrk="0" hangingPunct="0">
              <a:defRPr sz="2400">
                <a:solidFill>
                  <a:schemeClr val="tx1"/>
                </a:solidFill>
                <a:latin typeface="Arial" panose="020B0604020202020204" pitchFamily="34" charset="0"/>
              </a:defRPr>
            </a:lvl2pPr>
            <a:lvl3pPr marL="1143000" indent="-228600" defTabSz="-13873163" eaLnBrk="0" hangingPunct="0">
              <a:defRPr sz="2400">
                <a:solidFill>
                  <a:schemeClr val="tx1"/>
                </a:solidFill>
                <a:latin typeface="Arial" panose="020B0604020202020204" pitchFamily="34" charset="0"/>
              </a:defRPr>
            </a:lvl3pPr>
            <a:lvl4pPr marL="1600200" indent="-228600" defTabSz="-13873163" eaLnBrk="0" hangingPunct="0">
              <a:defRPr sz="2400">
                <a:solidFill>
                  <a:schemeClr val="tx1"/>
                </a:solidFill>
                <a:latin typeface="Arial" panose="020B0604020202020204" pitchFamily="34" charset="0"/>
              </a:defRPr>
            </a:lvl4pPr>
            <a:lvl5pPr marL="2057400" indent="-228600" defTabSz="-13873163" eaLnBrk="0" hangingPunct="0">
              <a:defRPr sz="2400">
                <a:solidFill>
                  <a:schemeClr val="tx1"/>
                </a:solidFill>
                <a:latin typeface="Arial" panose="020B0604020202020204" pitchFamily="34" charset="0"/>
              </a:defRPr>
            </a:lvl5pPr>
            <a:lvl6pPr marL="2514600" indent="-228600" defTabSz="-13873163"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13873163"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13873163"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13873163"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b="1" dirty="0">
                <a:solidFill>
                  <a:schemeClr val="accent2"/>
                </a:solidFill>
                <a:cs typeface="Arial" panose="020B0604020202020204" pitchFamily="34" charset="0"/>
              </a:rPr>
              <a:t>Етапи стратегічного планування громади</a:t>
            </a:r>
            <a:endParaRPr lang="ru-RU" altLang="uk-UA" b="1" dirty="0">
              <a:solidFill>
                <a:schemeClr val="accent2"/>
              </a:solidFill>
              <a:cs typeface="Arial" panose="020B0604020202020204" pitchFamily="34" charset="0"/>
            </a:endParaRPr>
          </a:p>
        </p:txBody>
      </p:sp>
      <p:sp>
        <p:nvSpPr>
          <p:cNvPr id="75780" name="Straight Connector 6">
            <a:extLst>
              <a:ext uri="{FF2B5EF4-FFF2-40B4-BE49-F238E27FC236}">
                <a16:creationId xmlns:a16="http://schemas.microsoft.com/office/drawing/2014/main" id="{C0F9CA6A-434B-41D1-B2A9-00318A2E29DE}"/>
              </a:ext>
            </a:extLst>
          </p:cNvPr>
          <p:cNvSpPr>
            <a:spLocks noChangeShapeType="1"/>
          </p:cNvSpPr>
          <p:nvPr/>
        </p:nvSpPr>
        <p:spPr bwMode="auto">
          <a:xfrm>
            <a:off x="395288" y="844550"/>
            <a:ext cx="8358187" cy="1588"/>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spTree>
    <p:extLst>
      <p:ext uri="{BB962C8B-B14F-4D97-AF65-F5344CB8AC3E}">
        <p14:creationId xmlns:p14="http://schemas.microsoft.com/office/powerpoint/2010/main" val="40526162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дати 1">
            <a:extLst>
              <a:ext uri="{FF2B5EF4-FFF2-40B4-BE49-F238E27FC236}">
                <a16:creationId xmlns:a16="http://schemas.microsoft.com/office/drawing/2014/main" id="{6D56E8D0-ECE8-4324-8328-3E280DF93027}"/>
              </a:ext>
            </a:extLst>
          </p:cNvPr>
          <p:cNvSpPr>
            <a:spLocks noGrp="1"/>
          </p:cNvSpPr>
          <p:nvPr>
            <p:ph type="dt" sz="half" idx="10"/>
          </p:nvPr>
        </p:nvSpPr>
        <p:spPr/>
        <p:txBody>
          <a:bodyPr/>
          <a:lstStyle/>
          <a:p>
            <a:pPr>
              <a:defRPr/>
            </a:pPr>
            <a:fld id="{6439EB0F-5A62-4D31-98F6-3651473C0539}" type="datetime2">
              <a:rPr lang="en-US" smtClean="0"/>
              <a:pPr>
                <a:defRPr/>
              </a:pPr>
              <a:t>Sunday, June 18, 2017</a:t>
            </a:fld>
            <a:endParaRPr lang="en-US"/>
          </a:p>
        </p:txBody>
      </p:sp>
      <p:sp>
        <p:nvSpPr>
          <p:cNvPr id="3" name="Місце для нижнього колонтитула 2">
            <a:extLst>
              <a:ext uri="{FF2B5EF4-FFF2-40B4-BE49-F238E27FC236}">
                <a16:creationId xmlns:a16="http://schemas.microsoft.com/office/drawing/2014/main" id="{52BE2E57-763B-45E7-B1FD-93846CA714C8}"/>
              </a:ext>
            </a:extLst>
          </p:cNvPr>
          <p:cNvSpPr>
            <a:spLocks noGrp="1"/>
          </p:cNvSpPr>
          <p:nvPr>
            <p:ph type="ftr" sz="quarter" idx="11"/>
          </p:nvPr>
        </p:nvSpPr>
        <p:spPr/>
        <p:txBody>
          <a:bodyPr/>
          <a:lstStyle/>
          <a:p>
            <a:pPr>
              <a:defRPr/>
            </a:pPr>
            <a:endParaRPr lang="en-US"/>
          </a:p>
        </p:txBody>
      </p:sp>
      <p:sp>
        <p:nvSpPr>
          <p:cNvPr id="4" name="Місце для номера слайда 3">
            <a:extLst>
              <a:ext uri="{FF2B5EF4-FFF2-40B4-BE49-F238E27FC236}">
                <a16:creationId xmlns:a16="http://schemas.microsoft.com/office/drawing/2014/main" id="{A4A10ED4-000C-48D7-BFAE-E364392F9B79}"/>
              </a:ext>
            </a:extLst>
          </p:cNvPr>
          <p:cNvSpPr>
            <a:spLocks noGrp="1"/>
          </p:cNvSpPr>
          <p:nvPr>
            <p:ph type="sldNum" sz="quarter" idx="12"/>
          </p:nvPr>
        </p:nvSpPr>
        <p:spPr/>
        <p:txBody>
          <a:bodyPr/>
          <a:lstStyle/>
          <a:p>
            <a:fld id="{87B41488-7BD9-44E8-884A-865BBB04851F}" type="slidenum">
              <a:rPr lang="en-US" altLang="uk-UA" smtClean="0"/>
              <a:pPr/>
              <a:t>15</a:t>
            </a:fld>
            <a:endParaRPr lang="en-US" altLang="uk-UA"/>
          </a:p>
        </p:txBody>
      </p:sp>
      <p:sp>
        <p:nvSpPr>
          <p:cNvPr id="5" name="Rectangle 2">
            <a:extLst>
              <a:ext uri="{FF2B5EF4-FFF2-40B4-BE49-F238E27FC236}">
                <a16:creationId xmlns:a16="http://schemas.microsoft.com/office/drawing/2014/main" id="{AFAB06AE-1910-4F90-B3A8-898D3DE417FF}"/>
              </a:ext>
            </a:extLst>
          </p:cNvPr>
          <p:cNvSpPr txBox="1">
            <a:spLocks noChangeArrowheads="1"/>
          </p:cNvSpPr>
          <p:nvPr/>
        </p:nvSpPr>
        <p:spPr bwMode="auto">
          <a:xfrm>
            <a:off x="523875" y="649495"/>
            <a:ext cx="8229600" cy="95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13873163" eaLnBrk="0" hangingPunct="0">
              <a:defRPr sz="2400">
                <a:solidFill>
                  <a:schemeClr val="tx1"/>
                </a:solidFill>
                <a:latin typeface="Arial" panose="020B0604020202020204" pitchFamily="34" charset="0"/>
              </a:defRPr>
            </a:lvl1pPr>
            <a:lvl2pPr marL="742950" indent="-285750" defTabSz="-13873163" eaLnBrk="0" hangingPunct="0">
              <a:defRPr sz="2400">
                <a:solidFill>
                  <a:schemeClr val="tx1"/>
                </a:solidFill>
                <a:latin typeface="Arial" panose="020B0604020202020204" pitchFamily="34" charset="0"/>
              </a:defRPr>
            </a:lvl2pPr>
            <a:lvl3pPr marL="1143000" indent="-228600" defTabSz="-13873163" eaLnBrk="0" hangingPunct="0">
              <a:defRPr sz="2400">
                <a:solidFill>
                  <a:schemeClr val="tx1"/>
                </a:solidFill>
                <a:latin typeface="Arial" panose="020B0604020202020204" pitchFamily="34" charset="0"/>
              </a:defRPr>
            </a:lvl3pPr>
            <a:lvl4pPr marL="1600200" indent="-228600" defTabSz="-13873163" eaLnBrk="0" hangingPunct="0">
              <a:defRPr sz="2400">
                <a:solidFill>
                  <a:schemeClr val="tx1"/>
                </a:solidFill>
                <a:latin typeface="Arial" panose="020B0604020202020204" pitchFamily="34" charset="0"/>
              </a:defRPr>
            </a:lvl4pPr>
            <a:lvl5pPr marL="2057400" indent="-228600" defTabSz="-13873163" eaLnBrk="0" hangingPunct="0">
              <a:defRPr sz="2400">
                <a:solidFill>
                  <a:schemeClr val="tx1"/>
                </a:solidFill>
                <a:latin typeface="Arial" panose="020B0604020202020204" pitchFamily="34" charset="0"/>
              </a:defRPr>
            </a:lvl5pPr>
            <a:lvl6pPr marL="2514600" indent="-228600" defTabSz="-13873163"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13873163"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13873163"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13873163"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ru-RU" altLang="uk-UA" b="1" dirty="0" err="1">
                <a:solidFill>
                  <a:schemeClr val="accent2"/>
                </a:solidFill>
                <a:cs typeface="Arial" panose="020B0604020202020204" pitchFamily="34" charset="0"/>
              </a:rPr>
              <a:t>Ресурси</a:t>
            </a:r>
            <a:r>
              <a:rPr lang="ru-RU" altLang="uk-UA" b="1" dirty="0">
                <a:solidFill>
                  <a:schemeClr val="accent2"/>
                </a:solidFill>
                <a:cs typeface="Arial" panose="020B0604020202020204" pitchFamily="34" charset="0"/>
              </a:rPr>
              <a:t> для </a:t>
            </a:r>
            <a:r>
              <a:rPr lang="ru-RU" altLang="uk-UA" b="1" dirty="0" err="1">
                <a:solidFill>
                  <a:schemeClr val="accent2"/>
                </a:solidFill>
                <a:cs typeface="Arial" panose="020B0604020202020204" pitchFamily="34" charset="0"/>
              </a:rPr>
              <a:t>розвитку</a:t>
            </a:r>
            <a:r>
              <a:rPr lang="ru-RU" altLang="uk-UA" b="1" dirty="0">
                <a:solidFill>
                  <a:schemeClr val="accent2"/>
                </a:solidFill>
                <a:cs typeface="Arial" panose="020B0604020202020204" pitchFamily="34" charset="0"/>
              </a:rPr>
              <a:t>  </a:t>
            </a:r>
            <a:br>
              <a:rPr lang="ru-RU" altLang="uk-UA" b="1" dirty="0">
                <a:solidFill>
                  <a:schemeClr val="accent2"/>
                </a:solidFill>
                <a:cs typeface="Arial" panose="020B0604020202020204" pitchFamily="34" charset="0"/>
              </a:rPr>
            </a:br>
            <a:endParaRPr lang="ru-RU" altLang="uk-UA" b="1" dirty="0">
              <a:solidFill>
                <a:schemeClr val="accent2"/>
              </a:solidFill>
              <a:cs typeface="Arial" panose="020B0604020202020204" pitchFamily="34" charset="0"/>
            </a:endParaRPr>
          </a:p>
        </p:txBody>
      </p:sp>
      <p:sp>
        <p:nvSpPr>
          <p:cNvPr id="6" name="Straight Connector 6">
            <a:extLst>
              <a:ext uri="{FF2B5EF4-FFF2-40B4-BE49-F238E27FC236}">
                <a16:creationId xmlns:a16="http://schemas.microsoft.com/office/drawing/2014/main" id="{919E0E99-97D9-4A95-BB89-C118AC91ECDD}"/>
              </a:ext>
            </a:extLst>
          </p:cNvPr>
          <p:cNvSpPr>
            <a:spLocks noChangeShapeType="1"/>
          </p:cNvSpPr>
          <p:nvPr/>
        </p:nvSpPr>
        <p:spPr bwMode="auto">
          <a:xfrm>
            <a:off x="395288" y="1125538"/>
            <a:ext cx="8358187" cy="1587"/>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7" name="Прямокутник 6">
            <a:extLst>
              <a:ext uri="{FF2B5EF4-FFF2-40B4-BE49-F238E27FC236}">
                <a16:creationId xmlns:a16="http://schemas.microsoft.com/office/drawing/2014/main" id="{D990226D-EAAE-4917-8C50-B6786C86D88A}"/>
              </a:ext>
            </a:extLst>
          </p:cNvPr>
          <p:cNvSpPr/>
          <p:nvPr/>
        </p:nvSpPr>
        <p:spPr>
          <a:xfrm>
            <a:off x="2286000" y="2077624"/>
            <a:ext cx="4572000" cy="2246769"/>
          </a:xfrm>
          <a:prstGeom prst="rect">
            <a:avLst/>
          </a:prstGeom>
        </p:spPr>
        <p:txBody>
          <a:bodyPr>
            <a:spAutoFit/>
          </a:bodyPr>
          <a:lstStyle/>
          <a:p>
            <a:r>
              <a:rPr lang="pl-PL" sz="2000" u="sng" dirty="0">
                <a:solidFill>
                  <a:srgbClr val="C00000"/>
                </a:solidFill>
                <a:hlinkClick r:id="rId2"/>
              </a:rPr>
              <a:t>www.minagro.gov.ua</a:t>
            </a:r>
            <a:endParaRPr lang="uk-UA" sz="2000" dirty="0">
              <a:solidFill>
                <a:srgbClr val="C00000"/>
              </a:solidFill>
            </a:endParaRPr>
          </a:p>
          <a:p>
            <a:r>
              <a:rPr lang="pl-PL" sz="2000" u="sng" dirty="0">
                <a:solidFill>
                  <a:srgbClr val="C00000"/>
                </a:solidFill>
                <a:hlinkClick r:id="rId3"/>
              </a:rPr>
              <a:t>www.me.gov.ua</a:t>
            </a:r>
            <a:endParaRPr lang="uk-UA" sz="2000" dirty="0">
              <a:solidFill>
                <a:srgbClr val="C00000"/>
              </a:solidFill>
            </a:endParaRPr>
          </a:p>
          <a:p>
            <a:r>
              <a:rPr lang="pl-PL" sz="2000" u="sng" dirty="0">
                <a:solidFill>
                  <a:srgbClr val="C00000"/>
                </a:solidFill>
                <a:hlinkClick r:id="rId4"/>
              </a:rPr>
              <a:t>www.gurt.org.ua</a:t>
            </a:r>
            <a:endParaRPr lang="uk-UA" sz="2000" dirty="0">
              <a:solidFill>
                <a:srgbClr val="C00000"/>
              </a:solidFill>
            </a:endParaRPr>
          </a:p>
          <a:p>
            <a:r>
              <a:rPr lang="pl-PL" sz="2000" u="sng" dirty="0">
                <a:solidFill>
                  <a:srgbClr val="C00000"/>
                </a:solidFill>
                <a:hlinkClick r:id="rId5"/>
              </a:rPr>
              <a:t>www.prostir.ua</a:t>
            </a:r>
            <a:endParaRPr lang="uk-UA" sz="2000" dirty="0">
              <a:solidFill>
                <a:srgbClr val="C00000"/>
              </a:solidFill>
            </a:endParaRPr>
          </a:p>
          <a:p>
            <a:r>
              <a:rPr lang="pl-PL" sz="2000" u="sng" dirty="0">
                <a:solidFill>
                  <a:srgbClr val="C00000"/>
                </a:solidFill>
                <a:hlinkClick r:id="rId6"/>
              </a:rPr>
              <a:t>www.</a:t>
            </a:r>
            <a:r>
              <a:rPr lang="uk-UA" sz="2000" u="sng" dirty="0">
                <a:solidFill>
                  <a:srgbClr val="C00000"/>
                </a:solidFill>
                <a:hlinkClick r:id="rId6"/>
              </a:rPr>
              <a:t>minregion.gov.ua</a:t>
            </a:r>
            <a:endParaRPr lang="uk-UA" sz="2000" dirty="0">
              <a:solidFill>
                <a:srgbClr val="C00000"/>
              </a:solidFill>
            </a:endParaRPr>
          </a:p>
          <a:p>
            <a:r>
              <a:rPr lang="pl-PL" sz="2000" u="sng" dirty="0">
                <a:solidFill>
                  <a:srgbClr val="C00000"/>
                </a:solidFill>
                <a:hlinkClick r:id="rId7"/>
              </a:rPr>
              <a:t>www.dorada.org.ua</a:t>
            </a:r>
            <a:endParaRPr lang="uk-UA" sz="2000" dirty="0">
              <a:solidFill>
                <a:srgbClr val="C00000"/>
              </a:solidFill>
            </a:endParaRPr>
          </a:p>
          <a:p>
            <a:r>
              <a:rPr lang="pl-PL" sz="2000" u="sng" dirty="0">
                <a:solidFill>
                  <a:srgbClr val="C00000"/>
                </a:solidFill>
                <a:hlinkClick r:id="rId8"/>
              </a:rPr>
              <a:t>www.donors.decentralization.gov.ua</a:t>
            </a:r>
            <a:endParaRPr lang="uk-UA" sz="2000" dirty="0">
              <a:solidFill>
                <a:srgbClr val="C00000"/>
              </a:solidFill>
            </a:endParaRPr>
          </a:p>
        </p:txBody>
      </p:sp>
    </p:spTree>
    <p:extLst>
      <p:ext uri="{BB962C8B-B14F-4D97-AF65-F5344CB8AC3E}">
        <p14:creationId xmlns:p14="http://schemas.microsoft.com/office/powerpoint/2010/main" val="26013588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Дата 5"/>
          <p:cNvSpPr>
            <a:spLocks noGrp="1"/>
          </p:cNvSpPr>
          <p:nvPr>
            <p:ph type="dt" sz="half" idx="14"/>
          </p:nvPr>
        </p:nvSpPr>
        <p:spPr/>
        <p:txBody>
          <a:bodyPr/>
          <a:lstStyle/>
          <a:p>
            <a:pPr>
              <a:defRPr/>
            </a:pPr>
            <a:fld id="{2D3F959A-D5CB-46E1-9E34-BF9EB27908E6}" type="datetime1">
              <a:rPr lang="en-US" smtClean="0"/>
              <a:pPr>
                <a:defRPr/>
              </a:pPr>
              <a:t>6/18/2017</a:t>
            </a:fld>
            <a:endParaRPr lang="en-US"/>
          </a:p>
        </p:txBody>
      </p:sp>
      <p:sp>
        <p:nvSpPr>
          <p:cNvPr id="7" name="Нижний колонтитул 6"/>
          <p:cNvSpPr>
            <a:spLocks noGrp="1"/>
          </p:cNvSpPr>
          <p:nvPr>
            <p:ph type="ftr" sz="quarter" idx="15"/>
          </p:nvPr>
        </p:nvSpPr>
        <p:spPr/>
        <p:txBody>
          <a:bodyPr/>
          <a:lstStyle/>
          <a:p>
            <a:pPr fontAlgn="base">
              <a:spcBef>
                <a:spcPct val="0"/>
              </a:spcBef>
              <a:spcAft>
                <a:spcPct val="0"/>
              </a:spcAft>
              <a:buFontTx/>
              <a:buNone/>
            </a:pPr>
            <a:r>
              <a:rPr lang="ru-RU" altLang="en-US" dirty="0">
                <a:cs typeface="Arial" panose="020B0604020202020204" pitchFamily="34" charset="0"/>
              </a:rPr>
              <a:t>ПРОЕКТ USAID «ПІДТРИМКА АГРАРНОГО І СІЛЬСЬКОГО РОЗВИТКУ»</a:t>
            </a:r>
          </a:p>
        </p:txBody>
      </p:sp>
      <p:sp>
        <p:nvSpPr>
          <p:cNvPr id="8" name="Номер слайда 7"/>
          <p:cNvSpPr>
            <a:spLocks noGrp="1"/>
          </p:cNvSpPr>
          <p:nvPr>
            <p:ph type="sldNum" sz="quarter" idx="16"/>
          </p:nvPr>
        </p:nvSpPr>
        <p:spPr/>
        <p:txBody>
          <a:bodyPr/>
          <a:lstStyle/>
          <a:p>
            <a:pPr>
              <a:defRPr/>
            </a:pPr>
            <a:fld id="{83A3B269-9F45-4843-850C-28FDE95D6825}" type="slidenum">
              <a:rPr lang="en-US" altLang="en-US" smtClean="0"/>
              <a:pPr>
                <a:defRPr/>
              </a:pPr>
              <a:t>16</a:t>
            </a:fld>
            <a:endParaRPr lang="en-US" altLang="en-US"/>
          </a:p>
        </p:txBody>
      </p:sp>
      <p:sp>
        <p:nvSpPr>
          <p:cNvPr id="14" name="Title 7"/>
          <p:cNvSpPr>
            <a:spLocks noGrp="1"/>
          </p:cNvSpPr>
          <p:nvPr>
            <p:ph type="title"/>
          </p:nvPr>
        </p:nvSpPr>
        <p:spPr>
          <a:xfrm>
            <a:off x="688883" y="647932"/>
            <a:ext cx="7772400" cy="400110"/>
          </a:xfrm>
        </p:spPr>
        <p:txBody>
          <a:bodyPr/>
          <a:lstStyle/>
          <a:p>
            <a:pPr algn="ctr" eaLnBrk="1" hangingPunct="1"/>
            <a:r>
              <a:rPr lang="uk-UA" sz="2000" b="1" dirty="0" smtClean="0"/>
              <a:t>Дякуємо за увагу!</a:t>
            </a:r>
            <a:endParaRPr lang="en-US" altLang="en-US" sz="2000" b="1" dirty="0">
              <a:latin typeface="Gill Sans MT" panose="020B0502020104020203" pitchFamily="34" charset="0"/>
              <a:cs typeface="Gill Sans MT" panose="020B0502020104020203" pitchFamily="34" charset="0"/>
            </a:endParaRPr>
          </a:p>
        </p:txBody>
      </p:sp>
      <p:pic>
        <p:nvPicPr>
          <p:cNvPr id="2" name="Рисунок 1"/>
          <p:cNvPicPr>
            <a:picLocks noChangeAspect="1"/>
          </p:cNvPicPr>
          <p:nvPr/>
        </p:nvPicPr>
        <p:blipFill>
          <a:blip r:embed="rId2"/>
          <a:stretch>
            <a:fillRect/>
          </a:stretch>
        </p:blipFill>
        <p:spPr>
          <a:xfrm>
            <a:off x="2151903" y="1682408"/>
            <a:ext cx="4840193" cy="1508033"/>
          </a:xfrm>
          <a:prstGeom prst="rect">
            <a:avLst/>
          </a:prstGeom>
        </p:spPr>
      </p:pic>
      <p:pic>
        <p:nvPicPr>
          <p:cNvPr id="3" name="Рисунок 2"/>
          <p:cNvPicPr>
            <a:picLocks noChangeAspect="1"/>
          </p:cNvPicPr>
          <p:nvPr/>
        </p:nvPicPr>
        <p:blipFill>
          <a:blip r:embed="rId3"/>
          <a:stretch>
            <a:fillRect/>
          </a:stretch>
        </p:blipFill>
        <p:spPr>
          <a:xfrm>
            <a:off x="2610773" y="3524556"/>
            <a:ext cx="3922452" cy="2047569"/>
          </a:xfrm>
          <a:prstGeom prst="rect">
            <a:avLst/>
          </a:prstGeom>
        </p:spPr>
      </p:pic>
    </p:spTree>
    <p:extLst>
      <p:ext uri="{BB962C8B-B14F-4D97-AF65-F5344CB8AC3E}">
        <p14:creationId xmlns:p14="http://schemas.microsoft.com/office/powerpoint/2010/main" val="3667280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F83E530-9743-4AD5-8A97-4C4ECB65C528}"/>
              </a:ext>
            </a:extLst>
          </p:cNvPr>
          <p:cNvSpPr txBox="1"/>
          <p:nvPr/>
        </p:nvSpPr>
        <p:spPr>
          <a:xfrm>
            <a:off x="1205509" y="294541"/>
            <a:ext cx="6944139" cy="830997"/>
          </a:xfrm>
          <a:prstGeom prst="rect">
            <a:avLst/>
          </a:prstGeom>
          <a:noFill/>
        </p:spPr>
        <p:txBody>
          <a:bodyPr wrap="square" rtlCol="0">
            <a:spAutoFit/>
          </a:bodyPr>
          <a:lstStyle/>
          <a:p>
            <a:pPr algn="ctr"/>
            <a:r>
              <a:rPr lang="uk-UA" sz="2400" b="1" dirty="0" smtClean="0">
                <a:solidFill>
                  <a:srgbClr val="FF0000"/>
                </a:solidFill>
              </a:rPr>
              <a:t>Програма </a:t>
            </a:r>
            <a:r>
              <a:rPr lang="uk-UA" sz="2400" b="1" dirty="0">
                <a:solidFill>
                  <a:srgbClr val="FF0000"/>
                </a:solidFill>
              </a:rPr>
              <a:t>проведення 2-денного </a:t>
            </a:r>
            <a:r>
              <a:rPr lang="uk-UA" sz="2400" b="1" dirty="0" smtClean="0">
                <a:solidFill>
                  <a:srgbClr val="FF0000"/>
                </a:solidFill>
              </a:rPr>
              <a:t>тренінгу    (1 день)</a:t>
            </a:r>
            <a:endParaRPr lang="uk-UA" sz="2400" b="1" dirty="0">
              <a:solidFill>
                <a:srgbClr val="FF0000"/>
              </a:solidFill>
            </a:endParaRPr>
          </a:p>
        </p:txBody>
      </p:sp>
      <p:sp>
        <p:nvSpPr>
          <p:cNvPr id="5" name="Straight Connector 6">
            <a:extLst>
              <a:ext uri="{FF2B5EF4-FFF2-40B4-BE49-F238E27FC236}">
                <a16:creationId xmlns:a16="http://schemas.microsoft.com/office/drawing/2014/main" id="{B8411C59-505E-49A8-9C69-C145689BDD41}"/>
              </a:ext>
            </a:extLst>
          </p:cNvPr>
          <p:cNvSpPr>
            <a:spLocks noChangeShapeType="1"/>
          </p:cNvSpPr>
          <p:nvPr/>
        </p:nvSpPr>
        <p:spPr bwMode="auto">
          <a:xfrm>
            <a:off x="395288" y="1125538"/>
            <a:ext cx="8358187" cy="1587"/>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graphicFrame>
        <p:nvGraphicFramePr>
          <p:cNvPr id="2" name="Таблиця 1"/>
          <p:cNvGraphicFramePr>
            <a:graphicFrameLocks noGrp="1"/>
          </p:cNvGraphicFramePr>
          <p:nvPr>
            <p:extLst/>
          </p:nvPr>
        </p:nvGraphicFramePr>
        <p:xfrm>
          <a:off x="395287" y="1269240"/>
          <a:ext cx="8358188" cy="5588756"/>
        </p:xfrm>
        <a:graphic>
          <a:graphicData uri="http://schemas.openxmlformats.org/drawingml/2006/table">
            <a:tbl>
              <a:tblPr firstRow="1" firstCol="1" bandRow="1">
                <a:tableStyleId>{5C22544A-7EE6-4342-B048-85BDC9FD1C3A}</a:tableStyleId>
              </a:tblPr>
              <a:tblGrid>
                <a:gridCol w="1411794">
                  <a:extLst>
                    <a:ext uri="{9D8B030D-6E8A-4147-A177-3AD203B41FA5}">
                      <a16:colId xmlns:a16="http://schemas.microsoft.com/office/drawing/2014/main" val="3052181539"/>
                    </a:ext>
                  </a:extLst>
                </a:gridCol>
                <a:gridCol w="4889985">
                  <a:extLst>
                    <a:ext uri="{9D8B030D-6E8A-4147-A177-3AD203B41FA5}">
                      <a16:colId xmlns:a16="http://schemas.microsoft.com/office/drawing/2014/main" val="872147912"/>
                    </a:ext>
                  </a:extLst>
                </a:gridCol>
                <a:gridCol w="2056409">
                  <a:extLst>
                    <a:ext uri="{9D8B030D-6E8A-4147-A177-3AD203B41FA5}">
                      <a16:colId xmlns:a16="http://schemas.microsoft.com/office/drawing/2014/main" val="2546135330"/>
                    </a:ext>
                  </a:extLst>
                </a:gridCol>
              </a:tblGrid>
              <a:tr h="219087">
                <a:tc>
                  <a:txBody>
                    <a:bodyPr/>
                    <a:lstStyle/>
                    <a:p>
                      <a:pPr>
                        <a:lnSpc>
                          <a:spcPct val="107000"/>
                        </a:lnSpc>
                        <a:spcAft>
                          <a:spcPts val="0"/>
                        </a:spcAft>
                      </a:pPr>
                      <a:r>
                        <a:rPr lang="ru-RU" sz="1100">
                          <a:effectLst/>
                        </a:rPr>
                        <a:t>Ч</a:t>
                      </a:r>
                      <a:r>
                        <a:rPr lang="uk-UA" sz="1100">
                          <a:effectLst/>
                        </a:rPr>
                        <a:t>ас</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ru-RU" sz="1100">
                          <a:effectLst/>
                        </a:rPr>
                        <a:t>Тема</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ru-RU" sz="1100">
                          <a:effectLst/>
                        </a:rPr>
                        <a:t>Інструменти</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3847005871"/>
                  </a:ext>
                </a:extLst>
              </a:tr>
              <a:tr h="448318">
                <a:tc>
                  <a:txBody>
                    <a:bodyPr/>
                    <a:lstStyle/>
                    <a:p>
                      <a:pPr>
                        <a:lnSpc>
                          <a:spcPct val="107000"/>
                        </a:lnSpc>
                        <a:spcAft>
                          <a:spcPts val="0"/>
                        </a:spcAft>
                      </a:pPr>
                      <a:r>
                        <a:rPr lang="uk-UA" sz="1100" dirty="0">
                          <a:effectLst/>
                        </a:rPr>
                        <a:t>10.00-10.30</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Вступ. Знайомство. Цілевказання. Правила.</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Інтерактивні вправи.</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3749043995"/>
                  </a:ext>
                </a:extLst>
              </a:tr>
              <a:tr h="677548">
                <a:tc>
                  <a:txBody>
                    <a:bodyPr/>
                    <a:lstStyle/>
                    <a:p>
                      <a:pPr>
                        <a:lnSpc>
                          <a:spcPct val="107000"/>
                        </a:lnSpc>
                        <a:spcAft>
                          <a:spcPts val="0"/>
                        </a:spcAft>
                      </a:pPr>
                      <a:r>
                        <a:rPr lang="uk-UA" sz="1100" dirty="0">
                          <a:effectLst/>
                        </a:rPr>
                        <a:t>10.30 -11.00</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Місцевий економічний розвиток сільських територій. Глосарій та  понятійний апарат. Базові підходи. Для чого це нам.</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Презентація.</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431205164"/>
                  </a:ext>
                </a:extLst>
              </a:tr>
              <a:tr h="448318">
                <a:tc>
                  <a:txBody>
                    <a:bodyPr/>
                    <a:lstStyle/>
                    <a:p>
                      <a:pPr>
                        <a:lnSpc>
                          <a:spcPct val="107000"/>
                        </a:lnSpc>
                        <a:spcAft>
                          <a:spcPts val="0"/>
                        </a:spcAft>
                      </a:pPr>
                      <a:r>
                        <a:rPr lang="uk-UA" sz="1100">
                          <a:effectLst/>
                        </a:rPr>
                        <a:t>11.00 –11.30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Світові підходи до розвитку сільських територій. Аналіз проблем.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Вправа в групах.</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1647045252"/>
                  </a:ext>
                </a:extLst>
              </a:tr>
              <a:tr h="219087">
                <a:tc>
                  <a:txBody>
                    <a:bodyPr/>
                    <a:lstStyle/>
                    <a:p>
                      <a:pPr>
                        <a:lnSpc>
                          <a:spcPct val="107000"/>
                        </a:lnSpc>
                        <a:spcAft>
                          <a:spcPts val="0"/>
                        </a:spcAft>
                      </a:pPr>
                      <a:r>
                        <a:rPr lang="uk-UA" sz="1100">
                          <a:effectLst/>
                        </a:rPr>
                        <a:t>11.30 –11.45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Кава-перерва.</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1522263751"/>
                  </a:ext>
                </a:extLst>
              </a:tr>
              <a:tr h="677548">
                <a:tc>
                  <a:txBody>
                    <a:bodyPr/>
                    <a:lstStyle/>
                    <a:p>
                      <a:pPr>
                        <a:lnSpc>
                          <a:spcPct val="107000"/>
                        </a:lnSpc>
                        <a:spcAft>
                          <a:spcPts val="0"/>
                        </a:spcAft>
                      </a:pPr>
                      <a:r>
                        <a:rPr lang="uk-UA" sz="1100">
                          <a:effectLst/>
                        </a:rPr>
                        <a:t>11.45-12.30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Європейські програми розвитку сільських територій. Можливості та виклики для України. Соціальний капітал в розвитку громад.</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Презентація.</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727004477"/>
                  </a:ext>
                </a:extLst>
              </a:tr>
              <a:tr h="448318">
                <a:tc>
                  <a:txBody>
                    <a:bodyPr/>
                    <a:lstStyle/>
                    <a:p>
                      <a:pPr>
                        <a:lnSpc>
                          <a:spcPct val="107000"/>
                        </a:lnSpc>
                        <a:spcAft>
                          <a:spcPts val="0"/>
                        </a:spcAft>
                      </a:pPr>
                      <a:r>
                        <a:rPr lang="uk-UA" sz="1100">
                          <a:effectLst/>
                        </a:rPr>
                        <a:t>12.30 –13.00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Як можна розвивати громади? Приклади кращих кейсів.</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Кейс-стаді.</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1239045476"/>
                  </a:ext>
                </a:extLst>
              </a:tr>
              <a:tr h="219087">
                <a:tc>
                  <a:txBody>
                    <a:bodyPr/>
                    <a:lstStyle/>
                    <a:p>
                      <a:pPr>
                        <a:lnSpc>
                          <a:spcPct val="107000"/>
                        </a:lnSpc>
                        <a:spcAft>
                          <a:spcPts val="0"/>
                        </a:spcAft>
                      </a:pPr>
                      <a:r>
                        <a:rPr lang="uk-UA" sz="1100">
                          <a:effectLst/>
                        </a:rPr>
                        <a:t>13.00 -14.00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Обід.</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346851758"/>
                  </a:ext>
                </a:extLst>
              </a:tr>
              <a:tr h="219087">
                <a:tc>
                  <a:txBody>
                    <a:bodyPr/>
                    <a:lstStyle/>
                    <a:p>
                      <a:pPr>
                        <a:lnSpc>
                          <a:spcPct val="107000"/>
                        </a:lnSpc>
                        <a:spcAft>
                          <a:spcPts val="0"/>
                        </a:spcAft>
                      </a:pPr>
                      <a:r>
                        <a:rPr lang="uk-UA" sz="1100">
                          <a:effectLst/>
                        </a:rPr>
                        <a:t>14.00-14.30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Розбір кейсів. «Приміряємо жилетку».</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Кейс-стаді.</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335652983"/>
                  </a:ext>
                </a:extLst>
              </a:tr>
              <a:tr h="219087">
                <a:tc>
                  <a:txBody>
                    <a:bodyPr/>
                    <a:lstStyle/>
                    <a:p>
                      <a:pPr>
                        <a:lnSpc>
                          <a:spcPct val="107000"/>
                        </a:lnSpc>
                        <a:spcAft>
                          <a:spcPts val="0"/>
                        </a:spcAft>
                      </a:pPr>
                      <a:r>
                        <a:rPr lang="uk-UA" sz="1100">
                          <a:effectLst/>
                        </a:rPr>
                        <a:t>14.30 -15.00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Розбір кейсів. «Приміряємо жилетку».</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Кейс-стаді.</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55974249"/>
                  </a:ext>
                </a:extLst>
              </a:tr>
              <a:tr h="448318">
                <a:tc>
                  <a:txBody>
                    <a:bodyPr/>
                    <a:lstStyle/>
                    <a:p>
                      <a:pPr>
                        <a:lnSpc>
                          <a:spcPct val="107000"/>
                        </a:lnSpc>
                        <a:spcAft>
                          <a:spcPts val="0"/>
                        </a:spcAft>
                      </a:pPr>
                      <a:r>
                        <a:rPr lang="uk-UA" sz="1100">
                          <a:effectLst/>
                        </a:rPr>
                        <a:t>15.00- 15.30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«Мапа проблем» (Оцінка загроз, ресурсів, стейкхолдерів).</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Вправа в групах.</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18949176"/>
                  </a:ext>
                </a:extLst>
              </a:tr>
              <a:tr h="448318">
                <a:tc>
                  <a:txBody>
                    <a:bodyPr/>
                    <a:lstStyle/>
                    <a:p>
                      <a:pPr>
                        <a:lnSpc>
                          <a:spcPct val="107000"/>
                        </a:lnSpc>
                        <a:spcAft>
                          <a:spcPts val="0"/>
                        </a:spcAft>
                      </a:pPr>
                      <a:r>
                        <a:rPr lang="uk-UA" sz="1100">
                          <a:effectLst/>
                        </a:rPr>
                        <a:t>15.30-16.00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«Мапа навиків» (Дерево знань, традиційні навики, технології)</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Вправа в групах.</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2711777296"/>
                  </a:ext>
                </a:extLst>
              </a:tr>
              <a:tr h="219087">
                <a:tc>
                  <a:txBody>
                    <a:bodyPr/>
                    <a:lstStyle/>
                    <a:p>
                      <a:pPr>
                        <a:lnSpc>
                          <a:spcPct val="107000"/>
                        </a:lnSpc>
                        <a:spcAft>
                          <a:spcPts val="0"/>
                        </a:spcAft>
                      </a:pPr>
                      <a:r>
                        <a:rPr lang="uk-UA" sz="1100">
                          <a:effectLst/>
                        </a:rPr>
                        <a:t>16.00-16.15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Кава-перерва.</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2014433137"/>
                  </a:ext>
                </a:extLst>
              </a:tr>
              <a:tr h="677548">
                <a:tc>
                  <a:txBody>
                    <a:bodyPr/>
                    <a:lstStyle/>
                    <a:p>
                      <a:pPr>
                        <a:lnSpc>
                          <a:spcPct val="107000"/>
                        </a:lnSpc>
                        <a:spcAft>
                          <a:spcPts val="0"/>
                        </a:spcAft>
                      </a:pPr>
                      <a:r>
                        <a:rPr lang="uk-UA" sz="1100" dirty="0">
                          <a:effectLst/>
                        </a:rPr>
                        <a:t>16.15-17.00</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dirty="0">
                          <a:effectLst/>
                        </a:rPr>
                        <a:t>«Дзеркало» (Пошук місця в розвитку громади. Повторення пройденого. Домашнє завдання: Пошук сценаріїв).</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dirty="0">
                          <a:effectLst/>
                        </a:rPr>
                        <a:t>Індивідуальні вправи.</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450300330"/>
                  </a:ext>
                </a:extLst>
              </a:tr>
            </a:tbl>
          </a:graphicData>
        </a:graphic>
      </p:graphicFrame>
    </p:spTree>
    <p:extLst>
      <p:ext uri="{BB962C8B-B14F-4D97-AF65-F5344CB8AC3E}">
        <p14:creationId xmlns:p14="http://schemas.microsoft.com/office/powerpoint/2010/main" val="30013469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F83E530-9743-4AD5-8A97-4C4ECB65C528}"/>
              </a:ext>
            </a:extLst>
          </p:cNvPr>
          <p:cNvSpPr txBox="1"/>
          <p:nvPr/>
        </p:nvSpPr>
        <p:spPr>
          <a:xfrm>
            <a:off x="1205509" y="294541"/>
            <a:ext cx="6944139" cy="830997"/>
          </a:xfrm>
          <a:prstGeom prst="rect">
            <a:avLst/>
          </a:prstGeom>
          <a:noFill/>
        </p:spPr>
        <p:txBody>
          <a:bodyPr wrap="square" rtlCol="0">
            <a:spAutoFit/>
          </a:bodyPr>
          <a:lstStyle/>
          <a:p>
            <a:pPr algn="ctr"/>
            <a:r>
              <a:rPr lang="uk-UA" sz="2400" b="1" dirty="0" smtClean="0">
                <a:solidFill>
                  <a:srgbClr val="FF0000"/>
                </a:solidFill>
              </a:rPr>
              <a:t>Програма </a:t>
            </a:r>
            <a:r>
              <a:rPr lang="uk-UA" sz="2400" b="1" dirty="0">
                <a:solidFill>
                  <a:srgbClr val="FF0000"/>
                </a:solidFill>
              </a:rPr>
              <a:t>проведення 2-денного </a:t>
            </a:r>
            <a:r>
              <a:rPr lang="uk-UA" sz="2400" b="1" dirty="0" smtClean="0">
                <a:solidFill>
                  <a:srgbClr val="FF0000"/>
                </a:solidFill>
              </a:rPr>
              <a:t>тренінгу    (2 день)</a:t>
            </a:r>
            <a:endParaRPr lang="uk-UA" sz="2400" b="1" dirty="0">
              <a:solidFill>
                <a:srgbClr val="FF0000"/>
              </a:solidFill>
            </a:endParaRPr>
          </a:p>
        </p:txBody>
      </p:sp>
      <p:sp>
        <p:nvSpPr>
          <p:cNvPr id="5" name="Straight Connector 6">
            <a:extLst>
              <a:ext uri="{FF2B5EF4-FFF2-40B4-BE49-F238E27FC236}">
                <a16:creationId xmlns:a16="http://schemas.microsoft.com/office/drawing/2014/main" id="{B8411C59-505E-49A8-9C69-C145689BDD41}"/>
              </a:ext>
            </a:extLst>
          </p:cNvPr>
          <p:cNvSpPr>
            <a:spLocks noChangeShapeType="1"/>
          </p:cNvSpPr>
          <p:nvPr/>
        </p:nvSpPr>
        <p:spPr bwMode="auto">
          <a:xfrm>
            <a:off x="395288" y="1125538"/>
            <a:ext cx="8358187" cy="1587"/>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graphicFrame>
        <p:nvGraphicFramePr>
          <p:cNvPr id="3" name="Таблиця 2"/>
          <p:cNvGraphicFramePr>
            <a:graphicFrameLocks noGrp="1"/>
          </p:cNvGraphicFramePr>
          <p:nvPr>
            <p:extLst/>
          </p:nvPr>
        </p:nvGraphicFramePr>
        <p:xfrm>
          <a:off x="395287" y="1235864"/>
          <a:ext cx="8358187" cy="5622134"/>
        </p:xfrm>
        <a:graphic>
          <a:graphicData uri="http://schemas.openxmlformats.org/drawingml/2006/table">
            <a:tbl>
              <a:tblPr firstRow="1" firstCol="1" bandRow="1">
                <a:tableStyleId>{5C22544A-7EE6-4342-B048-85BDC9FD1C3A}</a:tableStyleId>
              </a:tblPr>
              <a:tblGrid>
                <a:gridCol w="1411795">
                  <a:extLst>
                    <a:ext uri="{9D8B030D-6E8A-4147-A177-3AD203B41FA5}">
                      <a16:colId xmlns:a16="http://schemas.microsoft.com/office/drawing/2014/main" val="878373736"/>
                    </a:ext>
                  </a:extLst>
                </a:gridCol>
                <a:gridCol w="4889984">
                  <a:extLst>
                    <a:ext uri="{9D8B030D-6E8A-4147-A177-3AD203B41FA5}">
                      <a16:colId xmlns:a16="http://schemas.microsoft.com/office/drawing/2014/main" val="4277004015"/>
                    </a:ext>
                  </a:extLst>
                </a:gridCol>
                <a:gridCol w="2056408">
                  <a:extLst>
                    <a:ext uri="{9D8B030D-6E8A-4147-A177-3AD203B41FA5}">
                      <a16:colId xmlns:a16="http://schemas.microsoft.com/office/drawing/2014/main" val="2851231888"/>
                    </a:ext>
                  </a:extLst>
                </a:gridCol>
              </a:tblGrid>
              <a:tr h="196248">
                <a:tc>
                  <a:txBody>
                    <a:bodyPr/>
                    <a:lstStyle/>
                    <a:p>
                      <a:pPr>
                        <a:lnSpc>
                          <a:spcPct val="107000"/>
                        </a:lnSpc>
                        <a:spcAft>
                          <a:spcPts val="0"/>
                        </a:spcAft>
                      </a:pPr>
                      <a:r>
                        <a:rPr lang="ru-RU" sz="1100">
                          <a:effectLst/>
                        </a:rPr>
                        <a:t>Ч</a:t>
                      </a:r>
                      <a:r>
                        <a:rPr lang="uk-UA" sz="1100">
                          <a:effectLst/>
                        </a:rPr>
                        <a:t>ас</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ru-RU" sz="1100">
                          <a:effectLst/>
                        </a:rPr>
                        <a:t>Тема</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ru-RU" sz="1100">
                          <a:effectLst/>
                        </a:rPr>
                        <a:t>Інструменти</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1369201540"/>
                  </a:ext>
                </a:extLst>
              </a:tr>
              <a:tr h="401581">
                <a:tc>
                  <a:txBody>
                    <a:bodyPr/>
                    <a:lstStyle/>
                    <a:p>
                      <a:pPr>
                        <a:lnSpc>
                          <a:spcPct val="107000"/>
                        </a:lnSpc>
                        <a:spcAft>
                          <a:spcPts val="0"/>
                        </a:spcAft>
                      </a:pPr>
                      <a:r>
                        <a:rPr lang="uk-UA" sz="1100">
                          <a:effectLst/>
                        </a:rPr>
                        <a:t>10.00-10.30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Вступ. Повторення пройденого дня.</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Інтерактивні вправи.</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2451383531"/>
                  </a:ext>
                </a:extLst>
              </a:tr>
              <a:tr h="606914">
                <a:tc>
                  <a:txBody>
                    <a:bodyPr/>
                    <a:lstStyle/>
                    <a:p>
                      <a:pPr>
                        <a:lnSpc>
                          <a:spcPct val="107000"/>
                        </a:lnSpc>
                        <a:spcAft>
                          <a:spcPts val="0"/>
                        </a:spcAft>
                      </a:pPr>
                      <a:r>
                        <a:rPr lang="uk-UA" sz="1100">
                          <a:effectLst/>
                        </a:rPr>
                        <a:t>10.30 -11.00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Можливості економічного розвитку громад в умовах децентралізації. Комплексний розвиток територій.</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Презентація.</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2804468603"/>
                  </a:ext>
                </a:extLst>
              </a:tr>
              <a:tr h="401581">
                <a:tc>
                  <a:txBody>
                    <a:bodyPr/>
                    <a:lstStyle/>
                    <a:p>
                      <a:pPr>
                        <a:lnSpc>
                          <a:spcPct val="107000"/>
                        </a:lnSpc>
                        <a:spcAft>
                          <a:spcPts val="0"/>
                        </a:spcAft>
                      </a:pPr>
                      <a:r>
                        <a:rPr lang="uk-UA" sz="1100">
                          <a:effectLst/>
                        </a:rPr>
                        <a:t>11.00 –11.30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«Наші сценарії» (Формування сценаріїв розвитку громади. 3 групи).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Вправа в групах.</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3856703593"/>
                  </a:ext>
                </a:extLst>
              </a:tr>
              <a:tr h="196248">
                <a:tc>
                  <a:txBody>
                    <a:bodyPr/>
                    <a:lstStyle/>
                    <a:p>
                      <a:pPr>
                        <a:lnSpc>
                          <a:spcPct val="107000"/>
                        </a:lnSpc>
                        <a:spcAft>
                          <a:spcPts val="0"/>
                        </a:spcAft>
                      </a:pPr>
                      <a:r>
                        <a:rPr lang="uk-UA" sz="1100">
                          <a:effectLst/>
                        </a:rPr>
                        <a:t>11.30 –11.45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Кава-перерва.</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3670732705"/>
                  </a:ext>
                </a:extLst>
              </a:tr>
              <a:tr h="401581">
                <a:tc>
                  <a:txBody>
                    <a:bodyPr/>
                    <a:lstStyle/>
                    <a:p>
                      <a:pPr>
                        <a:lnSpc>
                          <a:spcPct val="107000"/>
                        </a:lnSpc>
                        <a:spcAft>
                          <a:spcPts val="0"/>
                        </a:spcAft>
                      </a:pPr>
                      <a:r>
                        <a:rPr lang="uk-UA" sz="1100">
                          <a:effectLst/>
                        </a:rPr>
                        <a:t>11.45-12.30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«Наші сценарії» (Формування проектів розвитку. 3 групи).</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Вправа в групах.</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92230528"/>
                  </a:ext>
                </a:extLst>
              </a:tr>
              <a:tr h="401581">
                <a:tc>
                  <a:txBody>
                    <a:bodyPr/>
                    <a:lstStyle/>
                    <a:p>
                      <a:pPr>
                        <a:lnSpc>
                          <a:spcPct val="107000"/>
                        </a:lnSpc>
                        <a:spcAft>
                          <a:spcPts val="0"/>
                        </a:spcAft>
                      </a:pPr>
                      <a:r>
                        <a:rPr lang="uk-UA" sz="1100">
                          <a:effectLst/>
                        </a:rPr>
                        <a:t>12.30 –13.00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«Наші сценарії» (Формування проектів розвитку. 3 групи).</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Вправа в групах.</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1822002120"/>
                  </a:ext>
                </a:extLst>
              </a:tr>
              <a:tr h="196248">
                <a:tc>
                  <a:txBody>
                    <a:bodyPr/>
                    <a:lstStyle/>
                    <a:p>
                      <a:pPr>
                        <a:lnSpc>
                          <a:spcPct val="107000"/>
                        </a:lnSpc>
                        <a:spcAft>
                          <a:spcPts val="0"/>
                        </a:spcAft>
                      </a:pPr>
                      <a:r>
                        <a:rPr lang="uk-UA" sz="1100">
                          <a:effectLst/>
                        </a:rPr>
                        <a:t>13.00 -14.00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Обід.</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3050602348"/>
                  </a:ext>
                </a:extLst>
              </a:tr>
              <a:tr h="401581">
                <a:tc>
                  <a:txBody>
                    <a:bodyPr/>
                    <a:lstStyle/>
                    <a:p>
                      <a:pPr>
                        <a:lnSpc>
                          <a:spcPct val="107000"/>
                        </a:lnSpc>
                        <a:spcAft>
                          <a:spcPts val="0"/>
                        </a:spcAft>
                      </a:pPr>
                      <a:r>
                        <a:rPr lang="uk-UA" sz="1100">
                          <a:effectLst/>
                        </a:rPr>
                        <a:t>14.00-14.30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«Дебати» (Обговорення  групами проектів. Критична оцінка. Пошук спільних рішень).</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Вправа в групах.</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175312688"/>
                  </a:ext>
                </a:extLst>
              </a:tr>
              <a:tr h="606914">
                <a:tc>
                  <a:txBody>
                    <a:bodyPr/>
                    <a:lstStyle/>
                    <a:p>
                      <a:pPr>
                        <a:lnSpc>
                          <a:spcPct val="107000"/>
                        </a:lnSpc>
                        <a:spcAft>
                          <a:spcPts val="0"/>
                        </a:spcAft>
                      </a:pPr>
                      <a:r>
                        <a:rPr lang="uk-UA" sz="1100">
                          <a:effectLst/>
                        </a:rPr>
                        <a:t>14.30 -15.00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«Пошук спільних рішень» (Розробка командних рішень з впровадження стратегії та окремих проектів економічного розвитку).</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Вправа в групах.</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35462251"/>
                  </a:ext>
                </a:extLst>
              </a:tr>
              <a:tr h="606914">
                <a:tc>
                  <a:txBody>
                    <a:bodyPr/>
                    <a:lstStyle/>
                    <a:p>
                      <a:pPr>
                        <a:lnSpc>
                          <a:spcPct val="107000"/>
                        </a:lnSpc>
                        <a:spcAft>
                          <a:spcPts val="0"/>
                        </a:spcAft>
                      </a:pPr>
                      <a:r>
                        <a:rPr lang="uk-UA" sz="1100">
                          <a:effectLst/>
                        </a:rPr>
                        <a:t>15.00- 15.30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«Колективна соціальна відповідальність» (Стратегія розвитку проектів соціальної відповідальності для сталого розвитку)</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Вправа в групах.</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2873081650"/>
                  </a:ext>
                </a:extLst>
              </a:tr>
              <a:tr h="606914">
                <a:tc>
                  <a:txBody>
                    <a:bodyPr/>
                    <a:lstStyle/>
                    <a:p>
                      <a:pPr>
                        <a:lnSpc>
                          <a:spcPct val="107000"/>
                        </a:lnSpc>
                        <a:spcAft>
                          <a:spcPts val="0"/>
                        </a:spcAft>
                      </a:pPr>
                      <a:r>
                        <a:rPr lang="uk-UA" sz="1100">
                          <a:effectLst/>
                        </a:rPr>
                        <a:t>15.30-16.00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«Інформація для розвитку» (Презентація ресурсів для залучення коштів та інформації для розвитку громад).</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Презентація</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1767352686"/>
                  </a:ext>
                </a:extLst>
              </a:tr>
              <a:tr h="196248">
                <a:tc>
                  <a:txBody>
                    <a:bodyPr/>
                    <a:lstStyle/>
                    <a:p>
                      <a:pPr>
                        <a:lnSpc>
                          <a:spcPct val="107000"/>
                        </a:lnSpc>
                        <a:spcAft>
                          <a:spcPts val="0"/>
                        </a:spcAft>
                      </a:pPr>
                      <a:r>
                        <a:rPr lang="uk-UA" sz="1100">
                          <a:effectLst/>
                        </a:rPr>
                        <a:t>16.00-16.15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Кава-перерва.</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427243928"/>
                  </a:ext>
                </a:extLst>
              </a:tr>
              <a:tr h="401581">
                <a:tc>
                  <a:txBody>
                    <a:bodyPr/>
                    <a:lstStyle/>
                    <a:p>
                      <a:pPr>
                        <a:lnSpc>
                          <a:spcPct val="107000"/>
                        </a:lnSpc>
                        <a:spcAft>
                          <a:spcPts val="0"/>
                        </a:spcAft>
                      </a:pPr>
                      <a:r>
                        <a:rPr lang="uk-UA" sz="1100">
                          <a:effectLst/>
                        </a:rPr>
                        <a:t>16.15-17.00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Підсумки та планування подальшої роботи в громаді</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dirty="0">
                          <a:effectLst/>
                        </a:rPr>
                        <a:t> </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val="778382077"/>
                  </a:ext>
                </a:extLst>
              </a:tr>
            </a:tbl>
          </a:graphicData>
        </a:graphic>
      </p:graphicFrame>
    </p:spTree>
    <p:extLst>
      <p:ext uri="{BB962C8B-B14F-4D97-AF65-F5344CB8AC3E}">
        <p14:creationId xmlns:p14="http://schemas.microsoft.com/office/powerpoint/2010/main" val="31873292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
            <a:extLst>
              <a:ext uri="{FF2B5EF4-FFF2-40B4-BE49-F238E27FC236}">
                <a16:creationId xmlns:a16="http://schemas.microsoft.com/office/drawing/2014/main" id="{5D08EE64-246C-4A71-820B-C44D23AC7B22}"/>
              </a:ext>
            </a:extLst>
          </p:cNvPr>
          <p:cNvSpPr>
            <a:spLocks noChangeArrowheads="1"/>
          </p:cNvSpPr>
          <p:nvPr/>
        </p:nvSpPr>
        <p:spPr bwMode="auto">
          <a:xfrm>
            <a:off x="468313" y="531813"/>
            <a:ext cx="8226425" cy="449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5000" rIns="90000" bIns="45000" anchor="ctr"/>
          <a:lstStyle>
            <a:lvl1pPr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1pPr>
            <a:lvl2pPr marL="742950" indent="-28575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2pPr>
            <a:lvl3pPr marL="1143000" indent="-22860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3pPr>
            <a:lvl4pPr marL="1600200" indent="-22860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4pPr>
            <a:lvl5pPr marL="2057400" indent="-22860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9pPr>
          </a:lstStyle>
          <a:p>
            <a:pPr algn="ctr" hangingPunct="1">
              <a:lnSpc>
                <a:spcPct val="105000"/>
              </a:lnSpc>
            </a:pPr>
            <a:r>
              <a:rPr lang="uk-UA" altLang="uk-UA" sz="2800" b="1">
                <a:solidFill>
                  <a:schemeClr val="accent2"/>
                </a:solidFill>
                <a:cs typeface="Arial" panose="020B0604020202020204" pitchFamily="34" charset="0"/>
              </a:rPr>
              <a:t>Проблеми розвитку села</a:t>
            </a:r>
            <a:endParaRPr lang="en-US" altLang="uk-UA" sz="2800" b="1">
              <a:solidFill>
                <a:schemeClr val="accent2"/>
              </a:solidFill>
              <a:cs typeface="Arial" panose="020B0604020202020204" pitchFamily="34" charset="0"/>
            </a:endParaRPr>
          </a:p>
        </p:txBody>
      </p:sp>
      <p:sp>
        <p:nvSpPr>
          <p:cNvPr id="66563" name="Text Box 2">
            <a:extLst>
              <a:ext uri="{FF2B5EF4-FFF2-40B4-BE49-F238E27FC236}">
                <a16:creationId xmlns:a16="http://schemas.microsoft.com/office/drawing/2014/main" id="{3C33DB0E-6523-4ACF-8C37-D946E64B4E85}"/>
              </a:ext>
            </a:extLst>
          </p:cNvPr>
          <p:cNvSpPr txBox="1">
            <a:spLocks noChangeArrowheads="1"/>
          </p:cNvSpPr>
          <p:nvPr/>
        </p:nvSpPr>
        <p:spPr bwMode="auto">
          <a:xfrm>
            <a:off x="395288" y="2216082"/>
            <a:ext cx="8218487" cy="324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0000" tIns="58104" rIns="90000" bIns="45000"/>
          <a:lstStyle>
            <a:lvl1pPr marL="271463" indent="-271463"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1pPr>
            <a:lvl2pPr marL="742950" indent="-28575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2pPr>
            <a:lvl3pPr marL="1143000" indent="-22860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3pPr>
            <a:lvl4pPr marL="1600200" indent="-22860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4pPr>
            <a:lvl5pPr marL="2057400" indent="-22860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9pPr>
          </a:lstStyle>
          <a:p>
            <a:pPr algn="ctr" eaLnBrk="1" hangingPunct="1">
              <a:lnSpc>
                <a:spcPct val="96000"/>
              </a:lnSpc>
              <a:spcBef>
                <a:spcPts val="575"/>
              </a:spcBef>
              <a:buClr>
                <a:srgbClr val="D34817"/>
              </a:buClr>
              <a:buSzPct val="85000"/>
              <a:buFont typeface="Wingdings 2" panose="05020102010507070707" pitchFamily="18" charset="2"/>
              <a:buChar char=""/>
            </a:pPr>
            <a:r>
              <a:rPr lang="uk-UA" altLang="uk-UA" b="1" dirty="0">
                <a:solidFill>
                  <a:schemeClr val="accent2"/>
                </a:solidFill>
                <a:ea typeface="SimSun" panose="02010600030101010101" pitchFamily="2" charset="-122"/>
              </a:rPr>
              <a:t>Базою розвитку сільських районів</a:t>
            </a:r>
            <a:r>
              <a:rPr lang="en-US" altLang="uk-UA" b="1" dirty="0">
                <a:solidFill>
                  <a:schemeClr val="accent2"/>
                </a:solidFill>
                <a:ea typeface="SimSun" panose="02010600030101010101" pitchFamily="2" charset="-122"/>
              </a:rPr>
              <a:t>,</a:t>
            </a:r>
            <a:r>
              <a:rPr lang="en-US" altLang="uk-UA" dirty="0">
                <a:solidFill>
                  <a:schemeClr val="accent2"/>
                </a:solidFill>
                <a:ea typeface="SimSun" panose="02010600030101010101" pitchFamily="2" charset="-122"/>
              </a:rPr>
              <a:t> </a:t>
            </a:r>
            <a:r>
              <a:rPr lang="uk-UA" altLang="uk-UA" sz="1800" dirty="0">
                <a:solidFill>
                  <a:schemeClr val="accent2"/>
                </a:solidFill>
                <a:ea typeface="SimSun" panose="02010600030101010101" pitchFamily="2" charset="-122"/>
              </a:rPr>
              <a:t>окрім розвитку сільського господарства та</a:t>
            </a:r>
            <a:r>
              <a:rPr lang="en-US" altLang="uk-UA" sz="1800" dirty="0">
                <a:solidFill>
                  <a:schemeClr val="accent2"/>
                </a:solidFill>
                <a:ea typeface="SimSun" panose="02010600030101010101" pitchFamily="2" charset="-122"/>
              </a:rPr>
              <a:t> </a:t>
            </a:r>
            <a:r>
              <a:rPr lang="uk-UA" altLang="uk-UA" sz="1800" dirty="0">
                <a:solidFill>
                  <a:schemeClr val="accent2"/>
                </a:solidFill>
                <a:ea typeface="SimSun" panose="02010600030101010101" pitchFamily="2" charset="-122"/>
              </a:rPr>
              <a:t>супутніх до агропромислового виробництва видів діяльності</a:t>
            </a:r>
            <a:r>
              <a:rPr lang="en-US" altLang="uk-UA" sz="1800" dirty="0">
                <a:solidFill>
                  <a:schemeClr val="accent2"/>
                </a:solidFill>
                <a:ea typeface="SimSun" panose="02010600030101010101" pitchFamily="2" charset="-122"/>
              </a:rPr>
              <a:t>,</a:t>
            </a:r>
            <a:r>
              <a:rPr lang="en-US" altLang="uk-UA" dirty="0">
                <a:solidFill>
                  <a:schemeClr val="accent2"/>
                </a:solidFill>
                <a:ea typeface="SimSun" panose="02010600030101010101" pitchFamily="2" charset="-122"/>
              </a:rPr>
              <a:t> </a:t>
            </a:r>
            <a:r>
              <a:rPr lang="uk-UA" altLang="uk-UA" b="1" dirty="0">
                <a:solidFill>
                  <a:schemeClr val="accent2"/>
                </a:solidFill>
                <a:ea typeface="SimSun" panose="02010600030101010101" pitchFamily="2" charset="-122"/>
              </a:rPr>
              <a:t>є створення та розвиток</a:t>
            </a:r>
            <a:r>
              <a:rPr lang="en-US" altLang="uk-UA" b="1" dirty="0">
                <a:solidFill>
                  <a:schemeClr val="accent2"/>
                </a:solidFill>
                <a:ea typeface="SimSun" panose="02010600030101010101" pitchFamily="2" charset="-122"/>
              </a:rPr>
              <a:t> </a:t>
            </a:r>
            <a:r>
              <a:rPr lang="uk-UA" altLang="uk-UA" b="1" dirty="0">
                <a:solidFill>
                  <a:schemeClr val="accent2"/>
                </a:solidFill>
                <a:ea typeface="SimSun" panose="02010600030101010101" pitchFamily="2" charset="-122"/>
              </a:rPr>
              <a:t>робочих місць в селах та малих містечках, що не пов'язані безпосередньо із </a:t>
            </a:r>
            <a:r>
              <a:rPr lang="uk-UA" altLang="uk-UA" b="1" dirty="0" err="1">
                <a:solidFill>
                  <a:schemeClr val="accent2"/>
                </a:solidFill>
                <a:ea typeface="SimSun" panose="02010600030101010101" pitchFamily="2" charset="-122"/>
              </a:rPr>
              <a:t>агро</a:t>
            </a:r>
            <a:r>
              <a:rPr lang="uk-UA" altLang="uk-UA" b="1" dirty="0">
                <a:solidFill>
                  <a:schemeClr val="accent2"/>
                </a:solidFill>
                <a:ea typeface="SimSun" panose="02010600030101010101" pitchFamily="2" charset="-122"/>
              </a:rPr>
              <a:t>-виробництвом</a:t>
            </a:r>
            <a:r>
              <a:rPr lang="en-US" altLang="uk-UA" b="1" dirty="0">
                <a:solidFill>
                  <a:schemeClr val="accent2"/>
                </a:solidFill>
                <a:latin typeface="Perpetua" panose="02020502060401020303" pitchFamily="18" charset="0"/>
                <a:ea typeface="SimSun" panose="02010600030101010101" pitchFamily="2" charset="-122"/>
              </a:rPr>
              <a:t>.</a:t>
            </a:r>
            <a:r>
              <a:rPr lang="en-US" altLang="uk-UA" dirty="0">
                <a:solidFill>
                  <a:schemeClr val="accent2"/>
                </a:solidFill>
                <a:latin typeface="Perpetua" panose="02020502060401020303" pitchFamily="18" charset="0"/>
                <a:ea typeface="SimSun" panose="02010600030101010101" pitchFamily="2" charset="-122"/>
              </a:rPr>
              <a:t> </a:t>
            </a:r>
          </a:p>
          <a:p>
            <a:pPr algn="ctr" eaLnBrk="1" hangingPunct="1">
              <a:lnSpc>
                <a:spcPct val="96000"/>
              </a:lnSpc>
              <a:spcBef>
                <a:spcPts val="575"/>
              </a:spcBef>
              <a:buClr>
                <a:srgbClr val="D34817"/>
              </a:buClr>
              <a:buSzPct val="85000"/>
              <a:buFont typeface="Wingdings 2" panose="05020102010507070707" pitchFamily="18" charset="2"/>
              <a:buChar char=""/>
            </a:pPr>
            <a:r>
              <a:rPr lang="uk-UA" altLang="uk-UA" dirty="0">
                <a:solidFill>
                  <a:schemeClr val="accent2"/>
                </a:solidFill>
                <a:ea typeface="SimSun" panose="02010600030101010101" pitchFamily="2" charset="-122"/>
              </a:rPr>
              <a:t>Фактором, який гальмує цей розвиток</a:t>
            </a:r>
            <a:r>
              <a:rPr lang="uk-UA" altLang="uk-UA" sz="2000" dirty="0">
                <a:solidFill>
                  <a:schemeClr val="accent2"/>
                </a:solidFill>
                <a:ea typeface="SimSun" panose="02010600030101010101" pitchFamily="2" charset="-122"/>
              </a:rPr>
              <a:t>,</a:t>
            </a:r>
            <a:r>
              <a:rPr lang="en-US" altLang="uk-UA" sz="2000" dirty="0">
                <a:solidFill>
                  <a:schemeClr val="accent2"/>
                </a:solidFill>
                <a:ea typeface="SimSun" panose="02010600030101010101" pitchFamily="2" charset="-122"/>
              </a:rPr>
              <a:t> </a:t>
            </a:r>
            <a:r>
              <a:rPr lang="uk-UA" altLang="uk-UA" sz="1800" dirty="0">
                <a:solidFill>
                  <a:schemeClr val="accent2"/>
                </a:solidFill>
                <a:ea typeface="SimSun" panose="02010600030101010101" pitchFamily="2" charset="-122"/>
              </a:rPr>
              <a:t>є надлишок робочої сили</a:t>
            </a:r>
            <a:r>
              <a:rPr lang="en-US" altLang="uk-UA" sz="1800" dirty="0">
                <a:solidFill>
                  <a:schemeClr val="accent2"/>
                </a:solidFill>
                <a:ea typeface="SimSun" panose="02010600030101010101" pitchFamily="2" charset="-122"/>
              </a:rPr>
              <a:t>, </a:t>
            </a:r>
            <a:r>
              <a:rPr lang="uk-UA" altLang="uk-UA" sz="1800" dirty="0">
                <a:solidFill>
                  <a:schemeClr val="accent2"/>
                </a:solidFill>
                <a:ea typeface="SimSun" panose="02010600030101010101" pitchFamily="2" charset="-122"/>
              </a:rPr>
              <a:t>явне та приховане безробіття</a:t>
            </a:r>
            <a:r>
              <a:rPr lang="en-US" altLang="uk-UA" sz="1800" dirty="0">
                <a:solidFill>
                  <a:schemeClr val="accent2"/>
                </a:solidFill>
                <a:ea typeface="SimSun" panose="02010600030101010101" pitchFamily="2" charset="-122"/>
              </a:rPr>
              <a:t>.</a:t>
            </a:r>
            <a:r>
              <a:rPr lang="en-US" altLang="uk-UA" sz="2000" dirty="0">
                <a:solidFill>
                  <a:schemeClr val="accent2"/>
                </a:solidFill>
                <a:ea typeface="SimSun" panose="02010600030101010101" pitchFamily="2" charset="-122"/>
              </a:rPr>
              <a:t> </a:t>
            </a:r>
            <a:r>
              <a:rPr lang="uk-UA" altLang="uk-UA" sz="2000" dirty="0">
                <a:solidFill>
                  <a:schemeClr val="accent2"/>
                </a:solidFill>
                <a:ea typeface="SimSun" panose="02010600030101010101" pitchFamily="2" charset="-122"/>
              </a:rPr>
              <a:t>Тому є необхідним спрямування цих надлишків робочої сили</a:t>
            </a:r>
            <a:r>
              <a:rPr lang="en-US" altLang="uk-UA" sz="2000" dirty="0">
                <a:solidFill>
                  <a:schemeClr val="accent2"/>
                </a:solidFill>
                <a:ea typeface="SimSun" panose="02010600030101010101" pitchFamily="2" charset="-122"/>
              </a:rPr>
              <a:t> </a:t>
            </a:r>
            <a:r>
              <a:rPr lang="uk-UA" altLang="uk-UA" sz="2000" dirty="0">
                <a:solidFill>
                  <a:schemeClr val="accent2"/>
                </a:solidFill>
                <a:ea typeface="SimSun" panose="02010600030101010101" pitchFamily="2" charset="-122"/>
              </a:rPr>
              <a:t>із сільського господарства</a:t>
            </a:r>
            <a:r>
              <a:rPr lang="en-US" altLang="uk-UA" sz="2000" dirty="0">
                <a:solidFill>
                  <a:schemeClr val="accent2"/>
                </a:solidFill>
                <a:ea typeface="SimSun" panose="02010600030101010101" pitchFamily="2" charset="-122"/>
              </a:rPr>
              <a:t> </a:t>
            </a:r>
            <a:r>
              <a:rPr lang="uk-UA" altLang="uk-UA" sz="2000" dirty="0">
                <a:solidFill>
                  <a:schemeClr val="accent2"/>
                </a:solidFill>
                <a:ea typeface="SimSun" panose="02010600030101010101" pitchFamily="2" charset="-122"/>
              </a:rPr>
              <a:t>до інших галузей економічної діяльності</a:t>
            </a:r>
            <a:r>
              <a:rPr lang="en-US" altLang="uk-UA" sz="2000" dirty="0">
                <a:solidFill>
                  <a:schemeClr val="accent2"/>
                </a:solidFill>
                <a:ea typeface="SimSun" panose="02010600030101010101" pitchFamily="2" charset="-122"/>
              </a:rPr>
              <a:t>. </a:t>
            </a:r>
          </a:p>
        </p:txBody>
      </p:sp>
      <p:sp>
        <p:nvSpPr>
          <p:cNvPr id="66564" name="Straight Connector 6">
            <a:extLst>
              <a:ext uri="{FF2B5EF4-FFF2-40B4-BE49-F238E27FC236}">
                <a16:creationId xmlns:a16="http://schemas.microsoft.com/office/drawing/2014/main" id="{816F05EE-03B3-4672-A572-7B12E549D3EC}"/>
              </a:ext>
            </a:extLst>
          </p:cNvPr>
          <p:cNvSpPr>
            <a:spLocks noChangeShapeType="1"/>
          </p:cNvSpPr>
          <p:nvPr/>
        </p:nvSpPr>
        <p:spPr bwMode="auto">
          <a:xfrm>
            <a:off x="395288" y="1125538"/>
            <a:ext cx="8358187" cy="1587"/>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spTree>
    <p:extLst>
      <p:ext uri="{BB962C8B-B14F-4D97-AF65-F5344CB8AC3E}">
        <p14:creationId xmlns:p14="http://schemas.microsoft.com/office/powerpoint/2010/main" val="27417948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7C356A1-1B2B-40EF-8D44-3FD2AA9499E6}"/>
              </a:ext>
            </a:extLst>
          </p:cNvPr>
          <p:cNvSpPr txBox="1"/>
          <p:nvPr/>
        </p:nvSpPr>
        <p:spPr>
          <a:xfrm>
            <a:off x="569841" y="1527448"/>
            <a:ext cx="7779027" cy="4571316"/>
          </a:xfrm>
          <a:prstGeom prst="rect">
            <a:avLst/>
          </a:prstGeom>
          <a:noFill/>
        </p:spPr>
        <p:txBody>
          <a:bodyPr wrap="square" rtlCol="0">
            <a:spAutoFit/>
          </a:bodyPr>
          <a:lstStyle/>
          <a:p>
            <a:pPr algn="just">
              <a:lnSpc>
                <a:spcPct val="107000"/>
              </a:lnSpc>
              <a:spcAft>
                <a:spcPts val="0"/>
              </a:spcAft>
            </a:pPr>
            <a:r>
              <a:rPr lang="uk-UA" sz="1600" dirty="0">
                <a:solidFill>
                  <a:srgbClr val="333333"/>
                </a:solidFill>
                <a:ea typeface="Times New Roman" panose="02020603050405020304" pitchFamily="18" charset="0"/>
                <a:cs typeface="Arial" panose="020B0604020202020204" pitchFamily="34" charset="0"/>
              </a:rPr>
              <a:t>1.</a:t>
            </a:r>
            <a:r>
              <a:rPr lang="uk-UA" sz="1600" b="1" dirty="0">
                <a:solidFill>
                  <a:srgbClr val="333333"/>
                </a:solidFill>
                <a:ea typeface="Times New Roman" panose="02020603050405020304" pitchFamily="18" charset="0"/>
                <a:cs typeface="Arial" panose="020B0604020202020204" pitchFamily="34" charset="0"/>
              </a:rPr>
              <a:t> Історичні</a:t>
            </a:r>
            <a:r>
              <a:rPr lang="uk-UA" sz="1600" dirty="0">
                <a:solidFill>
                  <a:srgbClr val="333333"/>
                </a:solidFill>
                <a:ea typeface="Times New Roman" panose="02020603050405020304" pitchFamily="18" charset="0"/>
                <a:cs typeface="Arial" panose="020B0604020202020204" pitchFamily="34" charset="0"/>
              </a:rPr>
              <a:t>, внаслідок яких структура видів економічної діяльності на сільських територіях має переважно сільськогосподарське спрямування, а її здійснення характеризується низькою ефективністю та відсутністю організованості;</a:t>
            </a:r>
            <a:endParaRPr lang="uk-UA" sz="1600" dirty="0">
              <a:ea typeface="Calibri" panose="020F0502020204030204" pitchFamily="34" charset="0"/>
              <a:cs typeface="Arial" panose="020B0604020202020204" pitchFamily="34" charset="0"/>
            </a:endParaRPr>
          </a:p>
          <a:p>
            <a:pPr algn="just">
              <a:lnSpc>
                <a:spcPct val="107000"/>
              </a:lnSpc>
              <a:spcAft>
                <a:spcPts val="0"/>
              </a:spcAft>
            </a:pPr>
            <a:r>
              <a:rPr lang="uk-UA" sz="1600" dirty="0">
                <a:solidFill>
                  <a:srgbClr val="333333"/>
                </a:solidFill>
                <a:ea typeface="Times New Roman" panose="02020603050405020304" pitchFamily="18" charset="0"/>
                <a:cs typeface="Arial" panose="020B0604020202020204" pitchFamily="34" charset="0"/>
              </a:rPr>
              <a:t>2. </a:t>
            </a:r>
            <a:r>
              <a:rPr lang="uk-UA" sz="1600" b="1" dirty="0">
                <a:solidFill>
                  <a:srgbClr val="333333"/>
                </a:solidFill>
                <a:ea typeface="Times New Roman" panose="02020603050405020304" pitchFamily="18" charset="0"/>
                <a:cs typeface="Arial" panose="020B0604020202020204" pitchFamily="34" charset="0"/>
              </a:rPr>
              <a:t>Природні</a:t>
            </a:r>
            <a:r>
              <a:rPr lang="uk-UA" sz="1600" dirty="0">
                <a:solidFill>
                  <a:srgbClr val="333333"/>
                </a:solidFill>
                <a:ea typeface="Times New Roman" panose="02020603050405020304" pitchFamily="18" charset="0"/>
                <a:cs typeface="Arial" panose="020B0604020202020204" pitchFamily="34" charset="0"/>
              </a:rPr>
              <a:t>, що зумовлюють низьку щільність заселення сільських територій, високу </a:t>
            </a:r>
            <a:r>
              <a:rPr lang="uk-UA" sz="1600" dirty="0" err="1">
                <a:solidFill>
                  <a:srgbClr val="333333"/>
                </a:solidFill>
                <a:ea typeface="Times New Roman" panose="02020603050405020304" pitchFamily="18" charset="0"/>
                <a:cs typeface="Arial" panose="020B0604020202020204" pitchFamily="34" charset="0"/>
              </a:rPr>
              <a:t>затратність</a:t>
            </a:r>
            <a:r>
              <a:rPr lang="uk-UA" sz="1600" dirty="0">
                <a:solidFill>
                  <a:srgbClr val="333333"/>
                </a:solidFill>
                <a:ea typeface="Times New Roman" panose="02020603050405020304" pitchFamily="18" charset="0"/>
                <a:cs typeface="Arial" panose="020B0604020202020204" pitchFamily="34" charset="0"/>
              </a:rPr>
              <a:t> будівництва та низьку економічну ефективність діяльності інфраструктурних об’єктів, перешкоди внаслідок ландшафтних та земельних особливостей сільських територій;</a:t>
            </a:r>
            <a:endParaRPr lang="uk-UA" sz="1600" dirty="0">
              <a:ea typeface="Calibri" panose="020F0502020204030204" pitchFamily="34" charset="0"/>
              <a:cs typeface="Arial" panose="020B0604020202020204" pitchFamily="34" charset="0"/>
            </a:endParaRPr>
          </a:p>
          <a:p>
            <a:pPr algn="just">
              <a:lnSpc>
                <a:spcPct val="107000"/>
              </a:lnSpc>
              <a:spcAft>
                <a:spcPts val="0"/>
              </a:spcAft>
            </a:pPr>
            <a:r>
              <a:rPr lang="uk-UA" sz="1600" dirty="0">
                <a:solidFill>
                  <a:srgbClr val="333333"/>
                </a:solidFill>
                <a:ea typeface="Times New Roman" panose="02020603050405020304" pitchFamily="18" charset="0"/>
                <a:cs typeface="Arial" panose="020B0604020202020204" pitchFamily="34" charset="0"/>
              </a:rPr>
              <a:t>3. </a:t>
            </a:r>
            <a:r>
              <a:rPr lang="uk-UA" sz="1600" b="1" dirty="0">
                <a:solidFill>
                  <a:srgbClr val="333333"/>
                </a:solidFill>
                <a:ea typeface="Times New Roman" panose="02020603050405020304" pitchFamily="18" charset="0"/>
                <a:cs typeface="Arial" panose="020B0604020202020204" pitchFamily="34" charset="0"/>
              </a:rPr>
              <a:t>Економічні</a:t>
            </a:r>
            <a:r>
              <a:rPr lang="uk-UA" sz="1600" dirty="0">
                <a:solidFill>
                  <a:srgbClr val="333333"/>
                </a:solidFill>
                <a:ea typeface="Times New Roman" panose="02020603050405020304" pitchFamily="18" charset="0"/>
                <a:cs typeface="Arial" panose="020B0604020202020204" pitchFamily="34" charset="0"/>
              </a:rPr>
              <a:t>, що спричиняють незадовільний рівень розвитку ринкової інфраструктури сільського господарства, низький, а часто навіть від’ємний рівень рентабельності виробництва сільськогосподарської продукції, наявність надмірної кількості посередників між виробниками та кінцевими споживачами </a:t>
            </a:r>
            <a:r>
              <a:rPr lang="uk-UA" sz="1600" dirty="0" smtClean="0">
                <a:solidFill>
                  <a:srgbClr val="333333"/>
                </a:solidFill>
                <a:ea typeface="Times New Roman" panose="02020603050405020304" pitchFamily="18" charset="0"/>
                <a:cs typeface="Arial" panose="020B0604020202020204" pitchFamily="34" charset="0"/>
              </a:rPr>
              <a:t>сільськогосподарської </a:t>
            </a:r>
            <a:r>
              <a:rPr lang="uk-UA" sz="1600" dirty="0">
                <a:solidFill>
                  <a:srgbClr val="333333"/>
                </a:solidFill>
                <a:ea typeface="Times New Roman" panose="02020603050405020304" pitchFamily="18" charset="0"/>
                <a:cs typeface="Arial" panose="020B0604020202020204" pitchFamily="34" charset="0"/>
              </a:rPr>
              <a:t>продукції, стрімке зростання цін на корми тощо;</a:t>
            </a:r>
            <a:endParaRPr lang="uk-UA" sz="1600" dirty="0">
              <a:ea typeface="Calibri" panose="020F0502020204030204" pitchFamily="34" charset="0"/>
              <a:cs typeface="Arial" panose="020B0604020202020204" pitchFamily="34" charset="0"/>
            </a:endParaRPr>
          </a:p>
          <a:p>
            <a:pPr algn="just">
              <a:lnSpc>
                <a:spcPct val="107000"/>
              </a:lnSpc>
              <a:spcAft>
                <a:spcPts val="0"/>
              </a:spcAft>
            </a:pPr>
            <a:r>
              <a:rPr lang="uk-UA" sz="1600" dirty="0">
                <a:solidFill>
                  <a:srgbClr val="333333"/>
                </a:solidFill>
                <a:ea typeface="Times New Roman" panose="02020603050405020304" pitchFamily="18" charset="0"/>
                <a:cs typeface="Arial" panose="020B0604020202020204" pitchFamily="34" charset="0"/>
              </a:rPr>
              <a:t>4.</a:t>
            </a:r>
            <a:r>
              <a:rPr lang="uk-UA" sz="1600" b="1" dirty="0">
                <a:solidFill>
                  <a:srgbClr val="333333"/>
                </a:solidFill>
                <a:ea typeface="Times New Roman" panose="02020603050405020304" pitchFamily="18" charset="0"/>
                <a:cs typeface="Arial" panose="020B0604020202020204" pitchFamily="34" charset="0"/>
              </a:rPr>
              <a:t> </a:t>
            </a:r>
            <a:r>
              <a:rPr lang="uk-UA" sz="1600" b="1" dirty="0" smtClean="0">
                <a:solidFill>
                  <a:srgbClr val="333333"/>
                </a:solidFill>
                <a:ea typeface="Times New Roman" panose="02020603050405020304" pitchFamily="18" charset="0"/>
                <a:cs typeface="Arial" panose="020B0604020202020204" pitchFamily="34" charset="0"/>
              </a:rPr>
              <a:t>Соціальні</a:t>
            </a:r>
            <a:r>
              <a:rPr lang="uk-UA" sz="1600" dirty="0" smtClean="0">
                <a:solidFill>
                  <a:srgbClr val="333333"/>
                </a:solidFill>
                <a:ea typeface="Times New Roman" panose="02020603050405020304" pitchFamily="18" charset="0"/>
                <a:cs typeface="Arial" panose="020B0604020202020204" pitchFamily="34" charset="0"/>
              </a:rPr>
              <a:t>, які відображаються у постійному скороченні сільського населення, передусім у </a:t>
            </a:r>
            <a:r>
              <a:rPr lang="uk-UA" sz="1600" dirty="0">
                <a:solidFill>
                  <a:srgbClr val="333333"/>
                </a:solidFill>
                <a:ea typeface="Times New Roman" panose="02020603050405020304" pitchFamily="18" charset="0"/>
                <a:cs typeface="Arial" panose="020B0604020202020204" pitchFamily="34" charset="0"/>
              </a:rPr>
              <a:t>працездатному віці, активній міграції сільського населення як у міста, так і за кордон, зростанні кількості </a:t>
            </a:r>
            <a:r>
              <a:rPr lang="uk-UA" sz="1600" dirty="0" err="1">
                <a:solidFill>
                  <a:srgbClr val="333333"/>
                </a:solidFill>
                <a:ea typeface="Times New Roman" panose="02020603050405020304" pitchFamily="18" charset="0"/>
                <a:cs typeface="Arial" panose="020B0604020202020204" pitchFamily="34" charset="0"/>
              </a:rPr>
              <a:t>захворюваностей</a:t>
            </a:r>
            <a:r>
              <a:rPr lang="uk-UA" sz="1600" dirty="0">
                <a:solidFill>
                  <a:srgbClr val="333333"/>
                </a:solidFill>
                <a:ea typeface="Times New Roman" panose="02020603050405020304" pitchFamily="18" charset="0"/>
                <a:cs typeface="Arial" panose="020B0604020202020204" pitchFamily="34" charset="0"/>
              </a:rPr>
              <a:t> та скороченні середньої тривалості життя сільського населення;</a:t>
            </a:r>
            <a:endParaRPr lang="uk-UA" sz="1600" dirty="0">
              <a:cs typeface="Arial" panose="020B0604020202020204" pitchFamily="34" charset="0"/>
            </a:endParaRPr>
          </a:p>
        </p:txBody>
      </p:sp>
      <p:sp>
        <p:nvSpPr>
          <p:cNvPr id="7" name="TextBox 6">
            <a:extLst>
              <a:ext uri="{FF2B5EF4-FFF2-40B4-BE49-F238E27FC236}">
                <a16:creationId xmlns:a16="http://schemas.microsoft.com/office/drawing/2014/main" id="{69745ADB-F048-451A-9A63-43EC178FBA3E}"/>
              </a:ext>
            </a:extLst>
          </p:cNvPr>
          <p:cNvSpPr txBox="1"/>
          <p:nvPr/>
        </p:nvSpPr>
        <p:spPr>
          <a:xfrm>
            <a:off x="987286" y="294541"/>
            <a:ext cx="6944139" cy="830997"/>
          </a:xfrm>
          <a:prstGeom prst="rect">
            <a:avLst/>
          </a:prstGeom>
          <a:noFill/>
        </p:spPr>
        <p:txBody>
          <a:bodyPr wrap="square" rtlCol="0">
            <a:spAutoFit/>
          </a:bodyPr>
          <a:lstStyle/>
          <a:p>
            <a:pPr algn="ctr"/>
            <a:r>
              <a:rPr lang="ru-RU" sz="2400" b="1" dirty="0" err="1">
                <a:solidFill>
                  <a:schemeClr val="accent2"/>
                </a:solidFill>
              </a:rPr>
              <a:t>Основн</a:t>
            </a:r>
            <a:r>
              <a:rPr lang="uk-UA" sz="2400" b="1" dirty="0">
                <a:solidFill>
                  <a:schemeClr val="accent2"/>
                </a:solidFill>
              </a:rPr>
              <a:t>і</a:t>
            </a:r>
            <a:r>
              <a:rPr lang="ru-RU" sz="2400" b="1" dirty="0">
                <a:solidFill>
                  <a:schemeClr val="accent2"/>
                </a:solidFill>
              </a:rPr>
              <a:t> </a:t>
            </a:r>
            <a:r>
              <a:rPr lang="ru-RU" sz="2400" b="1" dirty="0" err="1">
                <a:solidFill>
                  <a:schemeClr val="accent2"/>
                </a:solidFill>
              </a:rPr>
              <a:t>перешкоди</a:t>
            </a:r>
            <a:r>
              <a:rPr lang="ru-RU" sz="2400" b="1" dirty="0">
                <a:solidFill>
                  <a:schemeClr val="accent2"/>
                </a:solidFill>
              </a:rPr>
              <a:t> (</a:t>
            </a:r>
            <a:r>
              <a:rPr lang="ru-RU" sz="2400" b="1" dirty="0" err="1">
                <a:solidFill>
                  <a:schemeClr val="accent2"/>
                </a:solidFill>
              </a:rPr>
              <a:t>внутрішні</a:t>
            </a:r>
            <a:r>
              <a:rPr lang="ru-RU" sz="2400" b="1" dirty="0">
                <a:solidFill>
                  <a:schemeClr val="accent2"/>
                </a:solidFill>
              </a:rPr>
              <a:t>) </a:t>
            </a:r>
            <a:r>
              <a:rPr lang="ru-RU" sz="2400" b="1" dirty="0" err="1">
                <a:solidFill>
                  <a:schemeClr val="accent2"/>
                </a:solidFill>
              </a:rPr>
              <a:t>розвитку</a:t>
            </a:r>
            <a:r>
              <a:rPr lang="ru-RU" sz="2400" b="1" dirty="0">
                <a:solidFill>
                  <a:schemeClr val="accent2"/>
                </a:solidFill>
              </a:rPr>
              <a:t> </a:t>
            </a:r>
            <a:r>
              <a:rPr lang="ru-RU" sz="2400" b="1" dirty="0" err="1">
                <a:solidFill>
                  <a:schemeClr val="accent2"/>
                </a:solidFill>
              </a:rPr>
              <a:t>сільських</a:t>
            </a:r>
            <a:r>
              <a:rPr lang="ru-RU" sz="2400" b="1" dirty="0">
                <a:solidFill>
                  <a:schemeClr val="accent2"/>
                </a:solidFill>
              </a:rPr>
              <a:t> </a:t>
            </a:r>
            <a:r>
              <a:rPr lang="ru-RU" sz="2400" b="1" dirty="0" err="1">
                <a:solidFill>
                  <a:schemeClr val="accent2"/>
                </a:solidFill>
              </a:rPr>
              <a:t>територій</a:t>
            </a:r>
            <a:r>
              <a:rPr lang="ru-RU" sz="2400" b="1" dirty="0">
                <a:solidFill>
                  <a:schemeClr val="accent2"/>
                </a:solidFill>
              </a:rPr>
              <a:t> в </a:t>
            </a:r>
            <a:r>
              <a:rPr lang="ru-RU" sz="2400" b="1" dirty="0" err="1">
                <a:solidFill>
                  <a:schemeClr val="accent2"/>
                </a:solidFill>
              </a:rPr>
              <a:t>Україні</a:t>
            </a:r>
            <a:r>
              <a:rPr lang="ru-RU" sz="2400" b="1" dirty="0">
                <a:solidFill>
                  <a:schemeClr val="accent2"/>
                </a:solidFill>
              </a:rPr>
              <a:t> :</a:t>
            </a:r>
            <a:endParaRPr lang="uk-UA" sz="2400" b="1" dirty="0">
              <a:solidFill>
                <a:schemeClr val="accent2"/>
              </a:solidFill>
            </a:endParaRPr>
          </a:p>
        </p:txBody>
      </p:sp>
      <p:sp>
        <p:nvSpPr>
          <p:cNvPr id="4" name="Straight Connector 6">
            <a:extLst>
              <a:ext uri="{FF2B5EF4-FFF2-40B4-BE49-F238E27FC236}">
                <a16:creationId xmlns:a16="http://schemas.microsoft.com/office/drawing/2014/main" id="{6B235CC4-27AE-4A8E-8BC6-7D2E2797C1A4}"/>
              </a:ext>
            </a:extLst>
          </p:cNvPr>
          <p:cNvSpPr>
            <a:spLocks noChangeShapeType="1"/>
          </p:cNvSpPr>
          <p:nvPr/>
        </p:nvSpPr>
        <p:spPr bwMode="auto">
          <a:xfrm>
            <a:off x="395288" y="1125538"/>
            <a:ext cx="8358187" cy="1587"/>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spTree>
    <p:extLst>
      <p:ext uri="{BB962C8B-B14F-4D97-AF65-F5344CB8AC3E}">
        <p14:creationId xmlns:p14="http://schemas.microsoft.com/office/powerpoint/2010/main" val="6653289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85DCE8D-ECA1-4E3F-8234-18DE317D89B6}"/>
              </a:ext>
            </a:extLst>
          </p:cNvPr>
          <p:cNvSpPr txBox="1"/>
          <p:nvPr/>
        </p:nvSpPr>
        <p:spPr>
          <a:xfrm>
            <a:off x="1020856" y="1638063"/>
            <a:ext cx="7128792" cy="4755982"/>
          </a:xfrm>
          <a:prstGeom prst="rect">
            <a:avLst/>
          </a:prstGeom>
          <a:noFill/>
        </p:spPr>
        <p:txBody>
          <a:bodyPr wrap="square" rtlCol="0">
            <a:spAutoFit/>
          </a:bodyPr>
          <a:lstStyle/>
          <a:p>
            <a:pPr algn="just">
              <a:lnSpc>
                <a:spcPct val="107000"/>
              </a:lnSpc>
              <a:spcAft>
                <a:spcPts val="0"/>
              </a:spcAft>
            </a:pPr>
            <a:endParaRPr lang="uk-UA" sz="1600" dirty="0">
              <a:ea typeface="Calibri" panose="020F0502020204030204" pitchFamily="34" charset="0"/>
              <a:cs typeface="Arial" panose="020B0604020202020204" pitchFamily="34" charset="0"/>
            </a:endParaRPr>
          </a:p>
          <a:p>
            <a:pPr algn="just">
              <a:lnSpc>
                <a:spcPct val="107000"/>
              </a:lnSpc>
              <a:spcAft>
                <a:spcPts val="0"/>
              </a:spcAft>
            </a:pPr>
            <a:r>
              <a:rPr lang="uk-UA" sz="1600" dirty="0">
                <a:solidFill>
                  <a:srgbClr val="333333"/>
                </a:solidFill>
                <a:ea typeface="Times New Roman" panose="02020603050405020304" pitchFamily="18" charset="0"/>
                <a:cs typeface="Arial" panose="020B0604020202020204" pitchFamily="34" charset="0"/>
              </a:rPr>
              <a:t>5.</a:t>
            </a:r>
            <a:r>
              <a:rPr lang="uk-UA" sz="1600" b="1" dirty="0">
                <a:solidFill>
                  <a:srgbClr val="333333"/>
                </a:solidFill>
                <a:ea typeface="Times New Roman" panose="02020603050405020304" pitchFamily="18" charset="0"/>
                <a:cs typeface="Arial" panose="020B0604020202020204" pitchFamily="34" charset="0"/>
              </a:rPr>
              <a:t> Інфраструктурні</a:t>
            </a:r>
            <a:r>
              <a:rPr lang="uk-UA" sz="1600" dirty="0">
                <a:solidFill>
                  <a:srgbClr val="333333"/>
                </a:solidFill>
                <a:ea typeface="Times New Roman" panose="02020603050405020304" pitchFamily="18" charset="0"/>
                <a:cs typeface="Arial" panose="020B0604020202020204" pitchFamily="34" charset="0"/>
              </a:rPr>
              <a:t>, що проявляються через низький рівень забезпечення сільських територій об’єктами виробничої (транспортної, енергетичної, комунікаційної) та соціальної (медичної, освітньої, культурної) інфраструктури, відсутність доступної інформації щодо альтернативних несільськогосподарських видів економічної діяльності та методів підвищення ефективності сільського господарства, нерозвиненість системи </a:t>
            </a:r>
            <a:r>
              <a:rPr lang="uk-UA" sz="1600" dirty="0" err="1">
                <a:solidFill>
                  <a:srgbClr val="333333"/>
                </a:solidFill>
                <a:ea typeface="Times New Roman" panose="02020603050405020304" pitchFamily="18" charset="0"/>
                <a:cs typeface="Arial" panose="020B0604020202020204" pitchFamily="34" charset="0"/>
              </a:rPr>
              <a:t>дорадництва</a:t>
            </a:r>
            <a:r>
              <a:rPr lang="uk-UA" sz="1600" dirty="0">
                <a:solidFill>
                  <a:srgbClr val="333333"/>
                </a:solidFill>
                <a:ea typeface="Times New Roman" panose="02020603050405020304" pitchFamily="18" charset="0"/>
                <a:cs typeface="Arial" panose="020B0604020202020204" pitchFamily="34" charset="0"/>
              </a:rPr>
              <a:t> у агропромисловому комплексі;</a:t>
            </a:r>
            <a:endParaRPr lang="uk-UA" sz="1600" dirty="0">
              <a:ea typeface="Calibri" panose="020F0502020204030204" pitchFamily="34" charset="0"/>
              <a:cs typeface="Arial" panose="020B0604020202020204" pitchFamily="34" charset="0"/>
            </a:endParaRPr>
          </a:p>
          <a:p>
            <a:pPr algn="just">
              <a:lnSpc>
                <a:spcPct val="107000"/>
              </a:lnSpc>
              <a:spcAft>
                <a:spcPts val="0"/>
              </a:spcAft>
            </a:pPr>
            <a:r>
              <a:rPr lang="uk-UA" sz="1600" dirty="0">
                <a:solidFill>
                  <a:srgbClr val="333333"/>
                </a:solidFill>
                <a:ea typeface="Times New Roman" panose="02020603050405020304" pitchFamily="18" charset="0"/>
                <a:cs typeface="Arial" panose="020B0604020202020204" pitchFamily="34" charset="0"/>
              </a:rPr>
              <a:t>6. </a:t>
            </a:r>
            <a:r>
              <a:rPr lang="uk-UA" sz="1600" b="1" dirty="0">
                <a:solidFill>
                  <a:srgbClr val="333333"/>
                </a:solidFill>
                <a:ea typeface="Times New Roman" panose="02020603050405020304" pitchFamily="18" charset="0"/>
                <a:cs typeface="Arial" panose="020B0604020202020204" pitchFamily="34" charset="0"/>
              </a:rPr>
              <a:t>Управлінські</a:t>
            </a:r>
            <a:r>
              <a:rPr lang="uk-UA" sz="1600" dirty="0">
                <a:solidFill>
                  <a:srgbClr val="333333"/>
                </a:solidFill>
                <a:ea typeface="Times New Roman" panose="02020603050405020304" pitchFamily="18" charset="0"/>
                <a:cs typeface="Arial" panose="020B0604020202020204" pitchFamily="34" charset="0"/>
              </a:rPr>
              <a:t>, що полягають в неефективній системі управління розвитком як країни загалом, так і сільських територій зокрема, високому рівні корумпованості та нецільового використання бюджетних і позабюджетних коштів, здійснення незаконного тиску на суб’єктів підприємництва, надмірній комплексності та заплутаності системи контролю, що декларативно покликана забезпечити високий рівень якості продукції та життя населення, а фактично є способом отримання неофіційних доходів держслужбовцями та використання наявних ресурсів на користь власну та приближених осіб;</a:t>
            </a:r>
            <a:endParaRPr lang="uk-UA" sz="1600" dirty="0">
              <a:ea typeface="Calibri" panose="020F0502020204030204" pitchFamily="34" charset="0"/>
              <a:cs typeface="Arial" panose="020B0604020202020204" pitchFamily="34" charset="0"/>
            </a:endParaRPr>
          </a:p>
          <a:p>
            <a:endParaRPr lang="uk-UA" sz="1200" dirty="0">
              <a:cs typeface="Arial" panose="020B0604020202020204" pitchFamily="34" charset="0"/>
            </a:endParaRPr>
          </a:p>
        </p:txBody>
      </p:sp>
      <p:sp>
        <p:nvSpPr>
          <p:cNvPr id="4" name="TextBox 3">
            <a:extLst>
              <a:ext uri="{FF2B5EF4-FFF2-40B4-BE49-F238E27FC236}">
                <a16:creationId xmlns:a16="http://schemas.microsoft.com/office/drawing/2014/main" id="{7F83E530-9743-4AD5-8A97-4C4ECB65C528}"/>
              </a:ext>
            </a:extLst>
          </p:cNvPr>
          <p:cNvSpPr txBox="1"/>
          <p:nvPr/>
        </p:nvSpPr>
        <p:spPr>
          <a:xfrm>
            <a:off x="1205509" y="294541"/>
            <a:ext cx="6944139" cy="830997"/>
          </a:xfrm>
          <a:prstGeom prst="rect">
            <a:avLst/>
          </a:prstGeom>
          <a:noFill/>
        </p:spPr>
        <p:txBody>
          <a:bodyPr wrap="square" rtlCol="0">
            <a:spAutoFit/>
          </a:bodyPr>
          <a:lstStyle/>
          <a:p>
            <a:pPr algn="ctr"/>
            <a:r>
              <a:rPr lang="ru-RU" sz="2400" b="1" dirty="0" err="1">
                <a:solidFill>
                  <a:schemeClr val="accent2"/>
                </a:solidFill>
              </a:rPr>
              <a:t>Основн</a:t>
            </a:r>
            <a:r>
              <a:rPr lang="uk-UA" sz="2400" b="1" dirty="0">
                <a:solidFill>
                  <a:schemeClr val="accent2"/>
                </a:solidFill>
              </a:rPr>
              <a:t>і</a:t>
            </a:r>
            <a:r>
              <a:rPr lang="ru-RU" sz="2400" b="1" dirty="0">
                <a:solidFill>
                  <a:schemeClr val="accent2"/>
                </a:solidFill>
              </a:rPr>
              <a:t> </a:t>
            </a:r>
            <a:r>
              <a:rPr lang="ru-RU" sz="2400" b="1" dirty="0" err="1">
                <a:solidFill>
                  <a:schemeClr val="accent2"/>
                </a:solidFill>
              </a:rPr>
              <a:t>перешкоди</a:t>
            </a:r>
            <a:r>
              <a:rPr lang="ru-RU" sz="2400" b="1" dirty="0">
                <a:solidFill>
                  <a:schemeClr val="accent2"/>
                </a:solidFill>
              </a:rPr>
              <a:t> (</a:t>
            </a:r>
            <a:r>
              <a:rPr lang="ru-RU" sz="2400" b="1" dirty="0" err="1">
                <a:solidFill>
                  <a:schemeClr val="accent2"/>
                </a:solidFill>
              </a:rPr>
              <a:t>внутрішні</a:t>
            </a:r>
            <a:r>
              <a:rPr lang="ru-RU" sz="2400" b="1" dirty="0">
                <a:solidFill>
                  <a:schemeClr val="accent2"/>
                </a:solidFill>
              </a:rPr>
              <a:t>) </a:t>
            </a:r>
            <a:r>
              <a:rPr lang="ru-RU" sz="2400" b="1" dirty="0" err="1">
                <a:solidFill>
                  <a:schemeClr val="accent2"/>
                </a:solidFill>
              </a:rPr>
              <a:t>розвитку</a:t>
            </a:r>
            <a:r>
              <a:rPr lang="ru-RU" sz="2400" b="1" dirty="0">
                <a:solidFill>
                  <a:schemeClr val="accent2"/>
                </a:solidFill>
              </a:rPr>
              <a:t> </a:t>
            </a:r>
            <a:r>
              <a:rPr lang="ru-RU" sz="2400" b="1" dirty="0" err="1">
                <a:solidFill>
                  <a:schemeClr val="accent2"/>
                </a:solidFill>
              </a:rPr>
              <a:t>сільських</a:t>
            </a:r>
            <a:r>
              <a:rPr lang="ru-RU" sz="2400" b="1" dirty="0">
                <a:solidFill>
                  <a:schemeClr val="accent2"/>
                </a:solidFill>
              </a:rPr>
              <a:t> </a:t>
            </a:r>
            <a:r>
              <a:rPr lang="ru-RU" sz="2400" b="1" dirty="0" err="1">
                <a:solidFill>
                  <a:schemeClr val="accent2"/>
                </a:solidFill>
              </a:rPr>
              <a:t>територій</a:t>
            </a:r>
            <a:r>
              <a:rPr lang="ru-RU" sz="2400" b="1" dirty="0">
                <a:solidFill>
                  <a:schemeClr val="accent2"/>
                </a:solidFill>
              </a:rPr>
              <a:t> в </a:t>
            </a:r>
            <a:r>
              <a:rPr lang="ru-RU" sz="2400" b="1" dirty="0" err="1">
                <a:solidFill>
                  <a:schemeClr val="accent2"/>
                </a:solidFill>
              </a:rPr>
              <a:t>Україні</a:t>
            </a:r>
            <a:r>
              <a:rPr lang="ru-RU" sz="2400" b="1" dirty="0">
                <a:solidFill>
                  <a:schemeClr val="accent2"/>
                </a:solidFill>
              </a:rPr>
              <a:t> :</a:t>
            </a:r>
            <a:endParaRPr lang="uk-UA" sz="2400" b="1" dirty="0">
              <a:solidFill>
                <a:schemeClr val="accent2"/>
              </a:solidFill>
            </a:endParaRPr>
          </a:p>
        </p:txBody>
      </p:sp>
      <p:sp>
        <p:nvSpPr>
          <p:cNvPr id="5" name="Straight Connector 6">
            <a:extLst>
              <a:ext uri="{FF2B5EF4-FFF2-40B4-BE49-F238E27FC236}">
                <a16:creationId xmlns:a16="http://schemas.microsoft.com/office/drawing/2014/main" id="{B8411C59-505E-49A8-9C69-C145689BDD41}"/>
              </a:ext>
            </a:extLst>
          </p:cNvPr>
          <p:cNvSpPr>
            <a:spLocks noChangeShapeType="1"/>
          </p:cNvSpPr>
          <p:nvPr/>
        </p:nvSpPr>
        <p:spPr bwMode="auto">
          <a:xfrm>
            <a:off x="395288" y="1125538"/>
            <a:ext cx="8358187" cy="1587"/>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spTree>
    <p:extLst>
      <p:ext uri="{BB962C8B-B14F-4D97-AF65-F5344CB8AC3E}">
        <p14:creationId xmlns:p14="http://schemas.microsoft.com/office/powerpoint/2010/main" val="32083245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a:extLst>
              <a:ext uri="{FF2B5EF4-FFF2-40B4-BE49-F238E27FC236}">
                <a16:creationId xmlns:a16="http://schemas.microsoft.com/office/drawing/2014/main" id="{68403022-7832-4E29-8DEF-DFE6304E30E1}"/>
              </a:ext>
            </a:extLst>
          </p:cNvPr>
          <p:cNvSpPr/>
          <p:nvPr/>
        </p:nvSpPr>
        <p:spPr>
          <a:xfrm>
            <a:off x="167640" y="628055"/>
            <a:ext cx="8656320" cy="5878532"/>
          </a:xfrm>
          <a:prstGeom prst="rect">
            <a:avLst/>
          </a:prstGeom>
        </p:spPr>
        <p:txBody>
          <a:bodyPr wrap="square">
            <a:spAutoFit/>
          </a:bodyPr>
          <a:lstStyle/>
          <a:p>
            <a:pPr algn="just"/>
            <a:r>
              <a:rPr lang="uk-UA" sz="2200" b="1" dirty="0" smtClean="0">
                <a:solidFill>
                  <a:srgbClr val="C00000"/>
                </a:solidFill>
              </a:rPr>
              <a:t>Децентралізація:</a:t>
            </a:r>
          </a:p>
          <a:p>
            <a:pPr algn="just"/>
            <a:endParaRPr lang="uk-UA" b="1" dirty="0" smtClean="0">
              <a:solidFill>
                <a:srgbClr val="C00000"/>
              </a:solidFill>
            </a:endParaRPr>
          </a:p>
          <a:p>
            <a:pPr algn="just"/>
            <a:r>
              <a:rPr lang="uk-UA" sz="2000" b="1" dirty="0" smtClean="0"/>
              <a:t>Децентралізація</a:t>
            </a:r>
            <a:r>
              <a:rPr lang="uk-UA" sz="2000" dirty="0"/>
              <a:t> </a:t>
            </a:r>
            <a:r>
              <a:rPr lang="uk-UA" sz="2000" dirty="0" smtClean="0"/>
              <a:t>– процес </a:t>
            </a:r>
            <a:r>
              <a:rPr lang="uk-UA" sz="2000" dirty="0"/>
              <a:t>перерозподілу або диспергування функцій, повноважень, людей або речей від центрального управління</a:t>
            </a:r>
            <a:r>
              <a:rPr lang="uk-UA" sz="2000" dirty="0" smtClean="0"/>
              <a:t>.</a:t>
            </a:r>
            <a:endParaRPr lang="uk-UA" sz="2000" dirty="0"/>
          </a:p>
          <a:p>
            <a:endParaRPr lang="uk-UA" sz="2000" dirty="0" smtClean="0"/>
          </a:p>
          <a:p>
            <a:pPr algn="just"/>
            <a:r>
              <a:rPr lang="uk-UA" sz="2000" dirty="0" smtClean="0"/>
              <a:t>Децентралізація </a:t>
            </a:r>
            <a:r>
              <a:rPr lang="uk-UA" sz="2000" dirty="0"/>
              <a:t>влади включає як </a:t>
            </a:r>
            <a:r>
              <a:rPr lang="uk-UA" sz="2000" b="1" dirty="0"/>
              <a:t>політичну так і адміністративну </a:t>
            </a:r>
            <a:r>
              <a:rPr lang="uk-UA" sz="2000" dirty="0"/>
              <a:t>сторони. Децентралізація може бути територіальною </a:t>
            </a:r>
            <a:r>
              <a:rPr lang="uk-UA" sz="2000" dirty="0" smtClean="0"/>
              <a:t>– </a:t>
            </a:r>
            <a:r>
              <a:rPr lang="uk-UA" sz="2000" dirty="0"/>
              <a:t>переміщення влади від центрального міста на інші території, і може бути функціональною  –</a:t>
            </a:r>
            <a:r>
              <a:rPr lang="uk-UA" sz="2000" dirty="0" smtClean="0"/>
              <a:t> </a:t>
            </a:r>
            <a:r>
              <a:rPr lang="uk-UA" sz="2000" dirty="0"/>
              <a:t>шляхом передання повноважень на прийняття рішень з головного органу будь-якої галузі уряду до чиновників нижчих </a:t>
            </a:r>
            <a:r>
              <a:rPr lang="uk-UA" sz="2000" dirty="0" smtClean="0"/>
              <a:t>рівнів. </a:t>
            </a:r>
            <a:r>
              <a:rPr lang="uk-UA" sz="2000" dirty="0"/>
              <a:t>Цей процес було названо «новим державним управлінням», який був описаний як </a:t>
            </a:r>
            <a:r>
              <a:rPr lang="uk-UA" sz="2000" dirty="0" smtClean="0"/>
              <a:t>децентралізація</a:t>
            </a:r>
            <a:r>
              <a:rPr lang="uk-UA" sz="2000" dirty="0" smtClean="0"/>
              <a:t>.</a:t>
            </a:r>
          </a:p>
          <a:p>
            <a:pPr algn="just"/>
            <a:endParaRPr lang="uk-UA" sz="2000" dirty="0"/>
          </a:p>
          <a:p>
            <a:pPr algn="just"/>
            <a:r>
              <a:rPr lang="uk-UA" sz="2000" b="1" dirty="0">
                <a:solidFill>
                  <a:srgbClr val="222222"/>
                </a:solidFill>
              </a:rPr>
              <a:t>Спроможність</a:t>
            </a:r>
            <a:r>
              <a:rPr lang="uk-UA" sz="2000" dirty="0">
                <a:solidFill>
                  <a:srgbClr val="222222"/>
                </a:solidFill>
              </a:rPr>
              <a:t> самих територіальних спільнот громадян (територіальних колективів) та сформованих ними органів самостійно та під свою відповідальність вирішувати окрему частину публічних справ, діючи в межах конституції та законів</a:t>
            </a:r>
            <a:endParaRPr lang="uk-UA" sz="2000" dirty="0"/>
          </a:p>
          <a:p>
            <a:pPr algn="just"/>
            <a:endParaRPr lang="uk-UA" dirty="0"/>
          </a:p>
          <a:p>
            <a:pPr algn="just"/>
            <a:endParaRPr lang="uk-UA" b="0" i="0" dirty="0" smtClean="0">
              <a:solidFill>
                <a:srgbClr val="333333"/>
              </a:solidFill>
              <a:effectLst/>
            </a:endParaRPr>
          </a:p>
        </p:txBody>
      </p:sp>
    </p:spTree>
    <p:extLst>
      <p:ext uri="{BB962C8B-B14F-4D97-AF65-F5344CB8AC3E}">
        <p14:creationId xmlns:p14="http://schemas.microsoft.com/office/powerpoint/2010/main" val="32724896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4">
            <a:extLst>
              <a:ext uri="{FF2B5EF4-FFF2-40B4-BE49-F238E27FC236}">
                <a16:creationId xmlns:a16="http://schemas.microsoft.com/office/drawing/2014/main" id="{74A31446-2285-440B-9F86-4ED6CDE3A0C8}"/>
              </a:ext>
            </a:extLst>
          </p:cNvPr>
          <p:cNvSpPr>
            <a:spLocks noChangeArrowheads="1"/>
          </p:cNvSpPr>
          <p:nvPr/>
        </p:nvSpPr>
        <p:spPr bwMode="auto">
          <a:xfrm>
            <a:off x="2197100" y="1270000"/>
            <a:ext cx="4752975" cy="59848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marL="342900" indent="-342900" defTabSz="-13873163" eaLnBrk="0" hangingPunct="0">
              <a:defRPr sz="2400">
                <a:solidFill>
                  <a:schemeClr val="tx1"/>
                </a:solidFill>
                <a:latin typeface="Arial" panose="020B0604020202020204" pitchFamily="34" charset="0"/>
              </a:defRPr>
            </a:lvl1pPr>
            <a:lvl2pPr marL="742950" indent="-285750" defTabSz="-13873163" eaLnBrk="0" hangingPunct="0">
              <a:defRPr sz="2400">
                <a:solidFill>
                  <a:schemeClr val="tx1"/>
                </a:solidFill>
                <a:latin typeface="Arial" panose="020B0604020202020204" pitchFamily="34" charset="0"/>
              </a:defRPr>
            </a:lvl2pPr>
            <a:lvl3pPr marL="1143000" indent="-228600" defTabSz="-13873163" eaLnBrk="0" hangingPunct="0">
              <a:defRPr sz="2400">
                <a:solidFill>
                  <a:schemeClr val="tx1"/>
                </a:solidFill>
                <a:latin typeface="Arial" panose="020B0604020202020204" pitchFamily="34" charset="0"/>
              </a:defRPr>
            </a:lvl3pPr>
            <a:lvl4pPr marL="1600200" indent="-228600" defTabSz="-13873163" eaLnBrk="0" hangingPunct="0">
              <a:defRPr sz="2400">
                <a:solidFill>
                  <a:schemeClr val="tx1"/>
                </a:solidFill>
                <a:latin typeface="Arial" panose="020B0604020202020204" pitchFamily="34" charset="0"/>
              </a:defRPr>
            </a:lvl4pPr>
            <a:lvl5pPr marL="2057400" indent="-228600" defTabSz="-13873163" eaLnBrk="0" hangingPunct="0">
              <a:defRPr sz="2400">
                <a:solidFill>
                  <a:schemeClr val="tx1"/>
                </a:solidFill>
                <a:latin typeface="Arial" panose="020B0604020202020204" pitchFamily="34" charset="0"/>
              </a:defRPr>
            </a:lvl5pPr>
            <a:lvl6pPr marL="2514600" indent="-228600" defTabSz="-13873163"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13873163"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13873163"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13873163" eaLnBrk="0" fontAlgn="base" hangingPunct="0">
              <a:spcBef>
                <a:spcPct val="0"/>
              </a:spcBef>
              <a:spcAft>
                <a:spcPct val="0"/>
              </a:spcAft>
              <a:defRPr sz="2400">
                <a:solidFill>
                  <a:schemeClr val="tx1"/>
                </a:solidFill>
                <a:latin typeface="Arial" panose="020B0604020202020204" pitchFamily="34" charset="0"/>
              </a:defRPr>
            </a:lvl9pPr>
          </a:lstStyle>
          <a:p>
            <a:pPr algn="ctr"/>
            <a:r>
              <a:rPr lang="uk-UA" altLang="uk-UA" sz="3200">
                <a:solidFill>
                  <a:srgbClr val="FF0000"/>
                </a:solidFill>
              </a:rPr>
              <a:t>Розвиток села</a:t>
            </a:r>
          </a:p>
        </p:txBody>
      </p:sp>
      <p:sp>
        <p:nvSpPr>
          <p:cNvPr id="70659" name="Text Box 5">
            <a:extLst>
              <a:ext uri="{FF2B5EF4-FFF2-40B4-BE49-F238E27FC236}">
                <a16:creationId xmlns:a16="http://schemas.microsoft.com/office/drawing/2014/main" id="{7AF67CE5-0F18-4C66-8CF4-7F3FDC818DE4}"/>
              </a:ext>
            </a:extLst>
          </p:cNvPr>
          <p:cNvSpPr txBox="1">
            <a:spLocks noChangeArrowheads="1"/>
          </p:cNvSpPr>
          <p:nvPr/>
        </p:nvSpPr>
        <p:spPr bwMode="auto">
          <a:xfrm>
            <a:off x="900113" y="2205038"/>
            <a:ext cx="2160587" cy="925512"/>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uk-UA" altLang="uk-UA" sz="1800" b="1">
                <a:solidFill>
                  <a:srgbClr val="FF0000"/>
                </a:solidFill>
                <a:cs typeface="Arial" panose="020B0604020202020204" pitchFamily="34" charset="0"/>
              </a:rPr>
              <a:t>Головний сектор – сільське господарство</a:t>
            </a:r>
          </a:p>
        </p:txBody>
      </p:sp>
      <p:sp>
        <p:nvSpPr>
          <p:cNvPr id="70660" name="Text Box 6">
            <a:extLst>
              <a:ext uri="{FF2B5EF4-FFF2-40B4-BE49-F238E27FC236}">
                <a16:creationId xmlns:a16="http://schemas.microsoft.com/office/drawing/2014/main" id="{AC3EAF1E-5C2A-422A-B98D-A40F4018471C}"/>
              </a:ext>
            </a:extLst>
          </p:cNvPr>
          <p:cNvSpPr txBox="1">
            <a:spLocks noChangeArrowheads="1"/>
          </p:cNvSpPr>
          <p:nvPr/>
        </p:nvSpPr>
        <p:spPr bwMode="auto">
          <a:xfrm>
            <a:off x="3563938" y="2346325"/>
            <a:ext cx="2160587" cy="650875"/>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uk-UA" altLang="uk-UA" sz="1800" b="1">
                <a:solidFill>
                  <a:srgbClr val="FF0000"/>
                </a:solidFill>
                <a:cs typeface="Arial" panose="020B0604020202020204" pitchFamily="34" charset="0"/>
              </a:rPr>
              <a:t>Диверсифікація економіки села</a:t>
            </a:r>
          </a:p>
        </p:txBody>
      </p:sp>
      <p:sp>
        <p:nvSpPr>
          <p:cNvPr id="70661" name="Text Box 7">
            <a:extLst>
              <a:ext uri="{FF2B5EF4-FFF2-40B4-BE49-F238E27FC236}">
                <a16:creationId xmlns:a16="http://schemas.microsoft.com/office/drawing/2014/main" id="{33C04A55-048E-4746-98A3-DC504432B5B7}"/>
              </a:ext>
            </a:extLst>
          </p:cNvPr>
          <p:cNvSpPr txBox="1">
            <a:spLocks noChangeArrowheads="1"/>
          </p:cNvSpPr>
          <p:nvPr/>
        </p:nvSpPr>
        <p:spPr bwMode="auto">
          <a:xfrm>
            <a:off x="6084888" y="2301875"/>
            <a:ext cx="2447925" cy="925513"/>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uk-UA" altLang="uk-UA" sz="1800" b="1">
                <a:solidFill>
                  <a:srgbClr val="FF0000"/>
                </a:solidFill>
                <a:cs typeface="Arial" panose="020B0604020202020204" pitchFamily="34" charset="0"/>
              </a:rPr>
              <a:t>Покращення якості життя в селі</a:t>
            </a:r>
            <a:r>
              <a:rPr lang="uk-UA" altLang="uk-UA" sz="1800">
                <a:solidFill>
                  <a:srgbClr val="FF0000"/>
                </a:solidFill>
                <a:cs typeface="Arial" panose="020B0604020202020204" pitchFamily="34" charset="0"/>
              </a:rPr>
              <a:t/>
            </a:r>
            <a:br>
              <a:rPr lang="uk-UA" altLang="uk-UA" sz="1800">
                <a:solidFill>
                  <a:srgbClr val="FF0000"/>
                </a:solidFill>
                <a:cs typeface="Arial" panose="020B0604020202020204" pitchFamily="34" charset="0"/>
              </a:rPr>
            </a:br>
            <a:endParaRPr lang="uk-UA" altLang="uk-UA" sz="1800">
              <a:solidFill>
                <a:srgbClr val="FF0000"/>
              </a:solidFill>
              <a:cs typeface="Arial" panose="020B0604020202020204" pitchFamily="34" charset="0"/>
            </a:endParaRPr>
          </a:p>
        </p:txBody>
      </p:sp>
      <p:sp>
        <p:nvSpPr>
          <p:cNvPr id="70662" name="Text Box 8">
            <a:extLst>
              <a:ext uri="{FF2B5EF4-FFF2-40B4-BE49-F238E27FC236}">
                <a16:creationId xmlns:a16="http://schemas.microsoft.com/office/drawing/2014/main" id="{2002F741-3E3A-447A-A5E4-ACBC4D66176F}"/>
              </a:ext>
            </a:extLst>
          </p:cNvPr>
          <p:cNvSpPr txBox="1">
            <a:spLocks noChangeArrowheads="1"/>
          </p:cNvSpPr>
          <p:nvPr/>
        </p:nvSpPr>
        <p:spPr bwMode="auto">
          <a:xfrm>
            <a:off x="468313" y="3213100"/>
            <a:ext cx="2232025" cy="1474788"/>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uk-UA" altLang="uk-UA" sz="1800" b="1">
                <a:solidFill>
                  <a:srgbClr val="FF0000"/>
                </a:solidFill>
                <a:cs typeface="Arial" panose="020B0604020202020204" pitchFamily="34" charset="0"/>
              </a:rPr>
              <a:t>Організація с/г та підтримка с/г виробників(кооперативних утворень)</a:t>
            </a:r>
          </a:p>
        </p:txBody>
      </p:sp>
      <p:sp>
        <p:nvSpPr>
          <p:cNvPr id="70663" name="Text Box 9">
            <a:extLst>
              <a:ext uri="{FF2B5EF4-FFF2-40B4-BE49-F238E27FC236}">
                <a16:creationId xmlns:a16="http://schemas.microsoft.com/office/drawing/2014/main" id="{6D1C1C47-BA76-47BE-8679-85DFDA35AC92}"/>
              </a:ext>
            </a:extLst>
          </p:cNvPr>
          <p:cNvSpPr txBox="1">
            <a:spLocks noChangeArrowheads="1"/>
          </p:cNvSpPr>
          <p:nvPr/>
        </p:nvSpPr>
        <p:spPr bwMode="auto">
          <a:xfrm>
            <a:off x="539750" y="4805363"/>
            <a:ext cx="2232025" cy="1474787"/>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uk-UA" altLang="uk-UA" sz="1800" b="1">
                <a:solidFill>
                  <a:srgbClr val="FF0000"/>
                </a:solidFill>
                <a:cs typeface="Arial" panose="020B0604020202020204" pitchFamily="34" charset="0"/>
              </a:rPr>
              <a:t>Послуги с/г виробникам:</a:t>
            </a:r>
            <a:br>
              <a:rPr lang="uk-UA" altLang="uk-UA" sz="1800" b="1">
                <a:solidFill>
                  <a:srgbClr val="FF0000"/>
                </a:solidFill>
                <a:cs typeface="Arial" panose="020B0604020202020204" pitchFamily="34" charset="0"/>
              </a:rPr>
            </a:br>
            <a:r>
              <a:rPr lang="uk-UA" altLang="uk-UA" sz="1800" b="1">
                <a:solidFill>
                  <a:srgbClr val="FF0000"/>
                </a:solidFill>
                <a:cs typeface="Arial" panose="020B0604020202020204" pitchFamily="34" charset="0"/>
              </a:rPr>
              <a:t>навчання, консультування, інформування</a:t>
            </a:r>
          </a:p>
        </p:txBody>
      </p:sp>
      <p:sp>
        <p:nvSpPr>
          <p:cNvPr id="70664" name="Text Box 10">
            <a:extLst>
              <a:ext uri="{FF2B5EF4-FFF2-40B4-BE49-F238E27FC236}">
                <a16:creationId xmlns:a16="http://schemas.microsoft.com/office/drawing/2014/main" id="{DFE5D8F3-CD94-42BB-932E-152A692D4325}"/>
              </a:ext>
            </a:extLst>
          </p:cNvPr>
          <p:cNvSpPr txBox="1">
            <a:spLocks noChangeArrowheads="1"/>
          </p:cNvSpPr>
          <p:nvPr/>
        </p:nvSpPr>
        <p:spPr bwMode="auto">
          <a:xfrm>
            <a:off x="3421063" y="3968750"/>
            <a:ext cx="2447925" cy="1749425"/>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uk-UA" altLang="uk-UA" sz="1800" b="1">
                <a:solidFill>
                  <a:srgbClr val="FF0000"/>
                </a:solidFill>
                <a:cs typeface="Arial" panose="020B0604020202020204" pitchFamily="34" charset="0"/>
              </a:rPr>
              <a:t>Нові види економічної діяльності на селі</a:t>
            </a:r>
            <a:br>
              <a:rPr lang="uk-UA" altLang="uk-UA" sz="1800" b="1">
                <a:solidFill>
                  <a:srgbClr val="FF0000"/>
                </a:solidFill>
                <a:cs typeface="Arial" panose="020B0604020202020204" pitchFamily="34" charset="0"/>
              </a:rPr>
            </a:br>
            <a:r>
              <a:rPr lang="uk-UA" altLang="uk-UA" sz="1800" b="1">
                <a:solidFill>
                  <a:srgbClr val="FF0000"/>
                </a:solidFill>
                <a:cs typeface="Arial" panose="020B0604020202020204" pitchFamily="34" charset="0"/>
              </a:rPr>
              <a:t>Туризм</a:t>
            </a:r>
            <a:br>
              <a:rPr lang="uk-UA" altLang="uk-UA" sz="1800" b="1">
                <a:solidFill>
                  <a:srgbClr val="FF0000"/>
                </a:solidFill>
                <a:cs typeface="Arial" panose="020B0604020202020204" pitchFamily="34" charset="0"/>
              </a:rPr>
            </a:br>
            <a:r>
              <a:rPr lang="uk-UA" altLang="uk-UA" sz="1800" b="1">
                <a:solidFill>
                  <a:srgbClr val="FF0000"/>
                </a:solidFill>
                <a:cs typeface="Arial" panose="020B0604020202020204" pitchFamily="34" charset="0"/>
              </a:rPr>
              <a:t>Сезонна робота</a:t>
            </a:r>
            <a:br>
              <a:rPr lang="uk-UA" altLang="uk-UA" sz="1800" b="1">
                <a:solidFill>
                  <a:srgbClr val="FF0000"/>
                </a:solidFill>
                <a:cs typeface="Arial" panose="020B0604020202020204" pitchFamily="34" charset="0"/>
              </a:rPr>
            </a:br>
            <a:r>
              <a:rPr lang="uk-UA" altLang="uk-UA" sz="1800" b="1">
                <a:solidFill>
                  <a:srgbClr val="FF0000"/>
                </a:solidFill>
                <a:cs typeface="Arial" panose="020B0604020202020204" pitchFamily="34" charset="0"/>
              </a:rPr>
              <a:t>Ремесла +</a:t>
            </a:r>
          </a:p>
        </p:txBody>
      </p:sp>
      <p:sp>
        <p:nvSpPr>
          <p:cNvPr id="70665" name="Text Box 11">
            <a:extLst>
              <a:ext uri="{FF2B5EF4-FFF2-40B4-BE49-F238E27FC236}">
                <a16:creationId xmlns:a16="http://schemas.microsoft.com/office/drawing/2014/main" id="{42550494-F577-4DA3-B41F-5321052E8E6C}"/>
              </a:ext>
            </a:extLst>
          </p:cNvPr>
          <p:cNvSpPr txBox="1">
            <a:spLocks noChangeArrowheads="1"/>
          </p:cNvSpPr>
          <p:nvPr/>
        </p:nvSpPr>
        <p:spPr bwMode="auto">
          <a:xfrm>
            <a:off x="6661150" y="3525838"/>
            <a:ext cx="2160588" cy="650875"/>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uk-UA" altLang="uk-UA" sz="1800" b="1">
                <a:solidFill>
                  <a:srgbClr val="FF0000"/>
                </a:solidFill>
                <a:cs typeface="Arial" panose="020B0604020202020204" pitchFamily="34" charset="0"/>
              </a:rPr>
              <a:t>Інформація + освіта</a:t>
            </a:r>
          </a:p>
        </p:txBody>
      </p:sp>
      <p:sp>
        <p:nvSpPr>
          <p:cNvPr id="70666" name="Text Box 12">
            <a:extLst>
              <a:ext uri="{FF2B5EF4-FFF2-40B4-BE49-F238E27FC236}">
                <a16:creationId xmlns:a16="http://schemas.microsoft.com/office/drawing/2014/main" id="{2F367A45-46ED-49B4-85F2-F5FC8CCF2A42}"/>
              </a:ext>
            </a:extLst>
          </p:cNvPr>
          <p:cNvSpPr txBox="1">
            <a:spLocks noChangeArrowheads="1"/>
          </p:cNvSpPr>
          <p:nvPr/>
        </p:nvSpPr>
        <p:spPr bwMode="auto">
          <a:xfrm>
            <a:off x="6661150" y="4400550"/>
            <a:ext cx="2160588" cy="925513"/>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uk-UA" altLang="uk-UA" sz="1800" b="1">
                <a:solidFill>
                  <a:srgbClr val="FF0000"/>
                </a:solidFill>
                <a:cs typeface="Arial" panose="020B0604020202020204" pitchFamily="34" charset="0"/>
              </a:rPr>
              <a:t>Збереження традицій і культури</a:t>
            </a:r>
          </a:p>
        </p:txBody>
      </p:sp>
      <p:sp>
        <p:nvSpPr>
          <p:cNvPr id="70667" name="Text Box 13">
            <a:extLst>
              <a:ext uri="{FF2B5EF4-FFF2-40B4-BE49-F238E27FC236}">
                <a16:creationId xmlns:a16="http://schemas.microsoft.com/office/drawing/2014/main" id="{CDD12F32-B701-4EB1-B956-40C1F2F50EA0}"/>
              </a:ext>
            </a:extLst>
          </p:cNvPr>
          <p:cNvSpPr txBox="1">
            <a:spLocks noChangeArrowheads="1"/>
          </p:cNvSpPr>
          <p:nvPr/>
        </p:nvSpPr>
        <p:spPr bwMode="auto">
          <a:xfrm>
            <a:off x="6661150" y="5541963"/>
            <a:ext cx="2160588" cy="1200150"/>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uk-UA" altLang="uk-UA" sz="1800" b="1">
                <a:solidFill>
                  <a:srgbClr val="FF0000"/>
                </a:solidFill>
                <a:cs typeface="Arial" panose="020B0604020202020204" pitchFamily="34" charset="0"/>
              </a:rPr>
              <a:t>Конвергенція:</a:t>
            </a:r>
            <a:br>
              <a:rPr lang="uk-UA" altLang="uk-UA" sz="1800" b="1">
                <a:solidFill>
                  <a:srgbClr val="FF0000"/>
                </a:solidFill>
                <a:cs typeface="Arial" panose="020B0604020202020204" pitchFamily="34" charset="0"/>
              </a:rPr>
            </a:br>
            <a:r>
              <a:rPr lang="uk-UA" altLang="uk-UA" sz="1800" b="1">
                <a:solidFill>
                  <a:srgbClr val="FF0000"/>
                </a:solidFill>
                <a:cs typeface="Arial" panose="020B0604020202020204" pitchFamily="34" charset="0"/>
              </a:rPr>
              <a:t>промоція, взаємозв</a:t>
            </a:r>
            <a:r>
              <a:rPr lang="en-US" altLang="uk-UA" sz="1800" b="1">
                <a:solidFill>
                  <a:srgbClr val="FF0000"/>
                </a:solidFill>
                <a:cs typeface="Arial" panose="020B0604020202020204" pitchFamily="34" charset="0"/>
              </a:rPr>
              <a:t>’</a:t>
            </a:r>
            <a:r>
              <a:rPr lang="uk-UA" altLang="uk-UA" sz="1800" b="1">
                <a:solidFill>
                  <a:srgbClr val="FF0000"/>
                </a:solidFill>
                <a:cs typeface="Arial" panose="020B0604020202020204" pitchFamily="34" charset="0"/>
              </a:rPr>
              <a:t>язок міста і села</a:t>
            </a:r>
          </a:p>
        </p:txBody>
      </p:sp>
      <p:sp>
        <p:nvSpPr>
          <p:cNvPr id="70668" name="Line 14">
            <a:extLst>
              <a:ext uri="{FF2B5EF4-FFF2-40B4-BE49-F238E27FC236}">
                <a16:creationId xmlns:a16="http://schemas.microsoft.com/office/drawing/2014/main" id="{A7C8E910-9352-4655-8D3E-F9CB951D6A42}"/>
              </a:ext>
            </a:extLst>
          </p:cNvPr>
          <p:cNvSpPr>
            <a:spLocks noChangeShapeType="1"/>
          </p:cNvSpPr>
          <p:nvPr/>
        </p:nvSpPr>
        <p:spPr bwMode="auto">
          <a:xfrm flipH="1">
            <a:off x="3132138" y="1870075"/>
            <a:ext cx="1008062" cy="3603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0669" name="Line 15">
            <a:extLst>
              <a:ext uri="{FF2B5EF4-FFF2-40B4-BE49-F238E27FC236}">
                <a16:creationId xmlns:a16="http://schemas.microsoft.com/office/drawing/2014/main" id="{E7CB175A-1FCD-4D66-A94E-8B0824ADE56F}"/>
              </a:ext>
            </a:extLst>
          </p:cNvPr>
          <p:cNvSpPr>
            <a:spLocks noChangeShapeType="1"/>
          </p:cNvSpPr>
          <p:nvPr/>
        </p:nvSpPr>
        <p:spPr bwMode="auto">
          <a:xfrm>
            <a:off x="4500563" y="1870075"/>
            <a:ext cx="0"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0670" name="Line 16">
            <a:extLst>
              <a:ext uri="{FF2B5EF4-FFF2-40B4-BE49-F238E27FC236}">
                <a16:creationId xmlns:a16="http://schemas.microsoft.com/office/drawing/2014/main" id="{57B2761A-E1B8-40EF-A5A7-4D83EBFDA213}"/>
              </a:ext>
            </a:extLst>
          </p:cNvPr>
          <p:cNvSpPr>
            <a:spLocks noChangeShapeType="1"/>
          </p:cNvSpPr>
          <p:nvPr/>
        </p:nvSpPr>
        <p:spPr bwMode="auto">
          <a:xfrm>
            <a:off x="5076825" y="1870075"/>
            <a:ext cx="1223963" cy="3603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0671" name="Line 17">
            <a:extLst>
              <a:ext uri="{FF2B5EF4-FFF2-40B4-BE49-F238E27FC236}">
                <a16:creationId xmlns:a16="http://schemas.microsoft.com/office/drawing/2014/main" id="{D565B283-0198-49A3-8DA2-147F8AD6D5B1}"/>
              </a:ext>
            </a:extLst>
          </p:cNvPr>
          <p:cNvSpPr>
            <a:spLocks noChangeShapeType="1"/>
          </p:cNvSpPr>
          <p:nvPr/>
        </p:nvSpPr>
        <p:spPr bwMode="auto">
          <a:xfrm flipH="1">
            <a:off x="2700338" y="3213100"/>
            <a:ext cx="358775" cy="889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0672" name="Line 18">
            <a:extLst>
              <a:ext uri="{FF2B5EF4-FFF2-40B4-BE49-F238E27FC236}">
                <a16:creationId xmlns:a16="http://schemas.microsoft.com/office/drawing/2014/main" id="{409291D1-0367-48B3-8945-2B1FD332A917}"/>
              </a:ext>
            </a:extLst>
          </p:cNvPr>
          <p:cNvSpPr>
            <a:spLocks noChangeShapeType="1"/>
          </p:cNvSpPr>
          <p:nvPr/>
        </p:nvSpPr>
        <p:spPr bwMode="auto">
          <a:xfrm flipH="1">
            <a:off x="2844800" y="3141663"/>
            <a:ext cx="214313" cy="22558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0673" name="Line 19">
            <a:extLst>
              <a:ext uri="{FF2B5EF4-FFF2-40B4-BE49-F238E27FC236}">
                <a16:creationId xmlns:a16="http://schemas.microsoft.com/office/drawing/2014/main" id="{17A534FE-5292-4F29-BD5E-E0768F31A8DC}"/>
              </a:ext>
            </a:extLst>
          </p:cNvPr>
          <p:cNvSpPr>
            <a:spLocks noChangeShapeType="1"/>
          </p:cNvSpPr>
          <p:nvPr/>
        </p:nvSpPr>
        <p:spPr bwMode="auto">
          <a:xfrm>
            <a:off x="4500563" y="3070225"/>
            <a:ext cx="0" cy="7921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0674" name="Line 20">
            <a:extLst>
              <a:ext uri="{FF2B5EF4-FFF2-40B4-BE49-F238E27FC236}">
                <a16:creationId xmlns:a16="http://schemas.microsoft.com/office/drawing/2014/main" id="{1669E337-0823-4FBC-9DAF-4ED0046984F4}"/>
              </a:ext>
            </a:extLst>
          </p:cNvPr>
          <p:cNvSpPr>
            <a:spLocks noChangeShapeType="1"/>
          </p:cNvSpPr>
          <p:nvPr/>
        </p:nvSpPr>
        <p:spPr bwMode="auto">
          <a:xfrm>
            <a:off x="6156325" y="3238500"/>
            <a:ext cx="504825" cy="33115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0675" name="Line 21">
            <a:extLst>
              <a:ext uri="{FF2B5EF4-FFF2-40B4-BE49-F238E27FC236}">
                <a16:creationId xmlns:a16="http://schemas.microsoft.com/office/drawing/2014/main" id="{A1525FC8-013D-4CAF-B80F-C586F6DB9BD3}"/>
              </a:ext>
            </a:extLst>
          </p:cNvPr>
          <p:cNvSpPr>
            <a:spLocks noChangeShapeType="1"/>
          </p:cNvSpPr>
          <p:nvPr/>
        </p:nvSpPr>
        <p:spPr bwMode="auto">
          <a:xfrm>
            <a:off x="6156325" y="3238500"/>
            <a:ext cx="504825" cy="1295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0676" name="Line 22">
            <a:extLst>
              <a:ext uri="{FF2B5EF4-FFF2-40B4-BE49-F238E27FC236}">
                <a16:creationId xmlns:a16="http://schemas.microsoft.com/office/drawing/2014/main" id="{1AA9E61D-0E0E-4521-8EA4-60E79AB5DC48}"/>
              </a:ext>
            </a:extLst>
          </p:cNvPr>
          <p:cNvSpPr>
            <a:spLocks noChangeShapeType="1"/>
          </p:cNvSpPr>
          <p:nvPr/>
        </p:nvSpPr>
        <p:spPr bwMode="auto">
          <a:xfrm>
            <a:off x="6156325" y="3238500"/>
            <a:ext cx="504825" cy="3587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0677" name="Rectangle 1">
            <a:extLst>
              <a:ext uri="{FF2B5EF4-FFF2-40B4-BE49-F238E27FC236}">
                <a16:creationId xmlns:a16="http://schemas.microsoft.com/office/drawing/2014/main" id="{6FB5E24D-DC8F-4585-9FE2-E0B679AE0B94}"/>
              </a:ext>
            </a:extLst>
          </p:cNvPr>
          <p:cNvSpPr>
            <a:spLocks noChangeArrowheads="1"/>
          </p:cNvSpPr>
          <p:nvPr/>
        </p:nvSpPr>
        <p:spPr bwMode="auto">
          <a:xfrm>
            <a:off x="450850" y="555625"/>
            <a:ext cx="8226425" cy="449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5000" rIns="90000" bIns="45000" anchor="ctr"/>
          <a:lstStyle>
            <a:lvl1pPr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1pPr>
            <a:lvl2pPr marL="742950" indent="-28575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2pPr>
            <a:lvl3pPr marL="1143000" indent="-22860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3pPr>
            <a:lvl4pPr marL="1600200" indent="-22860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4pPr>
            <a:lvl5pPr marL="2057400" indent="-22860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9pPr>
          </a:lstStyle>
          <a:p>
            <a:pPr algn="ctr" hangingPunct="1">
              <a:lnSpc>
                <a:spcPct val="105000"/>
              </a:lnSpc>
            </a:pPr>
            <a:r>
              <a:rPr lang="uk-UA" altLang="uk-UA" sz="3200" b="1" dirty="0">
                <a:solidFill>
                  <a:schemeClr val="accent2"/>
                </a:solidFill>
                <a:latin typeface="Franklin Gothic Book" panose="020B0503020102020204" pitchFamily="34" charset="0"/>
              </a:rPr>
              <a:t>	</a:t>
            </a:r>
            <a:r>
              <a:rPr lang="uk-UA" altLang="uk-UA" b="1" dirty="0">
                <a:solidFill>
                  <a:schemeClr val="accent2"/>
                </a:solidFill>
                <a:cs typeface="Arial" panose="020B0604020202020204" pitchFamily="34" charset="0"/>
              </a:rPr>
              <a:t>Напрямки розвитку села</a:t>
            </a:r>
            <a:endParaRPr lang="en-US" altLang="uk-UA" b="1" dirty="0">
              <a:solidFill>
                <a:schemeClr val="accent2"/>
              </a:solidFill>
              <a:cs typeface="Arial" panose="020B0604020202020204" pitchFamily="34" charset="0"/>
            </a:endParaRPr>
          </a:p>
        </p:txBody>
      </p:sp>
      <p:sp>
        <p:nvSpPr>
          <p:cNvPr id="70678" name="Straight Connector 6">
            <a:extLst>
              <a:ext uri="{FF2B5EF4-FFF2-40B4-BE49-F238E27FC236}">
                <a16:creationId xmlns:a16="http://schemas.microsoft.com/office/drawing/2014/main" id="{F3EE80CE-53CB-4902-8B10-8830FA8E8137}"/>
              </a:ext>
            </a:extLst>
          </p:cNvPr>
          <p:cNvSpPr>
            <a:spLocks noChangeShapeType="1"/>
          </p:cNvSpPr>
          <p:nvPr/>
        </p:nvSpPr>
        <p:spPr bwMode="auto">
          <a:xfrm>
            <a:off x="395288" y="1125538"/>
            <a:ext cx="8358187" cy="1587"/>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spTree>
    <p:extLst>
      <p:ext uri="{BB962C8B-B14F-4D97-AF65-F5344CB8AC3E}">
        <p14:creationId xmlns:p14="http://schemas.microsoft.com/office/powerpoint/2010/main" val="666184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Дата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fontAlgn="base">
              <a:spcBef>
                <a:spcPct val="0"/>
              </a:spcBef>
              <a:spcAft>
                <a:spcPct val="0"/>
              </a:spcAft>
            </a:pPr>
            <a:fld id="{53FE9ED9-5EFC-4900-91D4-CA495BBD8780}" type="datetime1">
              <a:rPr lang="en-US" altLang="uk-UA" smtClean="0">
                <a:solidFill>
                  <a:srgbClr val="6C6463"/>
                </a:solidFill>
                <a:latin typeface="Gill Sans MT" panose="020B0502020104020203" pitchFamily="34" charset="0"/>
              </a:rPr>
              <a:pPr fontAlgn="base">
                <a:spcBef>
                  <a:spcPct val="0"/>
                </a:spcBef>
                <a:spcAft>
                  <a:spcPct val="0"/>
                </a:spcAft>
              </a:pPr>
              <a:t>6/18/2017</a:t>
            </a:fld>
            <a:endParaRPr lang="en-US" altLang="uk-UA">
              <a:solidFill>
                <a:srgbClr val="6C6463"/>
              </a:solidFill>
              <a:latin typeface="Gill Sans MT" panose="020B0502020104020203" pitchFamily="34" charset="0"/>
            </a:endParaRPr>
          </a:p>
        </p:txBody>
      </p:sp>
      <p:sp>
        <p:nvSpPr>
          <p:cNvPr id="37891" name="Нижний колонтитул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fontAlgn="base">
              <a:spcBef>
                <a:spcPct val="0"/>
              </a:spcBef>
              <a:spcAft>
                <a:spcPct val="0"/>
              </a:spcAft>
              <a:buFontTx/>
              <a:buNone/>
            </a:pPr>
            <a:r>
              <a:rPr lang="ru-RU" altLang="en-US" dirty="0">
                <a:solidFill>
                  <a:srgbClr val="6C6463"/>
                </a:solidFill>
              </a:rPr>
              <a:t>ПРОЕКТ USAID «ПІДТРИМКА АГРАРНОГО І СІЛЬСЬКОГО РОЗВИТКУ»</a:t>
            </a:r>
          </a:p>
        </p:txBody>
      </p:sp>
      <p:sp>
        <p:nvSpPr>
          <p:cNvPr id="37892" name="Номер слайда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009E096-7A14-4976-8F45-F212BFBA1FBE}" type="slidenum">
              <a:rPr lang="en-US" altLang="en-US" smtClean="0">
                <a:solidFill>
                  <a:srgbClr val="6C6463"/>
                </a:solidFill>
                <a:latin typeface="Gill Sans MT" panose="020B0502020104020203" pitchFamily="34" charset="0"/>
              </a:rPr>
              <a:pPr/>
              <a:t>9</a:t>
            </a:fld>
            <a:endParaRPr lang="en-US" altLang="en-US">
              <a:solidFill>
                <a:srgbClr val="6C6463"/>
              </a:solidFill>
              <a:latin typeface="Gill Sans MT" panose="020B0502020104020203" pitchFamily="34" charset="0"/>
            </a:endParaRPr>
          </a:p>
        </p:txBody>
      </p:sp>
      <p:sp>
        <p:nvSpPr>
          <p:cNvPr id="7" name="Content Placeholder 8"/>
          <p:cNvSpPr>
            <a:spLocks noGrp="1"/>
          </p:cNvSpPr>
          <p:nvPr>
            <p:ph idx="1"/>
          </p:nvPr>
        </p:nvSpPr>
        <p:spPr>
          <a:xfrm>
            <a:off x="755650" y="1240970"/>
            <a:ext cx="7772400" cy="4456567"/>
          </a:xfrm>
        </p:spPr>
        <p:txBody>
          <a:bodyPr/>
          <a:lstStyle/>
          <a:p>
            <a:r>
              <a:rPr lang="ru-RU" sz="2200" dirty="0"/>
              <a:t>A. </a:t>
            </a:r>
            <a:r>
              <a:rPr lang="ru-RU" sz="2200" dirty="0" err="1"/>
              <a:t>Посилення</a:t>
            </a:r>
            <a:r>
              <a:rPr lang="ru-RU" sz="2200" dirty="0"/>
              <a:t> </a:t>
            </a:r>
            <a:r>
              <a:rPr lang="ru-RU" sz="2200" dirty="0" err="1"/>
              <a:t>системи</a:t>
            </a:r>
            <a:r>
              <a:rPr lang="ru-RU" sz="2200" dirty="0"/>
              <a:t> центру </a:t>
            </a:r>
            <a:r>
              <a:rPr lang="ru-RU" sz="2200" dirty="0" err="1"/>
              <a:t>основних</a:t>
            </a:r>
            <a:r>
              <a:rPr lang="ru-RU" sz="2200" dirty="0"/>
              <a:t> </a:t>
            </a:r>
            <a:r>
              <a:rPr lang="ru-RU" sz="2200" dirty="0" err="1"/>
              <a:t>послуг</a:t>
            </a:r>
            <a:endParaRPr lang="uk-UA" sz="2200" dirty="0"/>
          </a:p>
          <a:p>
            <a:r>
              <a:rPr lang="en-US" sz="2200" dirty="0"/>
              <a:t>B. </a:t>
            </a:r>
            <a:r>
              <a:rPr lang="uk-UA" sz="2200" dirty="0"/>
              <a:t>Поліпшення економічної інфраструктури</a:t>
            </a:r>
          </a:p>
          <a:p>
            <a:r>
              <a:rPr lang="ru-RU" sz="2200" dirty="0"/>
              <a:t>C. </a:t>
            </a:r>
            <a:r>
              <a:rPr lang="ru-RU" sz="2200" dirty="0" err="1"/>
              <a:t>Диверсифікація</a:t>
            </a:r>
            <a:r>
              <a:rPr lang="ru-RU" sz="2200" dirty="0"/>
              <a:t> </a:t>
            </a:r>
            <a:r>
              <a:rPr lang="ru-RU" sz="2200" dirty="0" err="1"/>
              <a:t>діяльності</a:t>
            </a:r>
            <a:r>
              <a:rPr lang="ru-RU" sz="2200" dirty="0"/>
              <a:t> та </a:t>
            </a:r>
            <a:r>
              <a:rPr lang="ru-RU" sz="2200" dirty="0" err="1"/>
              <a:t>р</a:t>
            </a:r>
            <a:r>
              <a:rPr lang="uk-UA" sz="2200" dirty="0" err="1"/>
              <a:t>озвиток</a:t>
            </a:r>
            <a:r>
              <a:rPr lang="uk-UA" sz="2200" dirty="0"/>
              <a:t> ланцюгів створення    	цінностей та доданої вартості</a:t>
            </a:r>
          </a:p>
          <a:p>
            <a:r>
              <a:rPr lang="ru-RU" sz="2200" dirty="0"/>
              <a:t>D. </a:t>
            </a:r>
            <a:r>
              <a:rPr lang="ru-RU" sz="2200" dirty="0" err="1"/>
              <a:t>Поліпшення</a:t>
            </a:r>
            <a:r>
              <a:rPr lang="ru-RU" sz="2200" dirty="0"/>
              <a:t> </a:t>
            </a:r>
            <a:r>
              <a:rPr lang="ru-RU" sz="2200" dirty="0" err="1"/>
              <a:t>приватних</a:t>
            </a:r>
            <a:r>
              <a:rPr lang="ru-RU" sz="2200" dirty="0"/>
              <a:t> та </a:t>
            </a:r>
            <a:r>
              <a:rPr lang="ru-RU" sz="2200" dirty="0" err="1"/>
              <a:t>громадських</a:t>
            </a:r>
            <a:r>
              <a:rPr lang="ru-RU" sz="2200" dirty="0"/>
              <a:t> </a:t>
            </a:r>
            <a:r>
              <a:rPr lang="ru-RU" sz="2200" dirty="0" err="1"/>
              <a:t>послуг</a:t>
            </a:r>
            <a:endParaRPr lang="ru-RU" sz="2200" dirty="0"/>
          </a:p>
          <a:p>
            <a:r>
              <a:rPr lang="en-US" sz="2200" dirty="0"/>
              <a:t>E. </a:t>
            </a:r>
            <a:r>
              <a:rPr lang="uk-UA" sz="2200" dirty="0"/>
              <a:t>Міжмуніципальне співробітництво</a:t>
            </a:r>
          </a:p>
          <a:p>
            <a:r>
              <a:rPr lang="en-US" sz="2200" dirty="0"/>
              <a:t>F. </a:t>
            </a:r>
            <a:r>
              <a:rPr lang="uk-UA" sz="2200" dirty="0"/>
              <a:t>Громадсько-приватне партнерство</a:t>
            </a:r>
            <a:endParaRPr lang="en-US" sz="2200" dirty="0"/>
          </a:p>
          <a:p>
            <a:endParaRPr lang="en-US" dirty="0"/>
          </a:p>
          <a:p>
            <a:endParaRPr lang="uk-UA" dirty="0"/>
          </a:p>
          <a:p>
            <a:pPr>
              <a:buFont typeface="Arial" panose="020B0604020202020204" pitchFamily="34" charset="0"/>
              <a:buNone/>
              <a:defRPr/>
            </a:pPr>
            <a:endParaRPr lang="en-US" altLang="en-US" sz="1800" dirty="0">
              <a:latin typeface="Gill Sans MT" panose="020B0502020104020203" pitchFamily="34" charset="0"/>
              <a:cs typeface="Gill Sans MT" panose="020B0502020104020203" pitchFamily="34" charset="0"/>
            </a:endParaRPr>
          </a:p>
          <a:p>
            <a:pPr>
              <a:defRPr/>
            </a:pPr>
            <a:endParaRPr lang="en-US" altLang="en-US" sz="1800" dirty="0">
              <a:latin typeface="Gill Sans MT" panose="020B0502020104020203" pitchFamily="34" charset="0"/>
              <a:cs typeface="Gill Sans MT" panose="020B0502020104020203" pitchFamily="34" charset="0"/>
            </a:endParaRPr>
          </a:p>
        </p:txBody>
      </p:sp>
      <p:sp>
        <p:nvSpPr>
          <p:cNvPr id="6" name="Title 7"/>
          <p:cNvSpPr>
            <a:spLocks noGrp="1"/>
          </p:cNvSpPr>
          <p:nvPr>
            <p:ph type="title"/>
          </p:nvPr>
        </p:nvSpPr>
        <p:spPr>
          <a:xfrm>
            <a:off x="707572" y="498530"/>
            <a:ext cx="7772400" cy="400110"/>
          </a:xfrm>
        </p:spPr>
        <p:txBody>
          <a:bodyPr/>
          <a:lstStyle/>
          <a:p>
            <a:pPr eaLnBrk="1" hangingPunct="1"/>
            <a:r>
              <a:rPr lang="ru-RU" sz="2000" b="1" dirty="0" err="1"/>
              <a:t>Шість</a:t>
            </a:r>
            <a:r>
              <a:rPr lang="ru-RU" sz="2000" b="1" dirty="0"/>
              <a:t> </a:t>
            </a:r>
            <a:r>
              <a:rPr lang="ru-RU" sz="2000" b="1" dirty="0" err="1"/>
              <a:t>ключових</a:t>
            </a:r>
            <a:r>
              <a:rPr lang="ru-RU" sz="2000" b="1" dirty="0"/>
              <a:t> </a:t>
            </a:r>
            <a:r>
              <a:rPr lang="ru-RU" sz="2000" b="1" dirty="0" err="1"/>
              <a:t>стратегій</a:t>
            </a:r>
            <a:r>
              <a:rPr lang="ru-RU" sz="2000" b="1" dirty="0"/>
              <a:t> </a:t>
            </a:r>
            <a:r>
              <a:rPr lang="ru-RU" sz="2000" b="1" dirty="0" err="1"/>
              <a:t>розвитку</a:t>
            </a:r>
            <a:r>
              <a:rPr lang="ru-RU" sz="2000" b="1" dirty="0"/>
              <a:t> </a:t>
            </a:r>
            <a:r>
              <a:rPr lang="ru-RU" sz="2000" b="1" dirty="0" err="1"/>
              <a:t>сільських</a:t>
            </a:r>
            <a:r>
              <a:rPr lang="ru-RU" sz="2000" b="1" dirty="0"/>
              <a:t> </a:t>
            </a:r>
            <a:r>
              <a:rPr lang="ru-RU" sz="2000" b="1" dirty="0" err="1"/>
              <a:t>територій</a:t>
            </a:r>
            <a:r>
              <a:rPr lang="ru-RU" sz="2000" dirty="0"/>
              <a:t>:</a:t>
            </a:r>
            <a:endParaRPr lang="en-US" altLang="en-US" sz="2000"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364572746"/>
      </p:ext>
    </p:extLst>
  </p:cSld>
  <p:clrMapOvr>
    <a:masterClrMapping/>
  </p:clrMapOvr>
  <p:timing>
    <p:tnLst>
      <p:par>
        <p:cTn id="1" dur="indefinite" restart="never" nodeType="tmRoot"/>
      </p:par>
    </p:tnLst>
  </p:timing>
</p:sld>
</file>

<file path=ppt/theme/theme1.xml><?xml version="1.0" encoding="utf-8"?>
<a:theme xmlns:a="http://schemas.openxmlformats.org/drawingml/2006/main" name="4.3-Template_4.29.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Communications" ma:contentTypeID="0x0101008DA58B5CA681664FAB24816C56F41085090060ADF6F63CBD32418CD3F5438581DBA3" ma:contentTypeVersion="9" ma:contentTypeDescription="Project Communications" ma:contentTypeScope="" ma:versionID="c51e25071fe52e752d79127b485da7a1">
  <xsd:schema xmlns:xsd="http://www.w3.org/2001/XMLSchema" xmlns:xs="http://www.w3.org/2001/XMLSchema" xmlns:p="http://schemas.microsoft.com/office/2006/metadata/properties" xmlns:ns2="8d7096d6-fc66-4344-9e3f-2445529a09f6" targetNamespace="http://schemas.microsoft.com/office/2006/metadata/properties" ma:root="true" ma:fieldsID="21b6c45200d8eece022dc61d5d2e4e89"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2" nillable="true" ma:taxonomy="true" ma:internalName="hbf0c10381aa4bd59932b5b7da857fed" ma:taxonomyFieldName="Project_x0020_Document_x0020_Type" ma:displayName="Project Document Type" ma:readOnly="fals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3" nillable="true" ma:displayName="Taxonomy Catch All Column" ma:description="" ma:hidden="true" ma:list="{6310c9fd-b3a1-40f0-ae24-03c0eea1e115}" ma:internalName="TaxCatchAll" ma:showField="CatchAllData" ma:web="b812eee9-7ea1-4a06-a325-49b4bce9b73d">
      <xsd:complexType>
        <xsd:complexContent>
          <xsd:extension base="dms:MultiChoiceLookup">
            <xsd:sequence>
              <xsd:element name="Value" type="dms:Lookup" maxOccurs="unbounded" minOccurs="0" nillable="true"/>
            </xsd:sequence>
          </xsd:extension>
        </xsd:complexContent>
      </xsd:complexType>
    </xsd:element>
    <xsd:element name="TaxCatchAllLabel" ma:index="4" nillable="true" ma:displayName="Taxonomy Catch All Column1" ma:description="" ma:hidden="true" ma:list="{6310c9fd-b3a1-40f0-ae24-03c0eea1e115}" ma:internalName="TaxCatchAllLabel" ma:readOnly="true" ma:showField="CatchAllDataLabel" ma:web="b812eee9-7ea1-4a06-a325-49b4bce9b73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LongProperties xmlns="http://schemas.microsoft.com/office/2006/metadata/long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documentManagement>
</p:properties>
</file>

<file path=customXml/itemProps1.xml><?xml version="1.0" encoding="utf-8"?>
<ds:datastoreItem xmlns:ds="http://schemas.openxmlformats.org/officeDocument/2006/customXml" ds:itemID="{14EEBFD0-3D95-4BD7-8E5B-0138396EC0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7096d6-fc66-4344-9e3f-2445529a09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AD23345-12BC-4572-AE96-B17DC821B44F}">
  <ds:schemaRefs>
    <ds:schemaRef ds:uri="http://schemas.microsoft.com/office/2006/metadata/longProperties"/>
  </ds:schemaRefs>
</ds:datastoreItem>
</file>

<file path=customXml/itemProps3.xml><?xml version="1.0" encoding="utf-8"?>
<ds:datastoreItem xmlns:ds="http://schemas.openxmlformats.org/officeDocument/2006/customXml" ds:itemID="{572F9D5C-96CB-48B7-976C-026B00399045}">
  <ds:schemaRefs>
    <ds:schemaRef ds:uri="http://schemas.microsoft.com/sharepoint/v3/contenttype/forms"/>
  </ds:schemaRefs>
</ds:datastoreItem>
</file>

<file path=customXml/itemProps4.xml><?xml version="1.0" encoding="utf-8"?>
<ds:datastoreItem xmlns:ds="http://schemas.openxmlformats.org/officeDocument/2006/customXml" ds:itemID="{61DF270C-A5C0-43A4-803A-9476BD9DD0F7}">
  <ds:schemaRefs>
    <ds:schemaRef ds:uri="http://schemas.microsoft.com/office/infopath/2007/PartnerControls"/>
    <ds:schemaRef ds:uri="http://purl.org/dc/elements/1.1/"/>
    <ds:schemaRef ds:uri="http://schemas.microsoft.com/office/2006/metadata/properties"/>
    <ds:schemaRef ds:uri="http://purl.org/dc/terms/"/>
    <ds:schemaRef ds:uri="http://schemas.microsoft.com/office/2006/documentManagement/types"/>
    <ds:schemaRef ds:uri="8d7096d6-fc66-4344-9e3f-2445529a09f6"/>
    <ds:schemaRef ds:uri="http://purl.org/dc/dcmitype/"/>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963</TotalTime>
  <Words>1013</Words>
  <Application>Microsoft Office PowerPoint</Application>
  <PresentationFormat>Экран (4:3)</PresentationFormat>
  <Paragraphs>240</Paragraphs>
  <Slides>16</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16</vt:i4>
      </vt:variant>
    </vt:vector>
  </HeadingPairs>
  <TitlesOfParts>
    <vt:vector size="26" baseType="lpstr">
      <vt:lpstr>SimSun</vt:lpstr>
      <vt:lpstr>Arial</vt:lpstr>
      <vt:lpstr>Calibri</vt:lpstr>
      <vt:lpstr>Corbel</vt:lpstr>
      <vt:lpstr>Franklin Gothic Book</vt:lpstr>
      <vt:lpstr>Gill Sans MT</vt:lpstr>
      <vt:lpstr>Perpetua</vt:lpstr>
      <vt:lpstr>Times New Roman</vt:lpstr>
      <vt:lpstr>Wingdings 2</vt:lpstr>
      <vt:lpstr>4.3-Template_4.29.2016</vt:lpstr>
      <vt:lpstr>РОЗВИТОК СІЛЬСЬКИХ ТЕРИТОРІЙ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Шість ключових стратегій розвитку сільських територій:</vt:lpstr>
      <vt:lpstr>Презентация PowerPoint</vt:lpstr>
      <vt:lpstr>Схема побудови «структури цілей стратегії» («дерево цілей»)</vt:lpstr>
      <vt:lpstr>Схема побудови «структури цілей стратегії» («дерево цілей») ПРИКЛАД</vt:lpstr>
      <vt:lpstr>Презентация PowerPoint</vt:lpstr>
      <vt:lpstr>Презентация PowerPoint</vt:lpstr>
      <vt:lpstr>Презентация PowerPoint</vt:lpstr>
      <vt:lpstr>Дякуємо за увагу!</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USAID ARDS  Report &amp; Plan through FY17</dc:title>
  <dc:creator>Vladyslav Karpenko</dc:creator>
  <cp:lastModifiedBy>home</cp:lastModifiedBy>
  <cp:revision>80</cp:revision>
  <dcterms:modified xsi:type="dcterms:W3CDTF">2017-06-18T08:08:47Z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oject Document Type">
    <vt:lpwstr/>
  </property>
  <property fmtid="{D5CDD505-2E9C-101B-9397-08002B2CF9AE}" pid="3" name="ContentTypeId">
    <vt:lpwstr>0x0101008DA58B5CA681664FAB24816C56F41085090060ADF6F63CBD32418CD3F5438581DBA3</vt:lpwstr>
  </property>
</Properties>
</file>