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79" r:id="rId7"/>
    <p:sldId id="28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6" r:id="rId21"/>
    <p:sldId id="273" r:id="rId22"/>
    <p:sldId id="274" r:id="rId23"/>
    <p:sldId id="275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796B457-1F84-4BE1-926B-A2C9AEC244DD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C40D910-0504-4D87-A1A0-136E90A617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86776" y="6286520"/>
            <a:ext cx="476224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Село </a:t>
            </a:r>
            <a:r>
              <a:rPr lang="uk-UA" sz="3600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Переяслав – Хмельницького району  </a:t>
            </a:r>
            <a:b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Київської області 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67330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Крім Трубежу, через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пристрімські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поля і луки протікали річки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Кириківка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Недра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які були правою (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Кириківка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) і лівою (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Недра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) його притоками.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Кириківка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перетворилася на долину, 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Недра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і сьогодні несе свої води у Трубіж. По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Недрі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як і в давні часи, можна доправитися до міста Березань.      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На землях, що простягалися вздовж другої надзаплавної тераси Трубежу, збереглися назви урочищ: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Хобтина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Лютенкова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долини, Розділ, Криниця,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Куплювата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 Усі вони мали невеликі озерця і слугували водопоєм для коней і худоби. Криниця мала чисту джерельну воду, котра тамувала жагу подорожнім на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щляху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із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Пристрім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до Баришівки, а також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пристрімчан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які працювали в степу. Було ще й урочище Поди. Використовувалося воно для випасання худоби та видобування глею і глини при обмазуванні нових хат і догляді за будовами протягом року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с.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Переяславського повіту вперше згадується у «Книзі Київського намісництва» за 1787 рік. Рік створення першого колгоспу — 1930 р. Під час примусової колективізації було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розкуркулено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12 родин. В 1930 р. в с.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проживало 2280 осіб. Масштаби штучного голоду в селі засвідчують документи тієї пори, що збереглись у державному архіві Київської області.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Згіно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з цими записами у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Пристромах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під час Голодомору померло 235 чол. 10 квітня 1995 року на місці масових поховань встановлений пам'ятний знак.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48" y="1071546"/>
            <a:ext cx="4229072" cy="178595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Меморіал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пам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*яті жертвам голодомору.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Camera\IMG_20201128_1118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219200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  <a:t>Р. Трубіж  на  березі  якої  </a:t>
            </a:r>
            <a:r>
              <a:rPr lang="uk-UA" sz="2800" dirty="0" err="1" smtClean="0">
                <a:solidFill>
                  <a:schemeClr val="accent4">
                    <a:lumMod val="50000"/>
                  </a:schemeClr>
                </a:solidFill>
              </a:rPr>
              <a:t>разташоване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  <a:t>  наше мальовниче  село  і  на  якій, що  року  виростають молоді  лебеді. 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Camera\IMG_20191022_134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000240"/>
            <a:ext cx="4119549" cy="4214810"/>
          </a:xfrm>
          <a:prstGeom prst="rect">
            <a:avLst/>
          </a:prstGeom>
          <a:noFill/>
        </p:spPr>
      </p:pic>
      <p:pic>
        <p:nvPicPr>
          <p:cNvPr id="2" name="Picture 2" descr="D:\Мои документы\фото села Пристроми\IMG_20201216_105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3768014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57818" y="1357298"/>
            <a:ext cx="3328982" cy="3881446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Також згадуючи про криничку назва якої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“Журавлиха”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 Назва цієї кринички від господині двору де і була криничка.  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фото з телефона\FB_IMG_16079344511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4636387" cy="3429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  <a:t>І в даний  час  криничка  втамовує  спрагу  людям  які проїжджають  чи  працюють  поруч.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D:\Мои документы\фото з телефона\FB_IMG_16079344584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00174"/>
            <a:ext cx="3429024" cy="4572032"/>
          </a:xfrm>
          <a:prstGeom prst="rect">
            <a:avLst/>
          </a:prstGeom>
          <a:noFill/>
        </p:spPr>
      </p:pic>
      <p:pic>
        <p:nvPicPr>
          <p:cNvPr id="2051" name="Picture 3" descr="D:\Мои документы\фото з телефона\FB_IMG_16079344688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00174"/>
            <a:ext cx="3429024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48" y="1214422"/>
            <a:ext cx="4400552" cy="1571636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Дитячий садочок “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Малятко”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фото села Пристроми\Без имени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3265517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48" y="857232"/>
            <a:ext cx="4400552" cy="2071702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Місцева  амбулаторія працює  і  вданий  час.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фото села Пристроми\Без имени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3265517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86380" y="4000504"/>
            <a:ext cx="3400420" cy="2143140"/>
          </a:xfrm>
        </p:spPr>
        <p:txBody>
          <a:bodyPr>
            <a:normAutofit fontScale="90000"/>
          </a:bodyPr>
          <a:lstStyle/>
          <a:p>
            <a:r>
              <a:rPr lang="uk-UA" sz="5300" dirty="0" smtClean="0">
                <a:solidFill>
                  <a:schemeClr val="accent4">
                    <a:lumMod val="50000"/>
                  </a:schemeClr>
                </a:solidFill>
              </a:rPr>
              <a:t>Місцева  школа  в  минулі роки.</a:t>
            </a:r>
            <a:br>
              <a:rPr lang="uk-UA" sz="53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5300" dirty="0" smtClean="0">
                <a:solidFill>
                  <a:schemeClr val="accent4">
                    <a:lumMod val="50000"/>
                  </a:schemeClr>
                </a:solidFill>
              </a:rPr>
              <a:t>Школа  в наш час  працююча.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D:\Мои документы\фото села Пристроми\IMG_20201216_1721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4675909" cy="302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Мои документы\фото села Пристроми\IMG_20201216_1731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14752"/>
            <a:ext cx="46767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а Переяслав-Хмельницкого района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65158" y="1524000"/>
            <a:ext cx="521368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1920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</a:rPr>
              <a:t>Карта Переяслав - Хмельницького району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Сьогодні важко сказати, яка кількість населення проживала в цих села і хуторах. У документах фігурує цифра 280, але йдеться лише про залежне селянство, яке відбувало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послушнийтво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і давало стації (податок) на утримання підстарости. Крім того, у цих села і хуторах проживали: «козаки,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которые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имеют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земли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и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всякое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имущество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 От них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никакого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дохода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и послушенства;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имеется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их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свыше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1000». Отже, з наведеного вище можна зробити висновок, що принаймні 75% населення Переяславського староства були вільними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людми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– козаками, які вели своє господарство, нікому не належали і не платили податків.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571480"/>
            <a:ext cx="4114800" cy="1500198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Нажаль  не зберігся не один.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фото села Пристроми\IMG_20201216_0957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4071966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Характерно, що і назви окремих частин села, кутків мають здебільшого патронімічне походження: Гордії,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Андрухи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Петруші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Щави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Мукали, Макарі,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Андрійці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Згідно з давніми переказами початковим осередком села був куток Гордії. І саме там найбільше мешканців з прізвищами Гордієнко,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Іващенко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Черняк, Волошин, Кондратенко, Самійленко та іншими, які рідко зустрічалися в навколишніх селах.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62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Поступово село розростається. У ньому осідали нові козаки на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прізвиша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Хмельницькі,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Свириденки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Толочки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Щави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Гапоненки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яких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мизнаходили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серед реєстрових козаків. Оскільки автора цих рядків прізвище Толочко, він, що природно, поцікавився: чи зустрічається воно у реєстрових списках. З’ясувалося, що зустрічається.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Васко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(Василь) Толочко належав до Черкаської полкової сотні, а Сергій Толочко – до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Канишевської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сотні Полтавського полку.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>
            <a:normAutofit fontScale="925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Більш виразною стає історія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Пристрім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у XVIII ст. Згідно з дослідженням В.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М’якотіна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відпочатково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це село було центром першої полкової сотні Переяславського полку. В часи гетьмана Самойловича селом володів полковий хорунжий Забара згідно з наділенням полковника Війця, а потім – полковника Полуботка за універсалом Самойловича. За часів гетьманування Мазепи воно відійшло до якогось Гриневича, від імені якого володів: « урядував у селі сотник полковий Переяславський Василь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Томара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». Відповідно до універсалу гетьмана Скоропадського 1785 р.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були закріплені за Переяславською ратушею. Як сказано в Універсалі, «для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вспоможення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ратуши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Переяславской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в дачах и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наєздах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».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Пізніше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стали центром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третьополкової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сотні Переяславського полку, до військово-адміністративного підпорядкування якої належали села Борщів, Строкова,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Студеники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Козлів, Велика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Каратуль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Вовчків, а також невеликі хутори – «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деревни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» –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Леляки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Гланишев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Чирське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Дубова Шия. На цей час у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Пристромах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налічувалось 109 дворів і воно належало до найбільших поселень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третьополкової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сотні.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На завершення нарису про козацькі часи в історії села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варто зупинитися на топоніміці його околиць. Вище уже йшлося про топонімічні назви сільських куточків, а також про урочище Пристань на старому руслі річки Трубіж, яка виконувала функції річкової гавані ще з Х - ХІІІ ст. і до 50-х років ХХ ст., аж доки заплава річки Трубіж не була меліорована вдруге.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Село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розташоване на правому березі річки Трубіж за 20 км на північний захід від районного центру на 7 км від автомагістралі Київ-Харків. Сільській раді підпорядковані населені пункти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та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Заострів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. Перша письмова згадка про село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в 1610 році.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Існує один із актових документів, у якому воно згадується 1620 року, йдеться про привілей польського короля Сигізмунда ІІІ. У ньому написано: «Ми вирішили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Янушу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Заславському дати і за ним закріпити у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пожиттєве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володіння після смерті ясновельможного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Януша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Острозького, каштеляна Краківського,що цим листом і стверджуємо». Гадаємо, що село </a:t>
            </a:r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</a:rPr>
              <a:t> виникло не пізніше середини XVI ст., а можливо, й раніше.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Схематична карта села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Camera\IMG_20201117_1023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1524000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7686" y="785794"/>
            <a:ext cx="4357718" cy="2143140"/>
          </a:xfrm>
        </p:spPr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Герб села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G:\фото до історії села\IMG_20160714_0938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В*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їзд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в село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Пристроми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G:\фото до історії села\IMG_20160714_0954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Сільська рада працює і вданий час.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G:\фото до історії села\IMG_20160714_0936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19200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4">
                    <a:lumMod val="50000"/>
                  </a:schemeClr>
                </a:solidFill>
              </a:rPr>
              <a:t>Братська могила </a:t>
            </a:r>
            <a:r>
              <a:rPr lang="uk-UA" sz="3200" dirty="0" err="1" smtClean="0">
                <a:solidFill>
                  <a:schemeClr val="accent4">
                    <a:lumMod val="50000"/>
                  </a:schemeClr>
                </a:solidFill>
              </a:rPr>
              <a:t>росташована</a:t>
            </a:r>
            <a:r>
              <a:rPr lang="uk-UA" sz="3200" dirty="0" smtClean="0">
                <a:solidFill>
                  <a:schemeClr val="accent4">
                    <a:lumMod val="50000"/>
                  </a:schemeClr>
                </a:solidFill>
              </a:rPr>
              <a:t>  біля </a:t>
            </a:r>
            <a:r>
              <a:rPr lang="uk-UA" sz="3200" dirty="0" err="1" smtClean="0">
                <a:solidFill>
                  <a:schemeClr val="accent4">
                    <a:lumMod val="50000"/>
                  </a:schemeClr>
                </a:solidFill>
              </a:rPr>
              <a:t>месцевої</a:t>
            </a:r>
            <a:r>
              <a:rPr lang="uk-UA" sz="3200" dirty="0" smtClean="0">
                <a:solidFill>
                  <a:schemeClr val="accent4">
                    <a:lumMod val="50000"/>
                  </a:schemeClr>
                </a:solidFill>
              </a:rPr>
              <a:t> церкви.  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Мои документы\фото з телефона\IMG_20190509_104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48" y="1357298"/>
            <a:ext cx="4229072" cy="164307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Місцева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Ураїнська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Православна церква.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D:\Мои документы\фото села Пристроми\Без имени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3265517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123</TotalTime>
  <Words>955</Words>
  <Application>Microsoft Office PowerPoint</Application>
  <PresentationFormat>Экран (4:3)</PresentationFormat>
  <Paragraphs>28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Село Пристроми Переяслав – Хмельницького району   Київської області </vt:lpstr>
      <vt:lpstr>Карта Переяслав - Хмельницького району</vt:lpstr>
      <vt:lpstr>Слайд 3</vt:lpstr>
      <vt:lpstr>Схематична карта села Пристроми</vt:lpstr>
      <vt:lpstr>Герб села Пристроми </vt:lpstr>
      <vt:lpstr>В*їзд в село Пристроми. </vt:lpstr>
      <vt:lpstr>Сільська рада працює і вданий час.</vt:lpstr>
      <vt:lpstr>Братська могила росташована  біля месцевої церкви.  </vt:lpstr>
      <vt:lpstr>Місцева Ураїнська Православна церква.</vt:lpstr>
      <vt:lpstr>Слайд 10</vt:lpstr>
      <vt:lpstr>Слайд 11</vt:lpstr>
      <vt:lpstr>Слайд 12</vt:lpstr>
      <vt:lpstr>Меморіал пам*яті жертвам голодомору.</vt:lpstr>
      <vt:lpstr>Р. Трубіж  на  березі  якої  разташоване  наше мальовниче  село  і  на  якій, що  року  виростають молоді  лебеді. </vt:lpstr>
      <vt:lpstr>Слайд 15</vt:lpstr>
      <vt:lpstr>І в даний  час  криничка  втамовує  спрагу  людям  які проїжджають  чи  працюють  поруч.</vt:lpstr>
      <vt:lpstr>Дитячий садочок “ Малятко” .</vt:lpstr>
      <vt:lpstr>Місцева  амбулаторія працює  і  вданий  час.</vt:lpstr>
      <vt:lpstr>Місцева  школа  в  минулі роки. Школа  в наш час  працююча. </vt:lpstr>
      <vt:lpstr>Слайд 20</vt:lpstr>
      <vt:lpstr>Нажаль  не зберігся не один. 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Село Пристроми Переяслав – Хмельницького району   Київської області </dc:title>
  <dc:creator>Сергий</dc:creator>
  <cp:lastModifiedBy>Сергий</cp:lastModifiedBy>
  <cp:revision>50</cp:revision>
  <dcterms:created xsi:type="dcterms:W3CDTF">2020-12-13T13:15:18Z</dcterms:created>
  <dcterms:modified xsi:type="dcterms:W3CDTF">2020-12-21T08:18:56Z</dcterms:modified>
</cp:coreProperties>
</file>