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9" r:id="rId3"/>
    <p:sldId id="260" r:id="rId4"/>
    <p:sldId id="261" r:id="rId5"/>
    <p:sldId id="262" r:id="rId6"/>
    <p:sldId id="264" r:id="rId7"/>
    <p:sldId id="268" r:id="rId8"/>
    <p:sldId id="267" r:id="rId9"/>
    <p:sldId id="265" r:id="rId10"/>
    <p:sldId id="266" r:id="rId11"/>
    <p:sldId id="269" r:id="rId12"/>
    <p:sldId id="270" r:id="rId13"/>
    <p:sldId id="271" r:id="rId14"/>
    <p:sldId id="286" r:id="rId15"/>
    <p:sldId id="272" r:id="rId16"/>
    <p:sldId id="273" r:id="rId17"/>
    <p:sldId id="277" r:id="rId18"/>
    <p:sldId id="278" r:id="rId19"/>
    <p:sldId id="279" r:id="rId20"/>
    <p:sldId id="280" r:id="rId21"/>
    <p:sldId id="282" r:id="rId22"/>
    <p:sldId id="283" r:id="rId23"/>
    <p:sldId id="284" r:id="rId24"/>
    <p:sldId id="285" r:id="rId25"/>
    <p:sldId id="274" r:id="rId26"/>
    <p:sldId id="275" r:id="rId27"/>
    <p:sldId id="287" r:id="rId28"/>
    <p:sldId id="288" r:id="rId29"/>
    <p:sldId id="276" r:id="rId30"/>
    <p:sldId id="290" r:id="rId31"/>
    <p:sldId id="291" r:id="rId32"/>
    <p:sldId id="293" r:id="rId33"/>
    <p:sldId id="292" r:id="rId34"/>
    <p:sldId id="294" r:id="rId35"/>
    <p:sldId id="295" r:id="rId3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1FCFE"/>
    <a:srgbClr val="DBF6FE"/>
    <a:srgbClr val="6BC5C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Помірний стиль 2 –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0A15C55-8517-42AA-B614-E9B94910E393}" styleName="Помірний стиль 2 – акцент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>
        <p:scale>
          <a:sx n="96" d="100"/>
          <a:sy n="96" d="100"/>
        </p:scale>
        <p:origin x="-1094" y="-1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1424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9435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80024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54643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207679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7437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10971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9107323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613703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887831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727655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 userDrawn="1"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1E7815E-F7B8-4E93-9F6C-89F6C3C8DBB8}" type="datetimeFigureOut">
              <a:rPr lang="en-US" smtClean="0"/>
              <a:t>4/22/2020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0837FF7-5919-41BF-8DD0-96FAEA1BD99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74596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G"/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G"/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8.JP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7" Type="http://schemas.openxmlformats.org/officeDocument/2006/relationships/image" Target="../media/image34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3.jpeg"/><Relationship Id="rId5" Type="http://schemas.openxmlformats.org/officeDocument/2006/relationships/image" Target="../media/image32.jpeg"/><Relationship Id="rId4" Type="http://schemas.openxmlformats.org/officeDocument/2006/relationships/image" Target="../media/image3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G"/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7.JPG"/></Relationships>
</file>

<file path=ppt/slides/_rels/slide1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0.JPG"/><Relationship Id="rId5" Type="http://schemas.microsoft.com/office/2007/relationships/hdphoto" Target="../media/hdphoto2.wdp"/><Relationship Id="rId4" Type="http://schemas.openxmlformats.org/officeDocument/2006/relationships/image" Target="../media/image39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G"/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6.JP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G"/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G"/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4.JPG"/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7.JP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JPG"/><Relationship Id="rId2" Type="http://schemas.openxmlformats.org/officeDocument/2006/relationships/image" Target="../media/image58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1.JPG"/><Relationship Id="rId4" Type="http://schemas.openxmlformats.org/officeDocument/2006/relationships/image" Target="../media/image60.JP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JPG"/><Relationship Id="rId2" Type="http://schemas.openxmlformats.org/officeDocument/2006/relationships/image" Target="../media/image62.JP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5.JPG"/><Relationship Id="rId2" Type="http://schemas.openxmlformats.org/officeDocument/2006/relationships/image" Target="../media/image64.JP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2.png"/><Relationship Id="rId13" Type="http://schemas.openxmlformats.org/officeDocument/2006/relationships/image" Target="../media/image77.jpeg"/><Relationship Id="rId3" Type="http://schemas.openxmlformats.org/officeDocument/2006/relationships/image" Target="../media/image67.png"/><Relationship Id="rId7" Type="http://schemas.openxmlformats.org/officeDocument/2006/relationships/image" Target="../media/image71.png"/><Relationship Id="rId12" Type="http://schemas.openxmlformats.org/officeDocument/2006/relationships/image" Target="../media/image76.jpe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75.png"/><Relationship Id="rId5" Type="http://schemas.openxmlformats.org/officeDocument/2006/relationships/image" Target="../media/image69.png"/><Relationship Id="rId10" Type="http://schemas.openxmlformats.org/officeDocument/2006/relationships/image" Target="../media/image74.png"/><Relationship Id="rId4" Type="http://schemas.openxmlformats.org/officeDocument/2006/relationships/image" Target="../media/image68.jpeg"/><Relationship Id="rId9" Type="http://schemas.openxmlformats.org/officeDocument/2006/relationships/image" Target="../media/image73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JP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JP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7" Type="http://schemas.openxmlformats.org/officeDocument/2006/relationships/image" Target="../media/image85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6.JP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7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image" Target="../media/image94.jpeg"/><Relationship Id="rId3" Type="http://schemas.openxmlformats.org/officeDocument/2006/relationships/image" Target="../media/image89.jpeg"/><Relationship Id="rId7" Type="http://schemas.openxmlformats.org/officeDocument/2006/relationships/image" Target="../media/image93.jpeg"/><Relationship Id="rId2" Type="http://schemas.openxmlformats.org/officeDocument/2006/relationships/image" Target="../media/image8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2.jpeg"/><Relationship Id="rId5" Type="http://schemas.openxmlformats.org/officeDocument/2006/relationships/image" Target="../media/image91.jpeg"/><Relationship Id="rId10" Type="http://schemas.openxmlformats.org/officeDocument/2006/relationships/image" Target="../media/image96.jpeg"/><Relationship Id="rId4" Type="http://schemas.openxmlformats.org/officeDocument/2006/relationships/image" Target="../media/image90.jpeg"/><Relationship Id="rId9" Type="http://schemas.openxmlformats.org/officeDocument/2006/relationships/image" Target="../media/image95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.JP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71500" y="1232726"/>
            <a:ext cx="8001000" cy="2387600"/>
          </a:xfrm>
        </p:spPr>
        <p:txBody>
          <a:bodyPr>
            <a:normAutofit fontScale="90000"/>
          </a:bodyPr>
          <a:lstStyle/>
          <a:p>
            <a:r>
              <a:rPr lang="uk-UA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Організація освітнього процесу в умовах карантину</a:t>
            </a:r>
            <a:endParaRPr lang="en-US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075688" y="3949510"/>
            <a:ext cx="4992624" cy="1655762"/>
          </a:xfrm>
        </p:spPr>
        <p:txBody>
          <a:bodyPr>
            <a:normAutofit/>
          </a:bodyPr>
          <a:lstStyle/>
          <a:p>
            <a:r>
              <a:rPr lang="uk-UA" sz="3200" dirty="0" err="1" smtClean="0"/>
              <a:t>Турківський</a:t>
            </a:r>
            <a:r>
              <a:rPr lang="uk-UA" sz="3200" dirty="0" smtClean="0"/>
              <a:t> ліцей</a:t>
            </a:r>
          </a:p>
          <a:p>
            <a:r>
              <a:rPr lang="uk-UA" sz="3200" dirty="0" smtClean="0"/>
              <a:t>2020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2399436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 dirty="0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uk-UA" sz="4400" dirty="0" smtClean="0"/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Дистанційне навчання вчителів предметів природничо-математичного циклу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98628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2880" y="0"/>
            <a:ext cx="8712926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географії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Амброзяк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Дарія Миколаївна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9343" y="1325563"/>
            <a:ext cx="4467200" cy="335040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48"/>
          <a:stretch/>
        </p:blipFill>
        <p:spPr>
          <a:xfrm>
            <a:off x="0" y="1319349"/>
            <a:ext cx="4858937" cy="3514911"/>
          </a:xfrm>
          <a:prstGeom prst="rect">
            <a:avLst/>
          </a:prstGeom>
        </p:spPr>
      </p:pic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1925"/>
          <a:stretch/>
        </p:blipFill>
        <p:spPr>
          <a:xfrm>
            <a:off x="2494544" y="4156560"/>
            <a:ext cx="4089598" cy="2701440"/>
          </a:xfrm>
        </p:spPr>
      </p:pic>
    </p:spTree>
    <p:extLst>
      <p:ext uri="{BB962C8B-B14F-4D97-AF65-F5344CB8AC3E}">
        <p14:creationId xmlns:p14="http://schemas.microsoft.com/office/powerpoint/2010/main" val="21496831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4" y="196997"/>
            <a:ext cx="8660675" cy="872104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математики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Гладуник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Леся Романівна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053553"/>
            <a:ext cx="5094217" cy="38206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56" t="-992" r="-539" b="11135"/>
          <a:stretch/>
        </p:blipFill>
        <p:spPr>
          <a:xfrm>
            <a:off x="4441370" y="3017521"/>
            <a:ext cx="4728756" cy="3265714"/>
          </a:xfrm>
          <a:prstGeom prst="rect">
            <a:avLst/>
          </a:prstGeom>
        </p:spPr>
      </p:pic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282" b="-1221"/>
          <a:stretch/>
        </p:blipFill>
        <p:spPr>
          <a:xfrm>
            <a:off x="1540478" y="1069101"/>
            <a:ext cx="5801784" cy="2403566"/>
          </a:xfrm>
        </p:spPr>
      </p:pic>
    </p:spTree>
    <p:extLst>
      <p:ext uri="{BB962C8B-B14F-4D97-AF65-F5344CB8AC3E}">
        <p14:creationId xmlns:p14="http://schemas.microsoft.com/office/powerpoint/2010/main" val="2582904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19816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інформатики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Чигрова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Оксана Василівна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7484" y="1196845"/>
            <a:ext cx="3384219" cy="25381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7818" y="1425428"/>
            <a:ext cx="4593647" cy="3445235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5" b="13540"/>
          <a:stretch/>
        </p:blipFill>
        <p:spPr>
          <a:xfrm>
            <a:off x="719816" y="3709852"/>
            <a:ext cx="5163292" cy="31481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160961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16932"/>
            <a:ext cx="7886700" cy="862783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біології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Вихристюк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Світлана Михайлівна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8818" t="41802" r="42236" b="11367"/>
          <a:stretch/>
        </p:blipFill>
        <p:spPr>
          <a:xfrm>
            <a:off x="4336868" y="986243"/>
            <a:ext cx="4783855" cy="2573384"/>
          </a:xfrm>
          <a:prstGeom prst="rect">
            <a:avLst/>
          </a:prstGeom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29937"/>
            <a:ext cx="4336868" cy="325265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2413" b="13714"/>
          <a:stretch/>
        </p:blipFill>
        <p:spPr>
          <a:xfrm rot="16200000">
            <a:off x="6057497" y="3728941"/>
            <a:ext cx="2705021" cy="3553097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5963" y="4062548"/>
            <a:ext cx="1352006" cy="2704011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762" b="14476"/>
          <a:stretch/>
        </p:blipFill>
        <p:spPr>
          <a:xfrm>
            <a:off x="83189" y="3971108"/>
            <a:ext cx="2231768" cy="288689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8" r="1714"/>
          <a:stretch/>
        </p:blipFill>
        <p:spPr>
          <a:xfrm rot="16200000">
            <a:off x="3253937" y="4285719"/>
            <a:ext cx="3027319" cy="2117241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5892050" y="3321981"/>
            <a:ext cx="329450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sz="1600" dirty="0" smtClean="0"/>
              <a:t>Проведення занять на платформі </a:t>
            </a:r>
            <a:r>
              <a:rPr lang="en-US" sz="1600" b="1" dirty="0" smtClean="0"/>
              <a:t>Zoom</a:t>
            </a:r>
            <a:r>
              <a:rPr lang="uk-UA" sz="1600" b="1" dirty="0" smtClean="0"/>
              <a:t>. </a:t>
            </a:r>
            <a:r>
              <a:rPr lang="uk-UA" sz="1600" dirty="0" smtClean="0"/>
              <a:t>Зворотний зв</a:t>
            </a:r>
            <a:r>
              <a:rPr lang="en-US" sz="1600" dirty="0" smtClean="0"/>
              <a:t>’</a:t>
            </a:r>
            <a:r>
              <a:rPr lang="uk-UA" sz="1600" dirty="0" err="1" smtClean="0"/>
              <a:t>язок</a:t>
            </a:r>
            <a:r>
              <a:rPr lang="uk-UA" sz="1600" dirty="0" smtClean="0"/>
              <a:t> – у</a:t>
            </a:r>
            <a:r>
              <a:rPr lang="uk-UA" sz="1600" b="1" dirty="0" smtClean="0"/>
              <a:t> </a:t>
            </a:r>
            <a:r>
              <a:rPr lang="en-US" sz="1600" b="1" dirty="0" smtClean="0"/>
              <a:t>Viber</a:t>
            </a:r>
            <a:r>
              <a:rPr lang="uk-UA" sz="1600" dirty="0" smtClean="0"/>
              <a:t>, тестування – у </a:t>
            </a:r>
            <a:r>
              <a:rPr lang="en-US" sz="1600" b="1" dirty="0" smtClean="0"/>
              <a:t>classtime.com</a:t>
            </a:r>
            <a:endParaRPr lang="uk-UA" sz="1600" b="1" dirty="0"/>
          </a:p>
        </p:txBody>
      </p:sp>
    </p:spTree>
    <p:extLst>
      <p:ext uri="{BB962C8B-B14F-4D97-AF65-F5344CB8AC3E}">
        <p14:creationId xmlns:p14="http://schemas.microsoft.com/office/powerpoint/2010/main" val="9059438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525" b="7030"/>
          <a:stretch/>
        </p:blipFill>
        <p:spPr>
          <a:xfrm>
            <a:off x="98468" y="1025661"/>
            <a:ext cx="4928471" cy="2788693"/>
          </a:xfr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79268" y="125185"/>
            <a:ext cx="7836081" cy="723902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хімії і біології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Марія Миколаївна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65" t="8088" r="4893" b="8639"/>
          <a:stretch/>
        </p:blipFill>
        <p:spPr>
          <a:xfrm>
            <a:off x="4644343" y="2319109"/>
            <a:ext cx="4558937" cy="3148148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0" t="7460" r="4014" b="8963"/>
          <a:stretch/>
        </p:blipFill>
        <p:spPr>
          <a:xfrm>
            <a:off x="98468" y="3644991"/>
            <a:ext cx="4545875" cy="29913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92027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" y="129995"/>
            <a:ext cx="905256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фізики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Палюткіна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лександра Олександрівна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600" y="1455558"/>
            <a:ext cx="4534101" cy="2550432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7005" y="4241121"/>
            <a:ext cx="4421051" cy="2486841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927612"/>
            <a:ext cx="4978400" cy="2800350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-48169" y="2103119"/>
            <a:ext cx="3065769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b="1" dirty="0" err="1" smtClean="0"/>
              <a:t>Уроки</a:t>
            </a:r>
            <a:r>
              <a:rPr lang="uk-UA" b="1" dirty="0" smtClean="0"/>
              <a:t> фізики та зворотний </a:t>
            </a:r>
          </a:p>
          <a:p>
            <a:pPr algn="ctr"/>
            <a:r>
              <a:rPr lang="uk-UA" b="1" dirty="0" smtClean="0"/>
              <a:t>зв</a:t>
            </a:r>
            <a:r>
              <a:rPr lang="en-US" b="1" dirty="0" smtClean="0"/>
              <a:t>’</a:t>
            </a:r>
            <a:r>
              <a:rPr lang="uk-UA" b="1" dirty="0" err="1" smtClean="0"/>
              <a:t>язок</a:t>
            </a:r>
            <a:r>
              <a:rPr lang="uk-UA" b="1" dirty="0" smtClean="0"/>
              <a:t> в </a:t>
            </a:r>
            <a:r>
              <a:rPr lang="en-US" b="1" dirty="0">
                <a:solidFill>
                  <a:schemeClr val="accent1">
                    <a:lumMod val="50000"/>
                  </a:schemeClr>
                </a:solidFill>
              </a:rPr>
              <a:t>Google Classroom</a:t>
            </a:r>
            <a:endParaRPr lang="uk-UA" b="1" dirty="0">
              <a:solidFill>
                <a:schemeClr val="accent1">
                  <a:lumMod val="50000"/>
                </a:schemeClr>
              </a:solidFill>
            </a:endParaRPr>
          </a:p>
          <a:p>
            <a:r>
              <a:rPr lang="uk-UA" dirty="0" smtClean="0"/>
              <a:t> </a:t>
            </a:r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2642079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uk-UA" sz="4800" dirty="0" smtClean="0"/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Дистанційне </a:t>
            </a: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 вчителів 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предметів гуманітарного циклу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428100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65760" y="40531"/>
            <a:ext cx="8254093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англійської мови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Фурик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Світлана Дмитрівна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Місце для вмісту 4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69" t="4276" r="9473" b="3563"/>
          <a:stretch/>
        </p:blipFill>
        <p:spPr>
          <a:xfrm>
            <a:off x="2157004" y="1182740"/>
            <a:ext cx="5390353" cy="3232106"/>
          </a:xfr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659" r="5740"/>
          <a:stretch/>
        </p:blipFill>
        <p:spPr>
          <a:xfrm>
            <a:off x="5062527" y="4414846"/>
            <a:ext cx="3587679" cy="244315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28" t="24984" r="13143" b="6953"/>
          <a:stretch/>
        </p:blipFill>
        <p:spPr>
          <a:xfrm>
            <a:off x="524147" y="4717798"/>
            <a:ext cx="3850276" cy="1810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36880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74271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англійської та німецької мов – Струтинська Світлана Петрівна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19" t="73" r="4970" b="13169"/>
          <a:stretch/>
        </p:blipFill>
        <p:spPr>
          <a:xfrm>
            <a:off x="-36304" y="1959428"/>
            <a:ext cx="5161297" cy="3710485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8720" y="1214846"/>
            <a:ext cx="4145280" cy="3108960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88130" y="3938451"/>
            <a:ext cx="3892732" cy="291954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437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82247"/>
            <a:ext cx="7886700" cy="523148"/>
          </a:xfrm>
        </p:spPr>
        <p:txBody>
          <a:bodyPr>
            <a:normAutofit fontScale="90000"/>
          </a:bodyPr>
          <a:lstStyle/>
          <a:p>
            <a:pPr algn="ctr"/>
            <a:r>
              <a:rPr lang="uk-UA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Нормативне забезпечення</a:t>
            </a:r>
            <a:endParaRPr lang="uk-UA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26571" y="888274"/>
            <a:ext cx="8188779" cy="5695405"/>
          </a:xfrm>
        </p:spPr>
        <p:txBody>
          <a:bodyPr>
            <a:normAutofit fontScale="92500" lnSpcReduction="10000"/>
          </a:bodyPr>
          <a:lstStyle/>
          <a:p>
            <a:r>
              <a:rPr lang="ru-RU" sz="2400" b="1" dirty="0" smtClean="0"/>
              <a:t>Закон </a:t>
            </a:r>
            <a:r>
              <a:rPr lang="ru-RU" sz="2400" b="1" dirty="0" err="1" smtClean="0"/>
              <a:t>України</a:t>
            </a:r>
            <a:r>
              <a:rPr lang="ru-RU" sz="2400" b="1" dirty="0" smtClean="0"/>
              <a:t> «Про </a:t>
            </a:r>
            <a:r>
              <a:rPr lang="ru-RU" sz="2400" b="1" dirty="0" err="1" smtClean="0"/>
              <a:t>освіту</a:t>
            </a:r>
            <a:r>
              <a:rPr lang="ru-RU" sz="2400" b="1" dirty="0" smtClean="0"/>
              <a:t>»</a:t>
            </a:r>
          </a:p>
          <a:p>
            <a:r>
              <a:rPr lang="ru-RU" sz="2400" b="1" dirty="0" smtClean="0"/>
              <a:t>Закон </a:t>
            </a:r>
            <a:r>
              <a:rPr lang="ru-RU" sz="2400" b="1" dirty="0" err="1" smtClean="0"/>
              <a:t>України</a:t>
            </a:r>
            <a:r>
              <a:rPr lang="ru-RU" sz="2400" b="1" dirty="0" smtClean="0"/>
              <a:t> «Про </a:t>
            </a:r>
            <a:r>
              <a:rPr lang="ru-RU" sz="2400" b="1" dirty="0" err="1" smtClean="0"/>
              <a:t>загальну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середню</a:t>
            </a:r>
            <a:r>
              <a:rPr lang="ru-RU" sz="2400" b="1" dirty="0" smtClean="0"/>
              <a:t> </a:t>
            </a:r>
            <a:r>
              <a:rPr lang="ru-RU" sz="2400" b="1" dirty="0" err="1" smtClean="0"/>
              <a:t>освіту</a:t>
            </a:r>
            <a:r>
              <a:rPr lang="ru-RU" sz="2400" b="1" dirty="0" smtClean="0"/>
              <a:t>»</a:t>
            </a:r>
            <a:endParaRPr lang="ru-RU" sz="2400" b="1" dirty="0"/>
          </a:p>
          <a:p>
            <a:r>
              <a:rPr lang="ru-RU" sz="2400" b="1" dirty="0" err="1" smtClean="0"/>
              <a:t>Розпорядження</a:t>
            </a:r>
            <a:r>
              <a:rPr lang="uk-UA" sz="2400" b="1" dirty="0" smtClean="0"/>
              <a:t> </a:t>
            </a:r>
            <a:r>
              <a:rPr lang="uk-UA" sz="2400" b="1" dirty="0" err="1" smtClean="0"/>
              <a:t>П’ядицької</a:t>
            </a:r>
            <a:r>
              <a:rPr lang="uk-UA" sz="2400" b="1" dirty="0" smtClean="0"/>
              <a:t> сільської ради  ОТГ від 12.03.2020 № 85 «Про запровадження карантину в закладах освіти та культури П</a:t>
            </a:r>
            <a:r>
              <a:rPr lang="en-US" sz="2400" b="1" dirty="0" smtClean="0"/>
              <a:t>’</a:t>
            </a:r>
            <a:r>
              <a:rPr lang="uk-UA" sz="2400" b="1" dirty="0" err="1" smtClean="0"/>
              <a:t>ядицької</a:t>
            </a:r>
            <a:r>
              <a:rPr lang="uk-UA" sz="2400" b="1" dirty="0" smtClean="0"/>
              <a:t> ОТГ»</a:t>
            </a:r>
          </a:p>
          <a:p>
            <a:r>
              <a:rPr lang="uk-UA" sz="2400" b="1" dirty="0"/>
              <a:t>Розпорядження П</a:t>
            </a:r>
            <a:r>
              <a:rPr lang="en-US" sz="2400" b="1" dirty="0"/>
              <a:t>’</a:t>
            </a:r>
            <a:r>
              <a:rPr lang="uk-UA" sz="2400" b="1" dirty="0" err="1"/>
              <a:t>ядицької</a:t>
            </a:r>
            <a:r>
              <a:rPr lang="uk-UA" sz="2400" b="1" dirty="0"/>
              <a:t> сільської ради ОТГ №99 від 01.04.2020 «Про продовження карантину в закладах освіти та культури П</a:t>
            </a:r>
            <a:r>
              <a:rPr lang="en-US" sz="2400" b="1" dirty="0"/>
              <a:t>’</a:t>
            </a:r>
            <a:r>
              <a:rPr lang="uk-UA" sz="2400" b="1" dirty="0" err="1"/>
              <a:t>ядицької</a:t>
            </a:r>
            <a:r>
              <a:rPr lang="uk-UA" sz="2400" b="1" dirty="0"/>
              <a:t> </a:t>
            </a:r>
            <a:r>
              <a:rPr lang="uk-UA" sz="2400" b="1" dirty="0" smtClean="0"/>
              <a:t>ОТГ»</a:t>
            </a:r>
            <a:endParaRPr lang="uk-UA" sz="2400" b="1" dirty="0"/>
          </a:p>
          <a:p>
            <a:r>
              <a:rPr lang="uk-UA" sz="2400" b="1" dirty="0" smtClean="0"/>
              <a:t>Лист </a:t>
            </a:r>
            <a:r>
              <a:rPr lang="uk-UA" sz="2400" b="1" dirty="0"/>
              <a:t>МОНУ від 22 січня 2015 року №1/9-26 «Щодо використання технологій дистанційного навчання у загальноосвітніх навчальних закладах» </a:t>
            </a:r>
          </a:p>
          <a:p>
            <a:r>
              <a:rPr lang="uk-UA" sz="2400" b="1" dirty="0" smtClean="0"/>
              <a:t>Наказ </a:t>
            </a:r>
            <a:r>
              <a:rPr lang="uk-UA" sz="2400" b="1" dirty="0"/>
              <a:t>МОНУ від 23 квітня 2019 року № 536 «Про затвердження Положення про інституційну форму здобуття загальної середньої освіти» </a:t>
            </a:r>
          </a:p>
          <a:p>
            <a:r>
              <a:rPr lang="uk-UA" sz="2400" b="1" dirty="0"/>
              <a:t>Н</a:t>
            </a:r>
            <a:r>
              <a:rPr lang="uk-UA" sz="2400" b="1" dirty="0" smtClean="0"/>
              <a:t>аказ </a:t>
            </a:r>
            <a:r>
              <a:rPr lang="uk-UA" sz="2400" b="1" dirty="0"/>
              <a:t>МОНУ від 25.04.2020 року №466 «Про затвердження Положення про дистанційне навчання» (Із змінами, внесеними згідно з Наказами Міністерства освіти і науки № 660 від 01.06.2013, № 761 від 14.07.2015</a:t>
            </a:r>
            <a:r>
              <a:rPr lang="uk-UA" sz="2400" b="1" dirty="0" smtClean="0"/>
              <a:t>) та ін.</a:t>
            </a:r>
          </a:p>
          <a:p>
            <a:endParaRPr lang="uk-UA" sz="1800" dirty="0"/>
          </a:p>
        </p:txBody>
      </p:sp>
    </p:spTree>
    <p:extLst>
      <p:ext uri="{BB962C8B-B14F-4D97-AF65-F5344CB8AC3E}">
        <p14:creationId xmlns:p14="http://schemas.microsoft.com/office/powerpoint/2010/main" val="4279602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04503"/>
            <a:ext cx="7886700" cy="809898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історії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Струтинська Лілія Дмитрівна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575" y="914400"/>
            <a:ext cx="7772402" cy="5829303"/>
          </a:xfrm>
        </p:spPr>
      </p:pic>
    </p:spTree>
    <p:extLst>
      <p:ext uri="{BB962C8B-B14F-4D97-AF65-F5344CB8AC3E}">
        <p14:creationId xmlns:p14="http://schemas.microsoft.com/office/powerpoint/2010/main" val="26113806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1" y="215854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української мови –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Рудницька Марія Михайлівна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000" y="3331028"/>
            <a:ext cx="4902628" cy="3676971"/>
          </a:xfrm>
          <a:prstGeom prst="rect">
            <a:avLst/>
          </a:prstGeom>
        </p:spPr>
      </p:pic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1541417"/>
            <a:ext cx="4485851" cy="3364388"/>
          </a:xfrm>
        </p:spPr>
      </p:pic>
    </p:spTree>
    <p:extLst>
      <p:ext uri="{BB962C8B-B14F-4D97-AF65-F5344CB8AC3E}">
        <p14:creationId xmlns:p14="http://schemas.microsoft.com/office/powerpoint/2010/main" val="3070105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-8107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зарубіжної літератури –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Лукінчук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Тетяна Михайлівна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0629" y="1126468"/>
            <a:ext cx="4219303" cy="316447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952"/>
          <a:stretch/>
        </p:blipFill>
        <p:spPr>
          <a:xfrm>
            <a:off x="4603543" y="1126468"/>
            <a:ext cx="4409828" cy="301128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840" t="8571" r="12820" b="27619"/>
          <a:stretch/>
        </p:blipFill>
        <p:spPr>
          <a:xfrm>
            <a:off x="2377439" y="3879379"/>
            <a:ext cx="4813663" cy="29786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402921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7210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історії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Зелик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Володимир Васильович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296329"/>
            <a:ext cx="5460274" cy="4095206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572" t="4952" r="5858"/>
          <a:stretch/>
        </p:blipFill>
        <p:spPr>
          <a:xfrm>
            <a:off x="4650796" y="3200400"/>
            <a:ext cx="4493204" cy="36575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67357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6312" y="134189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української мови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та літератури  Альберт Уляна Миколаївна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59752"/>
            <a:ext cx="4716942" cy="2653280"/>
          </a:xfr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59662" y="1459752"/>
            <a:ext cx="4584338" cy="257869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2890" y="4077608"/>
            <a:ext cx="4839063" cy="272197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03676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uk-UA" sz="4000" dirty="0" smtClean="0"/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Дистанційне </a:t>
            </a:r>
            <a:r>
              <a:rPr lang="uk-UA" sz="4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навчання вчителів </a:t>
            </a: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предметів </a:t>
            </a:r>
          </a:p>
          <a:p>
            <a:pPr marL="0" indent="0" algn="ctr">
              <a:buNone/>
            </a:pPr>
            <a:r>
              <a:rPr lang="uk-UA" sz="4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художньо-естетичного циклу</a:t>
            </a:r>
            <a:endParaRPr lang="uk-UA" sz="44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838747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69817" y="39188"/>
            <a:ext cx="8974183" cy="105809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трудового навчання та основ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здоров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Олексюк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Світлана Василівна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923" t="4576" r="10598" b="4762"/>
          <a:stretch/>
        </p:blipFill>
        <p:spPr>
          <a:xfrm>
            <a:off x="5123917" y="1090750"/>
            <a:ext cx="3473661" cy="2971800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t="5905" r="8428" b="5334"/>
          <a:stretch/>
        </p:blipFill>
        <p:spPr>
          <a:xfrm>
            <a:off x="710877" y="1097281"/>
            <a:ext cx="3821933" cy="299835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000" t="5524" r="6428"/>
          <a:stretch/>
        </p:blipFill>
        <p:spPr>
          <a:xfrm>
            <a:off x="350860" y="4062550"/>
            <a:ext cx="3494313" cy="2795450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9524" r="-143" b="4000"/>
          <a:stretch/>
        </p:blipFill>
        <p:spPr>
          <a:xfrm>
            <a:off x="4102494" y="3683726"/>
            <a:ext cx="4901247" cy="31742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05324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7002" y="116931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фізичної культури – </a:t>
            </a:r>
            <a:b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Кобацький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Ігор Іванович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690689"/>
            <a:ext cx="4760352" cy="3570264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36869" y="3290152"/>
            <a:ext cx="4957131" cy="37178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2899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4882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фізичної культури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Максим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Дмитро Петрович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82" t="7548" r="5391" b="6199"/>
          <a:stretch/>
        </p:blipFill>
        <p:spPr>
          <a:xfrm>
            <a:off x="418011" y="1091776"/>
            <a:ext cx="7158446" cy="5143795"/>
          </a:xfrm>
          <a:prstGeom prst="rect">
            <a:avLst/>
          </a:prstGeom>
        </p:spPr>
      </p:pic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12" t="8456" r="2558" b="5136"/>
          <a:stretch/>
        </p:blipFill>
        <p:spPr>
          <a:xfrm>
            <a:off x="4859383" y="3775166"/>
            <a:ext cx="4284617" cy="2978331"/>
          </a:xfrm>
        </p:spPr>
      </p:pic>
    </p:spTree>
    <p:extLst>
      <p:ext uri="{BB962C8B-B14F-4D97-AF65-F5344CB8AC3E}">
        <p14:creationId xmlns:p14="http://schemas.microsoft.com/office/powerpoint/2010/main" val="29006437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94040"/>
            <a:ext cx="7886700" cy="929213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Вчитель суспільствознавчих дисциплін – Єрмоленко Софія Миколаївна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/>
          <a:srcRect l="9641" t="13482" r="13756" b="13839"/>
          <a:stretch/>
        </p:blipFill>
        <p:spPr>
          <a:xfrm>
            <a:off x="4519944" y="4415244"/>
            <a:ext cx="4579415" cy="2442755"/>
          </a:xfrm>
          <a:prstGeom prst="rect">
            <a:avLst/>
          </a:prstGeom>
        </p:spPr>
      </p:pic>
      <p:pic>
        <p:nvPicPr>
          <p:cNvPr id="17" name="Рисунок 16"/>
          <p:cNvPicPr>
            <a:picLocks noChangeAspect="1"/>
          </p:cNvPicPr>
          <p:nvPr/>
        </p:nvPicPr>
        <p:blipFill rotWithShape="1">
          <a:blip r:embed="rId3"/>
          <a:srcRect l="31025" t="22590" r="32530" b="12232"/>
          <a:stretch/>
        </p:blipFill>
        <p:spPr>
          <a:xfrm>
            <a:off x="4906496" y="925756"/>
            <a:ext cx="4192863" cy="421596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714" t="13333" r="2429" b="13904"/>
          <a:stretch/>
        </p:blipFill>
        <p:spPr>
          <a:xfrm>
            <a:off x="1743300" y="4713451"/>
            <a:ext cx="3223443" cy="1936093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5"/>
          <a:srcRect l="24700" t="34197" r="53815" b="30268"/>
          <a:stretch/>
        </p:blipFill>
        <p:spPr>
          <a:xfrm>
            <a:off x="4680020" y="3033738"/>
            <a:ext cx="859819" cy="799551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6"/>
          <a:srcRect l="28415" t="24732" r="53614" b="46339"/>
          <a:stretch/>
        </p:blipFill>
        <p:spPr>
          <a:xfrm>
            <a:off x="6788010" y="1309714"/>
            <a:ext cx="1326489" cy="1200510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7"/>
          <a:srcRect l="26307" t="20982" r="53112" b="34553"/>
          <a:stretch/>
        </p:blipFill>
        <p:spPr>
          <a:xfrm>
            <a:off x="8144327" y="1313335"/>
            <a:ext cx="1010871" cy="1227839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8"/>
          <a:srcRect l="30925" t="24018" r="53815" b="45982"/>
          <a:stretch/>
        </p:blipFill>
        <p:spPr>
          <a:xfrm>
            <a:off x="8273940" y="2524887"/>
            <a:ext cx="870060" cy="961646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4767595" y="5762761"/>
            <a:ext cx="4231095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uk-UA" dirty="0" smtClean="0"/>
              <a:t>Тестування онлайн на сайті </a:t>
            </a:r>
            <a:r>
              <a:rPr lang="en-US" dirty="0" smtClean="0"/>
              <a:t>classtime.com</a:t>
            </a:r>
            <a:endParaRPr lang="uk-UA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 rotWithShape="1">
          <a:blip r:embed="rId9"/>
          <a:srcRect l="34138" t="11340" r="34237" b="40982"/>
          <a:stretch/>
        </p:blipFill>
        <p:spPr>
          <a:xfrm>
            <a:off x="7941670" y="3640319"/>
            <a:ext cx="1057020" cy="895950"/>
          </a:xfrm>
          <a:prstGeom prst="rect">
            <a:avLst/>
          </a:prstGeom>
        </p:spPr>
      </p:pic>
      <p:pic>
        <p:nvPicPr>
          <p:cNvPr id="14" name="Рисунок 13"/>
          <p:cNvPicPr>
            <a:picLocks noChangeAspect="1"/>
          </p:cNvPicPr>
          <p:nvPr/>
        </p:nvPicPr>
        <p:blipFill rotWithShape="1">
          <a:blip r:embed="rId10"/>
          <a:srcRect l="44980" t="23483" r="39960" b="45089"/>
          <a:stretch/>
        </p:blipFill>
        <p:spPr>
          <a:xfrm>
            <a:off x="5049061" y="3875466"/>
            <a:ext cx="807345" cy="947285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 rotWithShape="1">
          <a:blip r:embed="rId11"/>
          <a:srcRect l="34238" t="-982" r="35543" b="41518"/>
          <a:stretch/>
        </p:blipFill>
        <p:spPr>
          <a:xfrm>
            <a:off x="5518578" y="2510224"/>
            <a:ext cx="826753" cy="914647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4864998" y="4565782"/>
            <a:ext cx="1948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uk-UA" dirty="0"/>
          </a:p>
        </p:txBody>
      </p:sp>
      <p:sp>
        <p:nvSpPr>
          <p:cNvPr id="19" name="TextBox 18"/>
          <p:cNvSpPr txBox="1"/>
          <p:nvPr/>
        </p:nvSpPr>
        <p:spPr>
          <a:xfrm>
            <a:off x="4959232" y="4617139"/>
            <a:ext cx="329623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uk-UA" sz="1400" dirty="0" smtClean="0"/>
              <a:t>Дистанційна виховна робота з 5 класом</a:t>
            </a:r>
            <a:endParaRPr lang="uk-UA" sz="1400" dirty="0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 rotWithShape="1"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3" b="39877"/>
          <a:stretch/>
        </p:blipFill>
        <p:spPr>
          <a:xfrm>
            <a:off x="3999" y="4578445"/>
            <a:ext cx="2820782" cy="2279553"/>
          </a:xfrm>
          <a:prstGeom prst="rect">
            <a:avLst/>
          </a:prstGeom>
        </p:spPr>
      </p:pic>
      <p:pic>
        <p:nvPicPr>
          <p:cNvPr id="21" name="Рисунок 20"/>
          <p:cNvPicPr>
            <a:picLocks noChangeAspect="1"/>
          </p:cNvPicPr>
          <p:nvPr/>
        </p:nvPicPr>
        <p:blipFill rotWithShape="1"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-285" b="46095"/>
          <a:stretch/>
        </p:blipFill>
        <p:spPr>
          <a:xfrm>
            <a:off x="107052" y="1013995"/>
            <a:ext cx="4634808" cy="3321686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469519" y="3974101"/>
            <a:ext cx="361733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 smtClean="0">
                <a:solidFill>
                  <a:schemeClr val="bg1"/>
                </a:solidFill>
              </a:rPr>
              <a:t>Онлайн-</a:t>
            </a:r>
            <a:r>
              <a:rPr lang="uk-UA" dirty="0" err="1" smtClean="0">
                <a:solidFill>
                  <a:schemeClr val="bg1"/>
                </a:solidFill>
              </a:rPr>
              <a:t>уроки</a:t>
            </a:r>
            <a:r>
              <a:rPr lang="uk-UA" dirty="0" smtClean="0">
                <a:solidFill>
                  <a:schemeClr val="bg1"/>
                </a:solidFill>
              </a:rPr>
              <a:t> на платформі </a:t>
            </a:r>
            <a:r>
              <a:rPr lang="en-US" dirty="0" smtClean="0">
                <a:solidFill>
                  <a:schemeClr val="bg1"/>
                </a:solidFill>
              </a:rPr>
              <a:t>ZOOM</a:t>
            </a:r>
            <a:endParaRPr lang="uk-UA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5578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263" y="117565"/>
            <a:ext cx="8177349" cy="992778"/>
          </a:xfrm>
          <a:solidFill>
            <a:schemeClr val="bg1"/>
          </a:solidFill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+mn-lt"/>
              </a:rPr>
              <a:t>Реєстрація здобувачів освіти на платформах</a:t>
            </a:r>
            <a:endParaRPr lang="uk-UA" sz="3200" b="1" dirty="0">
              <a:latin typeface="+mn-lt"/>
            </a:endParaRPr>
          </a:p>
        </p:txBody>
      </p:sp>
      <p:graphicFrame>
        <p:nvGraphicFramePr>
          <p:cNvPr id="5" name="Місце для вмісту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59555728"/>
              </p:ext>
            </p:extLst>
          </p:nvPr>
        </p:nvGraphicFramePr>
        <p:xfrm>
          <a:off x="470263" y="940526"/>
          <a:ext cx="8177349" cy="5917478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905773">
                  <a:extLst>
                    <a:ext uri="{9D8B030D-6E8A-4147-A177-3AD203B41FA5}">
                      <a16:colId xmlns:a16="http://schemas.microsoft.com/office/drawing/2014/main" xmlns="" val="2210180208"/>
                    </a:ext>
                  </a:extLst>
                </a:gridCol>
                <a:gridCol w="2451511">
                  <a:extLst>
                    <a:ext uri="{9D8B030D-6E8A-4147-A177-3AD203B41FA5}">
                      <a16:colId xmlns:a16="http://schemas.microsoft.com/office/drawing/2014/main" xmlns="" val="1536864927"/>
                    </a:ext>
                  </a:extLst>
                </a:gridCol>
                <a:gridCol w="2329613">
                  <a:extLst>
                    <a:ext uri="{9D8B030D-6E8A-4147-A177-3AD203B41FA5}">
                      <a16:colId xmlns:a16="http://schemas.microsoft.com/office/drawing/2014/main" xmlns="" val="564768005"/>
                    </a:ext>
                  </a:extLst>
                </a:gridCol>
                <a:gridCol w="2490452">
                  <a:extLst>
                    <a:ext uri="{9D8B030D-6E8A-4147-A177-3AD203B41FA5}">
                      <a16:colId xmlns:a16="http://schemas.microsoft.com/office/drawing/2014/main" xmlns="" val="3088862501"/>
                    </a:ext>
                  </a:extLst>
                </a:gridCol>
              </a:tblGrid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Клас</a:t>
                      </a:r>
                      <a:endParaRPr lang="uk-UA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Viber</a:t>
                      </a:r>
                      <a:endParaRPr lang="uk-UA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Zoom</a:t>
                      </a:r>
                      <a:endParaRPr lang="uk-UA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>
                          <a:solidFill>
                            <a:schemeClr val="accent1">
                              <a:lumMod val="50000"/>
                            </a:schemeClr>
                          </a:solidFill>
                        </a:rPr>
                        <a:t>Google Classroom</a:t>
                      </a:r>
                      <a:endParaRPr lang="uk-UA" dirty="0">
                        <a:solidFill>
                          <a:schemeClr val="accent1">
                            <a:lumMod val="50000"/>
                          </a:schemeClr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781962236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1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20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81329063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2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860080088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en-US" sz="2000" b="1" dirty="0" smtClean="0"/>
                        <a:t>3-</a:t>
                      </a:r>
                      <a:r>
                        <a:rPr lang="uk-UA" sz="2000" b="1" dirty="0" smtClean="0"/>
                        <a:t>А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009909298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3-Б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75249537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4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47472535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5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23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23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2494028104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6-А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819553355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6-Б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13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-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504411224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7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24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23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985135143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8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13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12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9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42818907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9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14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363475359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10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16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13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15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432677435"/>
                  </a:ext>
                </a:extLst>
              </a:tr>
              <a:tr h="422677">
                <a:tc>
                  <a:txBody>
                    <a:bodyPr/>
                    <a:lstStyle/>
                    <a:p>
                      <a:pPr algn="ctr"/>
                      <a:r>
                        <a:rPr lang="uk-UA" sz="2000" b="1" dirty="0" smtClean="0"/>
                        <a:t>11</a:t>
                      </a:r>
                      <a:endParaRPr lang="uk-UA" sz="2000" b="1" dirty="0"/>
                    </a:p>
                  </a:txBody>
                  <a:tcPr>
                    <a:solidFill>
                      <a:srgbClr val="FFC000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uk-UA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b="1" dirty="0" smtClean="0"/>
                        <a:t>11</a:t>
                      </a:r>
                      <a:endParaRPr lang="uk-UA" b="1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xmlns="" val="1519635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607710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970" y="169184"/>
            <a:ext cx="8948057" cy="1325563"/>
          </a:xfrm>
        </p:spPr>
        <p:txBody>
          <a:bodyPr>
            <a:normAutofit fontScale="90000"/>
          </a:bodyPr>
          <a:lstStyle/>
          <a:p>
            <a:pPr marL="0" indent="0" algn="ctr"/>
            <a:r>
              <a:rPr lang="uk-UA" sz="36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Виховна </a:t>
            </a:r>
            <a: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дистанційно:</a:t>
            </a:r>
            <a:br>
              <a:rPr lang="uk-UA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Заступник з виховної роботи </a:t>
            </a:r>
            <a:br>
              <a:rPr lang="uk-UA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Струтинська Лілія Дмитрівна</a:t>
            </a:r>
            <a: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uk-UA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570"/>
          <a:stretch/>
        </p:blipFill>
        <p:spPr>
          <a:xfrm>
            <a:off x="239634" y="1188720"/>
            <a:ext cx="8664728" cy="5551714"/>
          </a:xfrm>
        </p:spPr>
      </p:pic>
    </p:spTree>
    <p:extLst>
      <p:ext uri="{BB962C8B-B14F-4D97-AF65-F5344CB8AC3E}">
        <p14:creationId xmlns:p14="http://schemas.microsoft.com/office/powerpoint/2010/main" val="11648141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72341" y="0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Педагог-організатор – </a:t>
            </a:r>
            <a:b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3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Кіндрацька</a:t>
            </a:r>
            <a:r>
              <a:rPr lang="uk-UA" sz="3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Мирослава Володимирівна</a:t>
            </a:r>
            <a:endParaRPr lang="uk-UA" sz="3200" dirty="0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098" r="-831" b="7496"/>
          <a:stretch/>
        </p:blipFill>
        <p:spPr>
          <a:xfrm>
            <a:off x="772341" y="1325563"/>
            <a:ext cx="7731579" cy="4911635"/>
          </a:xfrm>
        </p:spPr>
      </p:pic>
    </p:spTree>
    <p:extLst>
      <p:ext uri="{BB962C8B-B14F-4D97-AF65-F5344CB8AC3E}">
        <p14:creationId xmlns:p14="http://schemas.microsoft.com/office/powerpoint/2010/main" val="8493961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30590" t="19886" r="32447" b="5063"/>
          <a:stretch/>
        </p:blipFill>
        <p:spPr>
          <a:xfrm>
            <a:off x="169815" y="365126"/>
            <a:ext cx="2860767" cy="326571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/>
          <a:srcRect l="31191" t="27758" r="33934" b="5714"/>
          <a:stretch/>
        </p:blipFill>
        <p:spPr>
          <a:xfrm>
            <a:off x="3191091" y="390867"/>
            <a:ext cx="2996949" cy="3214232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/>
          <a:srcRect l="31225" t="23482" r="32733" b="6339"/>
          <a:stretch/>
        </p:blipFill>
        <p:spPr>
          <a:xfrm>
            <a:off x="6348550" y="416608"/>
            <a:ext cx="2795450" cy="3060201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/>
          <a:srcRect l="51807" t="15446" r="12753" b="32590"/>
          <a:stretch/>
        </p:blipFill>
        <p:spPr>
          <a:xfrm>
            <a:off x="3294581" y="3866607"/>
            <a:ext cx="3628734" cy="2991393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/>
          <a:srcRect l="30524" t="24197" r="32129" b="15625"/>
          <a:stretch/>
        </p:blipFill>
        <p:spPr>
          <a:xfrm>
            <a:off x="51745" y="3866607"/>
            <a:ext cx="3191091" cy="289085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7"/>
          <a:srcRect l="31125" t="23125" r="32029" b="5268"/>
          <a:stretch/>
        </p:blipFill>
        <p:spPr>
          <a:xfrm>
            <a:off x="7026805" y="4275811"/>
            <a:ext cx="1988740" cy="21729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387688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2757" y="-117566"/>
            <a:ext cx="7886700" cy="1325563"/>
          </a:xfrm>
        </p:spPr>
        <p:txBody>
          <a:bodyPr>
            <a:normAutofit/>
          </a:bodyPr>
          <a:lstStyle/>
          <a:p>
            <a:pPr algn="ctr"/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6" t="6667" r="3287" b="3619"/>
          <a:stretch/>
        </p:blipFill>
        <p:spPr>
          <a:xfrm>
            <a:off x="-22187" y="-1"/>
            <a:ext cx="9166188" cy="6531429"/>
          </a:xfrm>
        </p:spPr>
      </p:pic>
    </p:spTree>
    <p:extLst>
      <p:ext uri="{BB962C8B-B14F-4D97-AF65-F5344CB8AC3E}">
        <p14:creationId xmlns:p14="http://schemas.microsoft.com/office/powerpoint/2010/main" val="12945769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531" y="182880"/>
            <a:ext cx="9144000" cy="1325563"/>
          </a:xfrm>
        </p:spPr>
        <p:txBody>
          <a:bodyPr>
            <a:no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психологічної служби: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Практичний психолог Єжова Тетяна Олександрівна та соціальний педагог </a:t>
            </a:r>
            <a:r>
              <a:rPr lang="uk-UA" sz="28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Гладуник</a:t>
            </a:r>
            <a:r>
              <a:rPr lang="uk-UA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Леся Романівна</a:t>
            </a:r>
            <a:endParaRPr lang="uk-UA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12699" t="9079" r="12530" b="1160"/>
          <a:stretch/>
        </p:blipFill>
        <p:spPr>
          <a:xfrm>
            <a:off x="1031967" y="1506533"/>
            <a:ext cx="7498080" cy="5060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92626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8022" y="-105136"/>
            <a:ext cx="78867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Робота адміністративно-обслуговуючого персоналу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3277" t="-1216" r="31205" b="386"/>
          <a:stretch/>
        </p:blipFill>
        <p:spPr>
          <a:xfrm rot="5400000">
            <a:off x="26124" y="1194303"/>
            <a:ext cx="2416631" cy="2468879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57" t="-3165" r="16762" b="1"/>
          <a:stretch/>
        </p:blipFill>
        <p:spPr>
          <a:xfrm rot="5400000">
            <a:off x="2266341" y="1514406"/>
            <a:ext cx="2965398" cy="237743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143" t="2930" r="5523"/>
          <a:stretch/>
        </p:blipFill>
        <p:spPr>
          <a:xfrm rot="5400000">
            <a:off x="4652538" y="1597089"/>
            <a:ext cx="2949149" cy="219582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572" t="900" r="23810"/>
          <a:stretch/>
        </p:blipFill>
        <p:spPr>
          <a:xfrm rot="5400000">
            <a:off x="167243" y="3765115"/>
            <a:ext cx="2213203" cy="2390068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524"/>
          <a:stretch/>
        </p:blipFill>
        <p:spPr>
          <a:xfrm rot="5400000">
            <a:off x="7118791" y="1477769"/>
            <a:ext cx="2103123" cy="1588437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8858" y="3513908"/>
            <a:ext cx="2229395" cy="1672046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63405" y="4349931"/>
            <a:ext cx="2070463" cy="2070463"/>
          </a:xfrm>
          <a:prstGeom prst="rect">
            <a:avLst/>
          </a:prstGeom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309" y="3701550"/>
            <a:ext cx="1775503" cy="3156450"/>
          </a:xfrm>
          <a:prstGeom prst="rect">
            <a:avLst/>
          </a:prstGeom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7714" r="-794" b="20952"/>
          <a:stretch/>
        </p:blipFill>
        <p:spPr>
          <a:xfrm>
            <a:off x="6944075" y="4760463"/>
            <a:ext cx="1938960" cy="20975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580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endParaRPr lang="en-US" sz="4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uk-UA" sz="4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Дистанційне навчання в початкових класах</a:t>
            </a:r>
            <a:endParaRPr lang="uk-UA" sz="4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39390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18011" y="116931"/>
            <a:ext cx="8097339" cy="719091"/>
          </a:xfrm>
        </p:spPr>
        <p:txBody>
          <a:bodyPr>
            <a:noAutofit/>
          </a:bodyPr>
          <a:lstStyle/>
          <a:p>
            <a:pPr algn="ctr"/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клас – вчитель 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Періг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Наталія Іллівна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3" descr="C:\Users\Lenovo\Pictures\изображение_viber_2020-04-09_14-26-44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18011" y="1489166"/>
            <a:ext cx="2359785" cy="3146380"/>
          </a:xfrm>
          <a:prstGeom prst="rect">
            <a:avLst/>
          </a:prstGeom>
          <a:noFill/>
        </p:spPr>
      </p:pic>
      <p:pic>
        <p:nvPicPr>
          <p:cNvPr id="5" name="Picture 4" descr="C:\Users\Lenovo\Pictures\изображение_viber_2020-04-09_14-27-2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038593" y="1489166"/>
            <a:ext cx="1655479" cy="2207306"/>
          </a:xfrm>
          <a:prstGeom prst="rect">
            <a:avLst/>
          </a:prstGeom>
          <a:noFill/>
        </p:spPr>
      </p:pic>
      <p:pic>
        <p:nvPicPr>
          <p:cNvPr id="6" name="Picture 2" descr="C:\Users\Lenovo\Pictures\изображение_viber_2020-04-09_14-30-25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99462" y="1067208"/>
            <a:ext cx="2676253" cy="3568338"/>
          </a:xfrm>
          <a:prstGeom prst="rect">
            <a:avLst/>
          </a:prstGeom>
          <a:noFill/>
        </p:spPr>
      </p:pic>
      <p:pic>
        <p:nvPicPr>
          <p:cNvPr id="7" name="Picture 3" descr="C:\Users\Lenovo\Pictures\изображение_viber_2020-04-09_14-32-14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3038593" y="3905478"/>
            <a:ext cx="1998616" cy="2664822"/>
          </a:xfrm>
          <a:prstGeom prst="rect">
            <a:avLst/>
          </a:prstGeom>
          <a:noFill/>
        </p:spPr>
      </p:pic>
      <p:pic>
        <p:nvPicPr>
          <p:cNvPr id="8" name="Picture 2" descr="C:\Users\Lenovo\Pictures\изображение_viber_2020-04-09_14-31-4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740121" y="4741818"/>
            <a:ext cx="1507196" cy="2009594"/>
          </a:xfrm>
          <a:prstGeom prst="rect">
            <a:avLst/>
          </a:prstGeom>
          <a:noFill/>
        </p:spPr>
      </p:pic>
      <p:sp>
        <p:nvSpPr>
          <p:cNvPr id="9" name="TextBox 8"/>
          <p:cNvSpPr txBox="1"/>
          <p:nvPr/>
        </p:nvSpPr>
        <p:spPr>
          <a:xfrm>
            <a:off x="1521596" y="956994"/>
            <a:ext cx="206159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uk-UA" dirty="0"/>
              <a:t>Цікаві ігри на </a:t>
            </a:r>
            <a:r>
              <a:rPr lang="uk-UA" dirty="0" err="1"/>
              <a:t>уроці</a:t>
            </a:r>
            <a:r>
              <a:rPr lang="uk-UA" dirty="0"/>
              <a:t/>
            </a:r>
            <a:br>
              <a:rPr lang="uk-UA" dirty="0"/>
            </a:br>
            <a:endParaRPr lang="uk-UA" dirty="0"/>
          </a:p>
        </p:txBody>
      </p:sp>
      <p:sp>
        <p:nvSpPr>
          <p:cNvPr id="10" name="TextBox 9"/>
          <p:cNvSpPr txBox="1"/>
          <p:nvPr/>
        </p:nvSpPr>
        <p:spPr>
          <a:xfrm>
            <a:off x="209006" y="5525589"/>
            <a:ext cx="212667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uk-UA" dirty="0"/>
              <a:t>Дуже любимо урок </a:t>
            </a:r>
            <a:r>
              <a:rPr lang="uk-UA" dirty="0" smtClean="0"/>
              <a:t>дизайн </a:t>
            </a:r>
            <a:r>
              <a:rPr lang="uk-UA" dirty="0"/>
              <a:t>і технології</a:t>
            </a:r>
          </a:p>
        </p:txBody>
      </p:sp>
    </p:spTree>
    <p:extLst>
      <p:ext uri="{BB962C8B-B14F-4D97-AF65-F5344CB8AC3E}">
        <p14:creationId xmlns:p14="http://schemas.microsoft.com/office/powerpoint/2010/main" val="3515250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143691"/>
            <a:ext cx="7886700" cy="666206"/>
          </a:xfrm>
        </p:spPr>
        <p:txBody>
          <a:bodyPr>
            <a:normAutofit fontScale="90000"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 клас – вчитель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Бідуляк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Галина Петрівна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8" name="Місце для вмісту 7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17" y="809897"/>
            <a:ext cx="4090671" cy="3068003"/>
          </a:xfr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09204" y="809897"/>
            <a:ext cx="4632960" cy="3474720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5563" y="3768635"/>
            <a:ext cx="4119153" cy="3089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4196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7566" y="-61641"/>
            <a:ext cx="9026434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3-А клас – вчитель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Кіщук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Уляна Богданівна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7566" y="968784"/>
            <a:ext cx="4752037" cy="3564027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351" y="992946"/>
            <a:ext cx="4284617" cy="3213463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7463" y="4439529"/>
            <a:ext cx="3272556" cy="2454417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61351" y="3935432"/>
            <a:ext cx="3944685" cy="29585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900470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65126"/>
            <a:ext cx="9144000" cy="1325563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3-Б клас – вчитель </a:t>
            </a:r>
            <a:r>
              <a:rPr lang="uk-UA" sz="3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Москалюк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Надія Ігорівна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Місце для вмісту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0511" y="2091561"/>
            <a:ext cx="3255344" cy="4351338"/>
          </a:xfr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5396" y="1746192"/>
            <a:ext cx="3513724" cy="46967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2078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-193186"/>
            <a:ext cx="9144000" cy="1027907"/>
          </a:xfrm>
        </p:spPr>
        <p:txBody>
          <a:bodyPr>
            <a:normAutofit/>
          </a:bodyPr>
          <a:lstStyle/>
          <a:p>
            <a:pPr algn="ctr"/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4 клас – вчитель Осип</a:t>
            </a:r>
            <a:r>
              <a:rPr lang="en-US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’</a:t>
            </a:r>
            <a:r>
              <a:rPr lang="uk-UA" sz="3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як Галина Миколаївна</a:t>
            </a:r>
            <a:endParaRPr lang="uk-UA" sz="3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2422001" y="1207923"/>
            <a:ext cx="4299996" cy="3224997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705692" y="3435989"/>
            <a:ext cx="3775164" cy="2831373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>
            <a:off x="1105418" y="4387498"/>
            <a:ext cx="3381447" cy="2536085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5039" y="1397016"/>
            <a:ext cx="2759477" cy="2846810"/>
          </a:xfrm>
          <a:prstGeom prst="rect">
            <a:avLst/>
          </a:prstGeom>
        </p:spPr>
      </p:pic>
      <p:sp>
        <p:nvSpPr>
          <p:cNvPr id="9" name="Місце для вмісту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uk-UA" dirty="0"/>
          </a:p>
        </p:txBody>
      </p:sp>
    </p:spTree>
    <p:extLst>
      <p:ext uri="{BB962C8B-B14F-4D97-AF65-F5344CB8AC3E}">
        <p14:creationId xmlns:p14="http://schemas.microsoft.com/office/powerpoint/2010/main" val="36469997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433</TotalTime>
  <Words>424</Words>
  <Application>Microsoft Office PowerPoint</Application>
  <PresentationFormat>Экран (4:3)</PresentationFormat>
  <Paragraphs>112</Paragraphs>
  <Slides>35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35</vt:i4>
      </vt:variant>
    </vt:vector>
  </HeadingPairs>
  <TitlesOfParts>
    <vt:vector size="36" baseType="lpstr">
      <vt:lpstr>Office Theme</vt:lpstr>
      <vt:lpstr>Організація освітнього процесу в умовах карантину</vt:lpstr>
      <vt:lpstr>Нормативне забезпечення</vt:lpstr>
      <vt:lpstr>Реєстрація здобувачів освіти на платформах</vt:lpstr>
      <vt:lpstr>Презентация PowerPoint</vt:lpstr>
      <vt:lpstr>1 клас – вчитель  Періг Наталія Іллівна</vt:lpstr>
      <vt:lpstr>2 клас – вчитель Бідуляк Галина Петрівна</vt:lpstr>
      <vt:lpstr>3-А клас – вчитель Кіщук Уляна Богданівна</vt:lpstr>
      <vt:lpstr>3-Б клас – вчитель Москалюк Надія Ігорівна</vt:lpstr>
      <vt:lpstr>4 клас – вчитель Осип’як Галина Миколаївна</vt:lpstr>
      <vt:lpstr>Презентация PowerPoint</vt:lpstr>
      <vt:lpstr>Вчитель географії –  Амброзяк Дарія Миколаївна</vt:lpstr>
      <vt:lpstr>Вчитель математики –  Гладуник Леся Романівна</vt:lpstr>
      <vt:lpstr>Вчитель інформатики –  Чигрова Оксана Василівна</vt:lpstr>
      <vt:lpstr>Вчитель біології –  Вихристюк Світлана Михайлівна</vt:lpstr>
      <vt:lpstr>Вчитель хімії і біології  Максим’юк Марія Миколаївна</vt:lpstr>
      <vt:lpstr>Вчитель фізики –  Палюткіна Олександра Олександрівна</vt:lpstr>
      <vt:lpstr>Презентация PowerPoint</vt:lpstr>
      <vt:lpstr>Вчитель англійської мови –  Фурик Світлана Дмитрівна</vt:lpstr>
      <vt:lpstr>Вчитель англійської та німецької мов – Струтинська Світлана Петрівна</vt:lpstr>
      <vt:lpstr>Вчитель історії –  Струтинська Лілія Дмитрівна</vt:lpstr>
      <vt:lpstr>Вчитель української мови –  Рудницька Марія Михайлівна</vt:lpstr>
      <vt:lpstr>Вчитель зарубіжної літератури – Лукінчук Тетяна Михайлівна</vt:lpstr>
      <vt:lpstr>Вчитель історії –  Зелик Володимир Васильович</vt:lpstr>
      <vt:lpstr>Вчитель української мови та літератури  Альберт Уляна Миколаївна</vt:lpstr>
      <vt:lpstr>Презентация PowerPoint</vt:lpstr>
      <vt:lpstr>Вчитель трудового навчання та основ здоров’я Олексюк Світлана Василівна</vt:lpstr>
      <vt:lpstr>Вчитель фізичної культури –  Кобацький Ігор Іванович</vt:lpstr>
      <vt:lpstr>Вчитель фізичної культури –  Максим’юк Дмитро Петрович</vt:lpstr>
      <vt:lpstr>Вчитель суспільствознавчих дисциплін – Єрмоленко Софія Миколаївна</vt:lpstr>
      <vt:lpstr>Виховна робота дистанційно: Заступник з виховної роботи  Струтинська Лілія Дмитрівна </vt:lpstr>
      <vt:lpstr>Педагог-організатор –  Кіндрацька Мирослава Володимирівна</vt:lpstr>
      <vt:lpstr>Презентация PowerPoint</vt:lpstr>
      <vt:lpstr>Презентация PowerPoint</vt:lpstr>
      <vt:lpstr>Робота психологічної служби: Практичний психолог Єжова Тетяна Олександрівна та соціальний педагог Гладуник Леся Романівна</vt:lpstr>
      <vt:lpstr>Робота адміністративно-обслуговуючого персоналу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Name of presentation</dc:title>
  <dc:creator>user</dc:creator>
  <cp:lastModifiedBy>Admin</cp:lastModifiedBy>
  <cp:revision>40</cp:revision>
  <dcterms:created xsi:type="dcterms:W3CDTF">2018-09-04T12:10:47Z</dcterms:created>
  <dcterms:modified xsi:type="dcterms:W3CDTF">2020-04-22T08:00:32Z</dcterms:modified>
</cp:coreProperties>
</file>