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78" r:id="rId7"/>
    <p:sldId id="271" r:id="rId8"/>
    <p:sldId id="274" r:id="rId9"/>
    <p:sldId id="282" r:id="rId10"/>
    <p:sldId id="275" r:id="rId11"/>
    <p:sldId id="286" r:id="rId12"/>
    <p:sldId id="262" r:id="rId13"/>
    <p:sldId id="263" r:id="rId14"/>
    <p:sldId id="264" r:id="rId15"/>
    <p:sldId id="280" r:id="rId16"/>
    <p:sldId id="281" r:id="rId17"/>
    <p:sldId id="265" r:id="rId18"/>
    <p:sldId id="266" r:id="rId19"/>
    <p:sldId id="267" r:id="rId20"/>
    <p:sldId id="268" r:id="rId21"/>
    <p:sldId id="269" r:id="rId22"/>
    <p:sldId id="285" r:id="rId23"/>
    <p:sldId id="283" r:id="rId24"/>
    <p:sldId id="279" r:id="rId25"/>
    <p:sldId id="284" r:id="rId26"/>
    <p:sldId id="270" r:id="rId27"/>
    <p:sldId id="276" r:id="rId28"/>
    <p:sldId id="277" r:id="rId29"/>
    <p:sldId id="287" r:id="rId30"/>
    <p:sldId id="288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99" autoAdjust="0"/>
    <p:restoredTop sz="94660"/>
  </p:normalViewPr>
  <p:slideViewPr>
    <p:cSldViewPr>
      <p:cViewPr varScale="1">
        <p:scale>
          <a:sx n="68" d="100"/>
          <a:sy n="68" d="100"/>
        </p:scale>
        <p:origin x="-1440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D9158-1F9C-43B3-B607-7F6A7F13C0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FF504-E05C-4B7F-9FDC-5715945C1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wipe dir="r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D9158-1F9C-43B3-B607-7F6A7F13C0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FF504-E05C-4B7F-9FDC-5715945C1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wipe dir="r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D9158-1F9C-43B3-B607-7F6A7F13C0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FF504-E05C-4B7F-9FDC-5715945C1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D9158-1F9C-43B3-B607-7F6A7F13C0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FF504-E05C-4B7F-9FDC-5715945C1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D9158-1F9C-43B3-B607-7F6A7F13C0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FF504-E05C-4B7F-9FDC-5715945C1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D9158-1F9C-43B3-B607-7F6A7F13C0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FF504-E05C-4B7F-9FDC-5715945C1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D9158-1F9C-43B3-B607-7F6A7F13C0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FF504-E05C-4B7F-9FDC-5715945C1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D9158-1F9C-43B3-B607-7F6A7F13C0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FF504-E05C-4B7F-9FDC-5715945C1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wipe dir="r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D9158-1F9C-43B3-B607-7F6A7F13C0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FF504-E05C-4B7F-9FDC-5715945C1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wipe dir="r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D9158-1F9C-43B3-B607-7F6A7F13C0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FF504-E05C-4B7F-9FDC-5715945C1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wipe dir="r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BD9158-1F9C-43B3-B607-7F6A7F13C0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FFF504-E05C-4B7F-9FDC-5715945C1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advClick="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BD9158-1F9C-43B3-B607-7F6A7F13C0C3}" type="datetimeFigureOut">
              <a:rPr lang="ru-RU" smtClean="0"/>
              <a:pPr/>
              <a:t>21.04.2020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FFF504-E05C-4B7F-9FDC-5715945C1A9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advClick="0">
    <p:wipe dir="r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jpeg"/><Relationship Id="rId3" Type="http://schemas.openxmlformats.org/officeDocument/2006/relationships/image" Target="../media/image54.jpeg"/><Relationship Id="rId7" Type="http://schemas.openxmlformats.org/officeDocument/2006/relationships/image" Target="../media/image58.jpeg"/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7.jpe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jpeg"/><Relationship Id="rId3" Type="http://schemas.openxmlformats.org/officeDocument/2006/relationships/image" Target="../media/image62.jpeg"/><Relationship Id="rId7" Type="http://schemas.openxmlformats.org/officeDocument/2006/relationships/image" Target="../media/image66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5.jpeg"/><Relationship Id="rId5" Type="http://schemas.openxmlformats.org/officeDocument/2006/relationships/image" Target="../media/image64.jpeg"/><Relationship Id="rId4" Type="http://schemas.openxmlformats.org/officeDocument/2006/relationships/image" Target="../media/image63.jpeg"/><Relationship Id="rId9" Type="http://schemas.openxmlformats.org/officeDocument/2006/relationships/image" Target="../media/image6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7" Type="http://schemas.openxmlformats.org/officeDocument/2006/relationships/image" Target="../media/image74.jpe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pn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jpeg"/><Relationship Id="rId3" Type="http://schemas.openxmlformats.org/officeDocument/2006/relationships/image" Target="../media/image76.jpeg"/><Relationship Id="rId7" Type="http://schemas.openxmlformats.org/officeDocument/2006/relationships/image" Target="../media/image80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9.jpeg"/><Relationship Id="rId5" Type="http://schemas.openxmlformats.org/officeDocument/2006/relationships/image" Target="../media/image78.jpeg"/><Relationship Id="rId4" Type="http://schemas.openxmlformats.org/officeDocument/2006/relationships/image" Target="../media/image7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7" Type="http://schemas.openxmlformats.org/officeDocument/2006/relationships/image" Target="../media/image95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4.jpeg"/><Relationship Id="rId5" Type="http://schemas.openxmlformats.org/officeDocument/2006/relationships/image" Target="../media/image93.jpeg"/><Relationship Id="rId4" Type="http://schemas.openxmlformats.org/officeDocument/2006/relationships/image" Target="../media/image9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jpeg"/><Relationship Id="rId7" Type="http://schemas.openxmlformats.org/officeDocument/2006/relationships/image" Target="../media/image101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0.jpeg"/><Relationship Id="rId5" Type="http://schemas.openxmlformats.org/officeDocument/2006/relationships/image" Target="../media/image99.jpeg"/><Relationship Id="rId4" Type="http://schemas.openxmlformats.org/officeDocument/2006/relationships/image" Target="../media/image98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jpeg"/><Relationship Id="rId5" Type="http://schemas.openxmlformats.org/officeDocument/2006/relationships/image" Target="../media/image105.jpeg"/><Relationship Id="rId4" Type="http://schemas.openxmlformats.org/officeDocument/2006/relationships/image" Target="../media/image104.jpe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png"/><Relationship Id="rId3" Type="http://schemas.openxmlformats.org/officeDocument/2006/relationships/image" Target="../media/image109.png"/><Relationship Id="rId7" Type="http://schemas.openxmlformats.org/officeDocument/2006/relationships/image" Target="../media/image113.png"/><Relationship Id="rId12" Type="http://schemas.openxmlformats.org/officeDocument/2006/relationships/image" Target="../media/image118.png"/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2.png"/><Relationship Id="rId11" Type="http://schemas.openxmlformats.org/officeDocument/2006/relationships/image" Target="../media/image117.jpeg"/><Relationship Id="rId5" Type="http://schemas.openxmlformats.org/officeDocument/2006/relationships/image" Target="../media/image111.png"/><Relationship Id="rId10" Type="http://schemas.openxmlformats.org/officeDocument/2006/relationships/image" Target="../media/image116.png"/><Relationship Id="rId4" Type="http://schemas.openxmlformats.org/officeDocument/2006/relationships/image" Target="../media/image110.png"/><Relationship Id="rId9" Type="http://schemas.openxmlformats.org/officeDocument/2006/relationships/image" Target="../media/image115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5.jpeg"/><Relationship Id="rId3" Type="http://schemas.openxmlformats.org/officeDocument/2006/relationships/image" Target="../media/image120.png"/><Relationship Id="rId7" Type="http://schemas.openxmlformats.org/officeDocument/2006/relationships/image" Target="../media/image124.jpeg"/><Relationship Id="rId2" Type="http://schemas.openxmlformats.org/officeDocument/2006/relationships/image" Target="../media/image1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3.jpeg"/><Relationship Id="rId5" Type="http://schemas.openxmlformats.org/officeDocument/2006/relationships/image" Target="../media/image122.jpeg"/><Relationship Id="rId10" Type="http://schemas.openxmlformats.org/officeDocument/2006/relationships/image" Target="../media/image127.jpeg"/><Relationship Id="rId4" Type="http://schemas.openxmlformats.org/officeDocument/2006/relationships/image" Target="../media/image121.png"/><Relationship Id="rId9" Type="http://schemas.openxmlformats.org/officeDocument/2006/relationships/image" Target="../media/image126.gif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4.jpeg"/><Relationship Id="rId3" Type="http://schemas.openxmlformats.org/officeDocument/2006/relationships/image" Target="../media/image129.jpeg"/><Relationship Id="rId7" Type="http://schemas.openxmlformats.org/officeDocument/2006/relationships/image" Target="../media/image133.jpeg"/><Relationship Id="rId2" Type="http://schemas.openxmlformats.org/officeDocument/2006/relationships/image" Target="../media/image12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2.jpeg"/><Relationship Id="rId5" Type="http://schemas.openxmlformats.org/officeDocument/2006/relationships/image" Target="../media/image131.jpeg"/><Relationship Id="rId10" Type="http://schemas.openxmlformats.org/officeDocument/2006/relationships/image" Target="../media/image136.jpeg"/><Relationship Id="rId4" Type="http://schemas.openxmlformats.org/officeDocument/2006/relationships/image" Target="../media/image130.jpeg"/><Relationship Id="rId9" Type="http://schemas.openxmlformats.org/officeDocument/2006/relationships/image" Target="../media/image135.jpeg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3.jpeg"/><Relationship Id="rId13" Type="http://schemas.openxmlformats.org/officeDocument/2006/relationships/image" Target="../media/image148.png"/><Relationship Id="rId3" Type="http://schemas.openxmlformats.org/officeDocument/2006/relationships/image" Target="../media/image138.png"/><Relationship Id="rId7" Type="http://schemas.openxmlformats.org/officeDocument/2006/relationships/image" Target="../media/image142.png"/><Relationship Id="rId12" Type="http://schemas.openxmlformats.org/officeDocument/2006/relationships/image" Target="../media/image147.png"/><Relationship Id="rId2" Type="http://schemas.openxmlformats.org/officeDocument/2006/relationships/image" Target="../media/image13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1.png"/><Relationship Id="rId11" Type="http://schemas.openxmlformats.org/officeDocument/2006/relationships/image" Target="../media/image146.png"/><Relationship Id="rId5" Type="http://schemas.openxmlformats.org/officeDocument/2006/relationships/image" Target="../media/image140.png"/><Relationship Id="rId10" Type="http://schemas.openxmlformats.org/officeDocument/2006/relationships/image" Target="../media/image145.png"/><Relationship Id="rId4" Type="http://schemas.openxmlformats.org/officeDocument/2006/relationships/image" Target="../media/image139.png"/><Relationship Id="rId9" Type="http://schemas.openxmlformats.org/officeDocument/2006/relationships/image" Target="../media/image144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5.jpeg"/><Relationship Id="rId3" Type="http://schemas.openxmlformats.org/officeDocument/2006/relationships/image" Target="../media/image150.jpeg"/><Relationship Id="rId7" Type="http://schemas.openxmlformats.org/officeDocument/2006/relationships/image" Target="../media/image154.jpeg"/><Relationship Id="rId12" Type="http://schemas.openxmlformats.org/officeDocument/2006/relationships/image" Target="../media/image159.jpeg"/><Relationship Id="rId2" Type="http://schemas.openxmlformats.org/officeDocument/2006/relationships/image" Target="../media/image14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3.jpeg"/><Relationship Id="rId11" Type="http://schemas.openxmlformats.org/officeDocument/2006/relationships/image" Target="../media/image158.jpeg"/><Relationship Id="rId5" Type="http://schemas.openxmlformats.org/officeDocument/2006/relationships/image" Target="../media/image152.jpeg"/><Relationship Id="rId10" Type="http://schemas.openxmlformats.org/officeDocument/2006/relationships/image" Target="../media/image157.jpeg"/><Relationship Id="rId4" Type="http://schemas.openxmlformats.org/officeDocument/2006/relationships/image" Target="../media/image151.jpeg"/><Relationship Id="rId9" Type="http://schemas.openxmlformats.org/officeDocument/2006/relationships/image" Target="../media/image156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1.jpeg"/><Relationship Id="rId2" Type="http://schemas.openxmlformats.org/officeDocument/2006/relationships/image" Target="../media/image16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2.jpe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9.jpeg"/><Relationship Id="rId3" Type="http://schemas.openxmlformats.org/officeDocument/2006/relationships/image" Target="../media/image164.jpeg"/><Relationship Id="rId7" Type="http://schemas.openxmlformats.org/officeDocument/2006/relationships/image" Target="../media/image168.jpeg"/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7.jpeg"/><Relationship Id="rId11" Type="http://schemas.openxmlformats.org/officeDocument/2006/relationships/image" Target="../media/image172.jpeg"/><Relationship Id="rId5" Type="http://schemas.openxmlformats.org/officeDocument/2006/relationships/image" Target="../media/image166.jpeg"/><Relationship Id="rId10" Type="http://schemas.openxmlformats.org/officeDocument/2006/relationships/image" Target="../media/image171.jpeg"/><Relationship Id="rId4" Type="http://schemas.openxmlformats.org/officeDocument/2006/relationships/image" Target="../media/image165.jpeg"/><Relationship Id="rId9" Type="http://schemas.openxmlformats.org/officeDocument/2006/relationships/image" Target="../media/image170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4.jpeg"/><Relationship Id="rId7" Type="http://schemas.openxmlformats.org/officeDocument/2006/relationships/image" Target="../media/image178.jpeg"/><Relationship Id="rId2" Type="http://schemas.openxmlformats.org/officeDocument/2006/relationships/image" Target="../media/image173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77.jpeg"/><Relationship Id="rId5" Type="http://schemas.openxmlformats.org/officeDocument/2006/relationships/image" Target="../media/image176.jpeg"/><Relationship Id="rId4" Type="http://schemas.openxmlformats.org/officeDocument/2006/relationships/image" Target="../media/image175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5.jpeg"/><Relationship Id="rId3" Type="http://schemas.openxmlformats.org/officeDocument/2006/relationships/image" Target="../media/image180.jpeg"/><Relationship Id="rId7" Type="http://schemas.openxmlformats.org/officeDocument/2006/relationships/image" Target="../media/image184.jpeg"/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3.jpeg"/><Relationship Id="rId5" Type="http://schemas.openxmlformats.org/officeDocument/2006/relationships/image" Target="../media/image182.jpeg"/><Relationship Id="rId4" Type="http://schemas.openxmlformats.org/officeDocument/2006/relationships/image" Target="../media/image181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5" Type="http://schemas.openxmlformats.org/officeDocument/2006/relationships/image" Target="../media/image25.jpeg"/><Relationship Id="rId4" Type="http://schemas.openxmlformats.org/officeDocument/2006/relationships/image" Target="../media/image24.jpeg"/><Relationship Id="rId9" Type="http://schemas.openxmlformats.org/officeDocument/2006/relationships/image" Target="../media/image29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jpeg"/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jpeg"/><Relationship Id="rId4" Type="http://schemas.openxmlformats.org/officeDocument/2006/relationships/image" Target="../media/image39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jpeg"/><Relationship Id="rId4" Type="http://schemas.openxmlformats.org/officeDocument/2006/relationships/image" Target="../media/image4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772400" cy="1656184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Comic Sans MS" pitchFamily="66" charset="0"/>
              </a:rPr>
              <a:t>Дистанційне навчання в умовах карантину в </a:t>
            </a:r>
            <a:r>
              <a:rPr lang="uk-UA" b="1" dirty="0" err="1" smtClean="0">
                <a:latin typeface="Comic Sans MS" pitchFamily="66" charset="0"/>
              </a:rPr>
              <a:t>Малокам</a:t>
            </a:r>
            <a:r>
              <a:rPr lang="en-US" b="1" dirty="0" smtClean="0">
                <a:latin typeface="Comic Sans MS" pitchFamily="66" charset="0"/>
              </a:rPr>
              <a:t>’</a:t>
            </a:r>
            <a:r>
              <a:rPr lang="uk-UA" b="1" dirty="0" err="1" smtClean="0">
                <a:latin typeface="Comic Sans MS" pitchFamily="66" charset="0"/>
              </a:rPr>
              <a:t>янській</a:t>
            </a:r>
            <a:r>
              <a:rPr lang="uk-UA" b="1" dirty="0" smtClean="0">
                <a:latin typeface="Comic Sans MS" pitchFamily="66" charset="0"/>
              </a:rPr>
              <a:t> гімназії</a:t>
            </a:r>
            <a:endParaRPr lang="ru-RU" b="1" dirty="0">
              <a:latin typeface="Comic Sans MS" pitchFamily="66" charset="0"/>
            </a:endParaRPr>
          </a:p>
        </p:txBody>
      </p:sp>
      <p:pic>
        <p:nvPicPr>
          <p:cNvPr id="5" name="Рисунок 4" descr="000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5976" y="4221088"/>
            <a:ext cx="1728192" cy="1690486"/>
          </a:xfrm>
          <a:prstGeom prst="rect">
            <a:avLst/>
          </a:prstGeom>
        </p:spPr>
      </p:pic>
      <p:pic>
        <p:nvPicPr>
          <p:cNvPr id="6" name="Рисунок 5" descr="000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4208" y="2132856"/>
            <a:ext cx="2448272" cy="2448272"/>
          </a:xfrm>
          <a:prstGeom prst="rect">
            <a:avLst/>
          </a:prstGeom>
        </p:spPr>
      </p:pic>
      <p:pic>
        <p:nvPicPr>
          <p:cNvPr id="7" name="Рисунок 6" descr="0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83768" y="3068960"/>
            <a:ext cx="1872208" cy="1872208"/>
          </a:xfrm>
          <a:prstGeom prst="rect">
            <a:avLst/>
          </a:prstGeom>
        </p:spPr>
      </p:pic>
      <p:pic>
        <p:nvPicPr>
          <p:cNvPr id="8" name="Рисунок 7" descr="00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51520" y="2060848"/>
            <a:ext cx="1800200" cy="1801960"/>
          </a:xfrm>
          <a:prstGeom prst="rect">
            <a:avLst/>
          </a:prstGeom>
        </p:spPr>
      </p:pic>
      <p:pic>
        <p:nvPicPr>
          <p:cNvPr id="9" name="Рисунок 8" descr="00000.jpg"/>
          <p:cNvPicPr>
            <a:picLocks noChangeAspect="1"/>
          </p:cNvPicPr>
          <p:nvPr/>
        </p:nvPicPr>
        <p:blipFill>
          <a:blip r:embed="rId6" cstate="print"/>
          <a:srcRect l="27914" t="13547" r="29491" b="13546"/>
          <a:stretch>
            <a:fillRect/>
          </a:stretch>
        </p:blipFill>
        <p:spPr>
          <a:xfrm>
            <a:off x="179512" y="4725144"/>
            <a:ext cx="2592288" cy="1728192"/>
          </a:xfrm>
          <a:prstGeom prst="rect">
            <a:avLst/>
          </a:prstGeom>
        </p:spPr>
      </p:pic>
      <p:pic>
        <p:nvPicPr>
          <p:cNvPr id="10" name="Рисунок 9" descr="001.jpg"/>
          <p:cNvPicPr>
            <a:picLocks noChangeAspect="1"/>
          </p:cNvPicPr>
          <p:nvPr/>
        </p:nvPicPr>
        <p:blipFill>
          <a:blip r:embed="rId7" cstate="print"/>
          <a:srcRect l="12988" t="2859" r="15350"/>
          <a:stretch>
            <a:fillRect/>
          </a:stretch>
        </p:blipFill>
        <p:spPr>
          <a:xfrm>
            <a:off x="6084168" y="4797152"/>
            <a:ext cx="2756098" cy="1747497"/>
          </a:xfrm>
          <a:prstGeom prst="rect">
            <a:avLst/>
          </a:prstGeom>
        </p:spPr>
      </p:pic>
    </p:spTree>
  </p:cSld>
  <p:clrMapOvr>
    <a:masterClrMapping/>
  </p:clrMapOvr>
  <p:transition spd="med" advClick="0"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88640"/>
            <a:ext cx="3203848" cy="92211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Comic Sans MS" pitchFamily="66" charset="0"/>
              </a:rPr>
              <a:t>Фізичне </a:t>
            </a:r>
            <a:br>
              <a:rPr lang="uk-UA" b="1" dirty="0" smtClean="0">
                <a:latin typeface="Comic Sans MS" pitchFamily="66" charset="0"/>
              </a:rPr>
            </a:br>
            <a:r>
              <a:rPr lang="uk-UA" b="1" dirty="0" smtClean="0">
                <a:latin typeface="Comic Sans MS" pitchFamily="66" charset="0"/>
              </a:rPr>
              <a:t>виховання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517232"/>
            <a:ext cx="2386608" cy="1180727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 </a:t>
            </a:r>
          </a:p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Іванюк Л.В.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 descr="10.9.jpg"/>
          <p:cNvPicPr>
            <a:picLocks noChangeAspect="1"/>
          </p:cNvPicPr>
          <p:nvPr/>
        </p:nvPicPr>
        <p:blipFill>
          <a:blip r:embed="rId2" cstate="print"/>
          <a:srcRect l="19600" t="21000" r="20201" b="22301"/>
          <a:stretch>
            <a:fillRect/>
          </a:stretch>
        </p:blipFill>
        <p:spPr>
          <a:xfrm>
            <a:off x="4062572" y="0"/>
            <a:ext cx="5081428" cy="6381328"/>
          </a:xfrm>
          <a:prstGeom prst="rect">
            <a:avLst/>
          </a:prstGeom>
        </p:spPr>
      </p:pic>
      <p:pic>
        <p:nvPicPr>
          <p:cNvPr id="5" name="Рисунок 4" descr="10.10.jpg"/>
          <p:cNvPicPr>
            <a:picLocks noChangeAspect="1"/>
          </p:cNvPicPr>
          <p:nvPr/>
        </p:nvPicPr>
        <p:blipFill>
          <a:blip r:embed="rId3" cstate="print"/>
          <a:srcRect l="13780" t="7935" r="24843" b="10960"/>
          <a:stretch>
            <a:fillRect/>
          </a:stretch>
        </p:blipFill>
        <p:spPr>
          <a:xfrm>
            <a:off x="2411760" y="3933056"/>
            <a:ext cx="1512168" cy="2664296"/>
          </a:xfrm>
          <a:prstGeom prst="rect">
            <a:avLst/>
          </a:prstGeom>
        </p:spPr>
      </p:pic>
      <p:pic>
        <p:nvPicPr>
          <p:cNvPr id="6" name="Рисунок 5" descr="10.11.jpg"/>
          <p:cNvPicPr>
            <a:picLocks noChangeAspect="1"/>
          </p:cNvPicPr>
          <p:nvPr/>
        </p:nvPicPr>
        <p:blipFill>
          <a:blip r:embed="rId4" cstate="print"/>
          <a:srcRect l="26600" t="32550" r="31401" b="18101"/>
          <a:stretch>
            <a:fillRect/>
          </a:stretch>
        </p:blipFill>
        <p:spPr>
          <a:xfrm>
            <a:off x="2195736" y="1196752"/>
            <a:ext cx="1654652" cy="2592288"/>
          </a:xfrm>
          <a:prstGeom prst="rect">
            <a:avLst/>
          </a:prstGeom>
        </p:spPr>
      </p:pic>
      <p:pic>
        <p:nvPicPr>
          <p:cNvPr id="7" name="Рисунок 6" descr="10.12.jpg"/>
          <p:cNvPicPr>
            <a:picLocks noChangeAspect="1"/>
          </p:cNvPicPr>
          <p:nvPr/>
        </p:nvPicPr>
        <p:blipFill>
          <a:blip r:embed="rId5" cstate="print"/>
          <a:srcRect l="9051" t="30050" r="38625" b="27950"/>
          <a:stretch>
            <a:fillRect/>
          </a:stretch>
        </p:blipFill>
        <p:spPr>
          <a:xfrm>
            <a:off x="179512" y="1988840"/>
            <a:ext cx="1835696" cy="3352141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77186057"/>
      </p:ext>
    </p:extLst>
  </p:cSld>
  <p:clrMapOvr>
    <a:masterClrMapping/>
  </p:clrMapOvr>
  <p:transition advClick="0"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5661248"/>
            <a:ext cx="3168352" cy="103671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 </a:t>
            </a:r>
          </a:p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Бондаренко С.В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395536" y="0"/>
            <a:ext cx="8229600" cy="8103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omic Sans MS" pitchFamily="66" charset="0"/>
                <a:ea typeface="+mj-ea"/>
                <a:cs typeface="+mj-cs"/>
              </a:rPr>
              <a:t>Українська мова та література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omic Sans MS" pitchFamily="66" charset="0"/>
              <a:ea typeface="+mj-ea"/>
              <a:cs typeface="+mj-cs"/>
            </a:endParaRPr>
          </a:p>
        </p:txBody>
      </p:sp>
      <p:pic>
        <p:nvPicPr>
          <p:cNvPr id="5" name="Рисунок 4" descr="5.1.jpg"/>
          <p:cNvPicPr>
            <a:picLocks noChangeAspect="1"/>
          </p:cNvPicPr>
          <p:nvPr/>
        </p:nvPicPr>
        <p:blipFill>
          <a:blip r:embed="rId2" cstate="print"/>
          <a:srcRect t="3471" r="4753" b="8018"/>
          <a:stretch>
            <a:fillRect/>
          </a:stretch>
        </p:blipFill>
        <p:spPr>
          <a:xfrm>
            <a:off x="7236296" y="764704"/>
            <a:ext cx="1691680" cy="3152676"/>
          </a:xfrm>
          <a:prstGeom prst="rect">
            <a:avLst/>
          </a:prstGeom>
        </p:spPr>
      </p:pic>
      <p:pic>
        <p:nvPicPr>
          <p:cNvPr id="8" name="Рисунок 7" descr="5.2.jpg"/>
          <p:cNvPicPr>
            <a:picLocks noChangeAspect="1"/>
          </p:cNvPicPr>
          <p:nvPr/>
        </p:nvPicPr>
        <p:blipFill>
          <a:blip r:embed="rId3" cstate="print"/>
          <a:srcRect t="4844" r="2862" b="7962"/>
          <a:stretch>
            <a:fillRect/>
          </a:stretch>
        </p:blipFill>
        <p:spPr>
          <a:xfrm>
            <a:off x="4860032" y="2996953"/>
            <a:ext cx="2304256" cy="3861048"/>
          </a:xfrm>
          <a:prstGeom prst="rect">
            <a:avLst/>
          </a:prstGeom>
        </p:spPr>
      </p:pic>
      <p:pic>
        <p:nvPicPr>
          <p:cNvPr id="9" name="Рисунок 8" descr="5.4.jpg"/>
          <p:cNvPicPr>
            <a:picLocks noChangeAspect="1"/>
          </p:cNvPicPr>
          <p:nvPr/>
        </p:nvPicPr>
        <p:blipFill>
          <a:blip r:embed="rId4" cstate="print"/>
          <a:srcRect t="15789" r="11111" b="23684"/>
          <a:stretch>
            <a:fillRect/>
          </a:stretch>
        </p:blipFill>
        <p:spPr>
          <a:xfrm rot="20778684">
            <a:off x="869736" y="3231112"/>
            <a:ext cx="1656184" cy="2380765"/>
          </a:xfrm>
          <a:prstGeom prst="rect">
            <a:avLst/>
          </a:prstGeom>
        </p:spPr>
      </p:pic>
      <p:pic>
        <p:nvPicPr>
          <p:cNvPr id="10" name="Рисунок 9" descr="5.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12" y="692696"/>
            <a:ext cx="2664296" cy="2864835"/>
          </a:xfrm>
          <a:prstGeom prst="rect">
            <a:avLst/>
          </a:prstGeom>
        </p:spPr>
      </p:pic>
      <p:pic>
        <p:nvPicPr>
          <p:cNvPr id="11" name="Рисунок 10" descr="5.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337718">
            <a:off x="2739120" y="3142901"/>
            <a:ext cx="2013093" cy="2686924"/>
          </a:xfrm>
          <a:prstGeom prst="rect">
            <a:avLst/>
          </a:prstGeom>
        </p:spPr>
      </p:pic>
      <p:pic>
        <p:nvPicPr>
          <p:cNvPr id="12" name="Рисунок 11" descr="5.10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43347">
            <a:off x="7148314" y="4005064"/>
            <a:ext cx="1995686" cy="2660915"/>
          </a:xfrm>
          <a:prstGeom prst="rect">
            <a:avLst/>
          </a:prstGeom>
        </p:spPr>
      </p:pic>
      <p:pic>
        <p:nvPicPr>
          <p:cNvPr id="13" name="Рисунок 12" descr="5.7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31840" y="764704"/>
            <a:ext cx="3776419" cy="2124236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6.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51520" y="476672"/>
            <a:ext cx="3096344" cy="1324743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b="1" dirty="0" smtClean="0">
                <a:latin typeface="Comic Sans MS" pitchFamily="66" charset="0"/>
              </a:rPr>
              <a:t>Вчитель:</a:t>
            </a:r>
          </a:p>
          <a:p>
            <a:pPr>
              <a:buNone/>
            </a:pPr>
            <a:r>
              <a:rPr lang="uk-UA" b="1" dirty="0" smtClean="0">
                <a:latin typeface="Comic Sans MS" pitchFamily="66" charset="0"/>
              </a:rPr>
              <a:t> Каденюк М.В.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72000" y="980728"/>
            <a:ext cx="720080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11960" y="0"/>
            <a:ext cx="4762872" cy="70609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Comic Sans MS" pitchFamily="66" charset="0"/>
              </a:rPr>
              <a:t>Англійська мова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517232"/>
            <a:ext cx="2458616" cy="1180728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 </a:t>
            </a:r>
          </a:p>
          <a:p>
            <a:pPr>
              <a:buNone/>
            </a:pPr>
            <a:r>
              <a:rPr lang="uk-UA" dirty="0" err="1" smtClean="0">
                <a:latin typeface="Comic Sans MS" pitchFamily="66" charset="0"/>
              </a:rPr>
              <a:t>Боєчко</a:t>
            </a:r>
            <a:r>
              <a:rPr lang="uk-UA" dirty="0" smtClean="0">
                <a:latin typeface="Comic Sans MS" pitchFamily="66" charset="0"/>
              </a:rPr>
              <a:t> О.М.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 descr="7.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940152" y="4529504"/>
            <a:ext cx="3053766" cy="2328496"/>
          </a:xfrm>
          <a:prstGeom prst="rect">
            <a:avLst/>
          </a:prstGeom>
        </p:spPr>
      </p:pic>
      <p:pic>
        <p:nvPicPr>
          <p:cNvPr id="5" name="Рисунок 4" descr="7.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116632"/>
            <a:ext cx="3330225" cy="2547622"/>
          </a:xfrm>
          <a:prstGeom prst="rect">
            <a:avLst/>
          </a:prstGeom>
        </p:spPr>
      </p:pic>
      <p:pic>
        <p:nvPicPr>
          <p:cNvPr id="6" name="Рисунок 5" descr="7.1.jpg"/>
          <p:cNvPicPr>
            <a:picLocks noChangeAspect="1"/>
          </p:cNvPicPr>
          <p:nvPr/>
        </p:nvPicPr>
        <p:blipFill>
          <a:blip r:embed="rId4" cstate="print"/>
          <a:srcRect t="13250" r="3801" b="8001"/>
          <a:stretch>
            <a:fillRect/>
          </a:stretch>
        </p:blipFill>
        <p:spPr>
          <a:xfrm>
            <a:off x="6834927" y="1916832"/>
            <a:ext cx="2309073" cy="2520280"/>
          </a:xfrm>
          <a:prstGeom prst="rect">
            <a:avLst/>
          </a:prstGeom>
        </p:spPr>
      </p:pic>
      <p:pic>
        <p:nvPicPr>
          <p:cNvPr id="7" name="Рисунок 6" descr="7.5.jpg"/>
          <p:cNvPicPr>
            <a:picLocks noChangeAspect="1"/>
          </p:cNvPicPr>
          <p:nvPr/>
        </p:nvPicPr>
        <p:blipFill>
          <a:blip r:embed="rId5" cstate="print"/>
          <a:srcRect l="9333" t="17850" r="6668" b="14951"/>
          <a:stretch>
            <a:fillRect/>
          </a:stretch>
        </p:blipFill>
        <p:spPr>
          <a:xfrm>
            <a:off x="3059832" y="3617640"/>
            <a:ext cx="2664296" cy="3240360"/>
          </a:xfrm>
          <a:prstGeom prst="rect">
            <a:avLst/>
          </a:prstGeom>
        </p:spPr>
      </p:pic>
      <p:pic>
        <p:nvPicPr>
          <p:cNvPr id="8" name="Рисунок 7" descr="7.4.jpg"/>
          <p:cNvPicPr>
            <a:picLocks noChangeAspect="1"/>
          </p:cNvPicPr>
          <p:nvPr/>
        </p:nvPicPr>
        <p:blipFill>
          <a:blip r:embed="rId6" cstate="print"/>
          <a:srcRect r="6688" b="14300"/>
          <a:stretch>
            <a:fillRect/>
          </a:stretch>
        </p:blipFill>
        <p:spPr>
          <a:xfrm>
            <a:off x="132738" y="2996951"/>
            <a:ext cx="2927093" cy="2376265"/>
          </a:xfrm>
          <a:prstGeom prst="rect">
            <a:avLst/>
          </a:prstGeom>
        </p:spPr>
      </p:pic>
      <p:pic>
        <p:nvPicPr>
          <p:cNvPr id="9" name="Рисунок 8" descr="7.2.jpg"/>
          <p:cNvPicPr>
            <a:picLocks noChangeAspect="1"/>
          </p:cNvPicPr>
          <p:nvPr/>
        </p:nvPicPr>
        <p:blipFill>
          <a:blip r:embed="rId7" cstate="print"/>
          <a:srcRect l="5201" t="31100" r="1467" b="25850"/>
          <a:stretch>
            <a:fillRect/>
          </a:stretch>
        </p:blipFill>
        <p:spPr>
          <a:xfrm>
            <a:off x="6228184" y="620688"/>
            <a:ext cx="1825866" cy="1497210"/>
          </a:xfrm>
          <a:prstGeom prst="rect">
            <a:avLst/>
          </a:prstGeom>
        </p:spPr>
      </p:pic>
      <p:pic>
        <p:nvPicPr>
          <p:cNvPr id="10" name="Рисунок 9" descr="18.7.jpg"/>
          <p:cNvPicPr>
            <a:picLocks noChangeAspect="1"/>
          </p:cNvPicPr>
          <p:nvPr/>
        </p:nvPicPr>
        <p:blipFill>
          <a:blip r:embed="rId8" cstate="print"/>
          <a:srcRect l="5201" t="5901" r="8001" b="5901"/>
          <a:stretch>
            <a:fillRect/>
          </a:stretch>
        </p:blipFill>
        <p:spPr>
          <a:xfrm>
            <a:off x="2771800" y="692696"/>
            <a:ext cx="2304256" cy="3121895"/>
          </a:xfrm>
          <a:prstGeom prst="rect">
            <a:avLst/>
          </a:prstGeom>
        </p:spPr>
      </p:pic>
      <p:pic>
        <p:nvPicPr>
          <p:cNvPr id="11" name="Рисунок 10" descr="18.1.jpg"/>
          <p:cNvPicPr>
            <a:picLocks noChangeAspect="1"/>
          </p:cNvPicPr>
          <p:nvPr/>
        </p:nvPicPr>
        <p:blipFill>
          <a:blip r:embed="rId9" cstate="print"/>
          <a:srcRect l="5201" t="13251" r="5201" b="26900"/>
          <a:stretch>
            <a:fillRect/>
          </a:stretch>
        </p:blipFill>
        <p:spPr>
          <a:xfrm>
            <a:off x="4788024" y="1628800"/>
            <a:ext cx="2088232" cy="2479776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18.4.png"/>
          <p:cNvPicPr>
            <a:picLocks noChangeAspect="1"/>
          </p:cNvPicPr>
          <p:nvPr/>
        </p:nvPicPr>
        <p:blipFill>
          <a:blip r:embed="rId2" cstate="print"/>
          <a:srcRect l="12594" t="20469" r="18501" b="31100"/>
          <a:stretch>
            <a:fillRect/>
          </a:stretch>
        </p:blipFill>
        <p:spPr>
          <a:xfrm>
            <a:off x="3491880" y="1052736"/>
            <a:ext cx="2397340" cy="28083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16632"/>
            <a:ext cx="5194920" cy="922114"/>
          </a:xfrm>
        </p:spPr>
        <p:txBody>
          <a:bodyPr/>
          <a:lstStyle/>
          <a:p>
            <a:r>
              <a:rPr lang="uk-UA" b="1" dirty="0" smtClean="0">
                <a:latin typeface="Comic Sans MS" pitchFamily="66" charset="0"/>
              </a:rPr>
              <a:t>Французька мова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733256"/>
            <a:ext cx="2170584" cy="820688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</a:t>
            </a:r>
          </a:p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 </a:t>
            </a:r>
            <a:r>
              <a:rPr lang="uk-UA" dirty="0" err="1" smtClean="0">
                <a:latin typeface="Comic Sans MS" pitchFamily="66" charset="0"/>
              </a:rPr>
              <a:t>Боєчко</a:t>
            </a:r>
            <a:r>
              <a:rPr lang="uk-UA" dirty="0" smtClean="0">
                <a:latin typeface="Comic Sans MS" pitchFamily="66" charset="0"/>
              </a:rPr>
              <a:t> В.І.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 descr="1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84168" y="404664"/>
            <a:ext cx="2880320" cy="288032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8.6.jpg"/>
          <p:cNvPicPr>
            <a:picLocks noChangeAspect="1"/>
          </p:cNvPicPr>
          <p:nvPr/>
        </p:nvPicPr>
        <p:blipFill>
          <a:blip r:embed="rId4" cstate="print"/>
          <a:srcRect l="6251" t="19551" r="6251" b="37400"/>
          <a:stretch>
            <a:fillRect/>
          </a:stretch>
        </p:blipFill>
        <p:spPr>
          <a:xfrm>
            <a:off x="6228185" y="3645024"/>
            <a:ext cx="2915815" cy="2390970"/>
          </a:xfrm>
          <a:prstGeom prst="rect">
            <a:avLst/>
          </a:prstGeom>
        </p:spPr>
      </p:pic>
      <p:pic>
        <p:nvPicPr>
          <p:cNvPr id="6" name="Рисунок 5" descr="18.3.jpg"/>
          <p:cNvPicPr>
            <a:picLocks noChangeAspect="1"/>
          </p:cNvPicPr>
          <p:nvPr/>
        </p:nvPicPr>
        <p:blipFill>
          <a:blip r:embed="rId5" cstate="print"/>
          <a:srcRect l="3538" r="20075" b="16400"/>
          <a:stretch>
            <a:fillRect/>
          </a:stretch>
        </p:blipFill>
        <p:spPr>
          <a:xfrm>
            <a:off x="107504" y="3789040"/>
            <a:ext cx="3029653" cy="1865104"/>
          </a:xfrm>
          <a:prstGeom prst="rect">
            <a:avLst/>
          </a:prstGeom>
        </p:spPr>
      </p:pic>
      <p:pic>
        <p:nvPicPr>
          <p:cNvPr id="7" name="Рисунок 6" descr="18.2.png"/>
          <p:cNvPicPr>
            <a:picLocks noChangeAspect="1"/>
          </p:cNvPicPr>
          <p:nvPr/>
        </p:nvPicPr>
        <p:blipFill>
          <a:blip r:embed="rId6" cstate="print"/>
          <a:srcRect l="12594" t="15744" r="2751" b="46456"/>
          <a:stretch>
            <a:fillRect/>
          </a:stretch>
        </p:blipFill>
        <p:spPr>
          <a:xfrm>
            <a:off x="3275856" y="4221088"/>
            <a:ext cx="2806061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3528" y="836712"/>
            <a:ext cx="3024336" cy="30243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 descr="19.4.jpg"/>
          <p:cNvPicPr>
            <a:picLocks noChangeAspect="1"/>
          </p:cNvPicPr>
          <p:nvPr/>
        </p:nvPicPr>
        <p:blipFill>
          <a:blip r:embed="rId2" cstate="print"/>
          <a:srcRect l="3538" t="2751" r="5113" b="10101"/>
          <a:stretch>
            <a:fillRect/>
          </a:stretch>
        </p:blipFill>
        <p:spPr>
          <a:xfrm rot="6579005">
            <a:off x="3866319" y="4158408"/>
            <a:ext cx="2844832" cy="2035526"/>
          </a:xfrm>
          <a:prstGeom prst="rect">
            <a:avLst/>
          </a:prstGeom>
        </p:spPr>
      </p:pic>
      <p:pic>
        <p:nvPicPr>
          <p:cNvPr id="8" name="Рисунок 7" descr="19.1.jpg"/>
          <p:cNvPicPr>
            <a:picLocks noChangeAspect="1"/>
          </p:cNvPicPr>
          <p:nvPr/>
        </p:nvPicPr>
        <p:blipFill>
          <a:blip r:embed="rId3" cstate="print"/>
          <a:srcRect l="2751" r="5901" b="9051"/>
          <a:stretch>
            <a:fillRect/>
          </a:stretch>
        </p:blipFill>
        <p:spPr>
          <a:xfrm rot="6585262">
            <a:off x="2987132" y="3199267"/>
            <a:ext cx="2858243" cy="213431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3538736" cy="936104"/>
          </a:xfrm>
        </p:spPr>
        <p:txBody>
          <a:bodyPr/>
          <a:lstStyle/>
          <a:p>
            <a:r>
              <a:rPr lang="uk-UA" dirty="0" smtClean="0">
                <a:latin typeface="Comic Sans MS" pitchFamily="66" charset="0"/>
              </a:rPr>
              <a:t>Історія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11560" y="5589240"/>
            <a:ext cx="2674640" cy="892695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</a:t>
            </a:r>
          </a:p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 Семенюк В.Д.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 l="32282" t="30067" r="36711" b="24530"/>
          <a:stretch>
            <a:fillRect/>
          </a:stretch>
        </p:blipFill>
        <p:spPr bwMode="auto">
          <a:xfrm>
            <a:off x="3419872" y="0"/>
            <a:ext cx="2520280" cy="2952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19.3.jpg"/>
          <p:cNvPicPr>
            <a:picLocks noChangeAspect="1"/>
          </p:cNvPicPr>
          <p:nvPr/>
        </p:nvPicPr>
        <p:blipFill>
          <a:blip r:embed="rId5" cstate="print"/>
          <a:srcRect t="-798" r="3801"/>
          <a:stretch>
            <a:fillRect/>
          </a:stretch>
        </p:blipFill>
        <p:spPr>
          <a:xfrm>
            <a:off x="5937870" y="188640"/>
            <a:ext cx="3206130" cy="188872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 descr="19.2.jpg"/>
          <p:cNvPicPr>
            <a:picLocks noChangeAspect="1"/>
          </p:cNvPicPr>
          <p:nvPr/>
        </p:nvPicPr>
        <p:blipFill>
          <a:blip r:embed="rId6" cstate="print"/>
          <a:srcRect l="12631" t="5250" r="4563" b="6951"/>
          <a:stretch>
            <a:fillRect/>
          </a:stretch>
        </p:blipFill>
        <p:spPr>
          <a:xfrm rot="21201880">
            <a:off x="6147361" y="2281275"/>
            <a:ext cx="2798870" cy="3966792"/>
          </a:xfrm>
          <a:prstGeom prst="rect">
            <a:avLst/>
          </a:prstGeom>
        </p:spPr>
      </p:pic>
      <p:pic>
        <p:nvPicPr>
          <p:cNvPr id="7" name="Рисунок 6" descr="19.jpg"/>
          <p:cNvPicPr>
            <a:picLocks noChangeAspect="1"/>
          </p:cNvPicPr>
          <p:nvPr/>
        </p:nvPicPr>
        <p:blipFill>
          <a:blip r:embed="rId7" cstate="print"/>
          <a:srcRect l="5113" r="71262"/>
          <a:stretch>
            <a:fillRect/>
          </a:stretch>
        </p:blipFill>
        <p:spPr>
          <a:xfrm rot="4597901">
            <a:off x="980755" y="2966696"/>
            <a:ext cx="1317346" cy="3057108"/>
          </a:xfrm>
          <a:prstGeom prst="rect">
            <a:avLst/>
          </a:prstGeom>
        </p:spPr>
      </p:pic>
      <p:pic>
        <p:nvPicPr>
          <p:cNvPr id="10" name="Рисунок 9" descr="19.5.jpg"/>
          <p:cNvPicPr>
            <a:picLocks noChangeAspect="1"/>
          </p:cNvPicPr>
          <p:nvPr/>
        </p:nvPicPr>
        <p:blipFill>
          <a:blip r:embed="rId8" cstate="print"/>
          <a:srcRect l="1024" t="3169" r="1024" b="1496"/>
          <a:stretch>
            <a:fillRect/>
          </a:stretch>
        </p:blipFill>
        <p:spPr>
          <a:xfrm>
            <a:off x="179512" y="1196752"/>
            <a:ext cx="3312368" cy="2420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>
    <p:wipe dir="r"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32040" y="0"/>
            <a:ext cx="3682752" cy="1066130"/>
          </a:xfrm>
        </p:spPr>
        <p:txBody>
          <a:bodyPr/>
          <a:lstStyle/>
          <a:p>
            <a:r>
              <a:rPr lang="uk-UA" b="1" dirty="0">
                <a:latin typeface="Comic Sans MS" pitchFamily="66" charset="0"/>
              </a:rPr>
              <a:t>М</a:t>
            </a:r>
            <a:r>
              <a:rPr lang="uk-UA" b="1" dirty="0" smtClean="0">
                <a:latin typeface="Comic Sans MS" pitchFamily="66" charset="0"/>
              </a:rPr>
              <a:t>атематика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68144" y="5661248"/>
            <a:ext cx="3106688" cy="964703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</a:t>
            </a:r>
          </a:p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 </a:t>
            </a:r>
            <a:r>
              <a:rPr lang="uk-UA" dirty="0" err="1" smtClean="0">
                <a:latin typeface="Comic Sans MS" pitchFamily="66" charset="0"/>
              </a:rPr>
              <a:t>Броневич</a:t>
            </a:r>
            <a:r>
              <a:rPr lang="uk-UA" dirty="0" smtClean="0">
                <a:latin typeface="Comic Sans MS" pitchFamily="66" charset="0"/>
              </a:rPr>
              <a:t> Г.В.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 descr="8.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88640"/>
            <a:ext cx="4499992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8.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301811" y="1124745"/>
            <a:ext cx="4842188" cy="4176463"/>
          </a:xfrm>
          <a:prstGeom prst="rect">
            <a:avLst/>
          </a:prstGeom>
        </p:spPr>
      </p:pic>
      <p:pic>
        <p:nvPicPr>
          <p:cNvPr id="6" name="Рисунок 5" descr="8.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2564904"/>
            <a:ext cx="4749934" cy="4104456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76256" y="0"/>
            <a:ext cx="2267744" cy="922114"/>
          </a:xfrm>
        </p:spPr>
        <p:txBody>
          <a:bodyPr>
            <a:normAutofit/>
          </a:bodyPr>
          <a:lstStyle/>
          <a:p>
            <a:r>
              <a:rPr lang="uk-UA" sz="4800" b="1" dirty="0" smtClean="0">
                <a:latin typeface="Comic Sans MS" pitchFamily="66" charset="0"/>
              </a:rPr>
              <a:t>Фізика</a:t>
            </a:r>
            <a:endParaRPr lang="ru-RU" sz="4800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661248"/>
            <a:ext cx="3394720" cy="1036712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 </a:t>
            </a:r>
          </a:p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Максим</a:t>
            </a:r>
            <a:r>
              <a:rPr lang="en-US" dirty="0" smtClean="0">
                <a:latin typeface="Comic Sans MS" pitchFamily="66" charset="0"/>
              </a:rPr>
              <a:t>’</a:t>
            </a:r>
            <a:r>
              <a:rPr lang="uk-UA" dirty="0" smtClean="0">
                <a:latin typeface="Comic Sans MS" pitchFamily="66" charset="0"/>
              </a:rPr>
              <a:t>юк Т.П.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22536" t="22315" r="8362" b="13456"/>
          <a:stretch>
            <a:fillRect/>
          </a:stretch>
        </p:blipFill>
        <p:spPr bwMode="auto">
          <a:xfrm>
            <a:off x="0" y="260648"/>
            <a:ext cx="3389343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22536" t="21207" r="8362" b="13456"/>
          <a:stretch>
            <a:fillRect/>
          </a:stretch>
        </p:blipFill>
        <p:spPr bwMode="auto">
          <a:xfrm>
            <a:off x="3779912" y="2780928"/>
            <a:ext cx="5256584" cy="3976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 l="22536" t="21207" r="8362" b="14563"/>
          <a:stretch>
            <a:fillRect/>
          </a:stretch>
        </p:blipFill>
        <p:spPr bwMode="auto">
          <a:xfrm>
            <a:off x="3563888" y="188640"/>
            <a:ext cx="3312368" cy="24630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 l="22536" t="21207" r="8362" b="14563"/>
          <a:stretch>
            <a:fillRect/>
          </a:stretch>
        </p:blipFill>
        <p:spPr bwMode="auto">
          <a:xfrm>
            <a:off x="0" y="2996952"/>
            <a:ext cx="3679857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/>
          <a:srcRect l="22536" t="22315" r="8362" b="13456"/>
          <a:stretch>
            <a:fillRect/>
          </a:stretch>
        </p:blipFill>
        <p:spPr bwMode="auto">
          <a:xfrm>
            <a:off x="6916718" y="908720"/>
            <a:ext cx="2227282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779912" y="0"/>
            <a:ext cx="4114800" cy="850106"/>
          </a:xfrm>
        </p:spPr>
        <p:txBody>
          <a:bodyPr>
            <a:normAutofit fontScale="90000"/>
          </a:bodyPr>
          <a:lstStyle/>
          <a:p>
            <a:r>
              <a:rPr lang="uk-UA" b="1" dirty="0" err="1" smtClean="0">
                <a:latin typeface="Comic Sans MS" pitchFamily="66" charset="0"/>
              </a:rPr>
              <a:t>Біологія.Хімія</a:t>
            </a:r>
            <a:r>
              <a:rPr lang="uk-UA" b="1" dirty="0" smtClean="0">
                <a:latin typeface="Comic Sans MS" pitchFamily="66" charset="0"/>
              </a:rPr>
              <a:t>.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517232"/>
            <a:ext cx="2962672" cy="110871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 </a:t>
            </a:r>
          </a:p>
          <a:p>
            <a:pPr>
              <a:buNone/>
            </a:pPr>
            <a:r>
              <a:rPr lang="uk-UA" dirty="0" err="1" smtClean="0">
                <a:latin typeface="Comic Sans MS" pitchFamily="66" charset="0"/>
              </a:rPr>
              <a:t>Процюк</a:t>
            </a:r>
            <a:r>
              <a:rPr lang="uk-UA" dirty="0" smtClean="0">
                <a:latin typeface="Comic Sans MS" pitchFamily="66" charset="0"/>
              </a:rPr>
              <a:t> О.Я.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 descr="9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84168" y="836712"/>
            <a:ext cx="2664296" cy="2376264"/>
          </a:xfrm>
          <a:prstGeom prst="rect">
            <a:avLst/>
          </a:prstGeom>
        </p:spPr>
      </p:pic>
      <p:pic>
        <p:nvPicPr>
          <p:cNvPr id="5" name="Рисунок 4" descr="9.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07505" y="2996952"/>
            <a:ext cx="2808311" cy="2187459"/>
          </a:xfrm>
          <a:prstGeom prst="rect">
            <a:avLst/>
          </a:prstGeom>
        </p:spPr>
      </p:pic>
      <p:pic>
        <p:nvPicPr>
          <p:cNvPr id="6" name="Рисунок 5" descr="9.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843808" y="3501008"/>
            <a:ext cx="2411760" cy="2348880"/>
          </a:xfrm>
          <a:prstGeom prst="rect">
            <a:avLst/>
          </a:prstGeom>
        </p:spPr>
      </p:pic>
      <p:pic>
        <p:nvPicPr>
          <p:cNvPr id="7" name="Рисунок 6" descr="9.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220072" y="3133212"/>
            <a:ext cx="3923928" cy="3724788"/>
          </a:xfrm>
          <a:prstGeom prst="rect">
            <a:avLst/>
          </a:prstGeom>
        </p:spPr>
      </p:pic>
      <p:pic>
        <p:nvPicPr>
          <p:cNvPr id="8" name="Рисунок 7" descr="22.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3726036" cy="29969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 descr="22.2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707904" y="692696"/>
            <a:ext cx="2232248" cy="2604289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-171400"/>
            <a:ext cx="2602632" cy="864096"/>
          </a:xfrm>
        </p:spPr>
        <p:txBody>
          <a:bodyPr/>
          <a:lstStyle/>
          <a:p>
            <a:r>
              <a:rPr lang="en-US" b="1" i="1" dirty="0" smtClean="0">
                <a:latin typeface="Comic Sans MS" pitchFamily="66" charset="0"/>
              </a:rPr>
              <a:t>1 </a:t>
            </a:r>
            <a:r>
              <a:rPr lang="uk-UA" b="1" i="1" dirty="0" smtClean="0">
                <a:latin typeface="Comic Sans MS" pitchFamily="66" charset="0"/>
              </a:rPr>
              <a:t>клас</a:t>
            </a:r>
            <a:endParaRPr lang="ru-RU" b="1" i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580112" y="6109320"/>
            <a:ext cx="2664296" cy="748680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 </a:t>
            </a:r>
          </a:p>
          <a:p>
            <a:pPr>
              <a:buNone/>
            </a:pPr>
            <a:r>
              <a:rPr lang="uk-UA" dirty="0" err="1" smtClean="0">
                <a:latin typeface="Comic Sans MS" pitchFamily="66" charset="0"/>
              </a:rPr>
              <a:t>Веселовська</a:t>
            </a:r>
            <a:r>
              <a:rPr lang="uk-UA" dirty="0" smtClean="0">
                <a:latin typeface="Comic Sans MS" pitchFamily="66" charset="0"/>
              </a:rPr>
              <a:t> Н.Ю.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 descr="1.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4221088"/>
            <a:ext cx="2475656" cy="2475656"/>
          </a:xfrm>
          <a:prstGeom prst="rect">
            <a:avLst/>
          </a:prstGeom>
        </p:spPr>
      </p:pic>
      <p:pic>
        <p:nvPicPr>
          <p:cNvPr id="5" name="Рисунок 4" descr="1.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620688"/>
            <a:ext cx="3312368" cy="3312368"/>
          </a:xfrm>
          <a:prstGeom prst="rect">
            <a:avLst/>
          </a:prstGeom>
        </p:spPr>
      </p:pic>
      <p:pic>
        <p:nvPicPr>
          <p:cNvPr id="6" name="Рисунок 5" descr="1.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95936" y="116632"/>
            <a:ext cx="4392488" cy="3420715"/>
          </a:xfrm>
          <a:prstGeom prst="rect">
            <a:avLst/>
          </a:prstGeom>
        </p:spPr>
      </p:pic>
      <p:pic>
        <p:nvPicPr>
          <p:cNvPr id="7" name="Рисунок 6" descr="1.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652120" y="3429000"/>
            <a:ext cx="2564904" cy="2564904"/>
          </a:xfrm>
          <a:prstGeom prst="rect">
            <a:avLst/>
          </a:prstGeom>
        </p:spPr>
      </p:pic>
      <p:pic>
        <p:nvPicPr>
          <p:cNvPr id="8" name="Рисунок 7" descr="1.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627784" y="3933056"/>
            <a:ext cx="2924944" cy="2924944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59624" y="116632"/>
            <a:ext cx="3384376" cy="778098"/>
          </a:xfrm>
        </p:spPr>
        <p:txBody>
          <a:bodyPr/>
          <a:lstStyle/>
          <a:p>
            <a:r>
              <a:rPr lang="uk-UA" b="1" dirty="0" smtClean="0">
                <a:latin typeface="Comic Sans MS" pitchFamily="66" charset="0"/>
              </a:rPr>
              <a:t>Географія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9512" y="5517232"/>
            <a:ext cx="3034680" cy="1108720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 </a:t>
            </a:r>
          </a:p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Іванюк Л.В.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 descr="10.6.jpg"/>
          <p:cNvPicPr>
            <a:picLocks noChangeAspect="1"/>
          </p:cNvPicPr>
          <p:nvPr/>
        </p:nvPicPr>
        <p:blipFill>
          <a:blip r:embed="rId2" cstate="print"/>
          <a:srcRect l="10800" t="6951" r="12201" b="23750"/>
          <a:stretch>
            <a:fillRect/>
          </a:stretch>
        </p:blipFill>
        <p:spPr>
          <a:xfrm>
            <a:off x="179512" y="2446577"/>
            <a:ext cx="3096344" cy="2912237"/>
          </a:xfrm>
          <a:prstGeom prst="rect">
            <a:avLst/>
          </a:prstGeom>
        </p:spPr>
      </p:pic>
      <p:pic>
        <p:nvPicPr>
          <p:cNvPr id="5" name="Рисунок 4" descr="10.3.jpg"/>
          <p:cNvPicPr>
            <a:picLocks noChangeAspect="1"/>
          </p:cNvPicPr>
          <p:nvPr/>
        </p:nvPicPr>
        <p:blipFill>
          <a:blip r:embed="rId3" cstate="print"/>
          <a:srcRect l="3457" t="33200" r="1241" b="8001"/>
          <a:stretch>
            <a:fillRect/>
          </a:stretch>
        </p:blipFill>
        <p:spPr>
          <a:xfrm>
            <a:off x="6012160" y="1052736"/>
            <a:ext cx="2664296" cy="3469780"/>
          </a:xfrm>
          <a:prstGeom prst="rect">
            <a:avLst/>
          </a:prstGeom>
        </p:spPr>
      </p:pic>
      <p:pic>
        <p:nvPicPr>
          <p:cNvPr id="8" name="Рисунок 7" descr="10.5.jpg"/>
          <p:cNvPicPr>
            <a:picLocks noChangeAspect="1"/>
          </p:cNvPicPr>
          <p:nvPr/>
        </p:nvPicPr>
        <p:blipFill>
          <a:blip r:embed="rId4" cstate="print"/>
          <a:srcRect t="4200" r="15779" b="48950"/>
          <a:stretch>
            <a:fillRect/>
          </a:stretch>
        </p:blipFill>
        <p:spPr>
          <a:xfrm>
            <a:off x="3275856" y="3356992"/>
            <a:ext cx="2529664" cy="2970338"/>
          </a:xfrm>
          <a:prstGeom prst="rect">
            <a:avLst/>
          </a:prstGeom>
        </p:spPr>
      </p:pic>
      <p:pic>
        <p:nvPicPr>
          <p:cNvPr id="11" name="Рисунок 10" descr="10.8.jpg"/>
          <p:cNvPicPr>
            <a:picLocks noChangeAspect="1"/>
          </p:cNvPicPr>
          <p:nvPr/>
        </p:nvPicPr>
        <p:blipFill>
          <a:blip r:embed="rId5" cstate="print"/>
          <a:srcRect l="19201" t="14300" r="17800" b="17451"/>
          <a:stretch>
            <a:fillRect/>
          </a:stretch>
        </p:blipFill>
        <p:spPr>
          <a:xfrm>
            <a:off x="3563888" y="0"/>
            <a:ext cx="2243326" cy="3240360"/>
          </a:xfrm>
          <a:prstGeom prst="rect">
            <a:avLst/>
          </a:prstGeom>
        </p:spPr>
      </p:pic>
      <p:pic>
        <p:nvPicPr>
          <p:cNvPr id="9" name="Рисунок 8" descr="22.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0"/>
            <a:ext cx="3384376" cy="2316843"/>
          </a:xfrm>
          <a:prstGeom prst="rect">
            <a:avLst/>
          </a:prstGeom>
        </p:spPr>
      </p:pic>
      <p:pic>
        <p:nvPicPr>
          <p:cNvPr id="12" name="Рисунок 11" descr="22.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796136" y="4653135"/>
            <a:ext cx="3347864" cy="1945109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220072" y="116632"/>
            <a:ext cx="3754760" cy="634082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Comic Sans MS" pitchFamily="66" charset="0"/>
              </a:rPr>
              <a:t>Інформатика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49281"/>
            <a:ext cx="2890664" cy="110871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 </a:t>
            </a:r>
          </a:p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Кравчук Т.О.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 descr="11.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287147" y="836712"/>
            <a:ext cx="3856853" cy="3933056"/>
          </a:xfrm>
          <a:prstGeom prst="rect">
            <a:avLst/>
          </a:prstGeom>
        </p:spPr>
      </p:pic>
      <p:pic>
        <p:nvPicPr>
          <p:cNvPr id="5" name="Рисунок 4" descr="11.jpg"/>
          <p:cNvPicPr>
            <a:picLocks noChangeAspect="1"/>
          </p:cNvPicPr>
          <p:nvPr/>
        </p:nvPicPr>
        <p:blipFill>
          <a:blip r:embed="rId3" cstate="print"/>
          <a:srcRect l="13992" t="16400" r="18958" b="9051"/>
          <a:stretch>
            <a:fillRect/>
          </a:stretch>
        </p:blipFill>
        <p:spPr>
          <a:xfrm>
            <a:off x="0" y="0"/>
            <a:ext cx="2232248" cy="2934993"/>
          </a:xfrm>
          <a:prstGeom prst="rect">
            <a:avLst/>
          </a:prstGeom>
        </p:spPr>
      </p:pic>
      <p:pic>
        <p:nvPicPr>
          <p:cNvPr id="6" name="Рисунок 5" descr="11.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116632"/>
            <a:ext cx="2808312" cy="3744416"/>
          </a:xfrm>
          <a:prstGeom prst="rect">
            <a:avLst/>
          </a:prstGeom>
        </p:spPr>
      </p:pic>
      <p:pic>
        <p:nvPicPr>
          <p:cNvPr id="7" name="Рисунок 6" descr="11.5.jpg"/>
          <p:cNvPicPr>
            <a:picLocks noChangeAspect="1"/>
          </p:cNvPicPr>
          <p:nvPr/>
        </p:nvPicPr>
        <p:blipFill>
          <a:blip r:embed="rId5" cstate="print"/>
          <a:srcRect l="10800" t="9051" r="8001" b="14300"/>
          <a:stretch>
            <a:fillRect/>
          </a:stretch>
        </p:blipFill>
        <p:spPr>
          <a:xfrm>
            <a:off x="2555776" y="3983306"/>
            <a:ext cx="2520280" cy="2874694"/>
          </a:xfrm>
          <a:prstGeom prst="rect">
            <a:avLst/>
          </a:prstGeom>
        </p:spPr>
      </p:pic>
      <p:pic>
        <p:nvPicPr>
          <p:cNvPr id="8" name="Рисунок 7" descr="11.6.jpg"/>
          <p:cNvPicPr>
            <a:picLocks noChangeAspect="1"/>
          </p:cNvPicPr>
          <p:nvPr/>
        </p:nvPicPr>
        <p:blipFill>
          <a:blip r:embed="rId6" cstate="print"/>
          <a:srcRect l="17801" r="19200" b="23750"/>
          <a:stretch>
            <a:fillRect/>
          </a:stretch>
        </p:blipFill>
        <p:spPr>
          <a:xfrm>
            <a:off x="467544" y="2996952"/>
            <a:ext cx="1728192" cy="2788906"/>
          </a:xfrm>
          <a:prstGeom prst="rect">
            <a:avLst/>
          </a:prstGeom>
        </p:spPr>
      </p:pic>
      <p:pic>
        <p:nvPicPr>
          <p:cNvPr id="9" name="Рисунок 8" descr="11.2.jpg"/>
          <p:cNvPicPr>
            <a:picLocks noChangeAspect="1"/>
          </p:cNvPicPr>
          <p:nvPr/>
        </p:nvPicPr>
        <p:blipFill>
          <a:blip r:embed="rId7" cstate="print"/>
          <a:srcRect l="4200" t="2751" b="2751"/>
          <a:stretch>
            <a:fillRect/>
          </a:stretch>
        </p:blipFill>
        <p:spPr>
          <a:xfrm>
            <a:off x="5508104" y="4581128"/>
            <a:ext cx="3336774" cy="1988840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16632"/>
            <a:ext cx="3610744" cy="850106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Comic Sans MS" pitchFamily="66" charset="0"/>
              </a:rPr>
              <a:t>Інформатика</a:t>
            </a:r>
            <a:endParaRPr lang="ru-RU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5733256"/>
            <a:ext cx="2952328" cy="892695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uk-UA" sz="2800" dirty="0" smtClean="0">
                <a:latin typeface="Comic Sans MS" pitchFamily="66" charset="0"/>
              </a:rPr>
              <a:t>Вчитель:</a:t>
            </a:r>
          </a:p>
          <a:p>
            <a:pPr>
              <a:buNone/>
            </a:pPr>
            <a:r>
              <a:rPr lang="uk-UA" sz="2800" dirty="0" smtClean="0">
                <a:latin typeface="Comic Sans MS" pitchFamily="66" charset="0"/>
              </a:rPr>
              <a:t>Максим</a:t>
            </a:r>
            <a:r>
              <a:rPr lang="en-US" sz="2800" dirty="0" smtClean="0">
                <a:latin typeface="Comic Sans MS" pitchFamily="66" charset="0"/>
              </a:rPr>
              <a:t>’</a:t>
            </a:r>
            <a:r>
              <a:rPr lang="uk-UA" sz="2800" dirty="0" smtClean="0">
                <a:latin typeface="Comic Sans MS" pitchFamily="66" charset="0"/>
              </a:rPr>
              <a:t>юк Т.П.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4" name="Рисунок 3" descr="22.3.jpg"/>
          <p:cNvPicPr>
            <a:picLocks noChangeAspect="1"/>
          </p:cNvPicPr>
          <p:nvPr/>
        </p:nvPicPr>
        <p:blipFill>
          <a:blip r:embed="rId2" cstate="print"/>
          <a:srcRect l="6847" t="20000" r="8707" b="15397"/>
          <a:stretch>
            <a:fillRect/>
          </a:stretch>
        </p:blipFill>
        <p:spPr>
          <a:xfrm>
            <a:off x="0" y="908720"/>
            <a:ext cx="3491880" cy="180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 l="26080" t="25637" r="11905" b="21207"/>
          <a:stretch>
            <a:fillRect/>
          </a:stretch>
        </p:blipFill>
        <p:spPr bwMode="auto">
          <a:xfrm>
            <a:off x="7188712" y="1"/>
            <a:ext cx="1955287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4" cstate="print"/>
          <a:srcRect l="26578" t="27851" r="12791" b="16778"/>
          <a:stretch>
            <a:fillRect/>
          </a:stretch>
        </p:blipFill>
        <p:spPr bwMode="auto">
          <a:xfrm>
            <a:off x="5292080" y="0"/>
            <a:ext cx="1835194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5" cstate="print"/>
          <a:srcRect l="27852" t="25637" r="11905" b="18993"/>
          <a:stretch>
            <a:fillRect/>
          </a:stretch>
        </p:blipFill>
        <p:spPr bwMode="auto">
          <a:xfrm>
            <a:off x="7185382" y="1340768"/>
            <a:ext cx="1958618" cy="1512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/>
          <a:srcRect l="26966" t="27852" r="12791" b="16778"/>
          <a:stretch>
            <a:fillRect/>
          </a:stretch>
        </p:blipFill>
        <p:spPr bwMode="auto">
          <a:xfrm>
            <a:off x="3491880" y="0"/>
            <a:ext cx="1872208" cy="1340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/>
          <a:srcRect l="26966" t="26744" r="12791" b="16778"/>
          <a:stretch>
            <a:fillRect/>
          </a:stretch>
        </p:blipFill>
        <p:spPr bwMode="auto">
          <a:xfrm>
            <a:off x="5364088" y="1340768"/>
            <a:ext cx="1800200" cy="1458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8" cstate="print"/>
          <a:srcRect l="26966" t="25637" r="11905" b="18993"/>
          <a:stretch>
            <a:fillRect/>
          </a:stretch>
        </p:blipFill>
        <p:spPr bwMode="auto">
          <a:xfrm>
            <a:off x="3491880" y="1340768"/>
            <a:ext cx="1872208" cy="14401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8" name="Picture 8"/>
          <p:cNvPicPr>
            <a:picLocks noChangeAspect="1" noChangeArrowheads="1"/>
          </p:cNvPicPr>
          <p:nvPr/>
        </p:nvPicPr>
        <p:blipFill>
          <a:blip r:embed="rId9" cstate="print"/>
          <a:srcRect l="14563" t="28959" r="14563" b="10133"/>
          <a:stretch>
            <a:fillRect/>
          </a:stretch>
        </p:blipFill>
        <p:spPr bwMode="auto">
          <a:xfrm>
            <a:off x="179512" y="2852936"/>
            <a:ext cx="4355976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10" cstate="print"/>
          <a:srcRect l="14175" t="28959" r="13677" b="9026"/>
          <a:stretch>
            <a:fillRect/>
          </a:stretch>
        </p:blipFill>
        <p:spPr bwMode="auto">
          <a:xfrm>
            <a:off x="4644008" y="2852936"/>
            <a:ext cx="4355976" cy="2597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Рисунок 13" descr="22.4.jpg"/>
          <p:cNvPicPr>
            <a:picLocks noChangeAspect="1"/>
          </p:cNvPicPr>
          <p:nvPr/>
        </p:nvPicPr>
        <p:blipFill>
          <a:blip r:embed="rId11" cstate="print"/>
          <a:srcRect t="16648" b="5530"/>
          <a:stretch>
            <a:fillRect/>
          </a:stretch>
        </p:blipFill>
        <p:spPr>
          <a:xfrm>
            <a:off x="3059832" y="5486569"/>
            <a:ext cx="2662044" cy="1371431"/>
          </a:xfrm>
          <a:prstGeom prst="rect">
            <a:avLst/>
          </a:prstGeom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2" cstate="print"/>
          <a:srcRect t="19581" r="17608" b="28371"/>
          <a:stretch>
            <a:fillRect/>
          </a:stretch>
        </p:blipFill>
        <p:spPr bwMode="auto">
          <a:xfrm>
            <a:off x="6156176" y="5373216"/>
            <a:ext cx="2664296" cy="1346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32656"/>
            <a:ext cx="2602632" cy="648072"/>
          </a:xfrm>
        </p:spPr>
        <p:txBody>
          <a:bodyPr>
            <a:noAutofit/>
          </a:bodyPr>
          <a:lstStyle/>
          <a:p>
            <a:r>
              <a:rPr lang="uk-UA" sz="3600" dirty="0" smtClean="0">
                <a:latin typeface="Comic Sans MS" pitchFamily="66" charset="0"/>
              </a:rPr>
              <a:t>Основи здоров</a:t>
            </a:r>
            <a:r>
              <a:rPr lang="en-US" sz="3600" dirty="0" smtClean="0">
                <a:latin typeface="Comic Sans MS" pitchFamily="66" charset="0"/>
              </a:rPr>
              <a:t>’</a:t>
            </a:r>
            <a:r>
              <a:rPr lang="uk-UA" sz="3600" dirty="0" smtClean="0">
                <a:latin typeface="Comic Sans MS" pitchFamily="66" charset="0"/>
              </a:rPr>
              <a:t>я</a:t>
            </a:r>
            <a:endParaRPr lang="ru-RU" sz="3600" dirty="0"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31893" t="39867" r="33556" b="32448"/>
          <a:stretch>
            <a:fillRect/>
          </a:stretch>
        </p:blipFill>
        <p:spPr bwMode="auto">
          <a:xfrm>
            <a:off x="3203848" y="2204864"/>
            <a:ext cx="2825864" cy="16561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l="34054" t="25637" r="34939" b="20100"/>
          <a:stretch>
            <a:fillRect/>
          </a:stretch>
        </p:blipFill>
        <p:spPr bwMode="auto">
          <a:xfrm>
            <a:off x="1475656" y="3284984"/>
            <a:ext cx="1929130" cy="27007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 l="33168" t="31173" r="34939" b="26745"/>
          <a:stretch>
            <a:fillRect/>
          </a:stretch>
        </p:blipFill>
        <p:spPr bwMode="auto">
          <a:xfrm>
            <a:off x="0" y="2924944"/>
            <a:ext cx="2247404" cy="2372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Содержимое 6" descr="20.4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251520" y="1106742"/>
            <a:ext cx="2808312" cy="21062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TextBox 7"/>
          <p:cNvSpPr txBox="1"/>
          <p:nvPr/>
        </p:nvSpPr>
        <p:spPr>
          <a:xfrm>
            <a:off x="6516216" y="116632"/>
            <a:ext cx="244827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600" dirty="0" smtClean="0">
                <a:latin typeface="Comic Sans MS" pitchFamily="66" charset="0"/>
              </a:rPr>
              <a:t>Трудове навчання</a:t>
            </a:r>
            <a:endParaRPr lang="ru-RU" sz="3600" dirty="0">
              <a:latin typeface="Comic Sans MS" pitchFamily="66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5877272"/>
            <a:ext cx="28803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dirty="0" smtClean="0">
                <a:latin typeface="Comic Sans MS" pitchFamily="66" charset="0"/>
              </a:rPr>
              <a:t>Вчитель: </a:t>
            </a:r>
          </a:p>
          <a:p>
            <a:r>
              <a:rPr lang="uk-UA" sz="2400" dirty="0" err="1" smtClean="0">
                <a:latin typeface="Comic Sans MS" pitchFamily="66" charset="0"/>
              </a:rPr>
              <a:t>Боледзюк</a:t>
            </a:r>
            <a:r>
              <a:rPr lang="uk-UA" sz="2400" dirty="0" smtClean="0">
                <a:latin typeface="Comic Sans MS" pitchFamily="66" charset="0"/>
              </a:rPr>
              <a:t> І.І.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10" name="Рисунок 9" descr="20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084168" y="1340768"/>
            <a:ext cx="2709664" cy="2032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 descr="20.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6200000">
            <a:off x="6416332" y="3888924"/>
            <a:ext cx="2967253" cy="2047405"/>
          </a:xfrm>
          <a:prstGeom prst="rect">
            <a:avLst/>
          </a:prstGeom>
        </p:spPr>
      </p:pic>
      <p:pic>
        <p:nvPicPr>
          <p:cNvPr id="13" name="Рисунок 12" descr="20.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5400000">
            <a:off x="4416379" y="4376709"/>
            <a:ext cx="2842847" cy="1811526"/>
          </a:xfrm>
          <a:prstGeom prst="rect">
            <a:avLst/>
          </a:prstGeom>
        </p:spPr>
      </p:pic>
      <p:pic>
        <p:nvPicPr>
          <p:cNvPr id="14" name="Рисунок 13" descr="22.5.gif"/>
          <p:cNvPicPr>
            <a:picLocks noChangeAspect="1"/>
          </p:cNvPicPr>
          <p:nvPr/>
        </p:nvPicPr>
        <p:blipFill>
          <a:blip r:embed="rId9" cstate="print"/>
          <a:srcRect l="2505" t="2505" r="2505" b="5781"/>
          <a:stretch>
            <a:fillRect/>
          </a:stretch>
        </p:blipFill>
        <p:spPr>
          <a:xfrm>
            <a:off x="2987824" y="0"/>
            <a:ext cx="3168352" cy="22048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 descr="20.1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 rot="16200000">
            <a:off x="3331800" y="3661088"/>
            <a:ext cx="1639705" cy="2327657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940152" y="260648"/>
            <a:ext cx="3203848" cy="868958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latin typeface="Comic Sans MS" pitchFamily="66" charset="0"/>
              </a:rPr>
              <a:t> </a:t>
            </a:r>
            <a:r>
              <a:rPr lang="uk-UA" sz="3100" b="1" dirty="0" smtClean="0">
                <a:latin typeface="Comic Sans MS" pitchFamily="66" charset="0"/>
              </a:rPr>
              <a:t>Образотворче мистецтво</a:t>
            </a:r>
            <a:endParaRPr lang="ru-RU" sz="3100" b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5661248"/>
            <a:ext cx="2818656" cy="96470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uk-UA" sz="2400" dirty="0" smtClean="0">
                <a:latin typeface="Comic Sans MS" pitchFamily="66" charset="0"/>
              </a:rPr>
              <a:t>Вчитель: </a:t>
            </a:r>
          </a:p>
          <a:p>
            <a:pPr>
              <a:buNone/>
            </a:pPr>
            <a:r>
              <a:rPr lang="uk-UA" sz="2400" dirty="0" smtClean="0">
                <a:latin typeface="Comic Sans MS" pitchFamily="66" charset="0"/>
              </a:rPr>
              <a:t>Мартинюк Л.М.</a:t>
            </a:r>
            <a:endParaRPr lang="ru-RU" sz="2400" dirty="0">
              <a:latin typeface="Comic Sans MS" pitchFamily="66" charset="0"/>
            </a:endParaRPr>
          </a:p>
        </p:txBody>
      </p:sp>
      <p:pic>
        <p:nvPicPr>
          <p:cNvPr id="4" name="Рисунок 3" descr="17.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84063">
            <a:off x="6084168" y="1340768"/>
            <a:ext cx="2867811" cy="2150858"/>
          </a:xfrm>
          <a:prstGeom prst="rect">
            <a:avLst/>
          </a:prstGeom>
        </p:spPr>
      </p:pic>
      <p:pic>
        <p:nvPicPr>
          <p:cNvPr id="5" name="Рисунок 4" descr="17.9.jpg"/>
          <p:cNvPicPr>
            <a:picLocks noChangeAspect="1"/>
          </p:cNvPicPr>
          <p:nvPr/>
        </p:nvPicPr>
        <p:blipFill>
          <a:blip r:embed="rId3" cstate="print"/>
          <a:srcRect l="2751" t="2401" r="20863"/>
          <a:stretch>
            <a:fillRect/>
          </a:stretch>
        </p:blipFill>
        <p:spPr>
          <a:xfrm>
            <a:off x="3923928" y="2348880"/>
            <a:ext cx="2147830" cy="1543666"/>
          </a:xfrm>
          <a:prstGeom prst="rect">
            <a:avLst/>
          </a:prstGeom>
        </p:spPr>
      </p:pic>
      <p:pic>
        <p:nvPicPr>
          <p:cNvPr id="6" name="Рисунок 5" descr="17.7.jpg"/>
          <p:cNvPicPr>
            <a:picLocks noChangeAspect="1"/>
          </p:cNvPicPr>
          <p:nvPr/>
        </p:nvPicPr>
        <p:blipFill>
          <a:blip r:embed="rId4" cstate="print"/>
          <a:srcRect l="2751" t="10101" b="4851"/>
          <a:stretch>
            <a:fillRect/>
          </a:stretch>
        </p:blipFill>
        <p:spPr>
          <a:xfrm rot="336509">
            <a:off x="2353484" y="3852763"/>
            <a:ext cx="2448272" cy="1874578"/>
          </a:xfrm>
          <a:prstGeom prst="rect">
            <a:avLst/>
          </a:prstGeom>
        </p:spPr>
      </p:pic>
      <p:pic>
        <p:nvPicPr>
          <p:cNvPr id="7" name="Рисунок 6" descr="17.6.jpg"/>
          <p:cNvPicPr>
            <a:picLocks noChangeAspect="1"/>
          </p:cNvPicPr>
          <p:nvPr/>
        </p:nvPicPr>
        <p:blipFill>
          <a:blip r:embed="rId5" cstate="print"/>
          <a:srcRect t="11151" r="3282" b="18500"/>
          <a:stretch>
            <a:fillRect/>
          </a:stretch>
        </p:blipFill>
        <p:spPr>
          <a:xfrm rot="21444637">
            <a:off x="6444208" y="3573016"/>
            <a:ext cx="2447497" cy="3168352"/>
          </a:xfrm>
          <a:prstGeom prst="rect">
            <a:avLst/>
          </a:prstGeom>
        </p:spPr>
      </p:pic>
      <p:pic>
        <p:nvPicPr>
          <p:cNvPr id="8" name="Рисунок 7" descr="17.5.jpg"/>
          <p:cNvPicPr>
            <a:picLocks noChangeAspect="1"/>
          </p:cNvPicPr>
          <p:nvPr/>
        </p:nvPicPr>
        <p:blipFill>
          <a:blip r:embed="rId6" cstate="print"/>
          <a:srcRect l="9838" t="5901" r="9051" b="17450"/>
          <a:stretch>
            <a:fillRect/>
          </a:stretch>
        </p:blipFill>
        <p:spPr>
          <a:xfrm rot="21313132">
            <a:off x="3347864" y="188640"/>
            <a:ext cx="2920763" cy="2070055"/>
          </a:xfrm>
          <a:prstGeom prst="rect">
            <a:avLst/>
          </a:prstGeom>
        </p:spPr>
      </p:pic>
      <p:pic>
        <p:nvPicPr>
          <p:cNvPr id="9" name="Рисунок 8" descr="17.4.jpg"/>
          <p:cNvPicPr>
            <a:picLocks noChangeAspect="1"/>
          </p:cNvPicPr>
          <p:nvPr/>
        </p:nvPicPr>
        <p:blipFill>
          <a:blip r:embed="rId7" cstate="print"/>
          <a:srcRect t="2751" r="3334" b="22700"/>
          <a:stretch>
            <a:fillRect/>
          </a:stretch>
        </p:blipFill>
        <p:spPr>
          <a:xfrm rot="324412">
            <a:off x="4624782" y="4026660"/>
            <a:ext cx="2000821" cy="2743175"/>
          </a:xfrm>
          <a:prstGeom prst="rect">
            <a:avLst/>
          </a:prstGeom>
        </p:spPr>
      </p:pic>
      <p:pic>
        <p:nvPicPr>
          <p:cNvPr id="10" name="Рисунок 9" descr="17.3.jpg"/>
          <p:cNvPicPr>
            <a:picLocks noChangeAspect="1"/>
          </p:cNvPicPr>
          <p:nvPr/>
        </p:nvPicPr>
        <p:blipFill>
          <a:blip r:embed="rId8" cstate="print"/>
          <a:srcRect t="20600" b="20601"/>
          <a:stretch>
            <a:fillRect/>
          </a:stretch>
        </p:blipFill>
        <p:spPr>
          <a:xfrm>
            <a:off x="107504" y="3284984"/>
            <a:ext cx="2388054" cy="1944216"/>
          </a:xfrm>
          <a:prstGeom prst="rect">
            <a:avLst/>
          </a:prstGeom>
        </p:spPr>
      </p:pic>
      <p:pic>
        <p:nvPicPr>
          <p:cNvPr id="11" name="Рисунок 10" descr="17.1.jpg"/>
          <p:cNvPicPr>
            <a:picLocks noChangeAspect="1"/>
          </p:cNvPicPr>
          <p:nvPr/>
        </p:nvPicPr>
        <p:blipFill>
          <a:blip r:embed="rId9" cstate="print"/>
          <a:srcRect l="7067" t="6951" r="7067" b="26900"/>
          <a:stretch>
            <a:fillRect/>
          </a:stretch>
        </p:blipFill>
        <p:spPr>
          <a:xfrm rot="21414356">
            <a:off x="251520" y="188640"/>
            <a:ext cx="2088232" cy="2859970"/>
          </a:xfrm>
          <a:prstGeom prst="rect">
            <a:avLst/>
          </a:prstGeom>
        </p:spPr>
      </p:pic>
      <p:pic>
        <p:nvPicPr>
          <p:cNvPr id="12" name="Рисунок 11" descr="17.2.jpg"/>
          <p:cNvPicPr>
            <a:picLocks noChangeAspect="1"/>
          </p:cNvPicPr>
          <p:nvPr/>
        </p:nvPicPr>
        <p:blipFill>
          <a:blip r:embed="rId10" cstate="print"/>
          <a:srcRect l="8934" t="5901" r="10801" b="30050"/>
          <a:stretch>
            <a:fillRect/>
          </a:stretch>
        </p:blipFill>
        <p:spPr>
          <a:xfrm rot="264393">
            <a:off x="2275911" y="1179665"/>
            <a:ext cx="1512168" cy="2145169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3960440" cy="778098"/>
          </a:xfrm>
        </p:spPr>
        <p:txBody>
          <a:bodyPr>
            <a:noAutofit/>
          </a:bodyPr>
          <a:lstStyle/>
          <a:p>
            <a:r>
              <a:rPr lang="uk-UA" sz="5400" dirty="0" smtClean="0">
                <a:latin typeface="Comic Sans MS" pitchFamily="66" charset="0"/>
              </a:rPr>
              <a:t>Мистецтво</a:t>
            </a:r>
            <a:endParaRPr lang="ru-RU" sz="5400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5965304"/>
            <a:ext cx="2386608" cy="892696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 </a:t>
            </a:r>
          </a:p>
          <a:p>
            <a:pPr>
              <a:buNone/>
            </a:pPr>
            <a:r>
              <a:rPr lang="uk-UA" dirty="0" err="1" smtClean="0">
                <a:latin typeface="Comic Sans MS" pitchFamily="66" charset="0"/>
              </a:rPr>
              <a:t>Галайда</a:t>
            </a:r>
            <a:r>
              <a:rPr lang="uk-UA" dirty="0" smtClean="0">
                <a:latin typeface="Comic Sans MS" pitchFamily="66" charset="0"/>
              </a:rPr>
              <a:t> Л.С.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 l="25194" t="21207" r="9247" b="18993"/>
          <a:stretch>
            <a:fillRect/>
          </a:stretch>
        </p:blipFill>
        <p:spPr bwMode="auto">
          <a:xfrm>
            <a:off x="6983760" y="0"/>
            <a:ext cx="2160240" cy="15852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 l="22536" t="21207" r="8362" b="18993"/>
          <a:stretch>
            <a:fillRect/>
          </a:stretch>
        </p:blipFill>
        <p:spPr bwMode="auto">
          <a:xfrm>
            <a:off x="4788024" y="0"/>
            <a:ext cx="2144687" cy="1484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/>
          <a:srcRect l="22536" t="21207" r="12791" b="18993"/>
          <a:stretch>
            <a:fillRect/>
          </a:stretch>
        </p:blipFill>
        <p:spPr bwMode="auto">
          <a:xfrm>
            <a:off x="6983760" y="1556792"/>
            <a:ext cx="2160240" cy="1440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 cstate="print"/>
          <a:srcRect l="26966" t="21207" r="11905" b="18993"/>
          <a:stretch>
            <a:fillRect/>
          </a:stretch>
        </p:blipFill>
        <p:spPr bwMode="auto">
          <a:xfrm>
            <a:off x="4788024" y="1556792"/>
            <a:ext cx="2160240" cy="1369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 cstate="print"/>
          <a:srcRect l="8361" t="24530" r="65947" b="20100"/>
          <a:stretch>
            <a:fillRect/>
          </a:stretch>
        </p:blipFill>
        <p:spPr bwMode="auto">
          <a:xfrm rot="20966056">
            <a:off x="1136973" y="2858751"/>
            <a:ext cx="1558123" cy="2686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3" name="Picture 7"/>
          <p:cNvPicPr>
            <a:picLocks noChangeAspect="1" noChangeArrowheads="1"/>
          </p:cNvPicPr>
          <p:nvPr/>
        </p:nvPicPr>
        <p:blipFill>
          <a:blip r:embed="rId7" cstate="print"/>
          <a:srcRect l="8361" t="20100" r="65947" b="23422"/>
          <a:stretch>
            <a:fillRect/>
          </a:stretch>
        </p:blipFill>
        <p:spPr bwMode="auto">
          <a:xfrm rot="21090574">
            <a:off x="228658" y="3497185"/>
            <a:ext cx="1355599" cy="23839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21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9512" y="980729"/>
            <a:ext cx="4536504" cy="223224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04" name="Picture 8"/>
          <p:cNvPicPr>
            <a:picLocks noChangeAspect="1" noChangeArrowheads="1"/>
          </p:cNvPicPr>
          <p:nvPr/>
        </p:nvPicPr>
        <p:blipFill>
          <a:blip r:embed="rId9" cstate="print"/>
          <a:srcRect l="30510" t="26744" r="15449" b="24529"/>
          <a:stretch>
            <a:fillRect/>
          </a:stretch>
        </p:blipFill>
        <p:spPr bwMode="auto">
          <a:xfrm>
            <a:off x="6084168" y="3068960"/>
            <a:ext cx="2808312" cy="2025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5" name="Picture 9"/>
          <p:cNvPicPr>
            <a:picLocks noChangeAspect="1" noChangeArrowheads="1"/>
          </p:cNvPicPr>
          <p:nvPr/>
        </p:nvPicPr>
        <p:blipFill>
          <a:blip r:embed="rId10" cstate="print"/>
          <a:srcRect l="27852" t="27852" r="13677" b="20100"/>
          <a:stretch>
            <a:fillRect/>
          </a:stretch>
        </p:blipFill>
        <p:spPr bwMode="auto">
          <a:xfrm>
            <a:off x="2987824" y="3068960"/>
            <a:ext cx="2952328" cy="2102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6" name="Picture 10"/>
          <p:cNvPicPr>
            <a:picLocks noChangeAspect="1" noChangeArrowheads="1"/>
          </p:cNvPicPr>
          <p:nvPr/>
        </p:nvPicPr>
        <p:blipFill>
          <a:blip r:embed="rId11" cstate="print"/>
          <a:srcRect l="29624" t="27852" r="15449" b="21207"/>
          <a:stretch>
            <a:fillRect/>
          </a:stretch>
        </p:blipFill>
        <p:spPr bwMode="auto">
          <a:xfrm>
            <a:off x="6839744" y="5148391"/>
            <a:ext cx="2304256" cy="17096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7" name="Picture 11"/>
          <p:cNvPicPr>
            <a:picLocks noChangeAspect="1" noChangeArrowheads="1"/>
          </p:cNvPicPr>
          <p:nvPr/>
        </p:nvPicPr>
        <p:blipFill>
          <a:blip r:embed="rId12" cstate="print"/>
          <a:srcRect l="28738" t="28959" r="15449" b="20100"/>
          <a:stretch>
            <a:fillRect/>
          </a:stretch>
        </p:blipFill>
        <p:spPr bwMode="auto">
          <a:xfrm>
            <a:off x="4572000" y="5228105"/>
            <a:ext cx="2232248" cy="1629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08" name="Picture 12"/>
          <p:cNvPicPr>
            <a:picLocks noChangeAspect="1" noChangeArrowheads="1"/>
          </p:cNvPicPr>
          <p:nvPr/>
        </p:nvPicPr>
        <p:blipFill>
          <a:blip r:embed="rId13" cstate="print"/>
          <a:srcRect l="38483" t="25637" r="25194" b="18992"/>
          <a:stretch>
            <a:fillRect/>
          </a:stretch>
        </p:blipFill>
        <p:spPr bwMode="auto">
          <a:xfrm>
            <a:off x="3059832" y="5157192"/>
            <a:ext cx="1296144" cy="1580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-324544" y="188640"/>
            <a:ext cx="4186808" cy="850106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Comic Sans MS" pitchFamily="66" charset="0"/>
              </a:rPr>
              <a:t>Фізичне виховання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705871"/>
            <a:ext cx="2386608" cy="1152129"/>
          </a:xfrm>
        </p:spPr>
        <p:txBody>
          <a:bodyPr>
            <a:normAutofit fontScale="85000" lnSpcReduction="100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 </a:t>
            </a:r>
          </a:p>
          <a:p>
            <a:pPr>
              <a:buNone/>
            </a:pPr>
            <a:r>
              <a:rPr lang="uk-UA" dirty="0" err="1" smtClean="0">
                <a:latin typeface="Comic Sans MS" pitchFamily="66" charset="0"/>
              </a:rPr>
              <a:t>Блащук</a:t>
            </a:r>
            <a:r>
              <a:rPr lang="uk-UA" dirty="0" smtClean="0">
                <a:latin typeface="Comic Sans MS" pitchFamily="66" charset="0"/>
              </a:rPr>
              <a:t> В.М.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l="41141" t="37819" r="5704" b="22315"/>
          <a:stretch>
            <a:fillRect/>
          </a:stretch>
        </p:blipFill>
        <p:spPr bwMode="auto">
          <a:xfrm>
            <a:off x="5652120" y="0"/>
            <a:ext cx="3491880" cy="20951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14.1.jpg"/>
          <p:cNvPicPr>
            <a:picLocks noChangeAspect="1"/>
          </p:cNvPicPr>
          <p:nvPr/>
        </p:nvPicPr>
        <p:blipFill>
          <a:blip r:embed="rId3" cstate="print"/>
          <a:srcRect l="20119" t="27950" b="19551"/>
          <a:stretch>
            <a:fillRect/>
          </a:stretch>
        </p:blipFill>
        <p:spPr>
          <a:xfrm rot="351399">
            <a:off x="5182830" y="2150656"/>
            <a:ext cx="1872208" cy="2188555"/>
          </a:xfrm>
          <a:prstGeom prst="rect">
            <a:avLst/>
          </a:prstGeom>
        </p:spPr>
      </p:pic>
      <p:pic>
        <p:nvPicPr>
          <p:cNvPr id="6" name="Рисунок 5" descr="14.2.jpg"/>
          <p:cNvPicPr>
            <a:picLocks noChangeAspect="1"/>
          </p:cNvPicPr>
          <p:nvPr/>
        </p:nvPicPr>
        <p:blipFill>
          <a:blip r:embed="rId4" cstate="print"/>
          <a:srcRect l="46265" t="35300" r="-425" b="34250"/>
          <a:stretch>
            <a:fillRect/>
          </a:stretch>
        </p:blipFill>
        <p:spPr>
          <a:xfrm rot="21343228">
            <a:off x="3851920" y="3861048"/>
            <a:ext cx="1728192" cy="1728192"/>
          </a:xfrm>
          <a:prstGeom prst="rect">
            <a:avLst/>
          </a:prstGeom>
        </p:spPr>
      </p:pic>
      <p:pic>
        <p:nvPicPr>
          <p:cNvPr id="7" name="Рисунок 6" descr="14.3.jpg"/>
          <p:cNvPicPr>
            <a:picLocks noChangeAspect="1"/>
          </p:cNvPicPr>
          <p:nvPr/>
        </p:nvPicPr>
        <p:blipFill>
          <a:blip r:embed="rId5" cstate="print"/>
          <a:srcRect l="11205" t="40949" r="21562" b="18101"/>
          <a:stretch>
            <a:fillRect/>
          </a:stretch>
        </p:blipFill>
        <p:spPr>
          <a:xfrm rot="21322569">
            <a:off x="6961422" y="2141579"/>
            <a:ext cx="2094526" cy="2269070"/>
          </a:xfrm>
          <a:prstGeom prst="rect">
            <a:avLst/>
          </a:prstGeom>
        </p:spPr>
      </p:pic>
      <p:pic>
        <p:nvPicPr>
          <p:cNvPr id="8" name="Рисунок 7" descr="14.4.jpg"/>
          <p:cNvPicPr>
            <a:picLocks noChangeAspect="1"/>
          </p:cNvPicPr>
          <p:nvPr/>
        </p:nvPicPr>
        <p:blipFill>
          <a:blip r:embed="rId6" cstate="print"/>
          <a:srcRect t="41600" r="-425" b="9051"/>
          <a:stretch>
            <a:fillRect/>
          </a:stretch>
        </p:blipFill>
        <p:spPr>
          <a:xfrm rot="21427940">
            <a:off x="3102908" y="1966460"/>
            <a:ext cx="2028279" cy="1772816"/>
          </a:xfrm>
          <a:prstGeom prst="rect">
            <a:avLst/>
          </a:prstGeom>
        </p:spPr>
      </p:pic>
      <p:pic>
        <p:nvPicPr>
          <p:cNvPr id="9" name="Рисунок 8" descr="14.5.jpg"/>
          <p:cNvPicPr>
            <a:picLocks noChangeAspect="1"/>
          </p:cNvPicPr>
          <p:nvPr/>
        </p:nvPicPr>
        <p:blipFill>
          <a:blip r:embed="rId7" cstate="print"/>
          <a:srcRect l="12649" t="15350" r="5178" b="21651"/>
          <a:stretch>
            <a:fillRect/>
          </a:stretch>
        </p:blipFill>
        <p:spPr>
          <a:xfrm rot="21448428">
            <a:off x="2123728" y="4005064"/>
            <a:ext cx="2016224" cy="2749396"/>
          </a:xfrm>
          <a:prstGeom prst="rect">
            <a:avLst/>
          </a:prstGeom>
        </p:spPr>
      </p:pic>
      <p:pic>
        <p:nvPicPr>
          <p:cNvPr id="10" name="Рисунок 9" descr="14.6.jpg"/>
          <p:cNvPicPr>
            <a:picLocks noChangeAspect="1"/>
          </p:cNvPicPr>
          <p:nvPr/>
        </p:nvPicPr>
        <p:blipFill>
          <a:blip r:embed="rId8" cstate="print"/>
          <a:srcRect t="35300" r="38370" b="34250"/>
          <a:stretch>
            <a:fillRect/>
          </a:stretch>
        </p:blipFill>
        <p:spPr>
          <a:xfrm rot="335848">
            <a:off x="4932040" y="4581128"/>
            <a:ext cx="2263163" cy="1988840"/>
          </a:xfrm>
          <a:prstGeom prst="rect">
            <a:avLst/>
          </a:prstGeom>
        </p:spPr>
      </p:pic>
      <p:pic>
        <p:nvPicPr>
          <p:cNvPr id="11" name="Рисунок 10" descr="14.7.jpg"/>
          <p:cNvPicPr>
            <a:picLocks noChangeAspect="1"/>
          </p:cNvPicPr>
          <p:nvPr/>
        </p:nvPicPr>
        <p:blipFill>
          <a:blip r:embed="rId9" cstate="print"/>
          <a:srcRect t="23750" b="17451"/>
          <a:stretch>
            <a:fillRect/>
          </a:stretch>
        </p:blipFill>
        <p:spPr>
          <a:xfrm rot="21439572">
            <a:off x="7190798" y="4624539"/>
            <a:ext cx="1907704" cy="1995156"/>
          </a:xfrm>
          <a:prstGeom prst="rect">
            <a:avLst/>
          </a:prstGeom>
        </p:spPr>
      </p:pic>
      <p:pic>
        <p:nvPicPr>
          <p:cNvPr id="12" name="Рисунок 11" descr="14.8.jpg"/>
          <p:cNvPicPr>
            <a:picLocks noChangeAspect="1"/>
          </p:cNvPicPr>
          <p:nvPr/>
        </p:nvPicPr>
        <p:blipFill>
          <a:blip r:embed="rId10" cstate="print"/>
          <a:srcRect l="16384" t="15350" r="12648" b="2751"/>
          <a:stretch>
            <a:fillRect/>
          </a:stretch>
        </p:blipFill>
        <p:spPr>
          <a:xfrm rot="21425544">
            <a:off x="92468" y="1225468"/>
            <a:ext cx="1798423" cy="3691500"/>
          </a:xfrm>
          <a:prstGeom prst="rect">
            <a:avLst/>
          </a:prstGeom>
        </p:spPr>
      </p:pic>
      <p:pic>
        <p:nvPicPr>
          <p:cNvPr id="13" name="Рисунок 12" descr="14.9.jpg"/>
          <p:cNvPicPr>
            <a:picLocks noChangeAspect="1"/>
          </p:cNvPicPr>
          <p:nvPr/>
        </p:nvPicPr>
        <p:blipFill>
          <a:blip r:embed="rId11" cstate="print"/>
          <a:srcRect l="21986" t="34250" r="20119" b="37400"/>
          <a:stretch>
            <a:fillRect/>
          </a:stretch>
        </p:blipFill>
        <p:spPr>
          <a:xfrm rot="21425445">
            <a:off x="3419872" y="116632"/>
            <a:ext cx="2232248" cy="1944216"/>
          </a:xfrm>
          <a:prstGeom prst="rect">
            <a:avLst/>
          </a:prstGeom>
        </p:spPr>
      </p:pic>
      <p:pic>
        <p:nvPicPr>
          <p:cNvPr id="14" name="Рисунок 13" descr="14.jpg"/>
          <p:cNvPicPr>
            <a:picLocks noChangeAspect="1"/>
          </p:cNvPicPr>
          <p:nvPr/>
        </p:nvPicPr>
        <p:blipFill>
          <a:blip r:embed="rId12" cstate="print"/>
          <a:srcRect t="25850" r="36927" b="16401"/>
          <a:stretch>
            <a:fillRect/>
          </a:stretch>
        </p:blipFill>
        <p:spPr>
          <a:xfrm rot="171421">
            <a:off x="1691680" y="1268760"/>
            <a:ext cx="1656184" cy="2697152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188640"/>
            <a:ext cx="5832648" cy="1498178"/>
          </a:xfrm>
        </p:spPr>
        <p:txBody>
          <a:bodyPr>
            <a:normAutofit fontScale="90000"/>
          </a:bodyPr>
          <a:lstStyle/>
          <a:p>
            <a:r>
              <a:rPr lang="uk-UA" i="1" dirty="0" smtClean="0">
                <a:latin typeface="Comic Sans MS" pitchFamily="66" charset="0"/>
              </a:rPr>
              <a:t>Педагог-організатор: </a:t>
            </a:r>
            <a:br>
              <a:rPr lang="uk-UA" i="1" dirty="0" smtClean="0">
                <a:latin typeface="Comic Sans MS" pitchFamily="66" charset="0"/>
              </a:rPr>
            </a:br>
            <a:r>
              <a:rPr lang="uk-UA" i="1" dirty="0" err="1" smtClean="0">
                <a:latin typeface="Comic Sans MS" pitchFamily="66" charset="0"/>
              </a:rPr>
              <a:t>Гришук</a:t>
            </a:r>
            <a:r>
              <a:rPr lang="uk-UA" i="1" dirty="0" smtClean="0">
                <a:latin typeface="Comic Sans MS" pitchFamily="66" charset="0"/>
              </a:rPr>
              <a:t> О.Я.</a:t>
            </a:r>
            <a:endParaRPr lang="ru-RU" i="1" dirty="0">
              <a:latin typeface="Comic Sans MS" pitchFamily="66" charset="0"/>
            </a:endParaRPr>
          </a:p>
        </p:txBody>
      </p:sp>
      <p:pic>
        <p:nvPicPr>
          <p:cNvPr id="4" name="Рисунок 3" descr="15.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200271">
            <a:off x="136359" y="1621142"/>
            <a:ext cx="4824536" cy="4824536"/>
          </a:xfrm>
          <a:prstGeom prst="rect">
            <a:avLst/>
          </a:prstGeom>
        </p:spPr>
      </p:pic>
      <p:pic>
        <p:nvPicPr>
          <p:cNvPr id="5" name="Рисунок 4" descr="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387581">
            <a:off x="5004048" y="3284984"/>
            <a:ext cx="3456384" cy="3456384"/>
          </a:xfrm>
          <a:prstGeom prst="rect">
            <a:avLst/>
          </a:prstGeom>
        </p:spPr>
      </p:pic>
      <p:pic>
        <p:nvPicPr>
          <p:cNvPr id="6" name="Рисунок 5" descr="15.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07916">
            <a:off x="5580112" y="116632"/>
            <a:ext cx="3286635" cy="3212976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5987008" cy="850106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Comic Sans MS" pitchFamily="66" charset="0"/>
              </a:rPr>
              <a:t>Дошкільне відділення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173217"/>
            <a:ext cx="2530624" cy="1684783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i="1" u="sng" dirty="0" smtClean="0">
                <a:latin typeface="Comic Sans MS" pitchFamily="66" charset="0"/>
              </a:rPr>
              <a:t>Вихователі: </a:t>
            </a:r>
          </a:p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Білоус О.Я, </a:t>
            </a:r>
          </a:p>
          <a:p>
            <a:pPr>
              <a:buNone/>
            </a:pPr>
            <a:r>
              <a:rPr lang="uk-UA" dirty="0" err="1" smtClean="0">
                <a:latin typeface="Comic Sans MS" pitchFamily="66" charset="0"/>
              </a:rPr>
              <a:t>Лазарук</a:t>
            </a:r>
            <a:r>
              <a:rPr lang="uk-UA" dirty="0" smtClean="0">
                <a:latin typeface="Comic Sans MS" pitchFamily="66" charset="0"/>
              </a:rPr>
              <a:t> Х.В, </a:t>
            </a:r>
          </a:p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Мартинюк Л.М</a:t>
            </a:r>
            <a:r>
              <a:rPr lang="uk-UA" dirty="0" smtClean="0"/>
              <a:t>.</a:t>
            </a:r>
            <a:endParaRPr lang="ru-RU" dirty="0"/>
          </a:p>
        </p:txBody>
      </p:sp>
      <p:pic>
        <p:nvPicPr>
          <p:cNvPr id="4" name="Рисунок 3" descr="д.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12160" y="0"/>
            <a:ext cx="2880320" cy="4085787"/>
          </a:xfrm>
          <a:prstGeom prst="rect">
            <a:avLst/>
          </a:prstGeom>
        </p:spPr>
      </p:pic>
      <p:pic>
        <p:nvPicPr>
          <p:cNvPr id="5" name="Рисунок 4" descr="д.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51520" y="836712"/>
            <a:ext cx="1872208" cy="2647094"/>
          </a:xfrm>
          <a:prstGeom prst="rect">
            <a:avLst/>
          </a:prstGeom>
        </p:spPr>
      </p:pic>
      <p:pic>
        <p:nvPicPr>
          <p:cNvPr id="6" name="Рисунок 5" descr="д.6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1700807"/>
            <a:ext cx="2088232" cy="2952527"/>
          </a:xfrm>
          <a:prstGeom prst="rect">
            <a:avLst/>
          </a:prstGeom>
        </p:spPr>
      </p:pic>
      <p:pic>
        <p:nvPicPr>
          <p:cNvPr id="7" name="Рисунок 6" descr="д.7.jpg"/>
          <p:cNvPicPr>
            <a:picLocks noChangeAspect="1"/>
          </p:cNvPicPr>
          <p:nvPr/>
        </p:nvPicPr>
        <p:blipFill>
          <a:blip r:embed="rId5" cstate="print"/>
          <a:srcRect l="11326" t="17451" r="15875" b="29000"/>
          <a:stretch>
            <a:fillRect/>
          </a:stretch>
        </p:blipFill>
        <p:spPr>
          <a:xfrm rot="316549">
            <a:off x="7447102" y="4000540"/>
            <a:ext cx="1584176" cy="2524781"/>
          </a:xfrm>
          <a:prstGeom prst="rect">
            <a:avLst/>
          </a:prstGeom>
        </p:spPr>
      </p:pic>
      <p:pic>
        <p:nvPicPr>
          <p:cNvPr id="8" name="Рисунок 7" descr="д.10.jpg"/>
          <p:cNvPicPr>
            <a:picLocks noChangeAspect="1"/>
          </p:cNvPicPr>
          <p:nvPr/>
        </p:nvPicPr>
        <p:blipFill>
          <a:blip r:embed="rId6" cstate="print"/>
          <a:srcRect l="11375" t="10101" r="15875" b="36350"/>
          <a:stretch>
            <a:fillRect/>
          </a:stretch>
        </p:blipFill>
        <p:spPr>
          <a:xfrm>
            <a:off x="5950114" y="3950988"/>
            <a:ext cx="1495855" cy="2385634"/>
          </a:xfrm>
          <a:prstGeom prst="rect">
            <a:avLst/>
          </a:prstGeom>
        </p:spPr>
      </p:pic>
      <p:pic>
        <p:nvPicPr>
          <p:cNvPr id="9" name="Рисунок 8" descr="д.9.jpg"/>
          <p:cNvPicPr>
            <a:picLocks noChangeAspect="1"/>
          </p:cNvPicPr>
          <p:nvPr/>
        </p:nvPicPr>
        <p:blipFill>
          <a:blip r:embed="rId7" cstate="print"/>
          <a:srcRect l="11326" t="13251" r="15875" b="62600"/>
          <a:stretch>
            <a:fillRect/>
          </a:stretch>
        </p:blipFill>
        <p:spPr>
          <a:xfrm rot="331952">
            <a:off x="5982041" y="5866085"/>
            <a:ext cx="1296144" cy="931604"/>
          </a:xfrm>
          <a:prstGeom prst="rect">
            <a:avLst/>
          </a:prstGeom>
        </p:spPr>
      </p:pic>
      <p:pic>
        <p:nvPicPr>
          <p:cNvPr id="10" name="Рисунок 9" descr="д.9.jpg"/>
          <p:cNvPicPr>
            <a:picLocks noChangeAspect="1"/>
          </p:cNvPicPr>
          <p:nvPr/>
        </p:nvPicPr>
        <p:blipFill>
          <a:blip r:embed="rId8" cstate="print"/>
          <a:srcRect l="11326" t="39500" r="27250" b="20600"/>
          <a:stretch>
            <a:fillRect/>
          </a:stretch>
        </p:blipFill>
        <p:spPr>
          <a:xfrm rot="21260375">
            <a:off x="5138747" y="5128137"/>
            <a:ext cx="936104" cy="1317480"/>
          </a:xfrm>
          <a:prstGeom prst="rect">
            <a:avLst/>
          </a:prstGeom>
        </p:spPr>
      </p:pic>
      <p:pic>
        <p:nvPicPr>
          <p:cNvPr id="11" name="Рисунок 10" descr="д.8.jpg"/>
          <p:cNvPicPr>
            <a:picLocks noChangeAspect="1"/>
          </p:cNvPicPr>
          <p:nvPr/>
        </p:nvPicPr>
        <p:blipFill>
          <a:blip r:embed="rId9" cstate="print"/>
          <a:srcRect l="11375" t="18500" r="24975" b="24150"/>
          <a:stretch>
            <a:fillRect/>
          </a:stretch>
        </p:blipFill>
        <p:spPr>
          <a:xfrm rot="209830">
            <a:off x="3872762" y="2682349"/>
            <a:ext cx="1584176" cy="3092651"/>
          </a:xfrm>
          <a:prstGeom prst="rect">
            <a:avLst/>
          </a:prstGeom>
        </p:spPr>
      </p:pic>
      <p:pic>
        <p:nvPicPr>
          <p:cNvPr id="12" name="Рисунок 11" descr="д.11.jpg"/>
          <p:cNvPicPr>
            <a:picLocks noChangeAspect="1"/>
          </p:cNvPicPr>
          <p:nvPr/>
        </p:nvPicPr>
        <p:blipFill>
          <a:blip r:embed="rId10" cstate="print"/>
          <a:srcRect l="11326" t="36350" r="24975" b="32150"/>
          <a:stretch>
            <a:fillRect/>
          </a:stretch>
        </p:blipFill>
        <p:spPr>
          <a:xfrm rot="21337396">
            <a:off x="2119357" y="4643911"/>
            <a:ext cx="1715622" cy="1838166"/>
          </a:xfrm>
          <a:prstGeom prst="rect">
            <a:avLst/>
          </a:prstGeom>
        </p:spPr>
      </p:pic>
      <p:pic>
        <p:nvPicPr>
          <p:cNvPr id="13" name="Рисунок 12" descr="д.12.jpg"/>
          <p:cNvPicPr>
            <a:picLocks noChangeAspect="1"/>
          </p:cNvPicPr>
          <p:nvPr/>
        </p:nvPicPr>
        <p:blipFill>
          <a:blip r:embed="rId11" cstate="print"/>
          <a:srcRect l="9051" t="31100" r="13600" b="38450"/>
          <a:stretch>
            <a:fillRect/>
          </a:stretch>
        </p:blipFill>
        <p:spPr>
          <a:xfrm rot="21357469">
            <a:off x="3346412" y="776390"/>
            <a:ext cx="2448272" cy="208823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advClick="0"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>
                <a:latin typeface="Comic Sans MS" pitchFamily="66" charset="0"/>
              </a:rPr>
              <a:t>Робота технічного персоналу</a:t>
            </a:r>
            <a:br>
              <a:rPr lang="uk-UA" dirty="0" smtClean="0">
                <a:latin typeface="Comic Sans MS" pitchFamily="66" charset="0"/>
              </a:rPr>
            </a:br>
            <a:r>
              <a:rPr lang="uk-UA" sz="2200" dirty="0" smtClean="0"/>
              <a:t>відповідно до розпорядження № 85 від 12.03.2020 р., </a:t>
            </a:r>
            <a:r>
              <a:rPr lang="uk-UA" sz="2200" dirty="0" err="1" smtClean="0"/>
              <a:t>“Про</a:t>
            </a:r>
            <a:r>
              <a:rPr lang="uk-UA" sz="2200" dirty="0" smtClean="0"/>
              <a:t> запровадження карантину в закладах освіти та культури </a:t>
            </a:r>
            <a:r>
              <a:rPr lang="uk-UA" sz="2200" dirty="0" err="1" smtClean="0"/>
              <a:t>П’ядицької</a:t>
            </a:r>
            <a:r>
              <a:rPr lang="uk-UA" sz="2200" dirty="0" smtClean="0"/>
              <a:t> ОТГ”</a:t>
            </a:r>
            <a:endParaRPr lang="ru-RU" sz="2200" dirty="0"/>
          </a:p>
        </p:txBody>
      </p:sp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803936">
            <a:off x="6567821" y="1666383"/>
            <a:ext cx="2400267" cy="1800200"/>
          </a:xfrm>
          <a:prstGeom prst="rect">
            <a:avLst/>
          </a:prstGeom>
        </p:spPr>
      </p:pic>
      <p:pic>
        <p:nvPicPr>
          <p:cNvPr id="5" name="Рисунок 4" descr="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1628800"/>
            <a:ext cx="3312368" cy="2124236"/>
          </a:xfrm>
          <a:prstGeom prst="rect">
            <a:avLst/>
          </a:prstGeom>
        </p:spPr>
      </p:pic>
      <p:pic>
        <p:nvPicPr>
          <p:cNvPr id="6" name="Рисунок 5" descr="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166054">
            <a:off x="395536" y="1484784"/>
            <a:ext cx="1728192" cy="2304257"/>
          </a:xfrm>
          <a:prstGeom prst="rect">
            <a:avLst/>
          </a:prstGeom>
        </p:spPr>
      </p:pic>
      <p:pic>
        <p:nvPicPr>
          <p:cNvPr id="7" name="Рисунок 6" descr="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067944" y="3785659"/>
            <a:ext cx="2304256" cy="2811693"/>
          </a:xfrm>
          <a:prstGeom prst="rect">
            <a:avLst/>
          </a:prstGeom>
        </p:spPr>
      </p:pic>
      <p:pic>
        <p:nvPicPr>
          <p:cNvPr id="27" name="Рисунок 26" descr="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15616" y="3789040"/>
            <a:ext cx="2139702" cy="2852936"/>
          </a:xfrm>
          <a:prstGeom prst="rect">
            <a:avLst/>
          </a:prstGeom>
        </p:spPr>
      </p:pic>
      <p:pic>
        <p:nvPicPr>
          <p:cNvPr id="28" name="Рисунок 27" descr="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660232" y="3861047"/>
            <a:ext cx="2175706" cy="2900941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3888" y="0"/>
            <a:ext cx="2448272" cy="1066130"/>
          </a:xfrm>
        </p:spPr>
        <p:txBody>
          <a:bodyPr/>
          <a:lstStyle/>
          <a:p>
            <a:r>
              <a:rPr lang="uk-UA" b="1" i="1" dirty="0" smtClean="0">
                <a:latin typeface="Comic Sans MS" pitchFamily="66" charset="0"/>
              </a:rPr>
              <a:t>2 клас</a:t>
            </a:r>
            <a:endParaRPr lang="ru-RU" b="1" i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949280"/>
            <a:ext cx="2880320" cy="792088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 </a:t>
            </a:r>
            <a:r>
              <a:rPr lang="uk-UA" dirty="0" err="1" smtClean="0">
                <a:latin typeface="Comic Sans MS" pitchFamily="66" charset="0"/>
              </a:rPr>
              <a:t>Капуляк</a:t>
            </a:r>
            <a:r>
              <a:rPr lang="uk-UA" dirty="0" smtClean="0">
                <a:latin typeface="Comic Sans MS" pitchFamily="66" charset="0"/>
              </a:rPr>
              <a:t> Г.І.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19878" t="21207" r="5704" b="9026"/>
          <a:stretch>
            <a:fillRect/>
          </a:stretch>
        </p:blipFill>
        <p:spPr bwMode="auto">
          <a:xfrm>
            <a:off x="179512" y="260648"/>
            <a:ext cx="3168352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20764" t="20100" r="6590" b="12348"/>
          <a:stretch>
            <a:fillRect/>
          </a:stretch>
        </p:blipFill>
        <p:spPr bwMode="auto">
          <a:xfrm>
            <a:off x="6240071" y="188640"/>
            <a:ext cx="2903929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 l="19878" t="21207" r="6590" b="10133"/>
          <a:stretch>
            <a:fillRect/>
          </a:stretch>
        </p:blipFill>
        <p:spPr bwMode="auto">
          <a:xfrm>
            <a:off x="3347864" y="1268760"/>
            <a:ext cx="2795537" cy="2376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 l="19878" t="21207" r="5704" b="10133"/>
          <a:stretch>
            <a:fillRect/>
          </a:stretch>
        </p:blipFill>
        <p:spPr bwMode="auto">
          <a:xfrm>
            <a:off x="179513" y="3212976"/>
            <a:ext cx="3168352" cy="23385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 l="19878" t="21207" r="6590" b="9026"/>
          <a:stretch>
            <a:fillRect/>
          </a:stretch>
        </p:blipFill>
        <p:spPr bwMode="auto">
          <a:xfrm>
            <a:off x="3491880" y="4293096"/>
            <a:ext cx="2736304" cy="22929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/>
          <a:srcRect l="20764" t="22315" r="6590" b="10133"/>
          <a:stretch>
            <a:fillRect/>
          </a:stretch>
        </p:blipFill>
        <p:spPr bwMode="auto">
          <a:xfrm>
            <a:off x="6143273" y="3212976"/>
            <a:ext cx="3000727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419872" y="404664"/>
            <a:ext cx="2085696" cy="2780928"/>
          </a:xfrm>
          <a:prstGeom prst="rect">
            <a:avLst/>
          </a:prstGeom>
        </p:spPr>
      </p:pic>
      <p:pic>
        <p:nvPicPr>
          <p:cNvPr id="3" name="Рисунок 2" descr="8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76515">
            <a:off x="6320664" y="356730"/>
            <a:ext cx="2268252" cy="3024336"/>
          </a:xfrm>
          <a:prstGeom prst="rect">
            <a:avLst/>
          </a:prstGeom>
        </p:spPr>
      </p:pic>
      <p:pic>
        <p:nvPicPr>
          <p:cNvPr id="4" name="Рисунок 3" descr="9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424303">
            <a:off x="4716016" y="3861048"/>
            <a:ext cx="1977684" cy="2636912"/>
          </a:xfrm>
          <a:prstGeom prst="rect">
            <a:avLst/>
          </a:prstGeom>
        </p:spPr>
      </p:pic>
      <p:pic>
        <p:nvPicPr>
          <p:cNvPr id="5" name="Рисунок 4" descr="10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0913107">
            <a:off x="303264" y="4090941"/>
            <a:ext cx="1904092" cy="2538789"/>
          </a:xfrm>
          <a:prstGeom prst="rect">
            <a:avLst/>
          </a:prstGeom>
        </p:spPr>
      </p:pic>
      <p:pic>
        <p:nvPicPr>
          <p:cNvPr id="6" name="Рисунок 5" descr="11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461328">
            <a:off x="6876256" y="3909054"/>
            <a:ext cx="2067694" cy="2756926"/>
          </a:xfrm>
          <a:prstGeom prst="rect">
            <a:avLst/>
          </a:prstGeom>
        </p:spPr>
      </p:pic>
      <p:pic>
        <p:nvPicPr>
          <p:cNvPr id="7" name="Рисунок 6" descr="1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21104138">
            <a:off x="2555776" y="3933055"/>
            <a:ext cx="1926214" cy="2568285"/>
          </a:xfrm>
          <a:prstGeom prst="rect">
            <a:avLst/>
          </a:prstGeom>
        </p:spPr>
      </p:pic>
      <p:pic>
        <p:nvPicPr>
          <p:cNvPr id="8" name="Рисунок 7" descr="1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 rot="20619416">
            <a:off x="266805" y="869267"/>
            <a:ext cx="3127212" cy="2345409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0"/>
            <a:ext cx="2314600" cy="922114"/>
          </a:xfrm>
        </p:spPr>
        <p:txBody>
          <a:bodyPr/>
          <a:lstStyle/>
          <a:p>
            <a:r>
              <a:rPr lang="uk-UA" b="1" i="1" dirty="0" smtClean="0">
                <a:latin typeface="Comic Sans MS" pitchFamily="66" charset="0"/>
              </a:rPr>
              <a:t>3 клас</a:t>
            </a:r>
            <a:endParaRPr lang="ru-RU" b="1" i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41168" y="6021288"/>
            <a:ext cx="4402832" cy="676672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</a:t>
            </a:r>
            <a:r>
              <a:rPr lang="uk-UA" dirty="0">
                <a:latin typeface="Comic Sans MS" pitchFamily="66" charset="0"/>
              </a:rPr>
              <a:t>:</a:t>
            </a:r>
            <a:r>
              <a:rPr lang="uk-UA" dirty="0" smtClean="0">
                <a:latin typeface="Comic Sans MS" pitchFamily="66" charset="0"/>
              </a:rPr>
              <a:t> </a:t>
            </a:r>
            <a:r>
              <a:rPr lang="uk-UA" dirty="0" err="1" smtClean="0">
                <a:latin typeface="Comic Sans MS" pitchFamily="66" charset="0"/>
              </a:rPr>
              <a:t>Лесюк</a:t>
            </a:r>
            <a:r>
              <a:rPr lang="uk-UA" dirty="0" smtClean="0">
                <a:latin typeface="Comic Sans MS" pitchFamily="66" charset="0"/>
              </a:rPr>
              <a:t> М.М.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 descr="3.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707904" y="0"/>
            <a:ext cx="5436096" cy="3057804"/>
          </a:xfrm>
          <a:prstGeom prst="rect">
            <a:avLst/>
          </a:prstGeom>
        </p:spPr>
      </p:pic>
      <p:pic>
        <p:nvPicPr>
          <p:cNvPr id="5" name="Рисунок 4" descr="3.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707904" y="3068960"/>
            <a:ext cx="5436096" cy="2952328"/>
          </a:xfrm>
          <a:prstGeom prst="rect">
            <a:avLst/>
          </a:prstGeom>
        </p:spPr>
      </p:pic>
      <p:pic>
        <p:nvPicPr>
          <p:cNvPr id="6" name="Рисунок 5" descr="3.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" y="836712"/>
            <a:ext cx="3712412" cy="3024336"/>
          </a:xfrm>
          <a:prstGeom prst="rect">
            <a:avLst/>
          </a:prstGeom>
        </p:spPr>
      </p:pic>
      <p:pic>
        <p:nvPicPr>
          <p:cNvPr id="7" name="Рисунок 6" descr="3.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0" y="3933056"/>
            <a:ext cx="3707904" cy="2808312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695728" y="0"/>
            <a:ext cx="2448272" cy="868958"/>
          </a:xfrm>
        </p:spPr>
        <p:txBody>
          <a:bodyPr>
            <a:normAutofit/>
          </a:bodyPr>
          <a:lstStyle/>
          <a:p>
            <a:r>
              <a:rPr lang="uk-UA" b="1" i="1" dirty="0" smtClean="0">
                <a:latin typeface="Comic Sans MS" pitchFamily="66" charset="0"/>
              </a:rPr>
              <a:t>4 клас</a:t>
            </a:r>
            <a:endParaRPr lang="ru-RU" b="1" i="1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309120" y="6021288"/>
            <a:ext cx="4834880" cy="676672"/>
          </a:xfrm>
        </p:spPr>
        <p:txBody>
          <a:bodyPr/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 </a:t>
            </a:r>
            <a:r>
              <a:rPr lang="uk-UA" dirty="0" err="1" smtClean="0">
                <a:latin typeface="Comic Sans MS" pitchFamily="66" charset="0"/>
              </a:rPr>
              <a:t>Боледзюк</a:t>
            </a:r>
            <a:r>
              <a:rPr lang="uk-UA" dirty="0" smtClean="0">
                <a:latin typeface="Comic Sans MS" pitchFamily="66" charset="0"/>
              </a:rPr>
              <a:t> С.С.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 descr="4.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660232" y="4149080"/>
            <a:ext cx="2483768" cy="1827829"/>
          </a:xfrm>
          <a:prstGeom prst="rect">
            <a:avLst/>
          </a:prstGeom>
        </p:spPr>
      </p:pic>
      <p:pic>
        <p:nvPicPr>
          <p:cNvPr id="6" name="Рисунок 5" descr="4.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796136" y="1052736"/>
            <a:ext cx="2097408" cy="1584176"/>
          </a:xfrm>
          <a:prstGeom prst="rect">
            <a:avLst/>
          </a:prstGeom>
        </p:spPr>
      </p:pic>
      <p:pic>
        <p:nvPicPr>
          <p:cNvPr id="7" name="Рисунок 6" descr="4.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199784" y="2492896"/>
            <a:ext cx="1944216" cy="1467693"/>
          </a:xfrm>
          <a:prstGeom prst="rect">
            <a:avLst/>
          </a:prstGeom>
        </p:spPr>
      </p:pic>
      <p:pic>
        <p:nvPicPr>
          <p:cNvPr id="8" name="Рисунок 7" descr="4.5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07504" y="2132856"/>
            <a:ext cx="2808312" cy="2095893"/>
          </a:xfrm>
          <a:prstGeom prst="rect">
            <a:avLst/>
          </a:prstGeom>
        </p:spPr>
      </p:pic>
      <p:pic>
        <p:nvPicPr>
          <p:cNvPr id="9" name="Рисунок 8" descr="4.6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347864" y="3573016"/>
            <a:ext cx="3197450" cy="2402012"/>
          </a:xfrm>
          <a:prstGeom prst="rect">
            <a:avLst/>
          </a:prstGeom>
        </p:spPr>
      </p:pic>
      <p:pic>
        <p:nvPicPr>
          <p:cNvPr id="10" name="Рисунок 9" descr="4.7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179512" y="4365104"/>
            <a:ext cx="3163209" cy="2376264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8" cstate="print"/>
          <a:srcRect l="22536" t="21207" r="8362" b="14563"/>
          <a:stretch>
            <a:fillRect/>
          </a:stretch>
        </p:blipFill>
        <p:spPr bwMode="auto">
          <a:xfrm>
            <a:off x="156850" y="116632"/>
            <a:ext cx="2517796" cy="187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4.8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987824" y="620688"/>
            <a:ext cx="2708920" cy="2708920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3923928" cy="922114"/>
          </a:xfrm>
        </p:spPr>
        <p:txBody>
          <a:bodyPr>
            <a:noAutofit/>
          </a:bodyPr>
          <a:lstStyle/>
          <a:p>
            <a:r>
              <a:rPr lang="uk-UA" sz="3200" dirty="0" smtClean="0">
                <a:latin typeface="Comic Sans MS" pitchFamily="66" charset="0"/>
              </a:rPr>
              <a:t>Образотворче мистецтво    </a:t>
            </a:r>
            <a:r>
              <a:rPr lang="uk-UA" sz="4000" b="1" i="1" dirty="0" smtClean="0">
                <a:solidFill>
                  <a:srgbClr val="FF0000"/>
                </a:solidFill>
                <a:latin typeface="Comic Sans MS" pitchFamily="66" charset="0"/>
              </a:rPr>
              <a:t>НУШ</a:t>
            </a:r>
            <a:endParaRPr lang="ru-RU" sz="4000" b="1" i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37312" y="5777879"/>
            <a:ext cx="3106688" cy="1080121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 </a:t>
            </a:r>
          </a:p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Мартинюк Л.М.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91264" y="0"/>
            <a:ext cx="205273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3200" dirty="0" smtClean="0">
                <a:latin typeface="Comic Sans MS" pitchFamily="66" charset="0"/>
              </a:rPr>
              <a:t>Трудове навчання</a:t>
            </a:r>
            <a:endParaRPr lang="ru-RU" sz="3200" dirty="0">
              <a:latin typeface="Comic Sans MS" pitchFamily="66" charset="0"/>
            </a:endParaRPr>
          </a:p>
        </p:txBody>
      </p:sp>
      <p:pic>
        <p:nvPicPr>
          <p:cNvPr id="5" name="Рисунок 4" descr="16.1.jpg"/>
          <p:cNvPicPr>
            <a:picLocks noChangeAspect="1"/>
          </p:cNvPicPr>
          <p:nvPr/>
        </p:nvPicPr>
        <p:blipFill>
          <a:blip r:embed="rId2" cstate="print"/>
          <a:srcRect l="12201" t="25850" r="17800" b="10101"/>
          <a:stretch>
            <a:fillRect/>
          </a:stretch>
        </p:blipFill>
        <p:spPr>
          <a:xfrm rot="21416686">
            <a:off x="4303374" y="3072283"/>
            <a:ext cx="2253718" cy="2749536"/>
          </a:xfrm>
          <a:prstGeom prst="rect">
            <a:avLst/>
          </a:prstGeom>
        </p:spPr>
      </p:pic>
      <p:pic>
        <p:nvPicPr>
          <p:cNvPr id="6" name="Рисунок 5" descr="16.2.jpg"/>
          <p:cNvPicPr>
            <a:picLocks noChangeAspect="1"/>
          </p:cNvPicPr>
          <p:nvPr/>
        </p:nvPicPr>
        <p:blipFill>
          <a:blip r:embed="rId3" cstate="print"/>
          <a:srcRect l="3801" t="21650" r="19200" b="20601"/>
          <a:stretch>
            <a:fillRect/>
          </a:stretch>
        </p:blipFill>
        <p:spPr>
          <a:xfrm rot="158164">
            <a:off x="3991104" y="193255"/>
            <a:ext cx="2797704" cy="2797704"/>
          </a:xfrm>
          <a:prstGeom prst="rect">
            <a:avLst/>
          </a:prstGeom>
        </p:spPr>
      </p:pic>
      <p:pic>
        <p:nvPicPr>
          <p:cNvPr id="7" name="Рисунок 6" descr="16.3.jpg"/>
          <p:cNvPicPr>
            <a:picLocks noChangeAspect="1"/>
          </p:cNvPicPr>
          <p:nvPr/>
        </p:nvPicPr>
        <p:blipFill>
          <a:blip r:embed="rId4" cstate="print"/>
          <a:srcRect l="6601" t="11151" r="5201"/>
          <a:stretch>
            <a:fillRect/>
          </a:stretch>
        </p:blipFill>
        <p:spPr>
          <a:xfrm rot="21410712">
            <a:off x="6801962" y="1175779"/>
            <a:ext cx="1925894" cy="2586804"/>
          </a:xfrm>
          <a:prstGeom prst="rect">
            <a:avLst/>
          </a:prstGeom>
        </p:spPr>
      </p:pic>
      <p:pic>
        <p:nvPicPr>
          <p:cNvPr id="8" name="Рисунок 7" descr="16.4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162777">
            <a:off x="229800" y="1048735"/>
            <a:ext cx="2925513" cy="2194134"/>
          </a:xfrm>
          <a:prstGeom prst="rect">
            <a:avLst/>
          </a:prstGeom>
        </p:spPr>
      </p:pic>
      <p:pic>
        <p:nvPicPr>
          <p:cNvPr id="9" name="Рисунок 8" descr="16.5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21287047">
            <a:off x="360194" y="4010046"/>
            <a:ext cx="3393926" cy="2545445"/>
          </a:xfrm>
          <a:prstGeom prst="rect">
            <a:avLst/>
          </a:prstGeom>
        </p:spPr>
      </p:pic>
      <p:pic>
        <p:nvPicPr>
          <p:cNvPr id="10" name="Рисунок 9" descr="16.6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 rot="174416">
            <a:off x="7305314" y="3472599"/>
            <a:ext cx="1779662" cy="2372883"/>
          </a:xfrm>
          <a:prstGeom prst="rect">
            <a:avLst/>
          </a:prstGeom>
        </p:spPr>
      </p:pic>
      <p:pic>
        <p:nvPicPr>
          <p:cNvPr id="11" name="Рисунок 10" descr="16.jpg"/>
          <p:cNvPicPr>
            <a:picLocks noChangeAspect="1"/>
          </p:cNvPicPr>
          <p:nvPr/>
        </p:nvPicPr>
        <p:blipFill>
          <a:blip r:embed="rId8" cstate="print"/>
          <a:srcRect l="15001" t="19550" r="16400" b="35300"/>
          <a:stretch>
            <a:fillRect/>
          </a:stretch>
        </p:blipFill>
        <p:spPr>
          <a:xfrm rot="235119">
            <a:off x="2411760" y="2492896"/>
            <a:ext cx="2016224" cy="1769339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92696"/>
            <a:ext cx="2314600" cy="110871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 </a:t>
            </a:r>
          </a:p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Рудик І.В.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4" name="Рисунок 3" descr="12.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95736" y="0"/>
            <a:ext cx="3285599" cy="3168351"/>
          </a:xfrm>
          <a:prstGeom prst="rect">
            <a:avLst/>
          </a:prstGeom>
        </p:spPr>
      </p:pic>
      <p:pic>
        <p:nvPicPr>
          <p:cNvPr id="5" name="Рисунок 4" descr="12.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80112" y="-1"/>
            <a:ext cx="3563888" cy="3166457"/>
          </a:xfrm>
          <a:prstGeom prst="rect">
            <a:avLst/>
          </a:prstGeom>
        </p:spPr>
      </p:pic>
      <p:pic>
        <p:nvPicPr>
          <p:cNvPr id="6" name="Рисунок 5" descr="12.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1520" y="3068960"/>
            <a:ext cx="4149080" cy="3789040"/>
          </a:xfrm>
          <a:prstGeom prst="rect">
            <a:avLst/>
          </a:prstGeom>
        </p:spPr>
      </p:pic>
      <p:pic>
        <p:nvPicPr>
          <p:cNvPr id="7" name="Рисунок 6" descr="12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716016" y="3150096"/>
            <a:ext cx="3707904" cy="3707904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5605265"/>
            <a:ext cx="2530624" cy="1252735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 </a:t>
            </a:r>
          </a:p>
          <a:p>
            <a:pPr>
              <a:buNone/>
            </a:pPr>
            <a:r>
              <a:rPr lang="uk-UA" dirty="0" err="1" smtClean="0">
                <a:latin typeface="Comic Sans MS" pitchFamily="66" charset="0"/>
              </a:rPr>
              <a:t>Лазарук</a:t>
            </a:r>
            <a:r>
              <a:rPr lang="uk-UA" dirty="0" smtClean="0">
                <a:latin typeface="Comic Sans MS" pitchFamily="66" charset="0"/>
              </a:rPr>
              <a:t> Х.В.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23422" t="21207" r="8362" b="14563"/>
          <a:stretch>
            <a:fillRect/>
          </a:stretch>
        </p:blipFill>
        <p:spPr bwMode="auto">
          <a:xfrm rot="21431439">
            <a:off x="5364088" y="188640"/>
            <a:ext cx="3672408" cy="2766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 l="24308" t="23422" r="10133" b="14563"/>
          <a:stretch>
            <a:fillRect/>
          </a:stretch>
        </p:blipFill>
        <p:spPr bwMode="auto">
          <a:xfrm>
            <a:off x="0" y="0"/>
            <a:ext cx="5328592" cy="40324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 l="23422" t="22315" r="8362" b="17885"/>
          <a:stretch>
            <a:fillRect/>
          </a:stretch>
        </p:blipFill>
        <p:spPr bwMode="auto">
          <a:xfrm rot="20889666">
            <a:off x="1966257" y="3887331"/>
            <a:ext cx="3304367" cy="23173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13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46692">
            <a:off x="5471592" y="2996952"/>
            <a:ext cx="3672408" cy="3672408"/>
          </a:xfrm>
          <a:prstGeom prst="rect">
            <a:avLst/>
          </a:prstGeom>
        </p:spPr>
      </p:pic>
    </p:spTree>
  </p:cSld>
  <p:clrMapOvr>
    <a:masterClrMapping/>
  </p:clrMapOvr>
  <p:transition advClick="0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31663" y="120941"/>
            <a:ext cx="3538736" cy="70609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Comic Sans MS" pitchFamily="66" charset="0"/>
              </a:rPr>
              <a:t>Інформатика</a:t>
            </a:r>
            <a:endParaRPr lang="ru-RU" dirty="0">
              <a:latin typeface="Comic Sans MS" pitchFamily="66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7504" y="6081936"/>
            <a:ext cx="2339752" cy="776064"/>
          </a:xfrm>
        </p:spPr>
        <p:txBody>
          <a:bodyPr>
            <a:normAutofit fontScale="70000" lnSpcReduction="20000"/>
          </a:bodyPr>
          <a:lstStyle/>
          <a:p>
            <a:pPr>
              <a:buNone/>
            </a:pPr>
            <a:r>
              <a:rPr lang="uk-UA" dirty="0" smtClean="0">
                <a:latin typeface="Comic Sans MS" pitchFamily="66" charset="0"/>
              </a:rPr>
              <a:t>Вчитель:</a:t>
            </a:r>
          </a:p>
          <a:p>
            <a:pPr>
              <a:buNone/>
            </a:pPr>
            <a:r>
              <a:rPr lang="uk-UA" dirty="0" err="1" smtClean="0">
                <a:latin typeface="Comic Sans MS" pitchFamily="66" charset="0"/>
              </a:rPr>
              <a:t>Микитеєк</a:t>
            </a:r>
            <a:r>
              <a:rPr lang="uk-UA" dirty="0" smtClean="0">
                <a:latin typeface="Comic Sans MS" pitchFamily="66" charset="0"/>
              </a:rPr>
              <a:t> О.В.</a:t>
            </a:r>
            <a:endParaRPr lang="ru-RU" dirty="0">
              <a:latin typeface="Comic Sans MS" pitchFamily="66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30510" t="24530" r="20764" b="15670"/>
          <a:stretch>
            <a:fillRect/>
          </a:stretch>
        </p:blipFill>
        <p:spPr bwMode="auto">
          <a:xfrm>
            <a:off x="179512" y="764704"/>
            <a:ext cx="3744416" cy="3676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 l="44684" t="30066" r="7476" b="33389"/>
          <a:stretch>
            <a:fillRect/>
          </a:stretch>
        </p:blipFill>
        <p:spPr bwMode="auto">
          <a:xfrm>
            <a:off x="1043608" y="4365104"/>
            <a:ext cx="3528392" cy="180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 l="23422" t="52215" r="57087" b="21207"/>
          <a:stretch>
            <a:fillRect/>
          </a:stretch>
        </p:blipFill>
        <p:spPr bwMode="auto">
          <a:xfrm rot="242899">
            <a:off x="4788565" y="4503191"/>
            <a:ext cx="1947083" cy="212409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3" cstate="print"/>
          <a:srcRect l="23422" t="21208" r="57087" b="47785"/>
          <a:stretch>
            <a:fillRect/>
          </a:stretch>
        </p:blipFill>
        <p:spPr bwMode="auto">
          <a:xfrm rot="21376941">
            <a:off x="7019417" y="4550794"/>
            <a:ext cx="1769590" cy="2252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5525718" y="166731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>
                <a:latin typeface="Comic Sans MS" pitchFamily="66" charset="0"/>
              </a:rPr>
              <a:t>Фізичне виховання</a:t>
            </a:r>
            <a:endParaRPr lang="ru-RU" sz="2800" dirty="0">
              <a:latin typeface="Comic Sans MS" pitchFamily="66" charset="0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 cstate="print"/>
          <a:srcRect l="24308" t="21207" r="9247" b="15670"/>
          <a:stretch>
            <a:fillRect/>
          </a:stretch>
        </p:blipFill>
        <p:spPr bwMode="auto">
          <a:xfrm>
            <a:off x="4311884" y="764704"/>
            <a:ext cx="4832116" cy="367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Click="0">
    <p:wipe dir="r"/>
  </p:transition>
</p:sld>
</file>

<file path=ppt/theme/theme1.xml><?xml version="1.0" encoding="utf-8"?>
<a:theme xmlns:a="http://schemas.openxmlformats.org/drawingml/2006/main" name="Тема Office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558</TotalTime>
  <Words>200</Words>
  <Application>Microsoft Office PowerPoint</Application>
  <PresentationFormat>Экран (4:3)</PresentationFormat>
  <Paragraphs>77</Paragraphs>
  <Slides>30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30</vt:i4>
      </vt:variant>
    </vt:vector>
  </HeadingPairs>
  <TitlesOfParts>
    <vt:vector size="31" baseType="lpstr">
      <vt:lpstr>Тема Office</vt:lpstr>
      <vt:lpstr>Дистанційне навчання в умовах карантину в Малокам’янській гімназії</vt:lpstr>
      <vt:lpstr>1 клас</vt:lpstr>
      <vt:lpstr>2 клас</vt:lpstr>
      <vt:lpstr>3 клас</vt:lpstr>
      <vt:lpstr>4 клас</vt:lpstr>
      <vt:lpstr>Образотворче мистецтво    НУШ</vt:lpstr>
      <vt:lpstr>Слайд 7</vt:lpstr>
      <vt:lpstr>Слайд 8</vt:lpstr>
      <vt:lpstr>Інформатика</vt:lpstr>
      <vt:lpstr>Фізичне  виховання</vt:lpstr>
      <vt:lpstr>Слайд 11</vt:lpstr>
      <vt:lpstr>Слайд 12</vt:lpstr>
      <vt:lpstr>Слайд 13</vt:lpstr>
      <vt:lpstr>Англійська мова</vt:lpstr>
      <vt:lpstr>Французька мова</vt:lpstr>
      <vt:lpstr>Історія</vt:lpstr>
      <vt:lpstr>Математика</vt:lpstr>
      <vt:lpstr>Фізика</vt:lpstr>
      <vt:lpstr>Біологія.Хімія.</vt:lpstr>
      <vt:lpstr>Географія</vt:lpstr>
      <vt:lpstr>Інформатика</vt:lpstr>
      <vt:lpstr>Інформатика</vt:lpstr>
      <vt:lpstr>Основи здоров’я</vt:lpstr>
      <vt:lpstr> Образотворче мистецтво</vt:lpstr>
      <vt:lpstr>Мистецтво</vt:lpstr>
      <vt:lpstr>Фізичне виховання</vt:lpstr>
      <vt:lpstr>Педагог-організатор:  Гришук О.Я.</vt:lpstr>
      <vt:lpstr>Дошкільне відділення</vt:lpstr>
      <vt:lpstr>Робота технічного персоналу відповідно до розпорядження № 85 від 12.03.2020 р., “Про запровадження карантину в закладах освіти та культури П’ядицької ОТГ”</vt:lpstr>
      <vt:lpstr>Слайд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</dc:title>
  <dc:creator>PK</dc:creator>
  <cp:lastModifiedBy>Пользователь Windows</cp:lastModifiedBy>
  <cp:revision>59</cp:revision>
  <dcterms:created xsi:type="dcterms:W3CDTF">2020-04-15T15:30:04Z</dcterms:created>
  <dcterms:modified xsi:type="dcterms:W3CDTF">2020-04-21T10:46:01Z</dcterms:modified>
</cp:coreProperties>
</file>