
<file path=[Content_Types].xml><?xml version="1.0" encoding="utf-8"?>
<Types xmlns="http://schemas.openxmlformats.org/package/2006/content-types">
  <Default Extension="png" ContentType="image/png"/>
  <Default Extension="jfif" ContentType="image/jpe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80" r:id="rId1"/>
  </p:sldMasterIdLst>
  <p:notesMasterIdLst>
    <p:notesMasterId r:id="rId40"/>
  </p:notesMasterIdLst>
  <p:sldIdLst>
    <p:sldId id="256" r:id="rId2"/>
    <p:sldId id="331" r:id="rId3"/>
    <p:sldId id="414" r:id="rId4"/>
    <p:sldId id="415" r:id="rId5"/>
    <p:sldId id="416" r:id="rId6"/>
    <p:sldId id="439" r:id="rId7"/>
    <p:sldId id="384" r:id="rId8"/>
    <p:sldId id="417" r:id="rId9"/>
    <p:sldId id="381" r:id="rId10"/>
    <p:sldId id="418" r:id="rId11"/>
    <p:sldId id="419" r:id="rId12"/>
    <p:sldId id="376" r:id="rId13"/>
    <p:sldId id="429" r:id="rId14"/>
    <p:sldId id="380" r:id="rId15"/>
    <p:sldId id="430" r:id="rId16"/>
    <p:sldId id="379" r:id="rId17"/>
    <p:sldId id="421" r:id="rId18"/>
    <p:sldId id="420" r:id="rId19"/>
    <p:sldId id="378" r:id="rId20"/>
    <p:sldId id="432" r:id="rId21"/>
    <p:sldId id="383" r:id="rId22"/>
    <p:sldId id="433" r:id="rId23"/>
    <p:sldId id="436" r:id="rId24"/>
    <p:sldId id="435" r:id="rId25"/>
    <p:sldId id="438" r:id="rId26"/>
    <p:sldId id="434" r:id="rId27"/>
    <p:sldId id="437" r:id="rId28"/>
    <p:sldId id="413" r:id="rId29"/>
    <p:sldId id="428" r:id="rId30"/>
    <p:sldId id="422" r:id="rId31"/>
    <p:sldId id="423" r:id="rId32"/>
    <p:sldId id="424" r:id="rId33"/>
    <p:sldId id="425" r:id="rId34"/>
    <p:sldId id="412" r:id="rId35"/>
    <p:sldId id="431" r:id="rId36"/>
    <p:sldId id="426" r:id="rId37"/>
    <p:sldId id="377" r:id="rId38"/>
    <p:sldId id="427" r:id="rId39"/>
  </p:sldIdLst>
  <p:sldSz cx="9144000" cy="6858000" type="screen4x3"/>
  <p:notesSz cx="6858000" cy="9144000"/>
  <p:photoAlbum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User" initials="U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257" autoAdjust="0"/>
    <p:restoredTop sz="95887" autoAdjust="0"/>
  </p:normalViewPr>
  <p:slideViewPr>
    <p:cSldViewPr>
      <p:cViewPr varScale="1">
        <p:scale>
          <a:sx n="63" d="100"/>
          <a:sy n="63" d="100"/>
        </p:scale>
        <p:origin x="-1260" y="-5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E1F96D-C45C-4DAD-A62E-03F20C0EB662}" type="datetimeFigureOut">
              <a:rPr lang="uk-UA" smtClean="0"/>
              <a:t>13.04.2020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uk-UA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1575BFB-BDAA-4D28-857A-5F70F353D9A7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15230841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575BFB-BDAA-4D28-857A-5F70F353D9A7}" type="slidenum">
              <a:rPr lang="uk-UA" smtClean="0"/>
              <a:t>34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67416016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 advTm="300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 advTm="300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endParaRPr lang="uk-UA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300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Tm="300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uk-UA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300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8" name="Дата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2" name="Нижний колонтитул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uk-UA"/>
          </a:p>
        </p:txBody>
      </p:sp>
    </p:spTree>
  </p:cSld>
  <p:clrMapOvr>
    <a:masterClrMapping/>
  </p:clrMapOvr>
  <p:transition spd="med" advTm="300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12" name="Номер слайда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endParaRPr lang="uk-UA"/>
          </a:p>
        </p:txBody>
      </p:sp>
      <p:sp>
        <p:nvSpPr>
          <p:cNvPr id="16" name="Текст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5" name="Текст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med" advTm="300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 advTm="300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</p:spTree>
  </p:cSld>
  <p:clrMapOvr>
    <a:masterClrMapping/>
  </p:clrMapOvr>
  <p:transition spd="med" advTm="300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 spd="med" advTm="300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  <p:sp>
        <p:nvSpPr>
          <p:cNvPr id="14" name="Нижний колонтитул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 spd="med" advTm="300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917FC516-C029-437B-BD83-1BE730C5761C}" type="datetimeFigureOut">
              <a:rPr lang="uk-UA" smtClean="0"/>
              <a:pPr/>
              <a:t>13.04.2020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uk-UA"/>
          </a:p>
        </p:txBody>
      </p:sp>
      <p:sp>
        <p:nvSpPr>
          <p:cNvPr id="7" name="Прямоугольник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392602AA-6001-42A4-9749-4AC11DB7E4EE}" type="slidenum">
              <a:rPr lang="uk-UA" smtClean="0"/>
              <a:pPr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ransition spd="med" advTm="3000"/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User\Desktop\&#1088;&#1086;&#1073;&#1086;&#1090;&#1072;%20&#1074;&#1110;&#1076;&#1077;&#1086;\9.&#1040;%20&#1097;&#1086;%20&#1090;&#1072;&#1082;&#1077;%20&#1097;&#1072;&#1089;&#1090;&#1103;%20+.mp3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jp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6.jp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fif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7" Type="http://schemas.openxmlformats.org/officeDocument/2006/relationships/image" Target="../media/image63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2.jpeg"/><Relationship Id="rId5" Type="http://schemas.openxmlformats.org/officeDocument/2006/relationships/image" Target="../media/image61.jpg"/><Relationship Id="rId4" Type="http://schemas.openxmlformats.org/officeDocument/2006/relationships/image" Target="../media/image60.jpe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69.jpeg"/><Relationship Id="rId5" Type="http://schemas.openxmlformats.org/officeDocument/2006/relationships/image" Target="../media/image68.jpeg"/><Relationship Id="rId4" Type="http://schemas.openxmlformats.org/officeDocument/2006/relationships/image" Target="../media/image67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jpeg"/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75.jpeg"/><Relationship Id="rId5" Type="http://schemas.openxmlformats.org/officeDocument/2006/relationships/image" Target="../media/image74.jpg"/><Relationship Id="rId4" Type="http://schemas.openxmlformats.org/officeDocument/2006/relationships/image" Target="../media/image73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79.jpeg"/><Relationship Id="rId4" Type="http://schemas.openxmlformats.org/officeDocument/2006/relationships/image" Target="../media/image78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eg"/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3.jpeg"/><Relationship Id="rId4" Type="http://schemas.openxmlformats.org/officeDocument/2006/relationships/image" Target="../media/image82.jpe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jpeg"/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7.jpeg"/><Relationship Id="rId4" Type="http://schemas.openxmlformats.org/officeDocument/2006/relationships/image" Target="../media/image86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jp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91.jpg"/><Relationship Id="rId4" Type="http://schemas.openxmlformats.org/officeDocument/2006/relationships/image" Target="../media/image90.jp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fi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8.jpeg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9996" y="404664"/>
            <a:ext cx="8062912" cy="2952328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uk-UA" sz="4900" dirty="0" smtClean="0"/>
              <a:t>П</a:t>
            </a:r>
            <a:r>
              <a:rPr lang="en-US" sz="4900" dirty="0" smtClean="0"/>
              <a:t>’</a:t>
            </a:r>
            <a:r>
              <a:rPr lang="uk-UA" sz="4900" dirty="0" err="1" smtClean="0"/>
              <a:t>ядицький</a:t>
            </a:r>
            <a:r>
              <a:rPr lang="uk-UA" sz="4900" dirty="0" smtClean="0"/>
              <a:t>  ЗДО «Віночок»</a:t>
            </a:r>
            <a:br>
              <a:rPr lang="uk-UA" sz="4900" dirty="0" smtClean="0"/>
            </a:br>
            <a:r>
              <a:rPr lang="uk-UA" sz="4900" dirty="0" smtClean="0"/>
              <a:t>працює дистанційно під </a:t>
            </a:r>
            <a:r>
              <a:rPr lang="uk-UA" sz="4900" dirty="0"/>
              <a:t>час карантину</a:t>
            </a:r>
          </a:p>
        </p:txBody>
      </p:sp>
      <p:pic>
        <p:nvPicPr>
          <p:cNvPr id="3" name="9.А що таке щастя +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4551452" y="414908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608870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000">
        <p:fade/>
      </p:transition>
    </mc:Choice>
    <mc:Fallback xmlns="">
      <p:transition spd="slow" advTm="7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8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700808"/>
            <a:ext cx="2571750" cy="4572000"/>
          </a:xfrm>
        </p:spPr>
      </p:pic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196752"/>
            <a:ext cx="2225376" cy="3956224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260648"/>
            <a:ext cx="2427734" cy="43159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50570"/>
      </p:ext>
    </p:extLst>
  </p:cSld>
  <p:clrMapOvr>
    <a:masterClrMapping/>
  </p:clrMapOvr>
  <p:transition spd="slow" advTm="3000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404664"/>
            <a:ext cx="2571750" cy="4572000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3848" y="1196752"/>
            <a:ext cx="2571750" cy="4572000"/>
          </a:xfrm>
          <a:prstGeom prst="rect">
            <a:avLst/>
          </a:prstGeom>
        </p:spPr>
      </p:pic>
      <p:pic>
        <p:nvPicPr>
          <p:cNvPr id="11" name="Объект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476672"/>
            <a:ext cx="2571750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6704168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b32c09927489261730767565bef3ba5-wide-big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81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13997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39" r="8716"/>
          <a:stretch/>
        </p:blipFill>
        <p:spPr>
          <a:xfrm>
            <a:off x="3519814" y="188640"/>
            <a:ext cx="2805830" cy="2564904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564"/>
          <a:stretch/>
        </p:blipFill>
        <p:spPr>
          <a:xfrm>
            <a:off x="280387" y="28417"/>
            <a:ext cx="2246650" cy="2936970"/>
          </a:xfrm>
          <a:prstGeom prst="rect">
            <a:avLst/>
          </a:prstGeom>
        </p:spPr>
      </p:pic>
      <p:pic>
        <p:nvPicPr>
          <p:cNvPr id="11" name="Объект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10" b="12328"/>
          <a:stretch/>
        </p:blipFill>
        <p:spPr>
          <a:xfrm>
            <a:off x="6948264" y="216978"/>
            <a:ext cx="1906304" cy="2936970"/>
          </a:xfrm>
          <a:prstGeom prst="rect">
            <a:avLst/>
          </a:prstGeom>
        </p:spPr>
      </p:pic>
      <p:pic>
        <p:nvPicPr>
          <p:cNvPr id="14" name="Объект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636"/>
          <a:stretch/>
        </p:blipFill>
        <p:spPr>
          <a:xfrm>
            <a:off x="343128" y="3391967"/>
            <a:ext cx="2121168" cy="2922196"/>
          </a:xfrm>
          <a:prstGeom prst="rect">
            <a:avLst/>
          </a:prstGeom>
        </p:spPr>
      </p:pic>
      <p:pic>
        <p:nvPicPr>
          <p:cNvPr id="18" name="Объект 17"/>
          <p:cNvPicPr>
            <a:picLocks noGrp="1" noChangeAspect="1"/>
          </p:cNvPicPr>
          <p:nvPr>
            <p:ph sz="quarter" idx="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688"/>
          <a:stretch/>
        </p:blipFill>
        <p:spPr>
          <a:xfrm>
            <a:off x="6879210" y="3506387"/>
            <a:ext cx="1966554" cy="2807776"/>
          </a:xfrm>
        </p:spPr>
      </p:pic>
      <p:pic>
        <p:nvPicPr>
          <p:cNvPr id="17" name="Объект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165991"/>
            <a:ext cx="2780928" cy="35250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8770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000">
        <p14:reveal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c0b72cdc8aaaf59d567b336b5606f6df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20838"/>
            <a:ext cx="9144000" cy="361632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499298143"/>
      </p:ext>
    </p:extLst>
  </p:cSld>
  <p:clrMapOvr>
    <a:masterClrMapping/>
  </p:clrMapOvr>
  <p:transition spd="slow" advTm="3000">
    <p:split orient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46" t="755" r="19482" b="17804"/>
          <a:stretch/>
        </p:blipFill>
        <p:spPr>
          <a:xfrm>
            <a:off x="6765037" y="3645171"/>
            <a:ext cx="1923245" cy="3020223"/>
          </a:xfrm>
        </p:spPr>
      </p:pic>
      <p:pic>
        <p:nvPicPr>
          <p:cNvPr id="11" name="Объект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5446" y="114815"/>
            <a:ext cx="2564904" cy="3419872"/>
          </a:xfrm>
          <a:prstGeom prst="rect">
            <a:avLst/>
          </a:prstGeom>
        </p:spPr>
      </p:pic>
      <p:pic>
        <p:nvPicPr>
          <p:cNvPr id="17" name="Объект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21403"/>
            <a:ext cx="2574284" cy="3432379"/>
          </a:xfrm>
          <a:prstGeom prst="rect">
            <a:avLst/>
          </a:prstGeom>
        </p:spPr>
      </p:pic>
      <p:pic>
        <p:nvPicPr>
          <p:cNvPr id="19" name="Объект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7484"/>
          <a:stretch/>
        </p:blipFill>
        <p:spPr>
          <a:xfrm>
            <a:off x="3237478" y="4032406"/>
            <a:ext cx="3206730" cy="2516314"/>
          </a:xfrm>
          <a:prstGeom prst="rect">
            <a:avLst/>
          </a:prstGeom>
        </p:spPr>
      </p:pic>
      <p:pic>
        <p:nvPicPr>
          <p:cNvPr id="22" name="Объект 21"/>
          <p:cNvPicPr>
            <a:picLocks noGrp="1" noChangeAspect="1"/>
          </p:cNvPicPr>
          <p:nvPr>
            <p:ph sz="quarter" idx="2"/>
          </p:nvPr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1407" b="7995"/>
          <a:stretch/>
        </p:blipFill>
        <p:spPr>
          <a:xfrm>
            <a:off x="399318" y="117480"/>
            <a:ext cx="2571750" cy="3227717"/>
          </a:xfrm>
        </p:spPr>
      </p:pic>
      <p:pic>
        <p:nvPicPr>
          <p:cNvPr id="21" name="Объект 17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923" t="17910"/>
          <a:stretch/>
        </p:blipFill>
        <p:spPr>
          <a:xfrm>
            <a:off x="671846" y="3499907"/>
            <a:ext cx="2026694" cy="316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7650072"/>
      </p:ext>
    </p:extLst>
  </p:cSld>
  <p:clrMapOvr>
    <a:masterClrMapping/>
  </p:clrMapOvr>
  <p:transition spd="slow" advTm="4000">
    <p:randomBar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1221916_1408765829319681_4062909873694703616_n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4300"/>
            <a:ext cx="9144000" cy="662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5413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216" y="692696"/>
            <a:ext cx="2110153" cy="4572000"/>
          </a:xfrm>
        </p:spPr>
      </p:pic>
      <p:pic>
        <p:nvPicPr>
          <p:cNvPr id="9" name="Объект 8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404664"/>
            <a:ext cx="2110153" cy="4572000"/>
          </a:xfr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63888" y="1340768"/>
            <a:ext cx="2110153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855787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Объект 10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367088"/>
            <a:ext cx="3456384" cy="6023754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367088"/>
            <a:ext cx="3275814" cy="57241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5704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91074-yak-provesti-kanikuli-z-koristyu-litni-dityachi-zakladi-vinnitsi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65300"/>
            <a:ext cx="9144000" cy="332581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61337254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top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866145109"/>
      </p:ext>
    </p:extLst>
  </p:cSld>
  <p:clrMapOvr>
    <a:masterClrMapping/>
  </p:clrMapOvr>
  <p:transition spd="slow" advTm="3000">
    <p:circl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3" t="12949" r="4663" b="17498"/>
          <a:stretch/>
        </p:blipFill>
        <p:spPr>
          <a:xfrm>
            <a:off x="539552" y="260648"/>
            <a:ext cx="2203648" cy="3005004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sz="quarter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0" r="25010" b="19464"/>
          <a:stretch/>
        </p:blipFill>
        <p:spPr>
          <a:xfrm>
            <a:off x="6588224" y="3573016"/>
            <a:ext cx="2185501" cy="3163577"/>
          </a:xfrm>
        </p:spPr>
      </p:pic>
      <p:pic>
        <p:nvPicPr>
          <p:cNvPr id="10" name="Объект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892"/>
          <a:stretch/>
        </p:blipFill>
        <p:spPr>
          <a:xfrm>
            <a:off x="6300192" y="116632"/>
            <a:ext cx="2592288" cy="3149020"/>
          </a:xfrm>
          <a:prstGeom prst="rect">
            <a:avLst/>
          </a:prstGeom>
        </p:spPr>
      </p:pic>
      <p:pic>
        <p:nvPicPr>
          <p:cNvPr id="15" name="Объект 14"/>
          <p:cNvPicPr>
            <a:picLocks noGrp="1" noChangeAspect="1"/>
          </p:cNvPicPr>
          <p:nvPr>
            <p:ph sz="quarter" idx="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93" t="51" r="5384" b="17912"/>
          <a:stretch/>
        </p:blipFill>
        <p:spPr>
          <a:xfrm>
            <a:off x="323310" y="3465730"/>
            <a:ext cx="2636132" cy="3012727"/>
          </a:xfrm>
        </p:spPr>
      </p:pic>
      <p:pic>
        <p:nvPicPr>
          <p:cNvPr id="14" name="Объект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2790" y="908720"/>
            <a:ext cx="2746057" cy="457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15747"/>
      </p:ext>
    </p:extLst>
  </p:cSld>
  <p:clrMapOvr>
    <a:masterClrMapping/>
  </p:clrMapOvr>
  <p:transition spd="slow" advTm="4000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karantyn1-1-1170x720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363"/>
            <a:ext cx="9144000" cy="5627687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03238702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32656"/>
            <a:ext cx="2736304" cy="4864539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1196752"/>
            <a:ext cx="2736304" cy="4864540"/>
          </a:xfrm>
        </p:spPr>
      </p:pic>
      <p:pic>
        <p:nvPicPr>
          <p:cNvPr id="10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8184" y="332656"/>
            <a:ext cx="2794811" cy="4968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997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764704"/>
            <a:ext cx="8074148" cy="5143319"/>
          </a:xfrm>
        </p:spPr>
      </p:pic>
    </p:spTree>
    <p:extLst>
      <p:ext uri="{BB962C8B-B14F-4D97-AF65-F5344CB8AC3E}">
        <p14:creationId xmlns:p14="http://schemas.microsoft.com/office/powerpoint/2010/main" val="1797019166"/>
      </p:ext>
    </p:extLst>
  </p:cSld>
  <p:clrMapOvr>
    <a:masterClrMapping/>
  </p:clrMapOvr>
  <p:transition spd="slow" advTm="3000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504" y="332656"/>
            <a:ext cx="1572278" cy="2826568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sz="quarter"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8" t="22973" r="11684" b="25888"/>
          <a:stretch/>
        </p:blipFill>
        <p:spPr>
          <a:xfrm>
            <a:off x="6228184" y="3717719"/>
            <a:ext cx="2562203" cy="2448272"/>
          </a:xfrm>
        </p:spPr>
      </p:pic>
      <p:pic>
        <p:nvPicPr>
          <p:cNvPr id="10" name="Объект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21" t="5253" r="11180" b="32550"/>
          <a:stretch/>
        </p:blipFill>
        <p:spPr>
          <a:xfrm>
            <a:off x="6804248" y="297868"/>
            <a:ext cx="2059914" cy="2843685"/>
          </a:xfrm>
          <a:prstGeom prst="rect">
            <a:avLst/>
          </a:prstGeom>
        </p:spPr>
      </p:pic>
      <p:pic>
        <p:nvPicPr>
          <p:cNvPr id="14" name="Объект 11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97" t="17294" r="13083"/>
          <a:stretch/>
        </p:blipFill>
        <p:spPr>
          <a:xfrm>
            <a:off x="3347864" y="332656"/>
            <a:ext cx="2464617" cy="2410593"/>
          </a:xfrm>
          <a:prstGeom prst="rect">
            <a:avLst/>
          </a:prstGeom>
        </p:spPr>
      </p:pic>
      <p:pic>
        <p:nvPicPr>
          <p:cNvPr id="20" name="Объект 19"/>
          <p:cNvPicPr>
            <a:picLocks noGrp="1" noChangeAspect="1"/>
          </p:cNvPicPr>
          <p:nvPr>
            <p:ph sz="quarter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919" y="2996952"/>
            <a:ext cx="2114506" cy="3524176"/>
          </a:xfrm>
        </p:spPr>
      </p:pic>
      <p:pic>
        <p:nvPicPr>
          <p:cNvPr id="19" name="Объект 14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94" t="19990" r="14188" b="12488"/>
          <a:stretch/>
        </p:blipFill>
        <p:spPr>
          <a:xfrm>
            <a:off x="628504" y="3717032"/>
            <a:ext cx="2160396" cy="2582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60565"/>
      </p:ext>
    </p:extLst>
  </p:cSld>
  <p:clrMapOvr>
    <a:masterClrMapping/>
  </p:clrMapOvr>
  <p:transition spd="slow" advTm="4000">
    <p:split orient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764704"/>
            <a:ext cx="7992890" cy="4995556"/>
          </a:xfrm>
        </p:spPr>
      </p:pic>
    </p:spTree>
    <p:extLst>
      <p:ext uri="{BB962C8B-B14F-4D97-AF65-F5344CB8AC3E}">
        <p14:creationId xmlns:p14="http://schemas.microsoft.com/office/powerpoint/2010/main" val="1749364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00">
        <p14:honeycomb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0824" y="152993"/>
            <a:ext cx="1539171" cy="2736304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461296"/>
            <a:ext cx="1804536" cy="3208064"/>
          </a:xfrm>
        </p:spPr>
      </p:pic>
      <p:pic>
        <p:nvPicPr>
          <p:cNvPr id="10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34711" y="116632"/>
            <a:ext cx="1663598" cy="2957508"/>
          </a:xfrm>
          <a:prstGeom prst="rect">
            <a:avLst/>
          </a:prstGeom>
        </p:spPr>
      </p:pic>
      <p:pic>
        <p:nvPicPr>
          <p:cNvPr id="14" name="Объект 1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3807" y="3429000"/>
            <a:ext cx="1822703" cy="3240360"/>
          </a:xfrm>
          <a:prstGeom prst="rect">
            <a:avLst/>
          </a:prstGeom>
        </p:spPr>
      </p:pic>
      <p:pic>
        <p:nvPicPr>
          <p:cNvPr id="18" name="Объект 17"/>
          <p:cNvPicPr>
            <a:picLocks noGrp="1" noChangeAspect="1"/>
          </p:cNvPicPr>
          <p:nvPr>
            <p:ph sz="quarter" idx="2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474" y="3074140"/>
            <a:ext cx="2047563" cy="3640112"/>
          </a:xfrm>
        </p:spPr>
      </p:pic>
      <p:pic>
        <p:nvPicPr>
          <p:cNvPr id="17" name="Объект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6256" y="226418"/>
            <a:ext cx="1480500" cy="263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69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108705"/>
            <a:ext cx="2322258" cy="3096344"/>
          </a:xfrm>
          <a:prstGeom prst="rect">
            <a:avLst/>
          </a:prstGeom>
        </p:spPr>
      </p:pic>
      <p:pic>
        <p:nvPicPr>
          <p:cNvPr id="11" name="Объект 10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992" y="3429000"/>
            <a:ext cx="2442810" cy="3257080"/>
          </a:xfrm>
        </p:spPr>
      </p:pic>
      <p:pic>
        <p:nvPicPr>
          <p:cNvPr id="10" name="Объект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1147353"/>
            <a:ext cx="2575520" cy="3434027"/>
          </a:xfrm>
          <a:prstGeom prst="rect">
            <a:avLst/>
          </a:prstGeom>
        </p:spPr>
      </p:pic>
      <p:pic>
        <p:nvPicPr>
          <p:cNvPr id="15" name="Объект 14"/>
          <p:cNvPicPr>
            <a:picLocks noGrp="1" noChangeAspect="1"/>
          </p:cNvPicPr>
          <p:nvPr>
            <p:ph sz="quarter" idx="2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3" r="1422" b="34258"/>
          <a:stretch/>
        </p:blipFill>
        <p:spPr>
          <a:xfrm>
            <a:off x="6588224" y="3429000"/>
            <a:ext cx="1816863" cy="3005712"/>
          </a:xfrm>
        </p:spPr>
      </p:pic>
      <p:pic>
        <p:nvPicPr>
          <p:cNvPr id="14" name="Объект 11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969" t="6848" r="15133" b="25082"/>
          <a:stretch/>
        </p:blipFill>
        <p:spPr>
          <a:xfrm>
            <a:off x="6372200" y="100779"/>
            <a:ext cx="2499667" cy="31121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000">
        <p14:ripple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2413992"/>
          </a:xfrm>
        </p:spPr>
        <p:txBody>
          <a:bodyPr/>
          <a:lstStyle/>
          <a:p>
            <a:pPr algn="ctr"/>
            <a:r>
              <a:rPr lang="uk-UA" b="1" dirty="0" smtClean="0"/>
              <a:t>- підведення до санітарних норм приміщення груп;</a:t>
            </a:r>
          </a:p>
          <a:p>
            <a:pPr algn="ctr"/>
            <a:r>
              <a:rPr lang="uk-UA" b="1" dirty="0" smtClean="0"/>
              <a:t>- допомагають у виготовленні матеріалу  для дидактичних ігор;</a:t>
            </a:r>
          </a:p>
          <a:p>
            <a:pPr algn="ctr"/>
            <a:r>
              <a:rPr lang="uk-UA" b="1" dirty="0" smtClean="0"/>
              <a:t>- благоустрій на території садка.</a:t>
            </a:r>
          </a:p>
          <a:p>
            <a:pPr algn="ctr"/>
            <a:endParaRPr lang="uk-UA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Помічники вихователів: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756280298"/>
      </p:ext>
    </p:extLst>
  </p:cSld>
  <p:clrMapOvr>
    <a:masterClrMapping/>
  </p:clrMapOvr>
  <p:transition spd="slow" advTm="6000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676" y="3212976"/>
            <a:ext cx="2622072" cy="3496096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1" b="21984"/>
          <a:stretch/>
        </p:blipFill>
        <p:spPr>
          <a:xfrm>
            <a:off x="1979712" y="98159"/>
            <a:ext cx="2170872" cy="2956059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quarter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3" t="14967" r="11099" b="22727"/>
          <a:stretch/>
        </p:blipFill>
        <p:spPr>
          <a:xfrm>
            <a:off x="5004048" y="154126"/>
            <a:ext cx="2680571" cy="2918565"/>
          </a:xfrm>
        </p:spPr>
      </p:pic>
      <p:pic>
        <p:nvPicPr>
          <p:cNvPr id="11" name="Объект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128" y="3212976"/>
            <a:ext cx="2646294" cy="35283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2061851"/>
      </p:ext>
    </p:extLst>
  </p:cSld>
  <p:clrMapOvr>
    <a:masterClrMapping/>
  </p:clrMapOvr>
  <p:transition spd="slow" advTm="4000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>
          <a:xfrm>
            <a:off x="1187624" y="2743200"/>
            <a:ext cx="7307089" cy="3422104"/>
          </a:xfrm>
        </p:spPr>
        <p:txBody>
          <a:bodyPr>
            <a:noAutofit/>
          </a:bodyPr>
          <a:lstStyle/>
          <a:p>
            <a:pPr algn="ctr"/>
            <a:r>
              <a:rPr lang="uk-UA" b="1" dirty="0" smtClean="0"/>
              <a:t>- МЕТОДИЧНА РОБОТА</a:t>
            </a:r>
            <a:r>
              <a:rPr lang="uk-UA" b="1" dirty="0"/>
              <a:t>;</a:t>
            </a:r>
            <a:endParaRPr lang="uk-UA" b="1" dirty="0" smtClean="0"/>
          </a:p>
          <a:p>
            <a:pPr algn="ctr"/>
            <a:r>
              <a:rPr lang="uk-UA" b="1" dirty="0" smtClean="0"/>
              <a:t> - ВИГОТОВЛЕННЯ НАОЧНИХ МАТЕРІАЛІВ ДЛЯ  ПОДАЛЬШОЇ РОБОТИ З ДІТЬМИ;</a:t>
            </a:r>
          </a:p>
          <a:p>
            <a:pPr marL="457200" indent="-457200" algn="ctr">
              <a:buFontTx/>
              <a:buChar char="-"/>
            </a:pPr>
            <a:r>
              <a:rPr lang="uk-UA" b="1" dirty="0" smtClean="0"/>
              <a:t>- ДИСТАНЦІЙНЕ НАВЧАННЯ ТА ВИХОВАННЯ ДІТЕЙ;</a:t>
            </a:r>
          </a:p>
          <a:p>
            <a:pPr marL="457200" indent="-457200" algn="ctr">
              <a:buFontTx/>
              <a:buChar char="-"/>
            </a:pPr>
            <a:r>
              <a:rPr lang="uk-UA" b="1" dirty="0" smtClean="0"/>
              <a:t>- ДИСТАНЦІЙНА РОБОТА ПЕДАГОГІВ З БАТЬКАМИ.</a:t>
            </a:r>
          </a:p>
          <a:p>
            <a:pPr marL="457200" indent="-457200" algn="ctr">
              <a:buFontTx/>
              <a:buChar char="-"/>
            </a:pPr>
            <a:endParaRPr lang="uk-UA" b="1" dirty="0" smtClean="0"/>
          </a:p>
          <a:p>
            <a:pPr algn="ctr"/>
            <a:endParaRPr lang="uk-UA" b="1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4000" dirty="0" smtClean="0"/>
              <a:t>Робота </a:t>
            </a:r>
            <a:r>
              <a:rPr lang="uk-UA" sz="4000" dirty="0"/>
              <a:t>п</a:t>
            </a:r>
            <a:r>
              <a:rPr lang="uk-UA" sz="4000" dirty="0" smtClean="0"/>
              <a:t>едагогічних працівників:</a:t>
            </a:r>
            <a:endParaRPr lang="uk-UA" sz="4000" dirty="0"/>
          </a:p>
        </p:txBody>
      </p:sp>
    </p:spTree>
    <p:extLst>
      <p:ext uri="{BB962C8B-B14F-4D97-AF65-F5344CB8AC3E}">
        <p14:creationId xmlns:p14="http://schemas.microsoft.com/office/powerpoint/2010/main" val="18880649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 advTm="7000">
        <p:split orient="vert"/>
      </p:transition>
    </mc:Choice>
    <mc:Fallback xmlns="">
      <p:transition spd="slow" advTm="7000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Объект 15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188640"/>
            <a:ext cx="3886200" cy="2331720"/>
          </a:xfrm>
        </p:spPr>
      </p:pic>
      <p:pic>
        <p:nvPicPr>
          <p:cNvPr id="15" name="Объект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188640"/>
            <a:ext cx="2373757" cy="3956262"/>
          </a:xfrm>
          <a:prstGeom prst="rect">
            <a:avLst/>
          </a:prstGeom>
        </p:spPr>
      </p:pic>
      <p:pic>
        <p:nvPicPr>
          <p:cNvPr id="20" name="Объект 19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7944" y="4378302"/>
            <a:ext cx="3886200" cy="2331720"/>
          </a:xfrm>
        </p:spPr>
      </p:pic>
      <p:pic>
        <p:nvPicPr>
          <p:cNvPr id="19" name="Объект 1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780928"/>
            <a:ext cx="2272384" cy="39604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7172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000">
        <p14:reveal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1015" y="260648"/>
            <a:ext cx="3697932" cy="2218759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2636912"/>
            <a:ext cx="2397561" cy="3995936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quarter" idx="2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928" y="4290597"/>
            <a:ext cx="3886200" cy="2331720"/>
          </a:xfrm>
        </p:spPr>
      </p:pic>
      <p:pic>
        <p:nvPicPr>
          <p:cNvPr id="11" name="Объект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2160" y="143019"/>
            <a:ext cx="2460540" cy="410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332437"/>
      </p:ext>
    </p:extLst>
  </p:cSld>
  <p:clrMapOvr>
    <a:masterClrMapping/>
  </p:clrMapOvr>
  <p:transition spd="slow" advTm="4000">
    <p:cut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2" b="20345"/>
          <a:stretch/>
        </p:blipFill>
        <p:spPr>
          <a:xfrm>
            <a:off x="4650561" y="3711104"/>
            <a:ext cx="4090475" cy="2638473"/>
          </a:xfrm>
          <a:prstGeom prst="rect">
            <a:avLst/>
          </a:prstGeom>
        </p:spPr>
      </p:pic>
      <p:pic>
        <p:nvPicPr>
          <p:cNvPr id="8" name="Объект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73016"/>
            <a:ext cx="3886200" cy="2914650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sz="quarter"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3886200" cy="2914650"/>
          </a:xfrm>
        </p:spPr>
      </p:pic>
      <p:pic>
        <p:nvPicPr>
          <p:cNvPr id="14" name="Объект 13"/>
          <p:cNvPicPr>
            <a:picLocks noGrp="1" noChangeAspect="1"/>
          </p:cNvPicPr>
          <p:nvPr>
            <p:ph sz="quarter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88640"/>
            <a:ext cx="3670176" cy="2752632"/>
          </a:xfrm>
        </p:spPr>
      </p:pic>
    </p:spTree>
    <p:extLst>
      <p:ext uri="{BB962C8B-B14F-4D97-AF65-F5344CB8AC3E}">
        <p14:creationId xmlns:p14="http://schemas.microsoft.com/office/powerpoint/2010/main" val="1644004805"/>
      </p:ext>
    </p:extLst>
  </p:cSld>
  <p:clrMapOvr>
    <a:masterClrMapping/>
  </p:clrMapOvr>
  <p:transition spd="slow" advTm="4000">
    <p:split orient="vert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Объект 5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548680"/>
            <a:ext cx="7200800" cy="5760640"/>
          </a:xfrm>
        </p:spPr>
      </p:pic>
    </p:spTree>
    <p:extLst>
      <p:ext uri="{BB962C8B-B14F-4D97-AF65-F5344CB8AC3E}">
        <p14:creationId xmlns:p14="http://schemas.microsoft.com/office/powerpoint/2010/main" val="3522592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Текст 1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10000"/>
          </a:bodyPr>
          <a:lstStyle/>
          <a:p>
            <a:pPr algn="ctr"/>
            <a:endParaRPr lang="uk-UA" sz="4400" dirty="0" smtClean="0"/>
          </a:p>
          <a:p>
            <a:pPr algn="ctr"/>
            <a:r>
              <a:rPr lang="uk-UA" sz="4400" dirty="0"/>
              <a:t>в</a:t>
            </a:r>
            <a:r>
              <a:rPr lang="uk-UA" sz="4400" smtClean="0"/>
              <a:t>провадженням  </a:t>
            </a:r>
            <a:r>
              <a:rPr lang="uk-UA" sz="4400" dirty="0" smtClean="0"/>
              <a:t>програми НАССР</a:t>
            </a:r>
            <a:endParaRPr lang="uk-UA" sz="4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Творча група працює над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502562115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836712"/>
            <a:ext cx="7625525" cy="4752528"/>
          </a:xfrm>
        </p:spPr>
      </p:pic>
    </p:spTree>
    <p:extLst>
      <p:ext uri="{BB962C8B-B14F-4D97-AF65-F5344CB8AC3E}">
        <p14:creationId xmlns:p14="http://schemas.microsoft.com/office/powerpoint/2010/main" val="3803081849"/>
      </p:ext>
    </p:extLst>
  </p:cSld>
  <p:clrMapOvr>
    <a:masterClrMapping/>
  </p:clrMapOvr>
  <p:transition spd="med" advTm="3000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1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195" b="8646"/>
          <a:stretch/>
        </p:blipFill>
        <p:spPr>
          <a:xfrm>
            <a:off x="539552" y="3922218"/>
            <a:ext cx="3194416" cy="2562330"/>
          </a:xfrm>
          <a:prstGeom prst="rect">
            <a:avLst/>
          </a:prstGeom>
        </p:spPr>
      </p:pic>
      <p:pic>
        <p:nvPicPr>
          <p:cNvPr id="6" name="Объект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59"/>
          <a:stretch/>
        </p:blipFill>
        <p:spPr>
          <a:xfrm>
            <a:off x="6765839" y="224562"/>
            <a:ext cx="2131142" cy="3559146"/>
          </a:xfrm>
          <a:prstGeom prst="rect">
            <a:avLst/>
          </a:prstGeom>
        </p:spPr>
      </p:pic>
      <p:pic>
        <p:nvPicPr>
          <p:cNvPr id="8" name="Объект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62307"/>
            <a:ext cx="2376265" cy="3582660"/>
          </a:xfrm>
          <a:prstGeom prst="rect">
            <a:avLst/>
          </a:prstGeom>
        </p:spPr>
      </p:pic>
      <p:pic>
        <p:nvPicPr>
          <p:cNvPr id="1026" name="Picture 2" descr="C:\Users\User\Desktop\зображення_viber_2020-04-12_18-34-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62307"/>
            <a:ext cx="2923074" cy="3600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C:\Users\User\Downloads\зображення_viber_2020-04-13_11-32-57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886377"/>
            <a:ext cx="3552394" cy="2664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0604519"/>
      </p:ext>
    </p:extLst>
  </p:cSld>
  <p:clrMapOvr>
    <a:masterClrMapping/>
  </p:clrMapOvr>
  <p:transition spd="slow" advTm="4000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065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513"/>
            <a:ext cx="9144000" cy="653097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7119951"/>
      </p:ext>
    </p:extLst>
  </p:cSld>
  <p:clrMapOvr>
    <a:masterClrMapping/>
  </p:clrMapOvr>
  <p:transition spd="slow" advTm="3000">
    <p:split orient="vert"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420888"/>
            <a:ext cx="8153400" cy="1224136"/>
          </a:xfrm>
        </p:spPr>
        <p:txBody>
          <a:bodyPr>
            <a:noAutofit/>
          </a:bodyPr>
          <a:lstStyle/>
          <a:p>
            <a:pPr algn="ctr"/>
            <a:r>
              <a:rPr lang="uk-UA" sz="6000" dirty="0" smtClean="0"/>
              <a:t>ДЯКУЄМО ЗА УВАГУ!</a:t>
            </a:r>
            <a:endParaRPr lang="uk-UA" sz="6000" dirty="0"/>
          </a:p>
        </p:txBody>
      </p:sp>
    </p:spTree>
    <p:extLst>
      <p:ext uri="{BB962C8B-B14F-4D97-AF65-F5344CB8AC3E}">
        <p14:creationId xmlns:p14="http://schemas.microsoft.com/office/powerpoint/2010/main" val="639241392"/>
      </p:ext>
    </p:extLst>
  </p:cSld>
  <p:clrMapOvr>
    <a:masterClrMapping/>
  </p:clrMapOvr>
  <p:transition spd="slow" advTm="4000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/>
          <p:cNvPicPr>
            <a:picLocks noGrp="1" noChangeAspect="1"/>
          </p:cNvPicPr>
          <p:nvPr>
            <p:ph sz="quarter"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0032" y="3789040"/>
            <a:ext cx="4102224" cy="2812397"/>
          </a:xfrm>
        </p:spPr>
      </p:pic>
      <p:pic>
        <p:nvPicPr>
          <p:cNvPr id="8" name="Объект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140025"/>
            <a:ext cx="2907996" cy="3432991"/>
          </a:xfrm>
          <a:prstGeom prst="rect">
            <a:avLst/>
          </a:prstGeom>
        </p:spPr>
      </p:pic>
      <p:pic>
        <p:nvPicPr>
          <p:cNvPr id="16" name="Объект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789040"/>
            <a:ext cx="3886200" cy="2914650"/>
          </a:xfrm>
          <a:prstGeom prst="rect">
            <a:avLst/>
          </a:prstGeom>
        </p:spPr>
      </p:pic>
      <p:pic>
        <p:nvPicPr>
          <p:cNvPr id="19" name="Объект 18"/>
          <p:cNvPicPr>
            <a:picLocks noGrp="1" noChangeAspect="1"/>
          </p:cNvPicPr>
          <p:nvPr>
            <p:ph sz="quarter" idx="2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056" y="188640"/>
            <a:ext cx="3248719" cy="3382381"/>
          </a:xfrm>
        </p:spPr>
      </p:pic>
    </p:spTree>
    <p:extLst>
      <p:ext uri="{BB962C8B-B14F-4D97-AF65-F5344CB8AC3E}">
        <p14:creationId xmlns:p14="http://schemas.microsoft.com/office/powerpoint/2010/main" val="2243895995"/>
      </p:ext>
    </p:extLst>
  </p:cSld>
  <p:clrMapOvr>
    <a:masterClrMapping/>
  </p:clrMapOvr>
  <p:transition spd="slow" advTm="5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29223"/>
            <a:ext cx="4032448" cy="2721902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quarter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3501008"/>
            <a:ext cx="3886200" cy="2914650"/>
          </a:xfrm>
        </p:spPr>
      </p:pic>
      <p:pic>
        <p:nvPicPr>
          <p:cNvPr id="11" name="Объект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32040" y="183490"/>
            <a:ext cx="3886200" cy="2914650"/>
          </a:xfrm>
          <a:prstGeom prst="rect">
            <a:avLst/>
          </a:prstGeom>
        </p:spPr>
      </p:pic>
      <p:pic>
        <p:nvPicPr>
          <p:cNvPr id="14" name="Объект 13"/>
          <p:cNvPicPr>
            <a:picLocks noGrp="1" noChangeAspect="1"/>
          </p:cNvPicPr>
          <p:nvPr>
            <p:ph sz="quarter"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3501008"/>
            <a:ext cx="3886200" cy="2914650"/>
          </a:xfrm>
        </p:spPr>
      </p:pic>
    </p:spTree>
    <p:extLst>
      <p:ext uri="{BB962C8B-B14F-4D97-AF65-F5344CB8AC3E}">
        <p14:creationId xmlns:p14="http://schemas.microsoft.com/office/powerpoint/2010/main" val="40656759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4000">
        <p14:reveal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25" t="-440" r="21522" b="24821"/>
          <a:stretch/>
        </p:blipFill>
        <p:spPr>
          <a:xfrm>
            <a:off x="899592" y="116632"/>
            <a:ext cx="2522136" cy="3457242"/>
          </a:xfrm>
        </p:spPr>
      </p:pic>
      <p:pic>
        <p:nvPicPr>
          <p:cNvPr id="7" name="Объект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568" y="4149080"/>
            <a:ext cx="3886200" cy="2185987"/>
          </a:xfrm>
          <a:prstGeom prst="rect">
            <a:avLst/>
          </a:prstGeom>
        </p:spPr>
      </p:pic>
      <p:pic>
        <p:nvPicPr>
          <p:cNvPr id="12" name="Объект 11"/>
          <p:cNvPicPr>
            <a:picLocks noGrp="1" noChangeAspect="1"/>
          </p:cNvPicPr>
          <p:nvPr>
            <p:ph sz="quarter" idx="2"/>
          </p:nvPr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81" r="-2834"/>
          <a:stretch/>
        </p:blipFill>
        <p:spPr>
          <a:xfrm>
            <a:off x="5364088" y="2924070"/>
            <a:ext cx="3526160" cy="3708778"/>
          </a:xfrm>
        </p:spPr>
      </p:pic>
      <p:pic>
        <p:nvPicPr>
          <p:cNvPr id="11" name="Объект 8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662" t="8643" b="7582"/>
          <a:stretch/>
        </p:blipFill>
        <p:spPr>
          <a:xfrm>
            <a:off x="4557895" y="251208"/>
            <a:ext cx="3549565" cy="2441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0879808"/>
      </p:ext>
    </p:extLst>
  </p:cSld>
  <p:clrMapOvr>
    <a:masterClrMapping/>
  </p:clrMapOvr>
  <p:transition spd="slow" advTm="3000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onlinezakhystditey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8625"/>
            <a:ext cx="9144000" cy="600075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1188256"/>
      </p:ext>
    </p:extLst>
  </p:cSld>
  <p:clrMapOvr>
    <a:masterClrMapping/>
  </p:clrMapOvr>
  <p:transition spd="slow" advTm="3000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Объект 9"/>
          <p:cNvPicPr>
            <a:picLocks noGrp="1" noChangeAspect="1"/>
          </p:cNvPicPr>
          <p:nvPr>
            <p:ph sz="quarter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692696"/>
            <a:ext cx="3312368" cy="5248583"/>
          </a:xfrm>
        </p:spPr>
      </p:pic>
      <p:pic>
        <p:nvPicPr>
          <p:cNvPr id="11" name="Объект 10"/>
          <p:cNvPicPr>
            <a:picLocks noGrp="1" noChangeAspect="1"/>
          </p:cNvPicPr>
          <p:nvPr>
            <p:ph sz="quarter"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404664"/>
            <a:ext cx="3672408" cy="5468100"/>
          </a:xfrm>
        </p:spPr>
      </p:pic>
    </p:spTree>
    <p:extLst>
      <p:ext uri="{BB962C8B-B14F-4D97-AF65-F5344CB8AC3E}">
        <p14:creationId xmlns:p14="http://schemas.microsoft.com/office/powerpoint/2010/main" val="2861461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Tm="3000">
        <p14:reveal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deti3"/>
          <p:cNvPicPr>
            <a:picLocks noGrp="1" noChangeAspect="1"/>
          </p:cNvPicPr>
          <p:nvPr isPhoto="1"/>
        </p:nvPicPr>
        <p:blipFill>
          <a:blip r:embed="rId2" cstate="print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730292884"/>
      </p:ext>
    </p:extLst>
  </p:cSld>
  <p:clrMapOvr>
    <a:masterClrMapping/>
  </p:clrMapOvr>
  <p:transition spd="slow" advTm="3000">
    <p:fad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бычная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Обычная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Обычная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Median</Template>
  <TotalTime>269</TotalTime>
  <Words>78</Words>
  <Application>Microsoft Office PowerPoint</Application>
  <PresentationFormat>Экран (4:3)</PresentationFormat>
  <Paragraphs>15</Paragraphs>
  <Slides>38</Slides>
  <Notes>1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Обычная</vt:lpstr>
      <vt:lpstr>П’ядицький  ЗДО «Віночок» працює дистанційно під час карантину</vt:lpstr>
      <vt:lpstr>Презентация PowerPoint</vt:lpstr>
      <vt:lpstr>Робота педагогічних працівників: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Помічники вихователів: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Творча група працює над</vt:lpstr>
      <vt:lpstr>Презентация PowerPoint</vt:lpstr>
      <vt:lpstr>Презентация PowerPoint</vt:lpstr>
      <vt:lpstr>Презентация PowerPoint</vt:lpstr>
      <vt:lpstr>ДЯКУЄМО ЗА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Робота під час карантину П’ядицький ЗДО «Віночок»</dc:title>
  <dc:creator>User</dc:creator>
  <cp:lastModifiedBy>User</cp:lastModifiedBy>
  <cp:revision>50</cp:revision>
  <dcterms:created xsi:type="dcterms:W3CDTF">2020-04-12T07:02:13Z</dcterms:created>
  <dcterms:modified xsi:type="dcterms:W3CDTF">2020-04-13T09:29:41Z</dcterms:modified>
</cp:coreProperties>
</file>