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4" r:id="rId1"/>
  </p:sldMasterIdLst>
  <p:notesMasterIdLst>
    <p:notesMasterId r:id="rId13"/>
  </p:notesMasterIdLst>
  <p:sldIdLst>
    <p:sldId id="265" r:id="rId2"/>
    <p:sldId id="266" r:id="rId3"/>
    <p:sldId id="267" r:id="rId4"/>
    <p:sldId id="268" r:id="rId5"/>
    <p:sldId id="269" r:id="rId6"/>
    <p:sldId id="270" r:id="rId7"/>
    <p:sldId id="271" r:id="rId8"/>
    <p:sldId id="272" r:id="rId9"/>
    <p:sldId id="273" r:id="rId10"/>
    <p:sldId id="274" r:id="rId11"/>
    <p:sldId id="275" r:id="rId12"/>
  </p:sldIdLst>
  <p:sldSz cx="9906000" cy="6858000" type="A4"/>
  <p:notesSz cx="6858000" cy="9144000"/>
  <p:defaultTextStyle>
    <a:defPPr marL="0" marR="0" indent="0" algn="l" defTabSz="402336" rtl="0" fontAlgn="auto" latinLnBrk="1" hangingPunct="0">
      <a:lnSpc>
        <a:spcPct val="100000"/>
      </a:lnSpc>
      <a:spcBef>
        <a:spcPts val="0"/>
      </a:spcBef>
      <a:spcAft>
        <a:spcPts val="0"/>
      </a:spcAft>
      <a:buClrTx/>
      <a:buSzTx/>
      <a:buFontTx/>
      <a:buNone/>
      <a:tabLst/>
      <a:defRPr kumimoji="0" sz="800" b="0" i="0" u="none" strike="noStrike" cap="none" spc="0" normalizeH="0" baseline="0">
        <a:ln>
          <a:noFill/>
        </a:ln>
        <a:solidFill>
          <a:srgbClr val="000000"/>
        </a:solidFill>
        <a:effectLst/>
        <a:uFillTx/>
      </a:defRPr>
    </a:defPPr>
    <a:lvl1pPr marL="0" marR="0" indent="0"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1pPr>
    <a:lvl2pPr marL="0" marR="0" indent="201168"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2pPr>
    <a:lvl3pPr marL="0" marR="0" indent="402336"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3pPr>
    <a:lvl4pPr marL="0" marR="0" indent="603504"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4pPr>
    <a:lvl5pPr marL="0" marR="0" indent="804672"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5pPr>
    <a:lvl6pPr marL="0" marR="0" indent="1005840"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6pPr>
    <a:lvl7pPr marL="0" marR="0" indent="1207008"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7pPr>
    <a:lvl8pPr marL="0" marR="0" indent="1408176"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8pPr>
    <a:lvl9pPr marL="0" marR="0" indent="1609344" algn="ctr" defTabSz="1072869"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8A"/>
    <a:srgbClr val="002948"/>
    <a:srgbClr val="BDD8FF"/>
    <a:srgbClr val="00355C"/>
    <a:srgbClr val="003760"/>
    <a:srgbClr val="003964"/>
    <a:srgbClr val="003E6C"/>
    <a:srgbClr val="3333FF"/>
    <a:srgbClr val="126AB3"/>
    <a:srgbClr val="24A1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170"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952500" y="685800"/>
            <a:ext cx="4953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61745153"/>
      </p:ext>
    </p:extLst>
  </p:cSld>
  <p:clrMap bg1="lt1" tx1="dk1" bg2="lt2" tx2="dk2" accent1="accent1" accent2="accent2" accent3="accent3" accent4="accent4" accent5="accent5" accent6="accent6" hlink="hlink" folHlink="folHlink"/>
  <p:notesStyle>
    <a:lvl1pPr defTabSz="201168" latinLnBrk="0">
      <a:lnSpc>
        <a:spcPct val="117999"/>
      </a:lnSpc>
      <a:defRPr sz="1000">
        <a:latin typeface="+mn-lt"/>
        <a:ea typeface="+mn-ea"/>
        <a:cs typeface="+mn-cs"/>
        <a:sym typeface="Helvetica Neue"/>
      </a:defRPr>
    </a:lvl1pPr>
    <a:lvl2pPr indent="100584" defTabSz="201168" latinLnBrk="0">
      <a:lnSpc>
        <a:spcPct val="117999"/>
      </a:lnSpc>
      <a:defRPr sz="1000">
        <a:latin typeface="+mn-lt"/>
        <a:ea typeface="+mn-ea"/>
        <a:cs typeface="+mn-cs"/>
        <a:sym typeface="Helvetica Neue"/>
      </a:defRPr>
    </a:lvl2pPr>
    <a:lvl3pPr indent="201168" defTabSz="201168" latinLnBrk="0">
      <a:lnSpc>
        <a:spcPct val="117999"/>
      </a:lnSpc>
      <a:defRPr sz="1000">
        <a:latin typeface="+mn-lt"/>
        <a:ea typeface="+mn-ea"/>
        <a:cs typeface="+mn-cs"/>
        <a:sym typeface="Helvetica Neue"/>
      </a:defRPr>
    </a:lvl3pPr>
    <a:lvl4pPr indent="301752" defTabSz="201168" latinLnBrk="0">
      <a:lnSpc>
        <a:spcPct val="117999"/>
      </a:lnSpc>
      <a:defRPr sz="1000">
        <a:latin typeface="+mn-lt"/>
        <a:ea typeface="+mn-ea"/>
        <a:cs typeface="+mn-cs"/>
        <a:sym typeface="Helvetica Neue"/>
      </a:defRPr>
    </a:lvl4pPr>
    <a:lvl5pPr indent="402336" defTabSz="201168" latinLnBrk="0">
      <a:lnSpc>
        <a:spcPct val="117999"/>
      </a:lnSpc>
      <a:defRPr sz="1000">
        <a:latin typeface="+mn-lt"/>
        <a:ea typeface="+mn-ea"/>
        <a:cs typeface="+mn-cs"/>
        <a:sym typeface="Helvetica Neue"/>
      </a:defRPr>
    </a:lvl5pPr>
    <a:lvl6pPr indent="502920" defTabSz="201168" latinLnBrk="0">
      <a:lnSpc>
        <a:spcPct val="117999"/>
      </a:lnSpc>
      <a:defRPr sz="1000">
        <a:latin typeface="+mn-lt"/>
        <a:ea typeface="+mn-ea"/>
        <a:cs typeface="+mn-cs"/>
        <a:sym typeface="Helvetica Neue"/>
      </a:defRPr>
    </a:lvl6pPr>
    <a:lvl7pPr indent="603504" defTabSz="201168" latinLnBrk="0">
      <a:lnSpc>
        <a:spcPct val="117999"/>
      </a:lnSpc>
      <a:defRPr sz="1000">
        <a:latin typeface="+mn-lt"/>
        <a:ea typeface="+mn-ea"/>
        <a:cs typeface="+mn-cs"/>
        <a:sym typeface="Helvetica Neue"/>
      </a:defRPr>
    </a:lvl7pPr>
    <a:lvl8pPr indent="704088" defTabSz="201168" latinLnBrk="0">
      <a:lnSpc>
        <a:spcPct val="117999"/>
      </a:lnSpc>
      <a:defRPr sz="1000">
        <a:latin typeface="+mn-lt"/>
        <a:ea typeface="+mn-ea"/>
        <a:cs typeface="+mn-cs"/>
        <a:sym typeface="Helvetica Neue"/>
      </a:defRPr>
    </a:lvl8pPr>
    <a:lvl9pPr indent="804672" defTabSz="201168" latinLnBrk="0">
      <a:lnSpc>
        <a:spcPct val="117999"/>
      </a:lnSpc>
      <a:defRPr sz="10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469503" y="-647700"/>
            <a:ext cx="10865644" cy="8009467"/>
          </a:xfrm>
          <a:prstGeom prst="rect">
            <a:avLst/>
          </a:prstGeom>
        </p:spPr>
        <p:txBody>
          <a:bodyPr lIns="40233" tIns="20116" rIns="40233" bIns="20116">
            <a:noAutofit/>
          </a:bodyPr>
          <a:lstStyle/>
          <a:p>
            <a:endParaRPr/>
          </a:p>
        </p:txBody>
      </p:sp>
      <p:sp>
        <p:nvSpPr>
          <p:cNvPr id="22" name="Presentation Title"/>
          <p:cNvSpPr txBox="1">
            <a:spLocks noGrp="1"/>
          </p:cNvSpPr>
          <p:nvPr>
            <p:ph type="title" hasCustomPrompt="1"/>
          </p:nvPr>
        </p:nvSpPr>
        <p:spPr>
          <a:xfrm>
            <a:off x="490141" y="3562350"/>
            <a:ext cx="8925719" cy="2324100"/>
          </a:xfrm>
          <a:prstGeom prst="rect">
            <a:avLst/>
          </a:prstGeom>
        </p:spPr>
        <p:txBody>
          <a:bodyPr anchor="b"/>
          <a:lstStyle>
            <a:lvl1pPr>
              <a:defRPr sz="5100" spc="-102"/>
            </a:lvl1pPr>
          </a:lstStyle>
          <a:p>
            <a:r>
              <a:t>Presentation Title</a:t>
            </a:r>
          </a:p>
        </p:txBody>
      </p:sp>
      <p:sp>
        <p:nvSpPr>
          <p:cNvPr id="23" name="Author and Date"/>
          <p:cNvSpPr txBox="1">
            <a:spLocks noGrp="1"/>
          </p:cNvSpPr>
          <p:nvPr>
            <p:ph type="body" sz="quarter" idx="22" hasCustomPrompt="1"/>
          </p:nvPr>
        </p:nvSpPr>
        <p:spPr>
          <a:xfrm>
            <a:off x="490624" y="553069"/>
            <a:ext cx="8924752" cy="318490"/>
          </a:xfrm>
          <a:prstGeom prst="rect">
            <a:avLst/>
          </a:prstGeom>
        </p:spPr>
        <p:txBody>
          <a:bodyPr lIns="20116" tIns="20116" rIns="20116" bIns="20116"/>
          <a:lstStyle>
            <a:lvl1pPr marL="0" indent="0" defTabSz="363220">
              <a:lnSpc>
                <a:spcPct val="100000"/>
              </a:lnSpc>
              <a:spcBef>
                <a:spcPts val="0"/>
              </a:spcBef>
              <a:buSzTx/>
              <a:buNone/>
              <a:defRPr sz="1600" b="1"/>
            </a:lvl1pPr>
          </a:lstStyle>
          <a:p>
            <a:r>
              <a:t>Author and Date</a:t>
            </a:r>
          </a:p>
        </p:txBody>
      </p:sp>
      <p:sp>
        <p:nvSpPr>
          <p:cNvPr id="24" name="Body Level One…"/>
          <p:cNvSpPr txBox="1">
            <a:spLocks noGrp="1"/>
          </p:cNvSpPr>
          <p:nvPr>
            <p:ph type="body" sz="quarter" idx="1" hasCustomPrompt="1"/>
          </p:nvPr>
        </p:nvSpPr>
        <p:spPr>
          <a:xfrm>
            <a:off x="490141" y="5804955"/>
            <a:ext cx="8925719" cy="558476"/>
          </a:xfrm>
          <a:prstGeom prst="rect">
            <a:avLst/>
          </a:prstGeom>
        </p:spPr>
        <p:txBody>
          <a:bodyPr/>
          <a:lstStyle>
            <a:lvl1pPr marL="0" indent="0" defTabSz="363220">
              <a:lnSpc>
                <a:spcPct val="100000"/>
              </a:lnSpc>
              <a:spcBef>
                <a:spcPts val="0"/>
              </a:spcBef>
              <a:buSzTx/>
              <a:buNone/>
              <a:defRPr sz="2400" b="1"/>
            </a:lvl1pPr>
            <a:lvl2pPr marL="0" indent="201168" defTabSz="363220">
              <a:lnSpc>
                <a:spcPct val="100000"/>
              </a:lnSpc>
              <a:spcBef>
                <a:spcPts val="0"/>
              </a:spcBef>
              <a:buSzTx/>
              <a:buNone/>
              <a:defRPr sz="2400" b="1"/>
            </a:lvl2pPr>
            <a:lvl3pPr marL="0" indent="402336" defTabSz="363220">
              <a:lnSpc>
                <a:spcPct val="100000"/>
              </a:lnSpc>
              <a:spcBef>
                <a:spcPts val="0"/>
              </a:spcBef>
              <a:buSzTx/>
              <a:buNone/>
              <a:defRPr sz="2400" b="1"/>
            </a:lvl3pPr>
            <a:lvl4pPr marL="0" indent="603504" defTabSz="363220">
              <a:lnSpc>
                <a:spcPct val="100000"/>
              </a:lnSpc>
              <a:spcBef>
                <a:spcPts val="0"/>
              </a:spcBef>
              <a:buSzTx/>
              <a:buNone/>
              <a:defRPr sz="2400" b="1"/>
            </a:lvl4pPr>
            <a:lvl5pPr marL="0" indent="804672" defTabSz="363220">
              <a:lnSpc>
                <a:spcPct val="100000"/>
              </a:lnSpc>
              <a:spcBef>
                <a:spcPts val="0"/>
              </a:spcBef>
              <a:buSzTx/>
              <a:buNone/>
              <a:defRPr sz="24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80993503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490141" y="537964"/>
            <a:ext cx="8925719" cy="3620792"/>
          </a:xfrm>
          <a:prstGeom prst="rect">
            <a:avLst/>
          </a:prstGeom>
        </p:spPr>
        <p:txBody>
          <a:bodyPr anchor="b"/>
          <a:lstStyle>
            <a:lvl1pPr marL="0" indent="0" algn="ctr">
              <a:lnSpc>
                <a:spcPct val="80000"/>
              </a:lnSpc>
              <a:spcBef>
                <a:spcPts val="0"/>
              </a:spcBef>
              <a:buSzTx/>
              <a:buNone/>
              <a:defRPr sz="11000" b="1" spc="-110"/>
            </a:lvl1pPr>
            <a:lvl2pPr marL="0" indent="201168" algn="ctr">
              <a:lnSpc>
                <a:spcPct val="80000"/>
              </a:lnSpc>
              <a:spcBef>
                <a:spcPts val="0"/>
              </a:spcBef>
              <a:buSzTx/>
              <a:buNone/>
              <a:defRPr sz="11000" b="1" spc="-110"/>
            </a:lvl2pPr>
            <a:lvl3pPr marL="0" indent="402336" algn="ctr">
              <a:lnSpc>
                <a:spcPct val="80000"/>
              </a:lnSpc>
              <a:spcBef>
                <a:spcPts val="0"/>
              </a:spcBef>
              <a:buSzTx/>
              <a:buNone/>
              <a:defRPr sz="11000" b="1" spc="-110"/>
            </a:lvl3pPr>
            <a:lvl4pPr marL="0" indent="603504" algn="ctr">
              <a:lnSpc>
                <a:spcPct val="80000"/>
              </a:lnSpc>
              <a:spcBef>
                <a:spcPts val="0"/>
              </a:spcBef>
              <a:buSzTx/>
              <a:buNone/>
              <a:defRPr sz="11000" b="1" spc="-110"/>
            </a:lvl4pPr>
            <a:lvl5pPr marL="0" indent="804672" algn="ctr">
              <a:lnSpc>
                <a:spcPct val="80000"/>
              </a:lnSpc>
              <a:spcBef>
                <a:spcPts val="0"/>
              </a:spcBef>
              <a:buSzTx/>
              <a:buNone/>
              <a:defRPr sz="11000" b="1" spc="-11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490141" y="4131090"/>
            <a:ext cx="8925719" cy="467390"/>
          </a:xfrm>
          <a:prstGeom prst="rect">
            <a:avLst/>
          </a:prstGeom>
        </p:spPr>
        <p:txBody>
          <a:bodyPr lIns="20116" tIns="20116" rIns="20116" bIns="20116"/>
          <a:lstStyle>
            <a:lvl1pPr marL="0" indent="0" algn="ctr" defTabSz="363220">
              <a:lnSpc>
                <a:spcPct val="100000"/>
              </a:lnSpc>
              <a:spcBef>
                <a:spcPts val="0"/>
              </a:spcBef>
              <a:buSzTx/>
              <a:buNone/>
              <a:defRPr sz="24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29428907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987198" y="5337727"/>
            <a:ext cx="8206271" cy="318490"/>
          </a:xfrm>
          <a:prstGeom prst="rect">
            <a:avLst/>
          </a:prstGeom>
        </p:spPr>
        <p:txBody>
          <a:bodyPr lIns="20116" tIns="20116" rIns="20116" bIns="20116"/>
          <a:lstStyle>
            <a:lvl1pPr marL="0" indent="0" defTabSz="363220">
              <a:lnSpc>
                <a:spcPct val="100000"/>
              </a:lnSpc>
              <a:spcBef>
                <a:spcPts val="0"/>
              </a:spcBef>
              <a:buSzTx/>
              <a:buNone/>
              <a:defRPr sz="1600" b="1"/>
            </a:lvl1pPr>
          </a:lstStyle>
          <a:p>
            <a:r>
              <a:t>Attribution</a:t>
            </a:r>
          </a:p>
        </p:txBody>
      </p:sp>
      <p:sp>
        <p:nvSpPr>
          <p:cNvPr id="116" name="Body Level One…"/>
          <p:cNvSpPr txBox="1">
            <a:spLocks noGrp="1"/>
          </p:cNvSpPr>
          <p:nvPr>
            <p:ph type="body" sz="half" idx="1" hasCustomPrompt="1"/>
          </p:nvPr>
        </p:nvSpPr>
        <p:spPr>
          <a:xfrm>
            <a:off x="712531" y="2469930"/>
            <a:ext cx="8480938" cy="1918140"/>
          </a:xfrm>
          <a:prstGeom prst="rect">
            <a:avLst/>
          </a:prstGeom>
        </p:spPr>
        <p:txBody>
          <a:bodyPr/>
          <a:lstStyle>
            <a:lvl1pPr marL="281126" indent="-206756">
              <a:spcBef>
                <a:spcPts val="0"/>
              </a:spcBef>
              <a:buSzTx/>
              <a:buNone/>
              <a:defRPr sz="3700" spc="-75">
                <a:latin typeface="Helvetica Neue Medium"/>
                <a:ea typeface="Helvetica Neue Medium"/>
                <a:cs typeface="Helvetica Neue Medium"/>
                <a:sym typeface="Helvetica Neue Medium"/>
              </a:defRPr>
            </a:lvl1pPr>
            <a:lvl2pPr marL="281126" indent="-5588">
              <a:spcBef>
                <a:spcPts val="0"/>
              </a:spcBef>
              <a:buSzTx/>
              <a:buNone/>
              <a:defRPr sz="3700" spc="-75">
                <a:latin typeface="Helvetica Neue Medium"/>
                <a:ea typeface="Helvetica Neue Medium"/>
                <a:cs typeface="Helvetica Neue Medium"/>
                <a:sym typeface="Helvetica Neue Medium"/>
              </a:defRPr>
            </a:lvl2pPr>
            <a:lvl3pPr marL="281126" indent="195580">
              <a:spcBef>
                <a:spcPts val="0"/>
              </a:spcBef>
              <a:buSzTx/>
              <a:buNone/>
              <a:defRPr sz="3700" spc="-75">
                <a:latin typeface="Helvetica Neue Medium"/>
                <a:ea typeface="Helvetica Neue Medium"/>
                <a:cs typeface="Helvetica Neue Medium"/>
                <a:sym typeface="Helvetica Neue Medium"/>
              </a:defRPr>
            </a:lvl3pPr>
            <a:lvl4pPr marL="281126" indent="396748">
              <a:spcBef>
                <a:spcPts val="0"/>
              </a:spcBef>
              <a:buSzTx/>
              <a:buNone/>
              <a:defRPr sz="3700" spc="-75">
                <a:latin typeface="Helvetica Neue Medium"/>
                <a:ea typeface="Helvetica Neue Medium"/>
                <a:cs typeface="Helvetica Neue Medium"/>
                <a:sym typeface="Helvetica Neue Medium"/>
              </a:defRPr>
            </a:lvl4pPr>
            <a:lvl5pPr marL="281126" indent="597916">
              <a:spcBef>
                <a:spcPts val="0"/>
              </a:spcBef>
              <a:buSzTx/>
              <a:buNone/>
              <a:defRPr sz="3700" spc="-75">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52444588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6402785" y="508000"/>
            <a:ext cx="3022134" cy="2974839"/>
          </a:xfrm>
          <a:prstGeom prst="rect">
            <a:avLst/>
          </a:prstGeom>
        </p:spPr>
        <p:txBody>
          <a:bodyPr lIns="40233" tIns="20116" rIns="40233" bIns="20116">
            <a:noAutofit/>
          </a:bodyPr>
          <a:lstStyle/>
          <a:p>
            <a:endParaRPr/>
          </a:p>
        </p:txBody>
      </p:sp>
      <p:sp>
        <p:nvSpPr>
          <p:cNvPr id="125" name="Image"/>
          <p:cNvSpPr>
            <a:spLocks noGrp="1"/>
          </p:cNvSpPr>
          <p:nvPr>
            <p:ph type="pic" sz="half" idx="22"/>
          </p:nvPr>
        </p:nvSpPr>
        <p:spPr>
          <a:xfrm>
            <a:off x="5484416" y="1989138"/>
            <a:ext cx="4241006" cy="6075091"/>
          </a:xfrm>
          <a:prstGeom prst="rect">
            <a:avLst/>
          </a:prstGeom>
        </p:spPr>
        <p:txBody>
          <a:bodyPr lIns="40233" tIns="20116" rIns="40233" bIns="20116">
            <a:noAutofit/>
          </a:bodyPr>
          <a:lstStyle/>
          <a:p>
            <a:endParaRPr/>
          </a:p>
        </p:txBody>
      </p:sp>
      <p:sp>
        <p:nvSpPr>
          <p:cNvPr id="126" name="Image"/>
          <p:cNvSpPr>
            <a:spLocks noGrp="1"/>
          </p:cNvSpPr>
          <p:nvPr>
            <p:ph type="pic" idx="23"/>
          </p:nvPr>
        </p:nvSpPr>
        <p:spPr>
          <a:xfrm>
            <a:off x="-56753" y="247650"/>
            <a:ext cx="6748463" cy="6229350"/>
          </a:xfrm>
          <a:prstGeom prst="rect">
            <a:avLst/>
          </a:prstGeom>
        </p:spPr>
        <p:txBody>
          <a:bodyPr lIns="40233" tIns="20116" rIns="40233" bIns="20116">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5908826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541735" y="-2762250"/>
            <a:ext cx="10989469" cy="10820400"/>
          </a:xfrm>
          <a:prstGeom prst="rect">
            <a:avLst/>
          </a:prstGeom>
        </p:spPr>
        <p:txBody>
          <a:bodyPr lIns="40233" tIns="20116" rIns="40233" bIns="20116">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rPr/>
              <a:pPr/>
              <a:t>‹№›</a:t>
            </a:fld>
            <a:endParaRPr/>
          </a:p>
        </p:txBody>
      </p:sp>
    </p:spTree>
    <p:extLst>
      <p:ext uri="{BB962C8B-B14F-4D97-AF65-F5344CB8AC3E}">
        <p14:creationId xmlns:p14="http://schemas.microsoft.com/office/powerpoint/2010/main" val="213812246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18104141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ctrTitle"/>
          </p:nvPr>
        </p:nvSpPr>
        <p:spPr>
          <a:xfrm>
            <a:off x="1238250" y="1122363"/>
            <a:ext cx="7429500" cy="2387600"/>
          </a:xfrm>
        </p:spPr>
        <p:txBody>
          <a:bodyPr anchor="b"/>
          <a:lstStyle>
            <a:lvl1pPr algn="ctr">
              <a:defRPr sz="5300"/>
            </a:lvl1pPr>
          </a:lstStyle>
          <a:p>
            <a:r>
              <a:rPr lang="ru-RU"/>
              <a:t>Образец заголовка</a:t>
            </a:r>
            <a:endParaRPr lang="x-none"/>
          </a:p>
        </p:txBody>
      </p:sp>
      <p:sp>
        <p:nvSpPr>
          <p:cNvPr id="3" name="Подзаголовок 2">
            <a:extLst>
              <a:ext uri="{FF2B5EF4-FFF2-40B4-BE49-F238E27FC236}"/>
            </a:extLst>
          </p:cNvPr>
          <p:cNvSpPr>
            <a:spLocks noGrp="1"/>
          </p:cNvSpPr>
          <p:nvPr>
            <p:ph type="subTitle" idx="1"/>
          </p:nvPr>
        </p:nvSpPr>
        <p:spPr>
          <a:xfrm>
            <a:off x="1238250" y="3602038"/>
            <a:ext cx="7429500" cy="1655762"/>
          </a:xfrm>
        </p:spPr>
        <p:txBody>
          <a:bodyPr/>
          <a:lstStyle>
            <a:lvl1pPr marL="0" indent="0" algn="ctr">
              <a:buNone/>
              <a:defRPr sz="2100"/>
            </a:lvl1pPr>
            <a:lvl2pPr marL="402336" indent="0" algn="ctr">
              <a:buNone/>
              <a:defRPr sz="1800"/>
            </a:lvl2pPr>
            <a:lvl3pPr marL="804672" indent="0" algn="ctr">
              <a:buNone/>
              <a:defRPr sz="1600"/>
            </a:lvl3pPr>
            <a:lvl4pPr marL="1207008" indent="0" algn="ctr">
              <a:buNone/>
              <a:defRPr sz="1400"/>
            </a:lvl4pPr>
            <a:lvl5pPr marL="1609344" indent="0" algn="ctr">
              <a:buNone/>
              <a:defRPr sz="1400"/>
            </a:lvl5pPr>
            <a:lvl6pPr marL="2011680" indent="0" algn="ctr">
              <a:buNone/>
              <a:defRPr sz="1400"/>
            </a:lvl6pPr>
            <a:lvl7pPr marL="2414016" indent="0" algn="ctr">
              <a:buNone/>
              <a:defRPr sz="1400"/>
            </a:lvl7pPr>
            <a:lvl8pPr marL="2816352" indent="0" algn="ctr">
              <a:buNone/>
              <a:defRPr sz="1400"/>
            </a:lvl8pPr>
            <a:lvl9pPr marL="3218688" indent="0" algn="ctr">
              <a:buNone/>
              <a:defRPr sz="1400"/>
            </a:lvl9pPr>
          </a:lstStyle>
          <a:p>
            <a:r>
              <a:rPr lang="ru-RU"/>
              <a:t>Образец подзаголовка</a:t>
            </a:r>
            <a:endParaRPr lang="x-none"/>
          </a:p>
        </p:txBody>
      </p:sp>
      <p:sp>
        <p:nvSpPr>
          <p:cNvPr id="4" name="Дата 3">
            <a:extLst>
              <a:ext uri="{FF2B5EF4-FFF2-40B4-BE49-F238E27FC236}"/>
            </a:extLst>
          </p:cNvPr>
          <p:cNvSpPr>
            <a:spLocks noGrp="1"/>
          </p:cNvSpPr>
          <p:nvPr>
            <p:ph type="dt" sz="half" idx="10"/>
          </p:nvPr>
        </p:nvSpPr>
        <p:spPr>
          <a:xfrm>
            <a:off x="681038" y="6356351"/>
            <a:ext cx="2228850" cy="365125"/>
          </a:xfrm>
          <a:prstGeom prst="rect">
            <a:avLst/>
          </a:prstGeom>
        </p:spPr>
        <p:txBody>
          <a:bodyPr lIns="80467" tIns="40234" rIns="80467" bIns="40234"/>
          <a:lstStyle>
            <a:lvl1pPr>
              <a:defRPr/>
            </a:lvl1pPr>
          </a:lstStyle>
          <a:p>
            <a:pPr>
              <a:defRPr/>
            </a:pPr>
            <a:endParaRPr lang="x-none"/>
          </a:p>
        </p:txBody>
      </p:sp>
      <p:sp>
        <p:nvSpPr>
          <p:cNvPr id="5" name="Нижний колонтитул 4">
            <a:extLst>
              <a:ext uri="{FF2B5EF4-FFF2-40B4-BE49-F238E27FC236}"/>
            </a:extLst>
          </p:cNvPr>
          <p:cNvSpPr>
            <a:spLocks noGrp="1"/>
          </p:cNvSpPr>
          <p:nvPr>
            <p:ph type="ftr" sz="quarter" idx="11"/>
          </p:nvPr>
        </p:nvSpPr>
        <p:spPr>
          <a:xfrm>
            <a:off x="3281363" y="6356351"/>
            <a:ext cx="3343275" cy="365125"/>
          </a:xfrm>
          <a:prstGeom prst="rect">
            <a:avLst/>
          </a:prstGeom>
        </p:spPr>
        <p:txBody>
          <a:bodyPr lIns="80467" tIns="40234" rIns="80467" bIns="40234"/>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a:xfrm>
            <a:off x="4866977" y="6559549"/>
            <a:ext cx="166969" cy="168251"/>
          </a:xfrm>
        </p:spPr>
        <p:txBody>
          <a:bodyPr/>
          <a:lstStyle>
            <a:lvl1pPr>
              <a:defRPr/>
            </a:lvl1pPr>
          </a:lstStyle>
          <a:p>
            <a:pPr>
              <a:defRPr/>
            </a:pPr>
            <a:fld id="{AAD87DC2-A0C5-470B-A567-30D2FF508DD2}" type="slidenum">
              <a:rPr lang="x-none"/>
              <a:pPr>
                <a:defRPr/>
              </a:pPr>
              <a:t>‹№›</a:t>
            </a:fld>
            <a:endParaRPr lang="x-none"/>
          </a:p>
        </p:txBody>
      </p:sp>
    </p:spTree>
    <p:extLst>
      <p:ext uri="{BB962C8B-B14F-4D97-AF65-F5344CB8AC3E}">
        <p14:creationId xmlns:p14="http://schemas.microsoft.com/office/powerpoint/2010/main" val="1447695728"/>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4457700" y="-101600"/>
            <a:ext cx="4933840" cy="7067550"/>
          </a:xfrm>
          <a:prstGeom prst="rect">
            <a:avLst/>
          </a:prstGeom>
        </p:spPr>
        <p:txBody>
          <a:bodyPr lIns="40233" tIns="20116" rIns="40233" bIns="20116">
            <a:noAutofit/>
          </a:bodyPr>
          <a:lstStyle/>
          <a:p>
            <a:endParaRPr/>
          </a:p>
        </p:txBody>
      </p:sp>
      <p:sp>
        <p:nvSpPr>
          <p:cNvPr id="33" name="Slide Title"/>
          <p:cNvSpPr txBox="1">
            <a:spLocks noGrp="1"/>
          </p:cNvSpPr>
          <p:nvPr>
            <p:ph type="title" hasCustomPrompt="1"/>
          </p:nvPr>
        </p:nvSpPr>
        <p:spPr>
          <a:xfrm>
            <a:off x="490141" y="635000"/>
            <a:ext cx="3972719" cy="2941137"/>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490141" y="3530288"/>
            <a:ext cx="3972719" cy="2692712"/>
          </a:xfrm>
          <a:prstGeom prst="rect">
            <a:avLst/>
          </a:prstGeom>
        </p:spPr>
        <p:txBody>
          <a:bodyPr/>
          <a:lstStyle>
            <a:lvl1pPr marL="0" indent="0" defTabSz="363220">
              <a:lnSpc>
                <a:spcPct val="100000"/>
              </a:lnSpc>
              <a:spcBef>
                <a:spcPts val="0"/>
              </a:spcBef>
              <a:buSzTx/>
              <a:buNone/>
              <a:defRPr sz="2400" b="1"/>
            </a:lvl1pPr>
            <a:lvl2pPr marL="0" indent="201168" defTabSz="363220">
              <a:lnSpc>
                <a:spcPct val="100000"/>
              </a:lnSpc>
              <a:spcBef>
                <a:spcPts val="0"/>
              </a:spcBef>
              <a:buSzTx/>
              <a:buNone/>
              <a:defRPr sz="2400" b="1"/>
            </a:lvl2pPr>
            <a:lvl3pPr marL="0" indent="402336" defTabSz="363220">
              <a:lnSpc>
                <a:spcPct val="100000"/>
              </a:lnSpc>
              <a:spcBef>
                <a:spcPts val="0"/>
              </a:spcBef>
              <a:buSzTx/>
              <a:buNone/>
              <a:defRPr sz="2400" b="1"/>
            </a:lvl3pPr>
            <a:lvl4pPr marL="0" indent="603504" defTabSz="363220">
              <a:lnSpc>
                <a:spcPct val="100000"/>
              </a:lnSpc>
              <a:spcBef>
                <a:spcPts val="0"/>
              </a:spcBef>
              <a:buSzTx/>
              <a:buNone/>
              <a:defRPr sz="2400" b="1"/>
            </a:lvl4pPr>
            <a:lvl5pPr marL="0" indent="804672" defTabSz="363220">
              <a:lnSpc>
                <a:spcPct val="100000"/>
              </a:lnSpc>
              <a:spcBef>
                <a:spcPts val="0"/>
              </a:spcBef>
              <a:buSzTx/>
              <a:buNone/>
              <a:defRPr sz="24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4866977" y="6561666"/>
            <a:ext cx="166970" cy="168251"/>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4640417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490141" y="1186481"/>
            <a:ext cx="8925719" cy="467390"/>
          </a:xfrm>
          <a:prstGeom prst="rect">
            <a:avLst/>
          </a:prstGeom>
        </p:spPr>
        <p:txBody>
          <a:bodyPr lIns="20116" tIns="20116" rIns="20116" bIns="20116"/>
          <a:lstStyle>
            <a:lvl1pPr marL="0" indent="0" defTabSz="363220">
              <a:lnSpc>
                <a:spcPct val="100000"/>
              </a:lnSpc>
              <a:spcBef>
                <a:spcPts val="0"/>
              </a:spcBef>
              <a:buSzTx/>
              <a:buNone/>
              <a:defRPr sz="24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71265911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483362"/>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45596185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490141" y="1186481"/>
            <a:ext cx="3972719" cy="467390"/>
          </a:xfrm>
          <a:prstGeom prst="rect">
            <a:avLst/>
          </a:prstGeom>
        </p:spPr>
        <p:txBody>
          <a:bodyPr lIns="20116" tIns="20116" rIns="20116" bIns="20116"/>
          <a:lstStyle>
            <a:lvl1pPr marL="0" indent="0" defTabSz="363220">
              <a:lnSpc>
                <a:spcPct val="100000"/>
              </a:lnSpc>
              <a:spcBef>
                <a:spcPts val="0"/>
              </a:spcBef>
              <a:buSzTx/>
              <a:buNone/>
              <a:defRPr sz="2400" b="1"/>
            </a:lvl1pPr>
          </a:lstStyle>
          <a:p>
            <a:r>
              <a:t>Slide Subtitle</a:t>
            </a:r>
          </a:p>
        </p:txBody>
      </p:sp>
      <p:sp>
        <p:nvSpPr>
          <p:cNvPr id="61" name="Body Level One…"/>
          <p:cNvSpPr txBox="1">
            <a:spLocks noGrp="1"/>
          </p:cNvSpPr>
          <p:nvPr>
            <p:ph type="body" sz="half" idx="1" hasCustomPrompt="1"/>
          </p:nvPr>
        </p:nvSpPr>
        <p:spPr>
          <a:xfrm>
            <a:off x="490141" y="2124252"/>
            <a:ext cx="3972719" cy="4128315"/>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4953000" y="-203633"/>
            <a:ext cx="4434980" cy="7277916"/>
          </a:xfrm>
          <a:prstGeom prst="rect">
            <a:avLst/>
          </a:prstGeom>
        </p:spPr>
        <p:txBody>
          <a:bodyPr lIns="40233" tIns="20116" rIns="40233" bIns="20116">
            <a:noAutofit/>
          </a:bodyPr>
          <a:lstStyle/>
          <a:p>
            <a:endParaRPr/>
          </a:p>
        </p:txBody>
      </p:sp>
      <p:sp>
        <p:nvSpPr>
          <p:cNvPr id="63" name="Slide Title"/>
          <p:cNvSpPr txBox="1">
            <a:spLocks noGrp="1"/>
          </p:cNvSpPr>
          <p:nvPr>
            <p:ph type="title" hasCustomPrompt="1"/>
          </p:nvPr>
        </p:nvSpPr>
        <p:spPr>
          <a:xfrm>
            <a:off x="490141" y="539750"/>
            <a:ext cx="3972719" cy="71755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11711333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490139" y="2266950"/>
            <a:ext cx="8925720" cy="2324100"/>
          </a:xfrm>
          <a:prstGeom prst="rect">
            <a:avLst/>
          </a:prstGeom>
        </p:spPr>
        <p:txBody>
          <a:bodyPr anchor="ctr"/>
          <a:lstStyle>
            <a:lvl1pPr>
              <a:defRPr sz="5100" b="0" spc="-10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4866977" y="6561666"/>
            <a:ext cx="166970" cy="168251"/>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67146710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490141" y="539750"/>
            <a:ext cx="8925719" cy="717475"/>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490141" y="1186481"/>
            <a:ext cx="8925719" cy="467390"/>
          </a:xfrm>
          <a:prstGeom prst="rect">
            <a:avLst/>
          </a:prstGeom>
        </p:spPr>
        <p:txBody>
          <a:bodyPr lIns="20116" tIns="20116" rIns="20116" bIns="20116"/>
          <a:lstStyle>
            <a:lvl1pPr marL="0" indent="0" defTabSz="363220">
              <a:lnSpc>
                <a:spcPct val="100000"/>
              </a:lnSpc>
              <a:spcBef>
                <a:spcPts val="0"/>
              </a:spcBef>
              <a:buSzTx/>
              <a:buNone/>
              <a:defRPr sz="24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5617374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490141" y="539750"/>
            <a:ext cx="8925719" cy="71755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490141" y="1186481"/>
            <a:ext cx="8925719" cy="467390"/>
          </a:xfrm>
          <a:prstGeom prst="rect">
            <a:avLst/>
          </a:prstGeom>
        </p:spPr>
        <p:txBody>
          <a:bodyPr lIns="20116" tIns="20116" rIns="20116" bIns="20116"/>
          <a:lstStyle>
            <a:lvl1pPr marL="0" indent="0" defTabSz="363220">
              <a:lnSpc>
                <a:spcPct val="100000"/>
              </a:lnSpc>
              <a:spcBef>
                <a:spcPts val="0"/>
              </a:spcBef>
              <a:buSzTx/>
              <a:buNone/>
              <a:defRPr sz="24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363220">
              <a:lnSpc>
                <a:spcPct val="100000"/>
              </a:lnSpc>
              <a:spcBef>
                <a:spcPts val="792"/>
              </a:spcBef>
              <a:buSzTx/>
              <a:buNone/>
              <a:defRPr sz="2400" spc="-24"/>
            </a:lvl1pPr>
            <a:lvl2pPr marL="0" indent="201168" defTabSz="363220">
              <a:lnSpc>
                <a:spcPct val="100000"/>
              </a:lnSpc>
              <a:spcBef>
                <a:spcPts val="792"/>
              </a:spcBef>
              <a:buSzTx/>
              <a:buNone/>
              <a:defRPr sz="2400" spc="-24"/>
            </a:lvl2pPr>
            <a:lvl3pPr marL="0" indent="402336" defTabSz="363220">
              <a:lnSpc>
                <a:spcPct val="100000"/>
              </a:lnSpc>
              <a:spcBef>
                <a:spcPts val="792"/>
              </a:spcBef>
              <a:buSzTx/>
              <a:buNone/>
              <a:defRPr sz="2400" spc="-24"/>
            </a:lvl3pPr>
            <a:lvl4pPr marL="0" indent="603504" defTabSz="363220">
              <a:lnSpc>
                <a:spcPct val="100000"/>
              </a:lnSpc>
              <a:spcBef>
                <a:spcPts val="792"/>
              </a:spcBef>
              <a:buSzTx/>
              <a:buNone/>
              <a:defRPr sz="2400" spc="-24"/>
            </a:lvl4pPr>
            <a:lvl5pPr marL="0" indent="804672" defTabSz="363220">
              <a:lnSpc>
                <a:spcPct val="100000"/>
              </a:lnSpc>
              <a:spcBef>
                <a:spcPts val="792"/>
              </a:spcBef>
              <a:buSzTx/>
              <a:buNone/>
              <a:defRPr sz="2400" spc="-24"/>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92111102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490141" y="2460422"/>
            <a:ext cx="8925719" cy="1937157"/>
          </a:xfrm>
          <a:prstGeom prst="rect">
            <a:avLst/>
          </a:prstGeom>
        </p:spPr>
        <p:txBody>
          <a:bodyPr anchor="ctr"/>
          <a:lstStyle>
            <a:lvl1pPr marL="0" indent="0" algn="ctr">
              <a:lnSpc>
                <a:spcPct val="80000"/>
              </a:lnSpc>
              <a:spcBef>
                <a:spcPts val="0"/>
              </a:spcBef>
              <a:buSzTx/>
              <a:buNone/>
              <a:defRPr sz="5100" spc="-102">
                <a:latin typeface="Helvetica Neue Medium"/>
                <a:ea typeface="Helvetica Neue Medium"/>
                <a:cs typeface="Helvetica Neue Medium"/>
                <a:sym typeface="Helvetica Neue Medium"/>
              </a:defRPr>
            </a:lvl1pPr>
            <a:lvl2pPr marL="0" indent="201168" algn="ctr">
              <a:lnSpc>
                <a:spcPct val="80000"/>
              </a:lnSpc>
              <a:spcBef>
                <a:spcPts val="0"/>
              </a:spcBef>
              <a:buSzTx/>
              <a:buNone/>
              <a:defRPr sz="5100" spc="-102">
                <a:latin typeface="Helvetica Neue Medium"/>
                <a:ea typeface="Helvetica Neue Medium"/>
                <a:cs typeface="Helvetica Neue Medium"/>
                <a:sym typeface="Helvetica Neue Medium"/>
              </a:defRPr>
            </a:lvl2pPr>
            <a:lvl3pPr marL="0" indent="402336" algn="ctr">
              <a:lnSpc>
                <a:spcPct val="80000"/>
              </a:lnSpc>
              <a:spcBef>
                <a:spcPts val="0"/>
              </a:spcBef>
              <a:buSzTx/>
              <a:buNone/>
              <a:defRPr sz="5100" spc="-102">
                <a:latin typeface="Helvetica Neue Medium"/>
                <a:ea typeface="Helvetica Neue Medium"/>
                <a:cs typeface="Helvetica Neue Medium"/>
                <a:sym typeface="Helvetica Neue Medium"/>
              </a:defRPr>
            </a:lvl3pPr>
            <a:lvl4pPr marL="0" indent="603504" algn="ctr">
              <a:lnSpc>
                <a:spcPct val="80000"/>
              </a:lnSpc>
              <a:spcBef>
                <a:spcPts val="0"/>
              </a:spcBef>
              <a:buSzTx/>
              <a:buNone/>
              <a:defRPr sz="5100" spc="-102">
                <a:latin typeface="Helvetica Neue Medium"/>
                <a:ea typeface="Helvetica Neue Medium"/>
                <a:cs typeface="Helvetica Neue Medium"/>
                <a:sym typeface="Helvetica Neue Medium"/>
              </a:defRPr>
            </a:lvl4pPr>
            <a:lvl5pPr marL="0" indent="804672" algn="ctr">
              <a:lnSpc>
                <a:spcPct val="80000"/>
              </a:lnSpc>
              <a:spcBef>
                <a:spcPts val="0"/>
              </a:spcBef>
              <a:buSzTx/>
              <a:buNone/>
              <a:defRPr sz="5100" spc="-10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16015264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p:nvPr>
        </p:nvSpPr>
        <p:spPr>
          <a:xfrm>
            <a:off x="490141" y="539750"/>
            <a:ext cx="8925719" cy="7165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2352" tIns="22352" rIns="22352" bIns="22352">
            <a:normAutofit/>
          </a:bodyPr>
          <a:lstStyle/>
          <a:p>
            <a:r>
              <a:t>Slide Title</a:t>
            </a:r>
          </a:p>
        </p:txBody>
      </p:sp>
      <p:sp>
        <p:nvSpPr>
          <p:cNvPr id="3" name="Body Level One…"/>
          <p:cNvSpPr txBox="1">
            <a:spLocks noGrp="1"/>
          </p:cNvSpPr>
          <p:nvPr>
            <p:ph type="body" idx="1"/>
          </p:nvPr>
        </p:nvSpPr>
        <p:spPr>
          <a:xfrm>
            <a:off x="490141" y="2124252"/>
            <a:ext cx="8925719" cy="41280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2352" tIns="22352" rIns="22352" bIns="22352">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4866977" y="6559549"/>
            <a:ext cx="166970" cy="168251"/>
          </a:xfrm>
          <a:prstGeom prst="rect">
            <a:avLst/>
          </a:prstGeom>
          <a:ln w="12700">
            <a:miter lim="400000"/>
          </a:ln>
        </p:spPr>
        <p:txBody>
          <a:bodyPr wrap="none" lIns="22352" tIns="22352" rIns="22352" bIns="22352" anchor="b">
            <a:spAutoFit/>
          </a:bodyPr>
          <a:lstStyle>
            <a:lvl1pPr defTabSz="257048">
              <a:defRPr sz="800">
                <a:solidFill>
                  <a:srgbClr val="000000"/>
                </a:solidFill>
              </a:defRPr>
            </a:lvl1pPr>
          </a:lstStyle>
          <a:p>
            <a:fld id="{86CB4B4D-7CA3-9044-876B-883B54F8677D}" type="slidenum">
              <a:rPr/>
              <a:pPr/>
              <a:t>‹№›</a:t>
            </a:fld>
            <a:endParaRPr/>
          </a:p>
        </p:txBody>
      </p:sp>
    </p:spTree>
    <p:extLst>
      <p:ext uri="{BB962C8B-B14F-4D97-AF65-F5344CB8AC3E}">
        <p14:creationId xmlns:p14="http://schemas.microsoft.com/office/powerpoint/2010/main" val="6837368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ransition spd="med"/>
  <p:hf hdr="0" dt="0"/>
  <p:txStyles>
    <p:titleStyle>
      <a:lvl1pPr marL="0" marR="0" indent="0"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1pPr>
      <a:lvl2pPr marL="0" marR="0" indent="201168"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2pPr>
      <a:lvl3pPr marL="0" marR="0" indent="402336"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3pPr>
      <a:lvl4pPr marL="0" marR="0" indent="603504"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4pPr>
      <a:lvl5pPr marL="0" marR="0" indent="804672"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5pPr>
      <a:lvl6pPr marL="0" marR="0" indent="1005840"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6pPr>
      <a:lvl7pPr marL="0" marR="0" indent="1207008"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7pPr>
      <a:lvl8pPr marL="0" marR="0" indent="1408176"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8pPr>
      <a:lvl9pPr marL="0" marR="0" indent="1609344" algn="l" defTabSz="1072869" rtl="0" latinLnBrk="0">
        <a:lnSpc>
          <a:spcPct val="80000"/>
        </a:lnSpc>
        <a:spcBef>
          <a:spcPts val="0"/>
        </a:spcBef>
        <a:spcAft>
          <a:spcPts val="0"/>
        </a:spcAft>
        <a:buClrTx/>
        <a:buSzTx/>
        <a:buFontTx/>
        <a:buNone/>
        <a:tabLst/>
        <a:defRPr sz="3700" b="1" i="0" u="none" strike="noStrike" cap="none" spc="-75" baseline="0">
          <a:solidFill>
            <a:srgbClr val="000000"/>
          </a:solidFill>
          <a:uFillTx/>
          <a:latin typeface="+mn-lt"/>
          <a:ea typeface="+mn-ea"/>
          <a:cs typeface="+mn-cs"/>
          <a:sym typeface="Helvetica Neue"/>
        </a:defRPr>
      </a:lvl9pPr>
    </p:titleStyle>
    <p:bodyStyle>
      <a:lvl1pPr marL="268224"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1pPr>
      <a:lvl2pPr marL="536448"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2pPr>
      <a:lvl3pPr marL="804672"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3pPr>
      <a:lvl4pPr marL="1072896"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4pPr>
      <a:lvl5pPr marL="1341120"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5pPr>
      <a:lvl6pPr marL="1609344"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6pPr>
      <a:lvl7pPr marL="1877568"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7pPr>
      <a:lvl8pPr marL="2145792"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8pPr>
      <a:lvl9pPr marL="2414016" marR="0" indent="-268224" algn="l" defTabSz="1072869" rtl="0" latinLnBrk="0">
        <a:lnSpc>
          <a:spcPct val="90000"/>
        </a:lnSpc>
        <a:spcBef>
          <a:spcPts val="1980"/>
        </a:spcBef>
        <a:spcAft>
          <a:spcPts val="0"/>
        </a:spcAft>
        <a:buClrTx/>
        <a:buSzPct val="123000"/>
        <a:buFontTx/>
        <a:buChar char="•"/>
        <a:tabLst/>
        <a:defRPr sz="2100" b="0" i="0" u="none" strike="noStrike" cap="none" spc="0" baseline="0">
          <a:solidFill>
            <a:srgbClr val="000000"/>
          </a:solidFill>
          <a:uFillTx/>
          <a:latin typeface="+mn-lt"/>
          <a:ea typeface="+mn-ea"/>
          <a:cs typeface="+mn-cs"/>
          <a:sym typeface="Helvetica Neue"/>
        </a:defRPr>
      </a:lvl9pPr>
    </p:bodyStyle>
    <p:otherStyle>
      <a:lvl1pPr marL="0" marR="0" indent="0"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1pPr>
      <a:lvl2pPr marL="0" marR="0" indent="201168"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2pPr>
      <a:lvl3pPr marL="0" marR="0" indent="402336"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3pPr>
      <a:lvl4pPr marL="0" marR="0" indent="603504"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4pPr>
      <a:lvl5pPr marL="0" marR="0" indent="804672"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5pPr>
      <a:lvl6pPr marL="0" marR="0" indent="1005840"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6pPr>
      <a:lvl7pPr marL="0" marR="0" indent="1207008"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7pPr>
      <a:lvl8pPr marL="0" marR="0" indent="1408176"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8pPr>
      <a:lvl9pPr marL="0" marR="0" indent="1609344" algn="ctr" defTabSz="257048"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cabinet.tax.gov.ua/help/_images/tax-accounts4.png" TargetMode="External"/><Relationship Id="rId2" Type="http://schemas.openxmlformats.org/officeDocument/2006/relationships/image" Target="../media/image1.png"/><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668116" cy="439844"/>
          </a:xfrm>
          <a:prstGeom prst="rect">
            <a:avLst/>
          </a:prstGeom>
          <a:ln w="12700">
            <a:miter lim="400000"/>
          </a:ln>
        </p:spPr>
      </p:pic>
      <p:sp>
        <p:nvSpPr>
          <p:cNvPr id="3" name="Заголовок 1"/>
          <p:cNvSpPr txBox="1">
            <a:spLocks/>
          </p:cNvSpPr>
          <p:nvPr/>
        </p:nvSpPr>
        <p:spPr bwMode="auto">
          <a:xfrm>
            <a:off x="684374" y="470164"/>
            <a:ext cx="8892988" cy="1296038"/>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pPr algn="ctr"/>
            <a:r>
              <a:rPr lang="uk-UA" sz="1600" b="1" cap="all" dirty="0">
                <a:solidFill>
                  <a:srgbClr val="00A2FF">
                    <a:lumMod val="50000"/>
                  </a:srgbClr>
                </a:solidFill>
                <a:effectLst/>
                <a:latin typeface="e-Ukraine Medium"/>
                <a:ea typeface="e-Ukraine Medium"/>
                <a:cs typeface="e-Ukraine Medium"/>
              </a:rPr>
              <a:t>Рекомендації</a:t>
            </a:r>
          </a:p>
          <a:p>
            <a:pPr algn="ctr"/>
            <a:r>
              <a:rPr lang="uk-UA" sz="1600" b="1" cap="all" dirty="0">
                <a:solidFill>
                  <a:srgbClr val="00A2FF">
                    <a:lumMod val="50000"/>
                  </a:srgbClr>
                </a:solidFill>
                <a:effectLst/>
                <a:latin typeface="e-Ukraine Medium"/>
                <a:ea typeface="e-Ukraine Medium"/>
                <a:cs typeface="e-Ukraine Medium"/>
              </a:rPr>
              <a:t>про формування в Електронному кабінеті </a:t>
            </a:r>
          </a:p>
          <a:p>
            <a:pPr algn="ctr"/>
            <a:r>
              <a:rPr lang="uk-UA" sz="1600" b="1" cap="all" dirty="0">
                <a:solidFill>
                  <a:srgbClr val="00A2FF">
                    <a:lumMod val="50000"/>
                  </a:srgbClr>
                </a:solidFill>
                <a:effectLst/>
                <a:latin typeface="e-Ukraine Medium"/>
                <a:ea typeface="e-Ukraine Medium"/>
                <a:cs typeface="e-Ukraine Medium"/>
              </a:rPr>
              <a:t>Витягу щодо стану розрахунків платника з бюджетом та </a:t>
            </a:r>
          </a:p>
          <a:p>
            <a:pPr algn="ctr"/>
            <a:r>
              <a:rPr lang="uk-UA" sz="1600" b="1" cap="all" dirty="0">
                <a:solidFill>
                  <a:srgbClr val="00A2FF">
                    <a:lumMod val="50000"/>
                  </a:srgbClr>
                </a:solidFill>
                <a:effectLst/>
                <a:latin typeface="e-Ukraine Medium"/>
                <a:ea typeface="e-Ukraine Medium"/>
                <a:cs typeface="e-Ukraine Medium"/>
              </a:rPr>
              <a:t>фондами загальнообов'язкового державного соціального і пенсійного страхування</a:t>
            </a:r>
            <a:endParaRPr lang="en-US" sz="1600" b="1" cap="all" dirty="0">
              <a:solidFill>
                <a:srgbClr val="00A2FF">
                  <a:lumMod val="50000"/>
                </a:srgbClr>
              </a:solidFill>
              <a:effectLst/>
              <a:latin typeface="e-Ukraine Medium"/>
              <a:ea typeface="e-Ukraine Medium"/>
              <a:cs typeface="e-Ukraine Medium"/>
            </a:endParaRPr>
          </a:p>
          <a:p>
            <a:pPr algn="ctr">
              <a:defRPr/>
            </a:pPr>
            <a:endParaRPr lang="ru-RU" sz="1600" b="1" cap="all" dirty="0">
              <a:solidFill>
                <a:srgbClr val="00A2FF">
                  <a:lumMod val="50000"/>
                </a:srgbClr>
              </a:solidFill>
              <a:effectLst/>
              <a:latin typeface="e-Ukraine Medium"/>
              <a:ea typeface="e-Ukraine Medium"/>
              <a:cs typeface="e-Ukraine Medium"/>
            </a:endParaRPr>
          </a:p>
        </p:txBody>
      </p:sp>
      <p:sp>
        <p:nvSpPr>
          <p:cNvPr id="4" name="Прямоугольник 3"/>
          <p:cNvSpPr/>
          <p:nvPr/>
        </p:nvSpPr>
        <p:spPr>
          <a:xfrm>
            <a:off x="855355" y="1766384"/>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b="1" u="sng" dirty="0" smtClean="0">
                <a:solidFill>
                  <a:srgbClr val="000000"/>
                </a:solidFill>
                <a:latin typeface="Times New Roman" panose="02020603050405020304" pitchFamily="18" charset="0"/>
                <a:ea typeface="Helvetica Neue Medium"/>
                <a:cs typeface="Times New Roman" panose="02020603050405020304" pitchFamily="18" charset="0"/>
                <a:sym typeface="Helvetica Neue Medium"/>
              </a:rPr>
              <a:t>Крок 1.</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5" name="Заголовок 1"/>
          <p:cNvSpPr txBox="1">
            <a:spLocks/>
          </p:cNvSpPr>
          <p:nvPr/>
        </p:nvSpPr>
        <p:spPr bwMode="auto">
          <a:xfrm>
            <a:off x="686792" y="2092073"/>
            <a:ext cx="8555352" cy="790435"/>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r>
              <a:rPr lang="uk-UA" sz="1400" dirty="0">
                <a:solidFill>
                  <a:srgbClr val="000000"/>
                </a:solidFill>
                <a:effectLst/>
                <a:latin typeface="Times New Roman" panose="02020603050405020304" pitchFamily="18" charset="0"/>
                <a:cs typeface="Times New Roman" panose="02020603050405020304" pitchFamily="18" charset="0"/>
              </a:rPr>
              <a:t>Верхня панель навігації у вікні «Заяви, запити для отримання інформації» дозволяє встановити відповідний період та обмежити перелік документів за типом «J(F)13 Запити». Зі списку документів обирається Запит (F/J1300203) натисканням лівої клавіші миші.</a:t>
            </a:r>
          </a:p>
        </p:txBody>
      </p:sp>
      <p:pic>
        <p:nvPicPr>
          <p:cNvPr id="7" name="Рисунок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374" y="3026524"/>
            <a:ext cx="8746722" cy="3024336"/>
          </a:xfrm>
          <a:prstGeom prst="rect">
            <a:avLst/>
          </a:prstGeom>
          <a:noFill/>
          <a:ln>
            <a:noFill/>
          </a:ln>
        </p:spPr>
      </p:pic>
      <p:sp>
        <p:nvSpPr>
          <p:cNvPr id="6" name="Прямоугольник 5"/>
          <p:cNvSpPr/>
          <p:nvPr/>
        </p:nvSpPr>
        <p:spPr>
          <a:xfrm>
            <a:off x="7331743" y="3013250"/>
            <a:ext cx="2009244" cy="260584"/>
          </a:xfrm>
          <a:prstGeom prst="rect">
            <a:avLst/>
          </a:prstGeom>
          <a:solidFill>
            <a:srgbClr val="003E6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8" name="Номер слайда 7"/>
          <p:cNvSpPr>
            <a:spLocks noGrp="1"/>
          </p:cNvSpPr>
          <p:nvPr>
            <p:ph type="sldNum" sz="quarter" idx="2"/>
          </p:nvPr>
        </p:nvSpPr>
        <p:spPr>
          <a:xfrm>
            <a:off x="4902243" y="6559549"/>
            <a:ext cx="96437" cy="168251"/>
          </a:xfrm>
        </p:spPr>
        <p:txBody>
          <a:bodyPr/>
          <a:lstStyle/>
          <a:p>
            <a:fld id="{86CB4B4D-7CA3-9044-876B-883B54F8677D}" type="slidenum">
              <a:rPr lang="uk-UA" smtClean="0"/>
              <a:pPr/>
              <a:t>1</a:t>
            </a:fld>
            <a:endParaRPr lang="uk-UA"/>
          </a:p>
        </p:txBody>
      </p:sp>
    </p:spTree>
    <p:extLst>
      <p:ext uri="{BB962C8B-B14F-4D97-AF65-F5344CB8AC3E}">
        <p14:creationId xmlns:p14="http://schemas.microsoft.com/office/powerpoint/2010/main" val="361688286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Заголовок 1"/>
          <p:cNvSpPr txBox="1">
            <a:spLocks/>
          </p:cNvSpPr>
          <p:nvPr/>
        </p:nvSpPr>
        <p:spPr bwMode="auto">
          <a:xfrm>
            <a:off x="740532" y="836712"/>
            <a:ext cx="8717469" cy="477146"/>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pPr algn="just">
              <a:defRPr/>
            </a:pPr>
            <a:r>
              <a:rPr lang="uk-UA" sz="1400" dirty="0" smtClean="0">
                <a:solidFill>
                  <a:srgbClr val="000000"/>
                </a:solidFill>
                <a:effectLst/>
                <a:latin typeface="Times New Roman" panose="02020603050405020304" pitchFamily="18" charset="0"/>
                <a:cs typeface="Times New Roman" panose="02020603050405020304" pitchFamily="18" charset="0"/>
              </a:rPr>
              <a:t>    Фізичні </a:t>
            </a:r>
            <a:r>
              <a:rPr lang="uk-UA" sz="1400" dirty="0">
                <a:solidFill>
                  <a:srgbClr val="000000"/>
                </a:solidFill>
                <a:effectLst/>
                <a:latin typeface="Times New Roman" panose="02020603050405020304" pitchFamily="18" charset="0"/>
                <a:cs typeface="Times New Roman" panose="02020603050405020304" pitchFamily="18" charset="0"/>
              </a:rPr>
              <a:t>особи після ідентифікації мають можливість за допомогою платіжної системи сплатити податки, збори, платежі за допомогою платіжної карти:</a:t>
            </a:r>
            <a:endParaRPr lang="en-US" sz="1400" b="1" dirty="0">
              <a:solidFill>
                <a:srgbClr val="0033CC"/>
              </a:solidFill>
              <a:effectLst/>
              <a:latin typeface="Times New Roman" panose="02020603050405020304" pitchFamily="18" charset="0"/>
              <a:cs typeface="Times New Roman" panose="02020603050405020304" pitchFamily="18" charset="0"/>
            </a:endParaRPr>
          </a:p>
        </p:txBody>
      </p:sp>
      <p:pic>
        <p:nvPicPr>
          <p:cNvPr id="6" name="Рисунок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532" y="1484784"/>
            <a:ext cx="8717469" cy="4644516"/>
          </a:xfrm>
          <a:prstGeom prst="rect">
            <a:avLst/>
          </a:prstGeom>
          <a:noFill/>
          <a:ln>
            <a:noFill/>
          </a:ln>
        </p:spPr>
      </p:pic>
      <p:sp>
        <p:nvSpPr>
          <p:cNvPr id="4" name="Номер слайда 3"/>
          <p:cNvSpPr>
            <a:spLocks noGrp="1"/>
          </p:cNvSpPr>
          <p:nvPr>
            <p:ph type="sldNum" sz="quarter" idx="2"/>
          </p:nvPr>
        </p:nvSpPr>
        <p:spPr>
          <a:xfrm>
            <a:off x="4876595" y="6559549"/>
            <a:ext cx="147733" cy="168251"/>
          </a:xfrm>
        </p:spPr>
        <p:txBody>
          <a:bodyPr/>
          <a:lstStyle/>
          <a:p>
            <a:fld id="{86CB4B4D-7CA3-9044-876B-883B54F8677D}" type="slidenum">
              <a:rPr lang="uk-UA" smtClean="0"/>
              <a:pPr/>
              <a:t>10</a:t>
            </a:fld>
            <a:endParaRPr lang="uk-UA"/>
          </a:p>
        </p:txBody>
      </p:sp>
    </p:spTree>
    <p:extLst>
      <p:ext uri="{BB962C8B-B14F-4D97-AF65-F5344CB8AC3E}">
        <p14:creationId xmlns:p14="http://schemas.microsoft.com/office/powerpoint/2010/main" val="217474746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Заголовок 1"/>
          <p:cNvSpPr txBox="1">
            <a:spLocks/>
          </p:cNvSpPr>
          <p:nvPr/>
        </p:nvSpPr>
        <p:spPr bwMode="auto">
          <a:xfrm>
            <a:off x="1928664" y="151149"/>
            <a:ext cx="7532866" cy="720080"/>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pPr algn="ctr"/>
            <a:r>
              <a:rPr lang="uk-UA" sz="1600" b="1" cap="all" dirty="0">
                <a:solidFill>
                  <a:srgbClr val="00A2FF">
                    <a:lumMod val="50000"/>
                  </a:srgbClr>
                </a:solidFill>
                <a:effectLst/>
                <a:latin typeface="e-Ukraine Medium"/>
                <a:ea typeface="e-Ukraine Medium"/>
                <a:cs typeface="e-Ukraine Medium"/>
              </a:rPr>
              <a:t>Інтегрована картка, онлайн-сплата фізичними особами</a:t>
            </a:r>
          </a:p>
        </p:txBody>
      </p:sp>
      <p:sp>
        <p:nvSpPr>
          <p:cNvPr id="6" name="Заголовок 1"/>
          <p:cNvSpPr txBox="1">
            <a:spLocks/>
          </p:cNvSpPr>
          <p:nvPr/>
        </p:nvSpPr>
        <p:spPr bwMode="auto">
          <a:xfrm>
            <a:off x="744062" y="1016732"/>
            <a:ext cx="8717469" cy="576064"/>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r>
              <a:rPr lang="uk-UA" sz="1400" dirty="0">
                <a:solidFill>
                  <a:srgbClr val="000000"/>
                </a:solidFill>
                <a:effectLst/>
                <a:latin typeface="Times New Roman" panose="02020603050405020304" pitchFamily="18" charset="0"/>
                <a:cs typeface="Times New Roman" panose="02020603050405020304" pitchFamily="18" charset="0"/>
              </a:rPr>
              <a:t>Після натискання кнопки «Сплатити» відбувається перехід на сайт платіжної системи, автоматично заповнюються всі необхідні платіжні реквізити. Користувачу достатньо зазначити суму і реквізити платіжної карти:</a:t>
            </a:r>
          </a:p>
        </p:txBody>
      </p:sp>
      <p:pic>
        <p:nvPicPr>
          <p:cNvPr id="7" name="Рисунок 6" descr="Альтернативний текст">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49461" y="1736812"/>
            <a:ext cx="4534254" cy="4716524"/>
          </a:xfrm>
          <a:prstGeom prst="rect">
            <a:avLst/>
          </a:prstGeom>
          <a:noFill/>
          <a:ln>
            <a:noFill/>
          </a:ln>
        </p:spPr>
      </p:pic>
      <p:sp>
        <p:nvSpPr>
          <p:cNvPr id="4" name="Номер слайда 3"/>
          <p:cNvSpPr>
            <a:spLocks noGrp="1"/>
          </p:cNvSpPr>
          <p:nvPr>
            <p:ph type="sldNum" sz="quarter" idx="2"/>
          </p:nvPr>
        </p:nvSpPr>
        <p:spPr>
          <a:xfrm>
            <a:off x="4876595" y="6559549"/>
            <a:ext cx="147733" cy="168251"/>
          </a:xfrm>
        </p:spPr>
        <p:txBody>
          <a:bodyPr/>
          <a:lstStyle/>
          <a:p>
            <a:fld id="{86CB4B4D-7CA3-9044-876B-883B54F8677D}" type="slidenum">
              <a:rPr lang="uk-UA" smtClean="0"/>
              <a:pPr/>
              <a:t>11</a:t>
            </a:fld>
            <a:endParaRPr lang="uk-UA"/>
          </a:p>
        </p:txBody>
      </p:sp>
    </p:spTree>
    <p:extLst>
      <p:ext uri="{BB962C8B-B14F-4D97-AF65-F5344CB8AC3E}">
        <p14:creationId xmlns:p14="http://schemas.microsoft.com/office/powerpoint/2010/main" val="66692554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8" y="301848"/>
            <a:ext cx="1740124" cy="439844"/>
          </a:xfrm>
          <a:prstGeom prst="rect">
            <a:avLst/>
          </a:prstGeom>
          <a:ln w="12700">
            <a:miter lim="400000"/>
          </a:ln>
        </p:spPr>
      </p:pic>
      <p:sp>
        <p:nvSpPr>
          <p:cNvPr id="3" name="Прямоугольник 2"/>
          <p:cNvSpPr/>
          <p:nvPr/>
        </p:nvSpPr>
        <p:spPr>
          <a:xfrm>
            <a:off x="848286" y="767331"/>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b="1" u="sng" dirty="0" smtClean="0">
                <a:solidFill>
                  <a:srgbClr val="000000"/>
                </a:solidFill>
                <a:latin typeface="Times New Roman" panose="02020603050405020304" pitchFamily="18" charset="0"/>
                <a:ea typeface="Helvetica Neue Medium"/>
                <a:cs typeface="Times New Roman" panose="02020603050405020304" pitchFamily="18" charset="0"/>
                <a:sym typeface="Helvetica Neue Medium"/>
              </a:rPr>
              <a:t>Крок 2.</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4" name="Заголовок 1"/>
          <p:cNvSpPr txBox="1">
            <a:spLocks/>
          </p:cNvSpPr>
          <p:nvPr/>
        </p:nvSpPr>
        <p:spPr bwMode="auto">
          <a:xfrm>
            <a:off x="623519" y="1124744"/>
            <a:ext cx="8613859" cy="1692188"/>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a:solidFill>
                  <a:srgbClr val="000000"/>
                </a:solidFill>
                <a:effectLst/>
                <a:latin typeface="Times New Roman" panose="02020603050405020304" pitchFamily="18" charset="0"/>
                <a:cs typeface="Times New Roman" panose="02020603050405020304" pitchFamily="18" charset="0"/>
              </a:rPr>
              <a:t>В наступному вікні в полях «Регіон» та «Район» обирається відповідний територіальний орган ДПС (за замовчуванням встановлено орган ДПС за місцем основної реєстрації), та натискається кнопка «Створити».</a:t>
            </a:r>
          </a:p>
          <a:p>
            <a:r>
              <a:rPr lang="uk-UA" sz="1400" dirty="0">
                <a:solidFill>
                  <a:srgbClr val="000000"/>
                </a:solidFill>
                <a:effectLst/>
                <a:latin typeface="Times New Roman" panose="02020603050405020304" pitchFamily="18" charset="0"/>
                <a:cs typeface="Times New Roman" panose="02020603050405020304" pitchFamily="18" charset="0"/>
              </a:rPr>
              <a:t>Поля форми Запиту заповнюються системою автоматично, а саме:</a:t>
            </a:r>
            <a:br>
              <a:rPr lang="uk-UA" sz="1400" dirty="0">
                <a:solidFill>
                  <a:srgbClr val="000000"/>
                </a:solidFill>
                <a:effectLst/>
                <a:latin typeface="Times New Roman" panose="02020603050405020304" pitchFamily="18" charset="0"/>
                <a:cs typeface="Times New Roman" panose="02020603050405020304" pitchFamily="18" charset="0"/>
              </a:rPr>
            </a:br>
            <a:r>
              <a:rPr lang="uk-UA" sz="1400" dirty="0">
                <a:solidFill>
                  <a:srgbClr val="000000"/>
                </a:solidFill>
                <a:effectLst/>
                <a:latin typeface="Times New Roman" panose="02020603050405020304" pitchFamily="18" charset="0"/>
                <a:cs typeface="Times New Roman" panose="02020603050405020304" pitchFamily="18" charset="0"/>
              </a:rPr>
              <a:t>— найменування; прізвище ім’я, по батькові платника податків;</a:t>
            </a:r>
            <a:br>
              <a:rPr lang="uk-UA" sz="1400" dirty="0">
                <a:solidFill>
                  <a:srgbClr val="000000"/>
                </a:solidFill>
                <a:effectLst/>
                <a:latin typeface="Times New Roman" panose="02020603050405020304" pitchFamily="18" charset="0"/>
                <a:cs typeface="Times New Roman" panose="02020603050405020304" pitchFamily="18" charset="0"/>
              </a:rPr>
            </a:br>
            <a:r>
              <a:rPr lang="uk-UA" sz="1400" dirty="0">
                <a:solidFill>
                  <a:srgbClr val="000000"/>
                </a:solidFill>
                <a:effectLst/>
                <a:latin typeface="Times New Roman" panose="02020603050405020304" pitchFamily="18" charset="0"/>
                <a:cs typeface="Times New Roman" panose="02020603050405020304" pitchFamily="18" charset="0"/>
              </a:rPr>
              <a:t>— податковий номер платника податку або серія та номер паспорта;</a:t>
            </a:r>
            <a:br>
              <a:rPr lang="uk-UA" sz="1400" dirty="0">
                <a:solidFill>
                  <a:srgbClr val="000000"/>
                </a:solidFill>
                <a:effectLst/>
                <a:latin typeface="Times New Roman" panose="02020603050405020304" pitchFamily="18" charset="0"/>
                <a:cs typeface="Times New Roman" panose="02020603050405020304" pitchFamily="18" charset="0"/>
              </a:rPr>
            </a:br>
            <a:r>
              <a:rPr lang="uk-UA" sz="1400" dirty="0">
                <a:solidFill>
                  <a:srgbClr val="000000"/>
                </a:solidFill>
                <a:effectLst/>
                <a:latin typeface="Times New Roman" panose="02020603050405020304" pitchFamily="18" charset="0"/>
                <a:cs typeface="Times New Roman" panose="02020603050405020304" pitchFamily="18" charset="0"/>
              </a:rPr>
              <a:t>— дата відправлення Запиту до органів ДПС.</a:t>
            </a:r>
          </a:p>
          <a:p>
            <a:r>
              <a:rPr lang="uk-UA" sz="1400" dirty="0">
                <a:solidFill>
                  <a:srgbClr val="000000"/>
                </a:solidFill>
                <a:effectLst/>
                <a:latin typeface="Times New Roman" panose="02020603050405020304" pitchFamily="18" charset="0"/>
                <a:cs typeface="Times New Roman" panose="02020603050405020304" pitchFamily="18" charset="0"/>
              </a:rPr>
              <a:t>Автоматичне заповнення таких полів можна відмінити, знявши позначку «Авто розрахунок».</a:t>
            </a:r>
          </a:p>
        </p:txBody>
      </p:sp>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74" y="2924944"/>
            <a:ext cx="8500741" cy="3636404"/>
          </a:xfrm>
          <a:prstGeom prst="rect">
            <a:avLst/>
          </a:prstGeom>
          <a:noFill/>
          <a:ln>
            <a:noFill/>
          </a:ln>
        </p:spPr>
      </p:pic>
      <p:sp>
        <p:nvSpPr>
          <p:cNvPr id="6" name="Прямоугольник 5"/>
          <p:cNvSpPr/>
          <p:nvPr/>
        </p:nvSpPr>
        <p:spPr>
          <a:xfrm>
            <a:off x="7126971" y="2911670"/>
            <a:ext cx="2009244" cy="260584"/>
          </a:xfrm>
          <a:prstGeom prst="rect">
            <a:avLst/>
          </a:prstGeom>
          <a:solidFill>
            <a:srgbClr val="003E6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7" name="Номер слайда 6"/>
          <p:cNvSpPr>
            <a:spLocks noGrp="1"/>
          </p:cNvSpPr>
          <p:nvPr>
            <p:ph type="sldNum" sz="quarter" idx="2"/>
          </p:nvPr>
        </p:nvSpPr>
        <p:spPr>
          <a:xfrm>
            <a:off x="4876595" y="6559549"/>
            <a:ext cx="147733" cy="168251"/>
          </a:xfrm>
        </p:spPr>
        <p:txBody>
          <a:bodyPr/>
          <a:lstStyle/>
          <a:p>
            <a:fld id="{86CB4B4D-7CA3-9044-876B-883B54F8677D}" type="slidenum">
              <a:rPr lang="uk-UA" smtClean="0"/>
              <a:pPr/>
              <a:t>2</a:t>
            </a:fld>
            <a:endParaRPr lang="uk-UA"/>
          </a:p>
        </p:txBody>
      </p:sp>
    </p:spTree>
    <p:extLst>
      <p:ext uri="{BB962C8B-B14F-4D97-AF65-F5344CB8AC3E}">
        <p14:creationId xmlns:p14="http://schemas.microsoft.com/office/powerpoint/2010/main" val="359944579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012" y="1952836"/>
            <a:ext cx="8730872" cy="3600400"/>
          </a:xfrm>
          <a:prstGeom prst="rect">
            <a:avLst/>
          </a:prstGeom>
          <a:noFill/>
          <a:ln>
            <a:noFill/>
          </a:ln>
        </p:spPr>
      </p:pic>
      <p:pic>
        <p:nvPicPr>
          <p:cNvPr id="3" name="Image" descr="Image"/>
          <p:cNvPicPr>
            <a:picLocks noChangeAspect="1"/>
          </p:cNvPicPr>
          <p:nvPr/>
        </p:nvPicPr>
        <p:blipFill>
          <a:blip r:embed="rId3" cstate="print">
            <a:extLst/>
          </a:blip>
          <a:stretch>
            <a:fillRect/>
          </a:stretch>
        </p:blipFill>
        <p:spPr>
          <a:xfrm>
            <a:off x="260548" y="301848"/>
            <a:ext cx="1812132" cy="439844"/>
          </a:xfrm>
          <a:prstGeom prst="rect">
            <a:avLst/>
          </a:prstGeom>
          <a:ln w="12700">
            <a:miter lim="400000"/>
          </a:ln>
        </p:spPr>
      </p:pic>
      <p:sp>
        <p:nvSpPr>
          <p:cNvPr id="4" name="Заголовок 1"/>
          <p:cNvSpPr txBox="1">
            <a:spLocks/>
          </p:cNvSpPr>
          <p:nvPr/>
        </p:nvSpPr>
        <p:spPr bwMode="auto">
          <a:xfrm>
            <a:off x="682025" y="1311581"/>
            <a:ext cx="8613859" cy="270030"/>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Продовження форми</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7283647" y="1952047"/>
            <a:ext cx="2009244" cy="260584"/>
          </a:xfrm>
          <a:prstGeom prst="rect">
            <a:avLst/>
          </a:prstGeom>
          <a:solidFill>
            <a:srgbClr val="003E6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6" name="Прямоугольник 5"/>
          <p:cNvSpPr/>
          <p:nvPr/>
        </p:nvSpPr>
        <p:spPr>
          <a:xfrm>
            <a:off x="3636604" y="3646887"/>
            <a:ext cx="965357" cy="260584"/>
          </a:xfrm>
          <a:prstGeom prst="rect">
            <a:avLst/>
          </a:prstGeom>
          <a:solidFill>
            <a:srgbClr val="BDD8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7" name="Прямоугольник 6"/>
          <p:cNvSpPr/>
          <p:nvPr/>
        </p:nvSpPr>
        <p:spPr>
          <a:xfrm>
            <a:off x="3644897" y="3838768"/>
            <a:ext cx="965357" cy="260584"/>
          </a:xfrm>
          <a:prstGeom prst="rect">
            <a:avLst/>
          </a:prstGeom>
          <a:solidFill>
            <a:srgbClr val="BDD8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8" name="Номер слайда 7"/>
          <p:cNvSpPr>
            <a:spLocks noGrp="1"/>
          </p:cNvSpPr>
          <p:nvPr>
            <p:ph type="sldNum" sz="quarter" idx="2"/>
          </p:nvPr>
        </p:nvSpPr>
        <p:spPr>
          <a:xfrm>
            <a:off x="4876595" y="6559549"/>
            <a:ext cx="147733" cy="168251"/>
          </a:xfrm>
        </p:spPr>
        <p:txBody>
          <a:bodyPr/>
          <a:lstStyle/>
          <a:p>
            <a:fld id="{86CB4B4D-7CA3-9044-876B-883B54F8677D}" type="slidenum">
              <a:rPr lang="uk-UA" smtClean="0"/>
              <a:pPr/>
              <a:t>3</a:t>
            </a:fld>
            <a:endParaRPr lang="uk-UA"/>
          </a:p>
        </p:txBody>
      </p:sp>
    </p:spTree>
    <p:extLst>
      <p:ext uri="{BB962C8B-B14F-4D97-AF65-F5344CB8AC3E}">
        <p14:creationId xmlns:p14="http://schemas.microsoft.com/office/powerpoint/2010/main" val="120450027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Прямоугольник 2"/>
          <p:cNvSpPr/>
          <p:nvPr/>
        </p:nvSpPr>
        <p:spPr>
          <a:xfrm>
            <a:off x="842951" y="892796"/>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b="1" u="sng" dirty="0" smtClean="0">
                <a:solidFill>
                  <a:srgbClr val="000000"/>
                </a:solidFill>
                <a:latin typeface="Times New Roman" panose="02020603050405020304" pitchFamily="18" charset="0"/>
                <a:ea typeface="Helvetica Neue Medium"/>
                <a:cs typeface="Times New Roman" panose="02020603050405020304" pitchFamily="18" charset="0"/>
                <a:sym typeface="Helvetica Neue Medium"/>
              </a:rPr>
              <a:t>Крок 3.</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4" name="Заголовок 1"/>
          <p:cNvSpPr txBox="1">
            <a:spLocks/>
          </p:cNvSpPr>
          <p:nvPr/>
        </p:nvSpPr>
        <p:spPr bwMode="auto">
          <a:xfrm>
            <a:off x="682025" y="1311581"/>
            <a:ext cx="8613859" cy="270030"/>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Заповнений запит необхідно зберегти, підписати та відправити</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2025" y="1736812"/>
            <a:ext cx="8512696" cy="3816424"/>
          </a:xfrm>
          <a:prstGeom prst="rect">
            <a:avLst/>
          </a:prstGeom>
          <a:noFill/>
          <a:ln>
            <a:noFill/>
          </a:ln>
        </p:spPr>
      </p:pic>
      <p:sp>
        <p:nvSpPr>
          <p:cNvPr id="6" name="Заголовок 1"/>
          <p:cNvSpPr txBox="1">
            <a:spLocks/>
          </p:cNvSpPr>
          <p:nvPr/>
        </p:nvSpPr>
        <p:spPr bwMode="auto">
          <a:xfrm>
            <a:off x="631444" y="5769260"/>
            <a:ext cx="8613859" cy="504056"/>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Підписаний документ ви можете переглянути у вкладці «Відправлені документи» та квитанцію про обробку у вкладці» Вхідні документи»</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7185477" y="1732319"/>
            <a:ext cx="2009244" cy="260584"/>
          </a:xfrm>
          <a:prstGeom prst="rect">
            <a:avLst/>
          </a:prstGeom>
          <a:solidFill>
            <a:srgbClr val="00294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8" name="Номер слайда 7"/>
          <p:cNvSpPr>
            <a:spLocks noGrp="1"/>
          </p:cNvSpPr>
          <p:nvPr>
            <p:ph type="sldNum" sz="quarter" idx="2"/>
          </p:nvPr>
        </p:nvSpPr>
        <p:spPr>
          <a:xfrm>
            <a:off x="4876595" y="6559549"/>
            <a:ext cx="147733" cy="168251"/>
          </a:xfrm>
        </p:spPr>
        <p:txBody>
          <a:bodyPr/>
          <a:lstStyle/>
          <a:p>
            <a:fld id="{86CB4B4D-7CA3-9044-876B-883B54F8677D}" type="slidenum">
              <a:rPr lang="uk-UA" smtClean="0"/>
              <a:pPr/>
              <a:t>4</a:t>
            </a:fld>
            <a:endParaRPr lang="uk-UA"/>
          </a:p>
        </p:txBody>
      </p:sp>
    </p:spTree>
    <p:extLst>
      <p:ext uri="{BB962C8B-B14F-4D97-AF65-F5344CB8AC3E}">
        <p14:creationId xmlns:p14="http://schemas.microsoft.com/office/powerpoint/2010/main" val="239303108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Прямоугольник 2"/>
          <p:cNvSpPr/>
          <p:nvPr/>
        </p:nvSpPr>
        <p:spPr>
          <a:xfrm>
            <a:off x="842951" y="1185183"/>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b="1" u="sng" dirty="0" smtClean="0">
                <a:solidFill>
                  <a:srgbClr val="000000"/>
                </a:solidFill>
                <a:latin typeface="Times New Roman" panose="02020603050405020304" pitchFamily="18" charset="0"/>
                <a:ea typeface="Helvetica Neue Medium"/>
                <a:cs typeface="Times New Roman" panose="02020603050405020304" pitchFamily="18" charset="0"/>
                <a:sym typeface="Helvetica Neue Medium"/>
              </a:rPr>
              <a:t>Крок 4.</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4" name="Заголовок 1"/>
          <p:cNvSpPr txBox="1">
            <a:spLocks/>
          </p:cNvSpPr>
          <p:nvPr/>
        </p:nvSpPr>
        <p:spPr bwMode="auto">
          <a:xfrm>
            <a:off x="682025" y="1592796"/>
            <a:ext cx="8613859" cy="893283"/>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За результатами обробки запиту надходить відповідь. </a:t>
            </a:r>
          </a:p>
          <a:p>
            <a:r>
              <a:rPr lang="uk-UA" sz="1400" dirty="0" smtClean="0">
                <a:solidFill>
                  <a:srgbClr val="000000"/>
                </a:solidFill>
                <a:effectLst/>
              </a:rPr>
              <a:t>    </a:t>
            </a:r>
            <a:r>
              <a:rPr lang="uk-UA" sz="1400" dirty="0">
                <a:solidFill>
                  <a:srgbClr val="000000"/>
                </a:solidFill>
                <a:effectLst/>
                <a:latin typeface="Times New Roman" panose="02020603050405020304" pitchFamily="18" charset="0"/>
                <a:cs typeface="Times New Roman" panose="02020603050405020304" pitchFamily="18" charset="0"/>
              </a:rPr>
              <a:t>Для перевірки надходження відповіді необхідно перейти до розділу – Вхідні/вихідні документи в закладці «Вихідні документи» обрати необхідну отриману </a:t>
            </a:r>
            <a:r>
              <a:rPr lang="uk-UA" sz="1400" dirty="0" smtClean="0">
                <a:solidFill>
                  <a:srgbClr val="000000"/>
                </a:solidFill>
                <a:effectLst/>
                <a:latin typeface="Times New Roman" panose="02020603050405020304" pitchFamily="18" charset="0"/>
                <a:cs typeface="Times New Roman" panose="02020603050405020304" pitchFamily="18" charset="0"/>
              </a:rPr>
              <a:t>відповідь.</a:t>
            </a:r>
            <a:endParaRPr lang="uk-UA" sz="1400" dirty="0">
              <a:solidFill>
                <a:srgbClr val="000000"/>
              </a:solidFill>
              <a:effectLst/>
              <a:latin typeface="Times New Roman" panose="02020603050405020304" pitchFamily="18" charset="0"/>
              <a:cs typeface="Times New Roman" panose="02020603050405020304" pitchFamily="18" charset="0"/>
            </a:endParaRPr>
          </a:p>
          <a:p>
            <a:endParaRPr lang="uk-UA" sz="1400" dirty="0">
              <a:solidFill>
                <a:srgbClr val="000000"/>
              </a:solidFill>
              <a:effectLst/>
              <a:latin typeface="Times New Roman" panose="02020603050405020304" pitchFamily="18" charset="0"/>
              <a:cs typeface="Times New Roman" panose="02020603050405020304" pitchFamily="18" charset="0"/>
            </a:endParaRPr>
          </a:p>
        </p:txBody>
      </p:sp>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2026" y="2672916"/>
            <a:ext cx="8541949" cy="1980220"/>
          </a:xfrm>
          <a:prstGeom prst="rect">
            <a:avLst/>
          </a:prstGeom>
          <a:noFill/>
          <a:ln>
            <a:noFill/>
          </a:ln>
        </p:spPr>
      </p:pic>
      <p:sp>
        <p:nvSpPr>
          <p:cNvPr id="6" name="Прямоугольник 5"/>
          <p:cNvSpPr/>
          <p:nvPr/>
        </p:nvSpPr>
        <p:spPr>
          <a:xfrm>
            <a:off x="7208503" y="2767654"/>
            <a:ext cx="2009244" cy="260584"/>
          </a:xfrm>
          <a:prstGeom prst="rect">
            <a:avLst/>
          </a:prstGeom>
          <a:solidFill>
            <a:srgbClr val="0037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7" name="Номер слайда 6"/>
          <p:cNvSpPr>
            <a:spLocks noGrp="1"/>
          </p:cNvSpPr>
          <p:nvPr>
            <p:ph type="sldNum" sz="quarter" idx="2"/>
          </p:nvPr>
        </p:nvSpPr>
        <p:spPr>
          <a:xfrm>
            <a:off x="4876595" y="6559549"/>
            <a:ext cx="147733" cy="168251"/>
          </a:xfrm>
        </p:spPr>
        <p:txBody>
          <a:bodyPr/>
          <a:lstStyle/>
          <a:p>
            <a:fld id="{86CB4B4D-7CA3-9044-876B-883B54F8677D}" type="slidenum">
              <a:rPr lang="uk-UA" smtClean="0"/>
              <a:pPr/>
              <a:t>5</a:t>
            </a:fld>
            <a:endParaRPr lang="uk-UA"/>
          </a:p>
        </p:txBody>
      </p:sp>
    </p:spTree>
    <p:extLst>
      <p:ext uri="{BB962C8B-B14F-4D97-AF65-F5344CB8AC3E}">
        <p14:creationId xmlns:p14="http://schemas.microsoft.com/office/powerpoint/2010/main" val="408727291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Прямоугольник 2"/>
          <p:cNvSpPr/>
          <p:nvPr/>
        </p:nvSpPr>
        <p:spPr>
          <a:xfrm>
            <a:off x="842951" y="1185183"/>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b="1" u="sng" dirty="0" smtClean="0">
                <a:solidFill>
                  <a:srgbClr val="000000"/>
                </a:solidFill>
                <a:latin typeface="Times New Roman" panose="02020603050405020304" pitchFamily="18" charset="0"/>
                <a:ea typeface="Helvetica Neue Medium"/>
                <a:cs typeface="Times New Roman" panose="02020603050405020304" pitchFamily="18" charset="0"/>
                <a:sym typeface="Helvetica Neue Medium"/>
              </a:rPr>
              <a:t>Крок 5.</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4" name="Заголовок 1"/>
          <p:cNvSpPr txBox="1">
            <a:spLocks/>
          </p:cNvSpPr>
          <p:nvPr/>
        </p:nvSpPr>
        <p:spPr bwMode="auto">
          <a:xfrm>
            <a:off x="683628" y="1808820"/>
            <a:ext cx="8613859" cy="864096"/>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r>
              <a:rPr lang="uk-UA" sz="1400" dirty="0">
                <a:solidFill>
                  <a:srgbClr val="000000"/>
                </a:solidFill>
                <a:effectLst/>
                <a:latin typeface="Times New Roman" panose="02020603050405020304" pitchFamily="18" charset="0"/>
                <a:cs typeface="Times New Roman" panose="02020603050405020304" pitchFamily="18" charset="0"/>
              </a:rPr>
              <a:t>Для перегляду/друку/скачування документу необхідно відкрити документ та вчинити одну з дій – Перегляд / Друкувати / Скачати.</a:t>
            </a:r>
          </a:p>
          <a:p>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628" y="2421572"/>
            <a:ext cx="8657360" cy="3167668"/>
          </a:xfrm>
          <a:prstGeom prst="rect">
            <a:avLst/>
          </a:prstGeom>
          <a:noFill/>
          <a:ln>
            <a:noFill/>
          </a:ln>
        </p:spPr>
      </p:pic>
      <p:sp>
        <p:nvSpPr>
          <p:cNvPr id="6" name="Прямоугольник 5"/>
          <p:cNvSpPr/>
          <p:nvPr/>
        </p:nvSpPr>
        <p:spPr>
          <a:xfrm>
            <a:off x="7309993" y="2420672"/>
            <a:ext cx="2009244" cy="260584"/>
          </a:xfrm>
          <a:prstGeom prst="rect">
            <a:avLst/>
          </a:prstGeom>
          <a:solidFill>
            <a:srgbClr val="00355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7" name="Прямоугольник 6"/>
          <p:cNvSpPr/>
          <p:nvPr/>
        </p:nvSpPr>
        <p:spPr>
          <a:xfrm>
            <a:off x="4075402" y="3622744"/>
            <a:ext cx="1023864" cy="26058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8" name="Прямоугольник 7"/>
          <p:cNvSpPr/>
          <p:nvPr/>
        </p:nvSpPr>
        <p:spPr>
          <a:xfrm>
            <a:off x="4075402" y="3694752"/>
            <a:ext cx="1023864" cy="26058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9" name="Прямоугольник 8"/>
          <p:cNvSpPr/>
          <p:nvPr/>
        </p:nvSpPr>
        <p:spPr>
          <a:xfrm>
            <a:off x="4087172" y="3734179"/>
            <a:ext cx="1023864" cy="26058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352" tIns="22352" rIns="22352" bIns="22352" numCol="1" spcCol="16764" rtlCol="0" anchor="ctr">
            <a:spAutoFit/>
          </a:bodyPr>
          <a:lstStyle/>
          <a:p>
            <a:pPr defTabSz="363220"/>
            <a:endParaRPr lang="uk-UA" sz="1400" dirty="0">
              <a:solidFill>
                <a:srgbClr val="FFFFFF"/>
              </a:solidFill>
              <a:latin typeface="Helvetica Neue Medium"/>
              <a:ea typeface="Helvetica Neue Medium"/>
              <a:cs typeface="Helvetica Neue Medium"/>
              <a:sym typeface="Helvetica Neue Medium"/>
            </a:endParaRPr>
          </a:p>
        </p:txBody>
      </p:sp>
      <p:sp>
        <p:nvSpPr>
          <p:cNvPr id="10" name="Номер слайда 9"/>
          <p:cNvSpPr>
            <a:spLocks noGrp="1"/>
          </p:cNvSpPr>
          <p:nvPr>
            <p:ph type="sldNum" sz="quarter" idx="2"/>
          </p:nvPr>
        </p:nvSpPr>
        <p:spPr>
          <a:xfrm>
            <a:off x="4876595" y="6559549"/>
            <a:ext cx="147733" cy="168251"/>
          </a:xfrm>
        </p:spPr>
        <p:txBody>
          <a:bodyPr/>
          <a:lstStyle/>
          <a:p>
            <a:fld id="{86CB4B4D-7CA3-9044-876B-883B54F8677D}" type="slidenum">
              <a:rPr lang="uk-UA" smtClean="0"/>
              <a:pPr/>
              <a:t>6</a:t>
            </a:fld>
            <a:endParaRPr lang="uk-UA"/>
          </a:p>
        </p:txBody>
      </p:sp>
    </p:spTree>
    <p:extLst>
      <p:ext uri="{BB962C8B-B14F-4D97-AF65-F5344CB8AC3E}">
        <p14:creationId xmlns:p14="http://schemas.microsoft.com/office/powerpoint/2010/main" val="59337573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799479" y="275372"/>
            <a:ext cx="8892988" cy="935998"/>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pPr algn="ctr"/>
            <a:r>
              <a:rPr lang="uk-UA" sz="1600" b="1" cap="all" dirty="0">
                <a:solidFill>
                  <a:srgbClr val="00A2FF">
                    <a:lumMod val="50000"/>
                  </a:srgbClr>
                </a:solidFill>
                <a:effectLst/>
                <a:latin typeface="e-Ukraine Medium"/>
                <a:ea typeface="e-Ukraine Medium"/>
                <a:cs typeface="e-Ukraine Medium"/>
              </a:rPr>
              <a:t>Покроковий алгоритм</a:t>
            </a:r>
          </a:p>
          <a:p>
            <a:pPr algn="ctr"/>
            <a:r>
              <a:rPr lang="uk-UA" sz="1600" b="1" cap="all" dirty="0">
                <a:solidFill>
                  <a:srgbClr val="00A2FF">
                    <a:lumMod val="50000"/>
                  </a:srgbClr>
                </a:solidFill>
                <a:effectLst/>
                <a:latin typeface="e-Ukraine Medium"/>
                <a:ea typeface="e-Ukraine Medium"/>
                <a:cs typeface="e-Ukraine Medium"/>
              </a:rPr>
              <a:t>щодо перегляду ІКП та здійснення фізичними особами сплати </a:t>
            </a:r>
          </a:p>
          <a:p>
            <a:pPr algn="ctr"/>
            <a:r>
              <a:rPr lang="uk-UA" sz="1600" b="1" cap="all" dirty="0">
                <a:solidFill>
                  <a:srgbClr val="00A2FF">
                    <a:lumMod val="50000"/>
                  </a:srgbClr>
                </a:solidFill>
                <a:effectLst/>
                <a:latin typeface="e-Ukraine Medium"/>
                <a:ea typeface="e-Ukraine Medium"/>
                <a:cs typeface="e-Ukraine Medium"/>
              </a:rPr>
              <a:t>податків, зборів, платежів та єдиного внеску</a:t>
            </a:r>
            <a:endParaRPr lang="en-US" sz="1600" b="1" cap="all" dirty="0">
              <a:solidFill>
                <a:srgbClr val="00A2FF">
                  <a:lumMod val="50000"/>
                </a:srgbClr>
              </a:solidFill>
              <a:effectLst/>
              <a:latin typeface="e-Ukraine Medium"/>
              <a:ea typeface="e-Ukraine Medium"/>
              <a:cs typeface="e-Ukraine Medium"/>
            </a:endParaRPr>
          </a:p>
          <a:p>
            <a:pPr algn="ctr">
              <a:defRPr/>
            </a:pPr>
            <a:endParaRPr lang="ru-RU" sz="1200" b="1" dirty="0">
              <a:solidFill>
                <a:srgbClr val="0033CC"/>
              </a:solidFill>
              <a:effectLst/>
              <a:latin typeface="Times New Roman" panose="02020603050405020304" pitchFamily="18" charset="0"/>
              <a:cs typeface="Times New Roman" panose="02020603050405020304" pitchFamily="18" charset="0"/>
            </a:endParaRPr>
          </a:p>
        </p:txBody>
      </p:sp>
      <p:pic>
        <p:nvPicPr>
          <p:cNvPr id="3"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4" name="Заголовок 1"/>
          <p:cNvSpPr txBox="1">
            <a:spLocks/>
          </p:cNvSpPr>
          <p:nvPr/>
        </p:nvSpPr>
        <p:spPr bwMode="auto">
          <a:xfrm>
            <a:off x="652772" y="1340768"/>
            <a:ext cx="8613859" cy="1620180"/>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r>
              <a:rPr lang="uk-UA" sz="1400" dirty="0">
                <a:solidFill>
                  <a:srgbClr val="000000"/>
                </a:solidFill>
                <a:effectLst/>
                <a:latin typeface="Times New Roman" panose="02020603050405020304" pitchFamily="18" charset="0"/>
                <a:cs typeface="Times New Roman" panose="02020603050405020304" pitchFamily="18" charset="0"/>
              </a:rPr>
              <a:t>Меню </a:t>
            </a:r>
            <a:r>
              <a:rPr lang="uk-UA" sz="1400" b="1" dirty="0">
                <a:solidFill>
                  <a:srgbClr val="000000"/>
                </a:solidFill>
                <a:effectLst/>
                <a:latin typeface="Times New Roman" panose="02020603050405020304" pitchFamily="18" charset="0"/>
                <a:cs typeface="Times New Roman" panose="02020603050405020304" pitchFamily="18" charset="0"/>
              </a:rPr>
              <a:t>Стан розрахунків з бюджетом</a:t>
            </a:r>
            <a:r>
              <a:rPr lang="uk-UA" sz="1400" dirty="0">
                <a:solidFill>
                  <a:srgbClr val="000000"/>
                </a:solidFill>
                <a:effectLst/>
                <a:latin typeface="Times New Roman" panose="02020603050405020304" pitchFamily="18" charset="0"/>
                <a:cs typeface="Times New Roman" panose="02020603050405020304" pitchFamily="18" charset="0"/>
              </a:rPr>
              <a:t> надає користувачу </a:t>
            </a:r>
            <a:r>
              <a:rPr lang="uk-UA" sz="1400" b="1" dirty="0">
                <a:solidFill>
                  <a:srgbClr val="000000"/>
                </a:solidFill>
                <a:effectLst/>
                <a:latin typeface="Times New Roman" panose="02020603050405020304" pitchFamily="18" charset="0"/>
                <a:cs typeface="Times New Roman" panose="02020603050405020304" pitchFamily="18" charset="0"/>
              </a:rPr>
              <a:t>електронного кабінету</a:t>
            </a:r>
            <a:r>
              <a:rPr lang="uk-UA" sz="1400" dirty="0">
                <a:solidFill>
                  <a:srgbClr val="000000"/>
                </a:solidFill>
                <a:effectLst/>
                <a:latin typeface="Times New Roman" panose="02020603050405020304" pitchFamily="18" charset="0"/>
                <a:cs typeface="Times New Roman" panose="02020603050405020304" pitchFamily="18" charset="0"/>
              </a:rPr>
              <a:t> доступ до своїх особових рахунків із сплати податків, зборів та інших платежів. При зверненні до зазначеного пункту меню відображається зведена інформація станом на момент звернення, що містить інформацію по кожному виду </a:t>
            </a:r>
            <a:r>
              <a:rPr lang="uk-UA" sz="1400" dirty="0" smtClean="0">
                <a:solidFill>
                  <a:srgbClr val="000000"/>
                </a:solidFill>
                <a:effectLst/>
                <a:latin typeface="Times New Roman" panose="02020603050405020304" pitchFamily="18" charset="0"/>
                <a:cs typeface="Times New Roman" panose="02020603050405020304" pitchFamily="18" charset="0"/>
              </a:rPr>
              <a:t>платежу:</a:t>
            </a:r>
            <a:endParaRPr lang="uk-UA" sz="1400" dirty="0">
              <a:solidFill>
                <a:srgbClr val="000000"/>
              </a:solidFill>
              <a:effectLst/>
              <a:latin typeface="Times New Roman" panose="02020603050405020304" pitchFamily="18" charset="0"/>
              <a:cs typeface="Times New Roman" panose="02020603050405020304" pitchFamily="18" charset="0"/>
            </a:endParaRPr>
          </a:p>
          <a:p>
            <a:r>
              <a:rPr lang="uk-UA" sz="1400" dirty="0">
                <a:solidFill>
                  <a:srgbClr val="000000"/>
                </a:solidFill>
                <a:effectLst/>
                <a:latin typeface="Times New Roman" panose="02020603050405020304" pitchFamily="18" charset="0"/>
                <a:cs typeface="Times New Roman" panose="02020603050405020304" pitchFamily="18" charset="0"/>
              </a:rPr>
              <a:t> </a:t>
            </a:r>
          </a:p>
          <a:p>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973396" y="2156717"/>
            <a:ext cx="4241721"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орган ДПС;</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7" name="Прямоугольник 6"/>
          <p:cNvSpPr/>
          <p:nvPr/>
        </p:nvSpPr>
        <p:spPr>
          <a:xfrm>
            <a:off x="973521" y="2430343"/>
            <a:ext cx="4360345"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smtClean="0">
                <a:latin typeface="Times New Roman" panose="02020603050405020304" pitchFamily="18" charset="0"/>
                <a:cs typeface="Times New Roman" panose="02020603050405020304" pitchFamily="18" charset="0"/>
              </a:rPr>
              <a:t>назва </a:t>
            </a:r>
            <a:r>
              <a:rPr lang="uk-UA" sz="1400" dirty="0">
                <a:latin typeface="Times New Roman" panose="02020603050405020304" pitchFamily="18" charset="0"/>
                <a:cs typeface="Times New Roman" panose="02020603050405020304" pitchFamily="18" charset="0"/>
              </a:rPr>
              <a:t>податку (платежу</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9" name="Прямоугольник 8"/>
          <p:cNvSpPr/>
          <p:nvPr/>
        </p:nvSpPr>
        <p:spPr>
          <a:xfrm>
            <a:off x="959167" y="2668561"/>
            <a:ext cx="4251997"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платіж (код</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11" name="Прямоугольник 10"/>
          <p:cNvSpPr/>
          <p:nvPr/>
        </p:nvSpPr>
        <p:spPr>
          <a:xfrm>
            <a:off x="973396" y="2960948"/>
            <a:ext cx="3773669" cy="686958"/>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бюджетний рахунок та по кожному виду податку (платежу) на поточну </a:t>
            </a:r>
            <a:r>
              <a:rPr lang="uk-UA" sz="1400" dirty="0" smtClean="0">
                <a:latin typeface="Times New Roman" panose="02020603050405020304" pitchFamily="18" charset="0"/>
                <a:cs typeface="Times New Roman" panose="02020603050405020304" pitchFamily="18" charset="0"/>
              </a:rPr>
              <a:t>дату;</a:t>
            </a:r>
            <a:endParaRPr lang="uk-UA" sz="1400" dirty="0">
              <a:latin typeface="Times New Roman" panose="02020603050405020304" pitchFamily="18" charset="0"/>
              <a:cs typeface="Times New Roman" panose="02020603050405020304" pitchFamily="18" charset="0"/>
            </a:endParaRPr>
          </a:p>
          <a:p>
            <a:pPr algn="l" defTabSz="363220"/>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13" name="Прямоугольник 12"/>
          <p:cNvSpPr/>
          <p:nvPr/>
        </p:nvSpPr>
        <p:spPr>
          <a:xfrm>
            <a:off x="973521" y="3453391"/>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нараховано/зменшено</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15" name="Прямоугольник 14"/>
          <p:cNvSpPr/>
          <p:nvPr/>
        </p:nvSpPr>
        <p:spPr>
          <a:xfrm>
            <a:off x="959167" y="3681028"/>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сплачено до бюджету</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19" name="Прямоугольник 18"/>
          <p:cNvSpPr/>
          <p:nvPr/>
        </p:nvSpPr>
        <p:spPr>
          <a:xfrm>
            <a:off x="959168" y="3897052"/>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повернуто з бюджету</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20" name="Прямоугольник 19"/>
          <p:cNvSpPr/>
          <p:nvPr/>
        </p:nvSpPr>
        <p:spPr>
          <a:xfrm>
            <a:off x="959167" y="4329100"/>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податковий борг / недоїмка</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21" name="Прямоугольник 20"/>
          <p:cNvSpPr/>
          <p:nvPr/>
        </p:nvSpPr>
        <p:spPr>
          <a:xfrm>
            <a:off x="973521" y="4113076"/>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пеня</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22" name="Прямоугольник 21"/>
          <p:cNvSpPr/>
          <p:nvPr/>
        </p:nvSpPr>
        <p:spPr>
          <a:xfrm>
            <a:off x="955483" y="4621487"/>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переплата</a:t>
            </a:r>
            <a:r>
              <a:rPr lang="uk-UA" sz="1400" dirty="0" smtClean="0">
                <a:latin typeface="Times New Roman" panose="02020603050405020304" pitchFamily="18" charset="0"/>
                <a:cs typeface="Times New Roman" panose="02020603050405020304" pitchFamily="18" charset="0"/>
              </a:rPr>
              <a:t>;</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23" name="Прямоугольник 22"/>
          <p:cNvSpPr/>
          <p:nvPr/>
        </p:nvSpPr>
        <p:spPr>
          <a:xfrm>
            <a:off x="959168" y="4914947"/>
            <a:ext cx="3773669" cy="256071"/>
          </a:xfrm>
          <a:prstGeom prst="rect">
            <a:avLst/>
          </a:prstGeom>
        </p:spPr>
        <p:txBody>
          <a:bodyPr wrap="square" lIns="40234" tIns="20117" rIns="40234" bIns="20117">
            <a:spAutoFit/>
          </a:bodyPr>
          <a:lstStyle/>
          <a:p>
            <a:pPr marL="150876" indent="-150876" algn="l" defTabSz="363220">
              <a:buFont typeface="Wingdings" panose="05000000000000000000" pitchFamily="2" charset="2"/>
              <a:buChar char="Ø"/>
            </a:pPr>
            <a:r>
              <a:rPr lang="uk-UA" sz="1400" dirty="0">
                <a:latin typeface="Times New Roman" panose="02020603050405020304" pitchFamily="18" charset="0"/>
                <a:cs typeface="Times New Roman" panose="02020603050405020304" pitchFamily="18" charset="0"/>
              </a:rPr>
              <a:t>залишок</a:t>
            </a:r>
            <a:r>
              <a:rPr lang="uk-UA" sz="1400" dirty="0"/>
              <a:t> </a:t>
            </a:r>
            <a:r>
              <a:rPr lang="uk-UA" sz="1400" dirty="0">
                <a:latin typeface="Times New Roman" panose="02020603050405020304" pitchFamily="18" charset="0"/>
                <a:cs typeface="Times New Roman" panose="02020603050405020304" pitchFamily="18" charset="0"/>
              </a:rPr>
              <a:t>несплаченої пені.</a:t>
            </a:r>
            <a:endParaRPr lang="uk-UA" sz="1400" dirty="0">
              <a:solidFill>
                <a:srgbClr val="000000"/>
              </a:solidFill>
              <a:latin typeface="Times New Roman" panose="02020603050405020304" pitchFamily="18" charset="0"/>
              <a:ea typeface="Helvetica Neue Medium"/>
              <a:cs typeface="Times New Roman" panose="02020603050405020304" pitchFamily="18" charset="0"/>
              <a:sym typeface="Helvetica Neue Medium"/>
            </a:endParaRPr>
          </a:p>
        </p:txBody>
      </p:sp>
      <p:sp>
        <p:nvSpPr>
          <p:cNvPr id="24" name="Заголовок 1"/>
          <p:cNvSpPr txBox="1">
            <a:spLocks/>
          </p:cNvSpPr>
          <p:nvPr/>
        </p:nvSpPr>
        <p:spPr bwMode="auto">
          <a:xfrm>
            <a:off x="652772" y="5805264"/>
            <a:ext cx="8613859" cy="288032"/>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b="1" dirty="0" smtClean="0">
                <a:solidFill>
                  <a:srgbClr val="000000"/>
                </a:solidFill>
                <a:effectLst/>
                <a:latin typeface="Times New Roman" panose="02020603050405020304" pitchFamily="18" charset="0"/>
                <a:cs typeface="Times New Roman" panose="02020603050405020304" pitchFamily="18" charset="0"/>
              </a:rPr>
              <a:t>    </a:t>
            </a:r>
            <a:r>
              <a:rPr lang="uk-UA" sz="1400" b="1" dirty="0" smtClean="0">
                <a:solidFill>
                  <a:srgbClr val="FF0000"/>
                </a:solidFill>
                <a:effectLst/>
                <a:latin typeface="Times New Roman" panose="02020603050405020304" pitchFamily="18" charset="0"/>
                <a:cs typeface="Times New Roman" panose="02020603050405020304" pitchFamily="18" charset="0"/>
              </a:rPr>
              <a:t>!!! Червоним </a:t>
            </a:r>
            <a:r>
              <a:rPr lang="uk-UA" sz="1400" b="1" dirty="0">
                <a:solidFill>
                  <a:srgbClr val="FF0000"/>
                </a:solidFill>
                <a:effectLst/>
                <a:latin typeface="Times New Roman" panose="02020603050405020304" pitchFamily="18" charset="0"/>
                <a:cs typeface="Times New Roman" panose="02020603050405020304" pitchFamily="18" charset="0"/>
              </a:rPr>
              <a:t>кольором позначені суми податкового боргу чи заборгованості зі сплати єдиного внеску, які не сплачені в строк та по яких існує заборгованість до бюджету або фондів соціального та пенсійного забезпечення.</a:t>
            </a:r>
          </a:p>
          <a:p>
            <a:r>
              <a:rPr lang="uk-UA" sz="1400" b="1" dirty="0">
                <a:solidFill>
                  <a:srgbClr val="000000"/>
                </a:solidFill>
                <a:effectLst/>
                <a:latin typeface="Times New Roman" panose="02020603050405020304" pitchFamily="18" charset="0"/>
                <a:cs typeface="Times New Roman" panose="02020603050405020304" pitchFamily="18" charset="0"/>
              </a:rPr>
              <a:t> </a:t>
            </a:r>
          </a:p>
          <a:p>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sp>
        <p:nvSpPr>
          <p:cNvPr id="6" name="Номер слайда 5"/>
          <p:cNvSpPr>
            <a:spLocks noGrp="1"/>
          </p:cNvSpPr>
          <p:nvPr>
            <p:ph type="sldNum" sz="quarter" idx="2"/>
          </p:nvPr>
        </p:nvSpPr>
        <p:spPr>
          <a:xfrm>
            <a:off x="4876595" y="6559549"/>
            <a:ext cx="147733" cy="168251"/>
          </a:xfrm>
        </p:spPr>
        <p:txBody>
          <a:bodyPr/>
          <a:lstStyle/>
          <a:p>
            <a:fld id="{86CB4B4D-7CA3-9044-876B-883B54F8677D}" type="slidenum">
              <a:rPr lang="uk-UA" smtClean="0"/>
              <a:pPr/>
              <a:t>7</a:t>
            </a:fld>
            <a:endParaRPr lang="uk-UA"/>
          </a:p>
        </p:txBody>
      </p:sp>
    </p:spTree>
    <p:extLst>
      <p:ext uri="{BB962C8B-B14F-4D97-AF65-F5344CB8AC3E}">
        <p14:creationId xmlns:p14="http://schemas.microsoft.com/office/powerpoint/2010/main" val="58187977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Заголовок 1"/>
          <p:cNvSpPr txBox="1">
            <a:spLocks/>
          </p:cNvSpPr>
          <p:nvPr/>
        </p:nvSpPr>
        <p:spPr bwMode="auto">
          <a:xfrm>
            <a:off x="683628" y="1304764"/>
            <a:ext cx="8613859" cy="684076"/>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r>
              <a:rPr lang="uk-UA" sz="1400" dirty="0">
                <a:solidFill>
                  <a:srgbClr val="000000"/>
                </a:solidFill>
                <a:effectLst/>
                <a:latin typeface="Times New Roman" panose="02020603050405020304" pitchFamily="18" charset="0"/>
                <a:cs typeface="Times New Roman" panose="02020603050405020304" pitchFamily="18" charset="0"/>
              </a:rPr>
              <a:t>Для перегляду даних за попередні роки необхідно застосовувати фільтр «Рік», та фільтр </a:t>
            </a:r>
            <a:r>
              <a:rPr lang="uk-UA" sz="1400" dirty="0" smtClean="0">
                <a:solidFill>
                  <a:srgbClr val="000000"/>
                </a:solidFill>
                <a:effectLst/>
                <a:latin typeface="Times New Roman" panose="02020603050405020304" pitchFamily="18" charset="0"/>
                <a:cs typeface="Times New Roman" panose="02020603050405020304" pitchFamily="18" charset="0"/>
              </a:rPr>
              <a:t>«орган ДПС</a:t>
            </a:r>
            <a:r>
              <a:rPr lang="uk-UA" sz="1400" dirty="0">
                <a:solidFill>
                  <a:srgbClr val="000000"/>
                </a:solidFill>
                <a:effectLst/>
                <a:latin typeface="Times New Roman" panose="02020603050405020304" pitchFamily="18" charset="0"/>
                <a:cs typeface="Times New Roman" panose="02020603050405020304" pitchFamily="18" charset="0"/>
              </a:rPr>
              <a:t>» для перегляду особових рахунків, що знаходяться на обліку у відповідному органі ДПС </a:t>
            </a:r>
          </a:p>
          <a:p>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pic>
        <p:nvPicPr>
          <p:cNvPr id="6" name="Рисунок 5"/>
          <p:cNvPicPr/>
          <p:nvPr/>
        </p:nvPicPr>
        <p:blipFill>
          <a:blip r:embed="rId3" cstate="print"/>
          <a:stretch>
            <a:fillRect/>
          </a:stretch>
        </p:blipFill>
        <p:spPr>
          <a:xfrm>
            <a:off x="1004252" y="1988840"/>
            <a:ext cx="8073456" cy="3996444"/>
          </a:xfrm>
          <a:prstGeom prst="rect">
            <a:avLst/>
          </a:prstGeom>
        </p:spPr>
      </p:pic>
      <p:sp>
        <p:nvSpPr>
          <p:cNvPr id="4" name="Номер слайда 3"/>
          <p:cNvSpPr>
            <a:spLocks noGrp="1"/>
          </p:cNvSpPr>
          <p:nvPr>
            <p:ph type="sldNum" sz="quarter" idx="2"/>
          </p:nvPr>
        </p:nvSpPr>
        <p:spPr>
          <a:xfrm>
            <a:off x="4876595" y="6559549"/>
            <a:ext cx="147733" cy="168251"/>
          </a:xfrm>
        </p:spPr>
        <p:txBody>
          <a:bodyPr/>
          <a:lstStyle/>
          <a:p>
            <a:fld id="{86CB4B4D-7CA3-9044-876B-883B54F8677D}" type="slidenum">
              <a:rPr lang="uk-UA" smtClean="0"/>
              <a:pPr/>
              <a:t>8</a:t>
            </a:fld>
            <a:endParaRPr lang="uk-UA"/>
          </a:p>
        </p:txBody>
      </p:sp>
    </p:spTree>
    <p:extLst>
      <p:ext uri="{BB962C8B-B14F-4D97-AF65-F5344CB8AC3E}">
        <p14:creationId xmlns:p14="http://schemas.microsoft.com/office/powerpoint/2010/main" val="26218751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cstate="print">
            <a:extLst/>
          </a:blip>
          <a:stretch>
            <a:fillRect/>
          </a:stretch>
        </p:blipFill>
        <p:spPr>
          <a:xfrm>
            <a:off x="260549" y="301848"/>
            <a:ext cx="1487406" cy="439844"/>
          </a:xfrm>
          <a:prstGeom prst="rect">
            <a:avLst/>
          </a:prstGeom>
          <a:ln w="12700">
            <a:miter lim="400000"/>
          </a:ln>
        </p:spPr>
      </p:pic>
      <p:sp>
        <p:nvSpPr>
          <p:cNvPr id="3" name="Заголовок 1"/>
          <p:cNvSpPr txBox="1">
            <a:spLocks/>
          </p:cNvSpPr>
          <p:nvPr/>
        </p:nvSpPr>
        <p:spPr bwMode="auto">
          <a:xfrm>
            <a:off x="683628" y="1304764"/>
            <a:ext cx="8613859" cy="828092"/>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r>
              <a:rPr lang="uk-UA" sz="1400" dirty="0" smtClean="0">
                <a:solidFill>
                  <a:srgbClr val="000000"/>
                </a:solidFill>
                <a:effectLst/>
                <a:latin typeface="Times New Roman" panose="02020603050405020304" pitchFamily="18" charset="0"/>
                <a:cs typeface="Times New Roman" panose="02020603050405020304" pitchFamily="18" charset="0"/>
              </a:rPr>
              <a:t>    </a:t>
            </a:r>
          </a:p>
          <a:p>
            <a:r>
              <a:rPr lang="uk-UA" sz="1400" dirty="0">
                <a:solidFill>
                  <a:srgbClr val="000000"/>
                </a:solidFill>
                <a:effectLst/>
                <a:latin typeface="Times New Roman" panose="02020603050405020304" pitchFamily="18" charset="0"/>
                <a:cs typeface="Times New Roman" panose="02020603050405020304" pitchFamily="18" charset="0"/>
              </a:rPr>
              <a:t> </a:t>
            </a:r>
            <a:r>
              <a:rPr lang="uk-UA" sz="1400" dirty="0" smtClean="0">
                <a:solidFill>
                  <a:srgbClr val="000000"/>
                </a:solidFill>
                <a:effectLst/>
                <a:latin typeface="Times New Roman" panose="02020603050405020304" pitchFamily="18" charset="0"/>
                <a:cs typeface="Times New Roman" panose="02020603050405020304" pitchFamily="18" charset="0"/>
              </a:rPr>
              <a:t>  </a:t>
            </a:r>
          </a:p>
          <a:p>
            <a:r>
              <a:rPr lang="uk-UA" sz="1400" dirty="0" smtClean="0">
                <a:solidFill>
                  <a:srgbClr val="000000"/>
                </a:solidFill>
                <a:effectLst/>
                <a:latin typeface="Times New Roman" panose="02020603050405020304" pitchFamily="18" charset="0"/>
                <a:cs typeface="Times New Roman" panose="02020603050405020304" pitchFamily="18" charset="0"/>
              </a:rPr>
              <a:t>    Обравши </a:t>
            </a:r>
            <a:r>
              <a:rPr lang="uk-UA" sz="1400" dirty="0">
                <a:solidFill>
                  <a:srgbClr val="000000"/>
                </a:solidFill>
                <a:effectLst/>
                <a:latin typeface="Times New Roman" panose="02020603050405020304" pitchFamily="18" charset="0"/>
                <a:cs typeface="Times New Roman" panose="02020603050405020304" pitchFamily="18" charset="0"/>
              </a:rPr>
              <a:t>один з податків (платежів) користувач подвійним натисненням кнопки миші платник отримує доступ до деталізованої інформації з інтегрованої картки платника по вибраному податку (платежу) в розрізі проведених операцій:</a:t>
            </a:r>
          </a:p>
          <a:p>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sp>
        <p:nvSpPr>
          <p:cNvPr id="4" name="Заголовок 1"/>
          <p:cNvSpPr txBox="1">
            <a:spLocks/>
          </p:cNvSpPr>
          <p:nvPr/>
        </p:nvSpPr>
        <p:spPr bwMode="auto">
          <a:xfrm>
            <a:off x="916052" y="1023227"/>
            <a:ext cx="8789476" cy="281536"/>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pPr algn="ctr"/>
            <a:r>
              <a:rPr lang="uk-UA" sz="2400" b="1" cap="all" dirty="0">
                <a:solidFill>
                  <a:srgbClr val="00A2FF">
                    <a:lumMod val="50000"/>
                  </a:srgbClr>
                </a:solidFill>
                <a:effectLst/>
                <a:latin typeface="e-Ukraine Medium"/>
                <a:ea typeface="e-Ukraine Medium"/>
                <a:cs typeface="e-Ukraine Medium"/>
              </a:rPr>
              <a:t>Інтегрована картка платника в розрізі </a:t>
            </a:r>
            <a:r>
              <a:rPr lang="uk-UA" sz="2400" b="1" cap="all" dirty="0" smtClean="0">
                <a:solidFill>
                  <a:srgbClr val="00A2FF">
                    <a:lumMod val="50000"/>
                  </a:srgbClr>
                </a:solidFill>
                <a:effectLst/>
                <a:latin typeface="e-Ukraine Medium"/>
                <a:ea typeface="e-Ukraine Medium"/>
                <a:cs typeface="e-Ukraine Medium"/>
              </a:rPr>
              <a:t>операцій</a:t>
            </a:r>
            <a:endParaRPr lang="ru-RU" sz="2400" b="1" cap="all" dirty="0">
              <a:solidFill>
                <a:srgbClr val="00A2FF">
                  <a:lumMod val="50000"/>
                </a:srgbClr>
              </a:solidFill>
              <a:effectLst/>
              <a:latin typeface="e-Ukraine Medium"/>
              <a:ea typeface="e-Ukraine Medium"/>
              <a:cs typeface="e-Ukraine Medium"/>
            </a:endParaRPr>
          </a:p>
        </p:txBody>
      </p:sp>
      <p:sp>
        <p:nvSpPr>
          <p:cNvPr id="6" name="Заголовок 1"/>
          <p:cNvSpPr txBox="1">
            <a:spLocks/>
          </p:cNvSpPr>
          <p:nvPr/>
        </p:nvSpPr>
        <p:spPr bwMode="auto">
          <a:xfrm>
            <a:off x="635003" y="5517232"/>
            <a:ext cx="8613859" cy="648072"/>
          </a:xfrm>
          <a:prstGeom prst="rect">
            <a:avLst/>
          </a:prstGeom>
          <a:noFill/>
          <a:ln w="9525">
            <a:noFill/>
            <a:miter lim="800000"/>
            <a:headEnd/>
            <a:tailEnd/>
          </a:ln>
          <a:effectLst/>
        </p:spPr>
        <p:txBody>
          <a:bodyPr lIns="40234" tIns="20117" rIns="40234" bIns="20117" anchor="ct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a:lstStyle>
          <a:p>
            <a:endParaRPr lang="uk-UA" sz="1400" dirty="0">
              <a:solidFill>
                <a:srgbClr val="000000"/>
              </a:solidFill>
              <a:effectLst/>
            </a:endParaRPr>
          </a:p>
          <a:p>
            <a:r>
              <a:rPr lang="uk-UA" sz="1400" dirty="0" smtClean="0">
                <a:solidFill>
                  <a:srgbClr val="000000"/>
                </a:solidFill>
                <a:effectLst/>
              </a:rPr>
              <a:t>    </a:t>
            </a:r>
            <a:r>
              <a:rPr lang="uk-UA" sz="1400" dirty="0" smtClean="0">
                <a:solidFill>
                  <a:srgbClr val="000000"/>
                </a:solidFill>
                <a:effectLst/>
                <a:latin typeface="Times New Roman" panose="02020603050405020304" pitchFamily="18" charset="0"/>
                <a:cs typeface="Times New Roman" panose="02020603050405020304" pitchFamily="18" charset="0"/>
              </a:rPr>
              <a:t>Отримати </a:t>
            </a:r>
            <a:r>
              <a:rPr lang="uk-UA" sz="1400" dirty="0">
                <a:solidFill>
                  <a:srgbClr val="000000"/>
                </a:solidFill>
                <a:effectLst/>
                <a:latin typeface="Times New Roman" panose="02020603050405020304" pitchFamily="18" charset="0"/>
                <a:cs typeface="Times New Roman" panose="02020603050405020304" pitchFamily="18" charset="0"/>
              </a:rPr>
              <a:t>підказку про зміст операції в інтегрованій картці платника, </a:t>
            </a:r>
            <a:r>
              <a:rPr lang="uk-UA" sz="1400" dirty="0" err="1">
                <a:solidFill>
                  <a:srgbClr val="000000"/>
                </a:solidFill>
                <a:effectLst/>
                <a:latin typeface="Times New Roman" panose="02020603050405020304" pitchFamily="18" charset="0"/>
                <a:cs typeface="Times New Roman" panose="02020603050405020304" pitchFamily="18" charset="0"/>
              </a:rPr>
              <a:t>навівши</a:t>
            </a:r>
            <a:r>
              <a:rPr lang="uk-UA" sz="1400" dirty="0">
                <a:solidFill>
                  <a:srgbClr val="000000"/>
                </a:solidFill>
                <a:effectLst/>
                <a:latin typeface="Times New Roman" panose="02020603050405020304" pitchFamily="18" charset="0"/>
                <a:cs typeface="Times New Roman" panose="02020603050405020304" pitchFamily="18" charset="0"/>
              </a:rPr>
              <a:t> курсор миші на значення у полі </a:t>
            </a:r>
            <a:r>
              <a:rPr lang="uk-UA" sz="1400" b="1" dirty="0">
                <a:solidFill>
                  <a:srgbClr val="000000"/>
                </a:solidFill>
                <a:effectLst/>
                <a:latin typeface="Times New Roman" panose="02020603050405020304" pitchFamily="18" charset="0"/>
                <a:cs typeface="Times New Roman" panose="02020603050405020304" pitchFamily="18" charset="0"/>
              </a:rPr>
              <a:t>Код операції.</a:t>
            </a:r>
            <a:endParaRPr lang="uk-UA" sz="1400" dirty="0" smtClean="0">
              <a:solidFill>
                <a:srgbClr val="000000"/>
              </a:solidFill>
              <a:effectLst/>
              <a:latin typeface="Times New Roman" panose="02020603050405020304" pitchFamily="18" charset="0"/>
              <a:cs typeface="Times New Roman" panose="02020603050405020304" pitchFamily="18" charset="0"/>
            </a:endParaRPr>
          </a:p>
          <a:p>
            <a:r>
              <a:rPr lang="uk-UA" sz="1400" dirty="0" smtClean="0">
                <a:solidFill>
                  <a:srgbClr val="000000"/>
                </a:solidFill>
                <a:effectLst/>
              </a:rPr>
              <a:t>    </a:t>
            </a:r>
            <a:endParaRPr lang="uk-UA" sz="1400" dirty="0">
              <a:solidFill>
                <a:srgbClr val="000000"/>
              </a:solidFill>
              <a:effectLst/>
              <a:latin typeface="Times New Roman" panose="02020603050405020304" pitchFamily="18" charset="0"/>
              <a:cs typeface="Times New Roman" panose="02020603050405020304" pitchFamily="18" charset="0"/>
            </a:endParaRPr>
          </a:p>
        </p:txBody>
      </p:sp>
      <p:pic>
        <p:nvPicPr>
          <p:cNvPr id="7" name="Рисунок 6"/>
          <p:cNvPicPr/>
          <p:nvPr/>
        </p:nvPicPr>
        <p:blipFill>
          <a:blip r:embed="rId3" cstate="print"/>
          <a:stretch>
            <a:fillRect/>
          </a:stretch>
        </p:blipFill>
        <p:spPr>
          <a:xfrm>
            <a:off x="1237837" y="2384884"/>
            <a:ext cx="7635098" cy="2988332"/>
          </a:xfrm>
          <a:prstGeom prst="rect">
            <a:avLst/>
          </a:prstGeom>
        </p:spPr>
      </p:pic>
      <p:sp>
        <p:nvSpPr>
          <p:cNvPr id="5" name="Номер слайда 4"/>
          <p:cNvSpPr>
            <a:spLocks noGrp="1"/>
          </p:cNvSpPr>
          <p:nvPr>
            <p:ph type="sldNum" sz="quarter" idx="2"/>
          </p:nvPr>
        </p:nvSpPr>
        <p:spPr>
          <a:xfrm>
            <a:off x="4876595" y="6559549"/>
            <a:ext cx="147733" cy="168251"/>
          </a:xfrm>
        </p:spPr>
        <p:txBody>
          <a:bodyPr/>
          <a:lstStyle/>
          <a:p>
            <a:fld id="{86CB4B4D-7CA3-9044-876B-883B54F8677D}" type="slidenum">
              <a:rPr lang="uk-UA" smtClean="0"/>
              <a:pPr/>
              <a:t>9</a:t>
            </a:fld>
            <a:endParaRPr lang="uk-UA"/>
          </a:p>
        </p:txBody>
      </p:sp>
    </p:spTree>
    <p:extLst>
      <p:ext uri="{BB962C8B-B14F-4D97-AF65-F5344CB8AC3E}">
        <p14:creationId xmlns:p14="http://schemas.microsoft.com/office/powerpoint/2010/main" val="2945473228"/>
      </p:ext>
    </p:extLst>
  </p:cSld>
  <p:clrMapOvr>
    <a:masterClrMapping/>
  </p:clrMapOvr>
  <p:transition spd="med"/>
</p:sld>
</file>

<file path=ppt/theme/theme1.xml><?xml version="1.0" encoding="utf-8"?>
<a:theme xmlns:a="http://schemas.openxmlformats.org/drawingml/2006/main" name="22_BasicWhite">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339</TotalTime>
  <Words>518</Words>
  <Application>Microsoft Office PowerPoint</Application>
  <PresentationFormat>Аркуш A4 (210x297 мм)</PresentationFormat>
  <Paragraphs>69</Paragraphs>
  <Slides>11</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11</vt:i4>
      </vt:variant>
    </vt:vector>
  </HeadingPairs>
  <TitlesOfParts>
    <vt:vector size="12" baseType="lpstr">
      <vt:lpstr>22_BasicWhite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КУЧОВА ЄЛІЗАВЕТА ПЕТРІВНА</dc:creator>
  <cp:lastModifiedBy>Олена О. Назарчук</cp:lastModifiedBy>
  <cp:revision>75</cp:revision>
  <dcterms:modified xsi:type="dcterms:W3CDTF">2021-07-22T07:33:22Z</dcterms:modified>
</cp:coreProperties>
</file>