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70858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06279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9678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42695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13476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7303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156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9032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4889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12565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86357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79D67-647C-459F-BB0D-F560816E1CD0}" type="datetimeFigureOut">
              <a:rPr lang="uk-UA" smtClean="0"/>
              <a:t>09.02.2021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D7454-E2D6-4CA7-B7CE-863A85E0C1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81801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31" y="209778"/>
            <a:ext cx="7928911" cy="5400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9704" y="5157192"/>
            <a:ext cx="8333364" cy="15121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Новообиходівський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ЗДО «Сонечко» 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Райгородської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сільської ради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Немирівського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району Вінницької області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56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626469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закладі дошкільної освіти є куточок, обладнаний спеціальними шафами, в яких зберігається художня та методична література, посібники для проведення занять та дитячі книги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2" y="1551541"/>
            <a:ext cx="3731813" cy="2798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56984"/>
            <a:ext cx="4614966" cy="3461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63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61926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Музичний куточок має бути сучасним і привабливим, потрібно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᾿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ятати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про вікові та індивідуальні можливості дітей.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5342"/>
            <a:ext cx="3057736" cy="4077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27480"/>
            <a:ext cx="4523951" cy="3392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14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26469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Творча діяльність дітей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430" y="2208127"/>
            <a:ext cx="3228165" cy="4245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89040"/>
            <a:ext cx="3823047" cy="2867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08720"/>
            <a:ext cx="3875839" cy="2598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3078237" cy="4104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70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3367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ЗДО «Сонечко» має можливості для зміцнення здоров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᾿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я, покращення фізичного розвитку дітей, їхньої рухової активності, тому головним напрямком роботи закладу – фізкультурно-оздоровчий, бо ж немає важливішого за здоров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᾿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 наших дітей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09" y="3212976"/>
            <a:ext cx="2601339" cy="3096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04864"/>
            <a:ext cx="4171128" cy="3128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789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26469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Куточок природи в нашому закладі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облаштований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у світлій частині кімнати. Квіти у куточку природи розміщені так, щоб діти могли вільно підходити до них спостерігати та доглядати за ними.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2708920"/>
            <a:ext cx="3186319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700808"/>
            <a:ext cx="2927549" cy="3903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846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24936" cy="61926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дитячому садку діти харчуються повноцінно то смачно!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256" y="3717032"/>
            <a:ext cx="3659560" cy="2744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78779"/>
            <a:ext cx="4065484" cy="3049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08720"/>
            <a:ext cx="2799753" cy="3733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687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40871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Ігровий майданчик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25"/>
          <a:stretch/>
        </p:blipFill>
        <p:spPr bwMode="auto">
          <a:xfrm>
            <a:off x="683568" y="686000"/>
            <a:ext cx="3744416" cy="215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86000"/>
            <a:ext cx="3635839" cy="2726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24944"/>
            <a:ext cx="2640010" cy="35201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954" y="3631509"/>
            <a:ext cx="3546422" cy="2659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56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568952" cy="61926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 ЗДО «Сонечко» проводяться свята, розваги та театральна діяльність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2868721" cy="3825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154" y="2641848"/>
            <a:ext cx="2854379" cy="3805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24744"/>
            <a:ext cx="2798579" cy="3731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51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95176"/>
            <a:ext cx="2214245" cy="2952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704776"/>
            <a:ext cx="3657232" cy="2742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39" y="3559459"/>
            <a:ext cx="3805782" cy="2854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505" y="3559459"/>
            <a:ext cx="3467767" cy="2836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3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Дякуємо за увагу!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58"/>
            <a:ext cx="7092280" cy="5319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9619"/>
            <a:ext cx="8604346" cy="63977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>
            <a:normAutofit/>
          </a:bodyPr>
          <a:lstStyle/>
          <a:p>
            <a:pPr algn="just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Новообиходівський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ЗДО забезпечує догляд за дітьми від 2,5 років до 6-7 років.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Дитячий заклад працює за базовою програмою дошкільної освіти «Дитина» затвердженої МОН України.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ЗДО «Сонечко» розпочав свою діяльність з 3 грудня 2012 року.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 закладі працює одна різновікова група. У ній виховується 16 дітей.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Робота в дитячому садку ведеться українською мовою.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Заклад розрахований на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дев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᾿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ятигодинне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᾿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ятиденне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перебування дітей.</a:t>
            </a:r>
          </a:p>
        </p:txBody>
      </p:sp>
    </p:spTree>
    <p:extLst>
      <p:ext uri="{BB962C8B-B14F-4D97-AF65-F5344CB8AC3E}">
        <p14:creationId xmlns:p14="http://schemas.microsoft.com/office/powerpoint/2010/main" val="213371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833" y="1686848"/>
            <a:ext cx="2559001" cy="32018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86848"/>
            <a:ext cx="2401298" cy="32018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105220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Заклад дошкільної освіти повністю укомплектований педагогічними кадрами та обслуговуючим персоналом.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8114" y="5517232"/>
            <a:ext cx="822960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Директор ЗДО	Вихователь ЗДО      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Музкерівник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Закернична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Шобей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Тетяна	Соболевська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Дарія Віталіївна	Анатоліївна		Оксана Вікторівна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1"/>
          <a:stretch/>
        </p:blipFill>
        <p:spPr bwMode="auto">
          <a:xfrm>
            <a:off x="6111014" y="1676828"/>
            <a:ext cx="2453903" cy="32118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081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20430"/>
            <a:ext cx="2376264" cy="36005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720430"/>
            <a:ext cx="2693311" cy="3631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37614"/>
            <a:ext cx="3336764" cy="25024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5085184"/>
            <a:ext cx="8589640" cy="144016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Кухар			 Медична сестра	 Помічник вихователя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Олексієнко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Купрейчук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Заріцька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Лариса 		 Лідія			 Ольга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Володимирівна	 Василівна		 Олександрівна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6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3367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Приміщення закладу дошкільної освіти обладнане всім необхідним інвентарем</a:t>
            </a:r>
          </a:p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Групова кімната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19" y="3798029"/>
            <a:ext cx="3395809" cy="2546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35" y="1700808"/>
            <a:ext cx="3321298" cy="2490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942061"/>
            <a:ext cx="3203761" cy="2402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880" y="1700808"/>
            <a:ext cx="3386993" cy="25401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66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12068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ігровій кімнаті створено відповідне розвивально-ігрове середовище, яке враховує вік дітей і програмові і вимоги.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94"/>
          <a:stretch/>
        </p:blipFill>
        <p:spPr bwMode="auto">
          <a:xfrm>
            <a:off x="1966568" y="3861048"/>
            <a:ext cx="4638602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7"/>
            <a:ext cx="3600400" cy="2700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2778"/>
            <a:ext cx="3600400" cy="2700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008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6192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Музичний зал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4" y="1063131"/>
            <a:ext cx="4258884" cy="31940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6" b="24810"/>
          <a:stretch/>
        </p:blipFill>
        <p:spPr bwMode="auto">
          <a:xfrm>
            <a:off x="399503" y="4437112"/>
            <a:ext cx="8250652" cy="18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86" y="1024090"/>
            <a:ext cx="4270663" cy="3202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345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404664"/>
            <a:ext cx="8424936" cy="604867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0" algn="just">
              <a:buNone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Спальна кімната				Роздягальня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3897661" cy="29231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175" y="2420888"/>
            <a:ext cx="3897660" cy="29231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71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772" y="332656"/>
            <a:ext cx="8424936" cy="61926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Кухня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750002"/>
            <a:ext cx="4558677" cy="36969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908720"/>
            <a:ext cx="3986669" cy="5315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91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280</Words>
  <Application>Microsoft Office PowerPoint</Application>
  <PresentationFormat>Экран (4:3)</PresentationFormat>
  <Paragraphs>28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Новообиходівський ЗДО «Сонечко»  Райгородської сільської ради Немирівського району Вінницької області</vt:lpstr>
      <vt:lpstr>Презентация PowerPoint</vt:lpstr>
      <vt:lpstr>Директор ЗДО Вихователь ЗДО       Музкерівник Закернична  Шобей Тетяна Соболевська Дарія Віталіївна Анатоліївна  Оксана Вікторівна</vt:lpstr>
      <vt:lpstr>Кухар    Медична сестра  Помічник вихователя Олексієнко   Купрейчук   Заріцька Лариса    Лідія    Ольга Володимирівна  Василівна   Олександрівна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Новообиходівський ЗДО «Сонечко»  Райгородської сільської ради Немирівського району Вінницької області</dc:title>
  <dc:creator>User</dc:creator>
  <cp:lastModifiedBy>User</cp:lastModifiedBy>
  <cp:revision>14</cp:revision>
  <dcterms:created xsi:type="dcterms:W3CDTF">2021-02-09T17:10:26Z</dcterms:created>
  <dcterms:modified xsi:type="dcterms:W3CDTF">2021-02-09T19:38:50Z</dcterms:modified>
</cp:coreProperties>
</file>