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Default Extension="xlsx" ContentType="application/vnd.openxmlformats-officedocument.spreadsheetml.sheet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08" r:id="rId5"/>
    <p:sldMasterId id="2147483720" r:id="rId6"/>
    <p:sldMasterId id="2147483756" r:id="rId7"/>
  </p:sldMasterIdLst>
  <p:sldIdLst>
    <p:sldId id="655" r:id="rId8"/>
    <p:sldId id="656" r:id="rId9"/>
    <p:sldId id="671" r:id="rId10"/>
    <p:sldId id="660" r:id="rId11"/>
    <p:sldId id="657" r:id="rId12"/>
    <p:sldId id="661" r:id="rId13"/>
    <p:sldId id="670" r:id="rId14"/>
    <p:sldId id="672" r:id="rId15"/>
    <p:sldId id="675" r:id="rId16"/>
    <p:sldId id="677" r:id="rId17"/>
    <p:sldId id="685" r:id="rId18"/>
    <p:sldId id="676" r:id="rId19"/>
    <p:sldId id="679" r:id="rId20"/>
    <p:sldId id="678" r:id="rId21"/>
    <p:sldId id="680" r:id="rId22"/>
    <p:sldId id="684" r:id="rId23"/>
    <p:sldId id="681" r:id="rId24"/>
    <p:sldId id="682" r:id="rId25"/>
    <p:sldId id="664" r:id="rId26"/>
    <p:sldId id="65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B41841"/>
    <a:srgbClr val="007A7D"/>
    <a:srgbClr val="CB1B4A"/>
    <a:srgbClr val="A31940"/>
    <a:srgbClr val="FCB414"/>
    <a:srgbClr val="282F39"/>
    <a:srgbClr val="074D67"/>
    <a:srgbClr val="42AFB6"/>
    <a:srgbClr val="C2C92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740" autoAdjust="0"/>
    <p:restoredTop sz="94669" autoAdjust="0"/>
  </p:normalViewPr>
  <p:slideViewPr>
    <p:cSldViewPr snapToGrid="0">
      <p:cViewPr>
        <p:scale>
          <a:sx n="100" d="100"/>
          <a:sy n="100" d="100"/>
        </p:scale>
        <p:origin x="204" y="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title>
      <c:tx>
        <c:rich>
          <a:bodyPr/>
          <a:lstStyle/>
          <a:p>
            <a:pPr>
              <a:defRPr lang="ru-RU" b="1">
                <a:solidFill>
                  <a:schemeClr val="bg1"/>
                </a:solidFill>
              </a:defRPr>
            </a:pPr>
            <a:r>
              <a:rPr lang="en-US" dirty="0" smtClean="0"/>
              <a:t>201</a:t>
            </a:r>
            <a:r>
              <a:rPr lang="uk-UA" dirty="0" smtClean="0"/>
              <a:t>9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21238231769941801"/>
          <c:y val="0.21378102651477623"/>
          <c:w val="0.57523536460116398"/>
          <c:h val="0.6560536630529157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FCB414"/>
            </a:solidFill>
          </c:spPr>
          <c:explosion val="9"/>
          <c:dPt>
            <c:idx val="0"/>
            <c:spPr>
              <a:solidFill>
                <a:srgbClr val="007A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C07-48C3-955D-271847B33ABA}"/>
              </c:ext>
            </c:extLst>
          </c:dPt>
          <c:cat>
            <c:strRef>
              <c:f>Лист1!$A$2:$A$3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48.8</c:v>
                </c:pt>
                <c:pt idx="1">
                  <c:v>51.2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C07-48C3-955D-271847B33ABA}"/>
            </c:ext>
          </c:extLst>
        </c:ser>
        <c:firstSliceAng val="0"/>
        <c:holeSize val="50"/>
      </c:doughnut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 lang="ru-RU" b="1">
                <a:solidFill>
                  <a:schemeClr val="bg1"/>
                </a:solidFill>
              </a:defRPr>
            </a:pPr>
            <a:r>
              <a:rPr lang="ru-RU" dirty="0" smtClean="0"/>
              <a:t>2020</a:t>
            </a:r>
            <a:endParaRPr lang="ru-RU" dirty="0"/>
          </a:p>
        </c:rich>
      </c:tx>
      <c:layout>
        <c:manualLayout>
          <c:xMode val="edge"/>
          <c:yMode val="edge"/>
          <c:x val="0.38880822724262576"/>
          <c:y val="8.3333333333333343E-2"/>
        </c:manualLayout>
      </c:layout>
    </c:title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dPt>
            <c:idx val="0"/>
            <c:spPr>
              <a:solidFill>
                <a:srgbClr val="007A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E03-46CD-B878-798C6B10F477}"/>
              </c:ext>
            </c:extLst>
          </c:dPt>
          <c:dPt>
            <c:idx val="1"/>
            <c:spPr>
              <a:solidFill>
                <a:srgbClr val="FCB41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03-46CD-B878-798C6B10F477}"/>
              </c:ext>
            </c:extLst>
          </c:dPt>
          <c:cat>
            <c:strRef>
              <c:f>Лист1!$A$2:$A$5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47.8</c:v>
                </c:pt>
                <c:pt idx="1">
                  <c:v>52.2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E03-46CD-B878-798C6B10F477}"/>
            </c:ext>
          </c:extLst>
        </c:ser>
        <c:firstSliceAng val="0"/>
        <c:holeSize val="50"/>
      </c:doughnut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769305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2749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5158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6121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3001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2662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8752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6410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0896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051580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739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148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9305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27497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51580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61212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30013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26622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87520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641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261212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08965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7390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1484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93053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27497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5158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61212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30013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26622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875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130013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64100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08965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7390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1484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93053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27497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51580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61212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30013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266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826622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87520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64100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08965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7390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1484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93053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27497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51580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612122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3001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887520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266224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87520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64100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08965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7390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14844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93053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274974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515809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612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3641000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300138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266224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87520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641000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08965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73909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14844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930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pPr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20/05/2020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.gif"/><Relationship Id="rId4" Type="http://schemas.openxmlformats.org/officeDocument/2006/relationships/hyperlink" Target="http://chmyrivska-gromada.gov.ua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xmlns="" id="{BB9C68F4-9380-4959-A22F-35CBF2E4D4F8}"/>
              </a:ext>
            </a:extLst>
          </p:cNvPr>
          <p:cNvSpPr/>
          <p:nvPr/>
        </p:nvSpPr>
        <p:spPr>
          <a:xfrm>
            <a:off x="1871107" y="5734861"/>
            <a:ext cx="2554262" cy="212934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901F867-EA3A-4053-BC23-44561238D953}"/>
              </a:ext>
            </a:extLst>
          </p:cNvPr>
          <p:cNvSpPr txBox="1"/>
          <p:nvPr/>
        </p:nvSpPr>
        <p:spPr>
          <a:xfrm>
            <a:off x="1974688" y="295060"/>
            <a:ext cx="8561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5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Бюджет </a:t>
            </a:r>
            <a:r>
              <a:rPr lang="ru-RU" sz="5000" b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Тростянецької </a:t>
            </a:r>
            <a:r>
              <a:rPr lang="ru-RU" sz="5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ОТГ на 2020 </a:t>
            </a:r>
            <a:r>
              <a:rPr lang="ru-RU" sz="5000" b="1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рік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1F9125F9-2E3C-4B69-B97B-B5ADB7E35866}"/>
              </a:ext>
            </a:extLst>
          </p:cNvPr>
          <p:cNvGrpSpPr/>
          <p:nvPr/>
        </p:nvGrpSpPr>
        <p:grpSpPr>
          <a:xfrm>
            <a:off x="1632795" y="1894417"/>
            <a:ext cx="3194258" cy="3922148"/>
            <a:chOff x="1974688" y="1849115"/>
            <a:chExt cx="3105312" cy="3812933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="" id="{49293C50-2C06-4028-8A40-2359928EC0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74688" y="3461037"/>
              <a:ext cx="3105312" cy="2201011"/>
            </a:xfrm>
            <a:custGeom>
              <a:avLst/>
              <a:gdLst>
                <a:gd name="T0" fmla="*/ 1199 w 1231"/>
                <a:gd name="T1" fmla="*/ 196 h 872"/>
                <a:gd name="T2" fmla="*/ 1158 w 1231"/>
                <a:gd name="T3" fmla="*/ 217 h 872"/>
                <a:gd name="T4" fmla="*/ 1117 w 1231"/>
                <a:gd name="T5" fmla="*/ 131 h 872"/>
                <a:gd name="T6" fmla="*/ 1070 w 1231"/>
                <a:gd name="T7" fmla="*/ 213 h 872"/>
                <a:gd name="T8" fmla="*/ 1107 w 1231"/>
                <a:gd name="T9" fmla="*/ 246 h 872"/>
                <a:gd name="T10" fmla="*/ 1054 w 1231"/>
                <a:gd name="T11" fmla="*/ 271 h 872"/>
                <a:gd name="T12" fmla="*/ 1038 w 1231"/>
                <a:gd name="T13" fmla="*/ 241 h 872"/>
                <a:gd name="T14" fmla="*/ 667 w 1231"/>
                <a:gd name="T15" fmla="*/ 23 h 872"/>
                <a:gd name="T16" fmla="*/ 355 w 1231"/>
                <a:gd name="T17" fmla="*/ 65 h 872"/>
                <a:gd name="T18" fmla="*/ 196 w 1231"/>
                <a:gd name="T19" fmla="*/ 63 h 872"/>
                <a:gd name="T20" fmla="*/ 67 w 1231"/>
                <a:gd name="T21" fmla="*/ 106 h 872"/>
                <a:gd name="T22" fmla="*/ 101 w 1231"/>
                <a:gd name="T23" fmla="*/ 178 h 872"/>
                <a:gd name="T24" fmla="*/ 168 w 1231"/>
                <a:gd name="T25" fmla="*/ 227 h 872"/>
                <a:gd name="T26" fmla="*/ 122 w 1231"/>
                <a:gd name="T27" fmla="*/ 301 h 872"/>
                <a:gd name="T28" fmla="*/ 65 w 1231"/>
                <a:gd name="T29" fmla="*/ 407 h 872"/>
                <a:gd name="T30" fmla="*/ 3 w 1231"/>
                <a:gd name="T31" fmla="*/ 478 h 872"/>
                <a:gd name="T32" fmla="*/ 85 w 1231"/>
                <a:gd name="T33" fmla="*/ 625 h 872"/>
                <a:gd name="T34" fmla="*/ 163 w 1231"/>
                <a:gd name="T35" fmla="*/ 639 h 872"/>
                <a:gd name="T36" fmla="*/ 220 w 1231"/>
                <a:gd name="T37" fmla="*/ 711 h 872"/>
                <a:gd name="T38" fmla="*/ 283 w 1231"/>
                <a:gd name="T39" fmla="*/ 758 h 872"/>
                <a:gd name="T40" fmla="*/ 283 w 1231"/>
                <a:gd name="T41" fmla="*/ 872 h 872"/>
                <a:gd name="T42" fmla="*/ 429 w 1231"/>
                <a:gd name="T43" fmla="*/ 872 h 872"/>
                <a:gd name="T44" fmla="*/ 477 w 1231"/>
                <a:gd name="T45" fmla="*/ 798 h 872"/>
                <a:gd name="T46" fmla="*/ 576 w 1231"/>
                <a:gd name="T47" fmla="*/ 801 h 872"/>
                <a:gd name="T48" fmla="*/ 690 w 1231"/>
                <a:gd name="T49" fmla="*/ 796 h 872"/>
                <a:gd name="T50" fmla="*/ 685 w 1231"/>
                <a:gd name="T51" fmla="*/ 872 h 872"/>
                <a:gd name="T52" fmla="*/ 833 w 1231"/>
                <a:gd name="T53" fmla="*/ 872 h 872"/>
                <a:gd name="T54" fmla="*/ 1023 w 1231"/>
                <a:gd name="T55" fmla="*/ 634 h 872"/>
                <a:gd name="T56" fmla="*/ 1065 w 1231"/>
                <a:gd name="T57" fmla="*/ 302 h 872"/>
                <a:gd name="T58" fmla="*/ 1144 w 1231"/>
                <a:gd name="T59" fmla="*/ 250 h 872"/>
                <a:gd name="T60" fmla="*/ 1215 w 1231"/>
                <a:gd name="T61" fmla="*/ 224 h 872"/>
                <a:gd name="T62" fmla="*/ 1199 w 1231"/>
                <a:gd name="T63" fmla="*/ 196 h 872"/>
                <a:gd name="T64" fmla="*/ 706 w 1231"/>
                <a:gd name="T65" fmla="*/ 92 h 872"/>
                <a:gd name="T66" fmla="*/ 512 w 1231"/>
                <a:gd name="T67" fmla="*/ 87 h 872"/>
                <a:gd name="T68" fmla="*/ 504 w 1231"/>
                <a:gd name="T69" fmla="*/ 57 h 872"/>
                <a:gd name="T70" fmla="*/ 714 w 1231"/>
                <a:gd name="T71" fmla="*/ 61 h 872"/>
                <a:gd name="T72" fmla="*/ 706 w 1231"/>
                <a:gd name="T73" fmla="*/ 92 h 872"/>
                <a:gd name="T74" fmla="*/ 1092 w 1231"/>
                <a:gd name="T75" fmla="*/ 178 h 872"/>
                <a:gd name="T76" fmla="*/ 1111 w 1231"/>
                <a:gd name="T77" fmla="*/ 163 h 872"/>
                <a:gd name="T78" fmla="*/ 1122 w 1231"/>
                <a:gd name="T79" fmla="*/ 177 h 872"/>
                <a:gd name="T80" fmla="*/ 1127 w 1231"/>
                <a:gd name="T81" fmla="*/ 218 h 872"/>
                <a:gd name="T82" fmla="*/ 1125 w 1231"/>
                <a:gd name="T83" fmla="*/ 217 h 872"/>
                <a:gd name="T84" fmla="*/ 1092 w 1231"/>
                <a:gd name="T85" fmla="*/ 178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31" h="872">
                  <a:moveTo>
                    <a:pt x="1199" y="196"/>
                  </a:moveTo>
                  <a:cubicBezTo>
                    <a:pt x="1186" y="206"/>
                    <a:pt x="1172" y="214"/>
                    <a:pt x="1158" y="217"/>
                  </a:cubicBezTo>
                  <a:cubicBezTo>
                    <a:pt x="1163" y="183"/>
                    <a:pt x="1152" y="141"/>
                    <a:pt x="1117" y="131"/>
                  </a:cubicBezTo>
                  <a:cubicBezTo>
                    <a:pt x="1063" y="115"/>
                    <a:pt x="1053" y="175"/>
                    <a:pt x="1070" y="213"/>
                  </a:cubicBezTo>
                  <a:cubicBezTo>
                    <a:pt x="1078" y="230"/>
                    <a:pt x="1091" y="241"/>
                    <a:pt x="1107" y="246"/>
                  </a:cubicBezTo>
                  <a:cubicBezTo>
                    <a:pt x="1092" y="259"/>
                    <a:pt x="1072" y="268"/>
                    <a:pt x="1054" y="271"/>
                  </a:cubicBezTo>
                  <a:cubicBezTo>
                    <a:pt x="1049" y="261"/>
                    <a:pt x="1044" y="251"/>
                    <a:pt x="1038" y="241"/>
                  </a:cubicBezTo>
                  <a:cubicBezTo>
                    <a:pt x="955" y="106"/>
                    <a:pt x="851" y="46"/>
                    <a:pt x="667" y="23"/>
                  </a:cubicBezTo>
                  <a:cubicBezTo>
                    <a:pt x="484" y="0"/>
                    <a:pt x="355" y="65"/>
                    <a:pt x="355" y="65"/>
                  </a:cubicBezTo>
                  <a:cubicBezTo>
                    <a:pt x="355" y="65"/>
                    <a:pt x="266" y="54"/>
                    <a:pt x="196" y="63"/>
                  </a:cubicBezTo>
                  <a:cubicBezTo>
                    <a:pt x="125" y="71"/>
                    <a:pt x="70" y="98"/>
                    <a:pt x="67" y="106"/>
                  </a:cubicBezTo>
                  <a:cubicBezTo>
                    <a:pt x="65" y="113"/>
                    <a:pt x="78" y="149"/>
                    <a:pt x="101" y="178"/>
                  </a:cubicBezTo>
                  <a:cubicBezTo>
                    <a:pt x="128" y="212"/>
                    <a:pt x="168" y="227"/>
                    <a:pt x="168" y="227"/>
                  </a:cubicBezTo>
                  <a:cubicBezTo>
                    <a:pt x="168" y="227"/>
                    <a:pt x="138" y="259"/>
                    <a:pt x="122" y="301"/>
                  </a:cubicBezTo>
                  <a:cubicBezTo>
                    <a:pt x="106" y="344"/>
                    <a:pt x="108" y="384"/>
                    <a:pt x="65" y="407"/>
                  </a:cubicBezTo>
                  <a:cubicBezTo>
                    <a:pt x="23" y="430"/>
                    <a:pt x="0" y="416"/>
                    <a:pt x="3" y="478"/>
                  </a:cubicBezTo>
                  <a:cubicBezTo>
                    <a:pt x="6" y="541"/>
                    <a:pt x="39" y="597"/>
                    <a:pt x="85" y="625"/>
                  </a:cubicBezTo>
                  <a:cubicBezTo>
                    <a:pt x="132" y="653"/>
                    <a:pt x="163" y="639"/>
                    <a:pt x="163" y="639"/>
                  </a:cubicBezTo>
                  <a:cubicBezTo>
                    <a:pt x="163" y="639"/>
                    <a:pt x="183" y="682"/>
                    <a:pt x="220" y="711"/>
                  </a:cubicBezTo>
                  <a:cubicBezTo>
                    <a:pt x="256" y="741"/>
                    <a:pt x="283" y="758"/>
                    <a:pt x="283" y="758"/>
                  </a:cubicBezTo>
                  <a:cubicBezTo>
                    <a:pt x="283" y="758"/>
                    <a:pt x="274" y="872"/>
                    <a:pt x="283" y="872"/>
                  </a:cubicBezTo>
                  <a:cubicBezTo>
                    <a:pt x="292" y="872"/>
                    <a:pt x="419" y="872"/>
                    <a:pt x="429" y="872"/>
                  </a:cubicBezTo>
                  <a:cubicBezTo>
                    <a:pt x="446" y="872"/>
                    <a:pt x="477" y="798"/>
                    <a:pt x="477" y="798"/>
                  </a:cubicBezTo>
                  <a:cubicBezTo>
                    <a:pt x="477" y="798"/>
                    <a:pt x="522" y="802"/>
                    <a:pt x="576" y="801"/>
                  </a:cubicBezTo>
                  <a:cubicBezTo>
                    <a:pt x="629" y="801"/>
                    <a:pt x="690" y="796"/>
                    <a:pt x="690" y="796"/>
                  </a:cubicBezTo>
                  <a:cubicBezTo>
                    <a:pt x="690" y="796"/>
                    <a:pt x="671" y="872"/>
                    <a:pt x="685" y="872"/>
                  </a:cubicBezTo>
                  <a:cubicBezTo>
                    <a:pt x="700" y="872"/>
                    <a:pt x="805" y="872"/>
                    <a:pt x="833" y="872"/>
                  </a:cubicBezTo>
                  <a:cubicBezTo>
                    <a:pt x="860" y="872"/>
                    <a:pt x="979" y="704"/>
                    <a:pt x="1023" y="634"/>
                  </a:cubicBezTo>
                  <a:cubicBezTo>
                    <a:pt x="1061" y="574"/>
                    <a:pt x="1105" y="427"/>
                    <a:pt x="1065" y="302"/>
                  </a:cubicBezTo>
                  <a:cubicBezTo>
                    <a:pt x="1097" y="295"/>
                    <a:pt x="1127" y="277"/>
                    <a:pt x="1144" y="250"/>
                  </a:cubicBezTo>
                  <a:cubicBezTo>
                    <a:pt x="1171" y="248"/>
                    <a:pt x="1197" y="238"/>
                    <a:pt x="1215" y="224"/>
                  </a:cubicBezTo>
                  <a:cubicBezTo>
                    <a:pt x="1231" y="212"/>
                    <a:pt x="1216" y="184"/>
                    <a:pt x="1199" y="196"/>
                  </a:cubicBezTo>
                  <a:close/>
                  <a:moveTo>
                    <a:pt x="706" y="92"/>
                  </a:moveTo>
                  <a:cubicBezTo>
                    <a:pt x="638" y="66"/>
                    <a:pt x="581" y="64"/>
                    <a:pt x="512" y="87"/>
                  </a:cubicBezTo>
                  <a:cubicBezTo>
                    <a:pt x="493" y="94"/>
                    <a:pt x="484" y="63"/>
                    <a:pt x="504" y="57"/>
                  </a:cubicBezTo>
                  <a:cubicBezTo>
                    <a:pt x="577" y="32"/>
                    <a:pt x="642" y="33"/>
                    <a:pt x="714" y="61"/>
                  </a:cubicBezTo>
                  <a:cubicBezTo>
                    <a:pt x="733" y="69"/>
                    <a:pt x="725" y="99"/>
                    <a:pt x="706" y="92"/>
                  </a:cubicBezTo>
                  <a:close/>
                  <a:moveTo>
                    <a:pt x="1092" y="178"/>
                  </a:moveTo>
                  <a:cubicBezTo>
                    <a:pt x="1090" y="167"/>
                    <a:pt x="1096" y="162"/>
                    <a:pt x="1111" y="163"/>
                  </a:cubicBezTo>
                  <a:cubicBezTo>
                    <a:pt x="1116" y="167"/>
                    <a:pt x="1120" y="171"/>
                    <a:pt x="1122" y="177"/>
                  </a:cubicBezTo>
                  <a:cubicBezTo>
                    <a:pt x="1131" y="192"/>
                    <a:pt x="1131" y="205"/>
                    <a:pt x="1127" y="218"/>
                  </a:cubicBezTo>
                  <a:cubicBezTo>
                    <a:pt x="1127" y="218"/>
                    <a:pt x="1126" y="217"/>
                    <a:pt x="1125" y="217"/>
                  </a:cubicBezTo>
                  <a:cubicBezTo>
                    <a:pt x="1106" y="213"/>
                    <a:pt x="1095" y="196"/>
                    <a:pt x="1092" y="178"/>
                  </a:cubicBezTo>
                  <a:close/>
                </a:path>
              </a:pathLst>
            </a:custGeom>
            <a:solidFill>
              <a:schemeClr val="accent5"/>
            </a:solidFill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563E7168-C67F-4E2D-9880-047129445021}"/>
                </a:ext>
              </a:extLst>
            </p:cNvPr>
            <p:cNvGrpSpPr/>
            <p:nvPr/>
          </p:nvGrpSpPr>
          <p:grpSpPr>
            <a:xfrm>
              <a:off x="2869528" y="1849115"/>
              <a:ext cx="1456294" cy="1418712"/>
              <a:chOff x="2850478" y="1959059"/>
              <a:chExt cx="1456294" cy="1418712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xmlns="" id="{FE957807-94F2-4036-98F9-0ED6989D9228}"/>
                  </a:ext>
                </a:extLst>
              </p:cNvPr>
              <p:cNvSpPr/>
              <p:nvPr/>
            </p:nvSpPr>
            <p:spPr>
              <a:xfrm>
                <a:off x="2850478" y="2511302"/>
                <a:ext cx="663643" cy="663643"/>
              </a:xfrm>
              <a:prstGeom prst="ellipse">
                <a:avLst/>
              </a:prstGeom>
              <a:noFill/>
              <a:ln w="889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2C92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xmlns="" id="{79461291-4FCD-405D-B89B-1243A49BC6A6}"/>
                  </a:ext>
                </a:extLst>
              </p:cNvPr>
              <p:cNvSpPr/>
              <p:nvPr/>
            </p:nvSpPr>
            <p:spPr>
              <a:xfrm>
                <a:off x="3771742" y="2809965"/>
                <a:ext cx="535030" cy="535030"/>
              </a:xfrm>
              <a:prstGeom prst="ellipse">
                <a:avLst/>
              </a:prstGeom>
              <a:noFill/>
              <a:ln w="762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xmlns="" id="{C9549CD3-D2A4-460E-AEEB-2518F4B569D6}"/>
                  </a:ext>
                </a:extLst>
              </p:cNvPr>
              <p:cNvSpPr/>
              <p:nvPr/>
            </p:nvSpPr>
            <p:spPr>
              <a:xfrm>
                <a:off x="3618276" y="2028430"/>
                <a:ext cx="478441" cy="478441"/>
              </a:xfrm>
              <a:prstGeom prst="ellipse">
                <a:avLst/>
              </a:prstGeom>
              <a:noFill/>
              <a:ln w="508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84EFF5F7-6001-4A90-B200-5C15FCAD1D3C}"/>
                  </a:ext>
                </a:extLst>
              </p:cNvPr>
              <p:cNvSpPr txBox="1"/>
              <p:nvPr/>
            </p:nvSpPr>
            <p:spPr>
              <a:xfrm>
                <a:off x="2949885" y="2487774"/>
                <a:ext cx="47076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Noto Sans" panose="020B0502040504020204"/>
                    <a:ea typeface="Noto Sans" panose="020B0502040504020204" pitchFamily="34"/>
                    <a:cs typeface="Noto Sans" panose="020B0502040504020204" pitchFamily="34"/>
                  </a:rPr>
                  <a:t>$</a:t>
                </a:r>
                <a:endParaRPr kumimoji="0" lang="en-GB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Noto Sans" panose="020B0502040504020204"/>
                  <a:ea typeface="Noto Sans" panose="020B0502040504020204" pitchFamily="34"/>
                  <a:cs typeface="Noto Sans" panose="020B0502040504020204" pitchFamily="34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C712E3BB-BC37-41DA-9824-F47678190A96}"/>
                  </a:ext>
                </a:extLst>
              </p:cNvPr>
              <p:cNvSpPr txBox="1"/>
              <p:nvPr/>
            </p:nvSpPr>
            <p:spPr>
              <a:xfrm>
                <a:off x="3803873" y="2746829"/>
                <a:ext cx="470767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Noto Sans" panose="020B0502040504020204"/>
                    <a:ea typeface="Noto Sans" panose="020B0502040504020204" pitchFamily="34"/>
                    <a:cs typeface="Noto Sans" panose="020B0502040504020204" pitchFamily="34"/>
                  </a:rPr>
                  <a:t>$</a:t>
                </a:r>
                <a:endParaRPr kumimoji="0" lang="en-GB" sz="35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Noto Sans" panose="020B0502040504020204"/>
                  <a:ea typeface="Noto Sans" panose="020B0502040504020204" pitchFamily="34"/>
                  <a:cs typeface="Noto Sans" panose="020B0502040504020204" pitchFamily="34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ECE99C18-6CAA-4DF9-A345-8FEBA220D449}"/>
                  </a:ext>
                </a:extLst>
              </p:cNvPr>
              <p:cNvSpPr txBox="1"/>
              <p:nvPr/>
            </p:nvSpPr>
            <p:spPr>
              <a:xfrm>
                <a:off x="3625950" y="1959059"/>
                <a:ext cx="47076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Noto Sans" panose="020B0502040504020204"/>
                    <a:ea typeface="Noto Sans" panose="020B0502040504020204" pitchFamily="34"/>
                    <a:cs typeface="Noto Sans" panose="020B0502040504020204" pitchFamily="34"/>
                  </a:rPr>
                  <a:t>$</a:t>
                </a:r>
                <a:endParaRPr kumimoji="0" lang="en-GB" sz="33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Noto Sans" panose="020B0502040504020204"/>
                  <a:ea typeface="Noto Sans" panose="020B0502040504020204" pitchFamily="34"/>
                  <a:cs typeface="Noto Sans" panose="020B0502040504020204" pitchFamily="34"/>
                </a:endParaRPr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9D96E1F-7C6D-44E1-AD90-9FD89DAD58BE}"/>
              </a:ext>
            </a:extLst>
          </p:cNvPr>
          <p:cNvSpPr txBox="1"/>
          <p:nvPr/>
        </p:nvSpPr>
        <p:spPr>
          <a:xfrm>
            <a:off x="6687300" y="2885875"/>
            <a:ext cx="48482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«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Нажити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багато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грошей —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хоробрість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;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зберегти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їх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—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мудрість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; а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вміло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потратити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—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мистецтво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»</a:t>
            </a:r>
          </a:p>
          <a:p>
            <a:pPr lvl="0" algn="just">
              <a:defRPr/>
            </a:pP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Б.Ауербах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1AFC9CE8-42BB-44F6-AC9E-75835BDC0577}"/>
              </a:ext>
            </a:extLst>
          </p:cNvPr>
          <p:cNvSpPr/>
          <p:nvPr/>
        </p:nvSpPr>
        <p:spPr>
          <a:xfrm>
            <a:off x="5700926" y="2893330"/>
            <a:ext cx="506366" cy="506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ED7325B2-4C3D-461E-98E4-3DD2998E61AA}"/>
              </a:ext>
            </a:extLst>
          </p:cNvPr>
          <p:cNvSpPr/>
          <p:nvPr/>
        </p:nvSpPr>
        <p:spPr>
          <a:xfrm>
            <a:off x="5747818" y="4558875"/>
            <a:ext cx="506366" cy="5063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FF13CECA-BAD0-4686-9232-9ECC41154CA1}"/>
              </a:ext>
            </a:extLst>
          </p:cNvPr>
          <p:cNvSpPr txBox="1"/>
          <p:nvPr/>
        </p:nvSpPr>
        <p:spPr>
          <a:xfrm>
            <a:off x="6805247" y="4524501"/>
            <a:ext cx="47030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«Не треба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боятися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великих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витрат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,</a:t>
            </a:r>
          </a:p>
          <a:p>
            <a:pPr lvl="0" algn="just">
              <a:defRPr/>
            </a:pP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треба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боятися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маленьких </a:t>
            </a:r>
            <a:r>
              <a:rPr lang="ru-RU" sz="20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доходів</a:t>
            </a: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»</a:t>
            </a:r>
          </a:p>
          <a:p>
            <a:pPr lvl="0" algn="just">
              <a:defRPr/>
            </a:pPr>
            <a:r>
              <a:rPr lang="ru-RU" sz="20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Д.Рокфеллер</a:t>
            </a:r>
          </a:p>
        </p:txBody>
      </p:sp>
      <p:pic>
        <p:nvPicPr>
          <p:cNvPr id="24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720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10541673" y="31822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0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199429" y="32457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9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875329" y="32457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8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3094029" y="32203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2571775" y="361106"/>
            <a:ext cx="7377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ОСВІТА.</a:t>
            </a:r>
            <a:endParaRPr lang="en-GB" sz="40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1428751" y="1866900"/>
            <a:ext cx="2238374" cy="211001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4606243" y="2262494"/>
            <a:ext cx="2030639" cy="191342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277258" y="4789970"/>
            <a:ext cx="2905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ЗАГАЛЬНА СЕРЕДНЯ ОСВІТА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688114" y="4842391"/>
            <a:ext cx="2198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ДОШКІЛЬНА ОСВІТА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17" name="Group 20">
            <a:extLst>
              <a:ext uri="{FF2B5EF4-FFF2-40B4-BE49-F238E27FC236}">
                <a16:creationId xmlns="" xmlns:a16="http://schemas.microsoft.com/office/drawing/2014/main" id="{557A2BCC-7287-4B3A-AEC5-9CE47A6A9F0C}"/>
              </a:ext>
            </a:extLst>
          </p:cNvPr>
          <p:cNvGrpSpPr/>
          <p:nvPr/>
        </p:nvGrpSpPr>
        <p:grpSpPr>
          <a:xfrm>
            <a:off x="1082647" y="219076"/>
            <a:ext cx="1336703" cy="1257300"/>
            <a:chOff x="3603157" y="3429000"/>
            <a:chExt cx="2189163" cy="2257289"/>
          </a:xfrm>
          <a:solidFill>
            <a:srgbClr val="FCB414"/>
          </a:solidFill>
        </p:grpSpPr>
        <p:sp>
          <p:nvSpPr>
            <p:cNvPr id="18" name="Freeform 14">
              <a:extLst>
                <a:ext uri="{FF2B5EF4-FFF2-40B4-BE49-F238E27FC236}">
                  <a16:creationId xmlns="" xmlns:a16="http://schemas.microsoft.com/office/drawing/2014/main" id="{E0D6D782-0B99-490C-A80C-74451B3E31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03157" y="3429000"/>
              <a:ext cx="2189163" cy="2192338"/>
            </a:xfrm>
            <a:custGeom>
              <a:avLst/>
              <a:gdLst>
                <a:gd name="T0" fmla="*/ 559 w 688"/>
                <a:gd name="T1" fmla="*/ 0 h 688"/>
                <a:gd name="T2" fmla="*/ 1 w 688"/>
                <a:gd name="T3" fmla="*/ 562 h 688"/>
                <a:gd name="T4" fmla="*/ 125 w 688"/>
                <a:gd name="T5" fmla="*/ 686 h 688"/>
                <a:gd name="T6" fmla="*/ 210 w 688"/>
                <a:gd name="T7" fmla="*/ 606 h 688"/>
                <a:gd name="T8" fmla="*/ 590 w 688"/>
                <a:gd name="T9" fmla="*/ 226 h 688"/>
                <a:gd name="T10" fmla="*/ 686 w 688"/>
                <a:gd name="T11" fmla="*/ 125 h 688"/>
                <a:gd name="T12" fmla="*/ 131 w 688"/>
                <a:gd name="T13" fmla="*/ 658 h 688"/>
                <a:gd name="T14" fmla="*/ 43 w 688"/>
                <a:gd name="T15" fmla="*/ 576 h 688"/>
                <a:gd name="T16" fmla="*/ 45 w 688"/>
                <a:gd name="T17" fmla="*/ 544 h 688"/>
                <a:gd name="T18" fmla="*/ 97 w 688"/>
                <a:gd name="T19" fmla="*/ 570 h 688"/>
                <a:gd name="T20" fmla="*/ 76 w 688"/>
                <a:gd name="T21" fmla="*/ 513 h 688"/>
                <a:gd name="T22" fmla="*/ 129 w 688"/>
                <a:gd name="T23" fmla="*/ 538 h 688"/>
                <a:gd name="T24" fmla="*/ 89 w 688"/>
                <a:gd name="T25" fmla="*/ 499 h 688"/>
                <a:gd name="T26" fmla="*/ 146 w 688"/>
                <a:gd name="T27" fmla="*/ 520 h 688"/>
                <a:gd name="T28" fmla="*/ 124 w 688"/>
                <a:gd name="T29" fmla="*/ 471 h 688"/>
                <a:gd name="T30" fmla="*/ 138 w 688"/>
                <a:gd name="T31" fmla="*/ 450 h 688"/>
                <a:gd name="T32" fmla="*/ 177 w 688"/>
                <a:gd name="T33" fmla="*/ 489 h 688"/>
                <a:gd name="T34" fmla="*/ 152 w 688"/>
                <a:gd name="T35" fmla="*/ 437 h 688"/>
                <a:gd name="T36" fmla="*/ 234 w 688"/>
                <a:gd name="T37" fmla="*/ 486 h 688"/>
                <a:gd name="T38" fmla="*/ 183 w 688"/>
                <a:gd name="T39" fmla="*/ 406 h 688"/>
                <a:gd name="T40" fmla="*/ 239 w 688"/>
                <a:gd name="T41" fmla="*/ 427 h 688"/>
                <a:gd name="T42" fmla="*/ 213 w 688"/>
                <a:gd name="T43" fmla="*/ 374 h 688"/>
                <a:gd name="T44" fmla="*/ 271 w 688"/>
                <a:gd name="T45" fmla="*/ 395 h 688"/>
                <a:gd name="T46" fmla="*/ 245 w 688"/>
                <a:gd name="T47" fmla="*/ 342 h 688"/>
                <a:gd name="T48" fmla="*/ 300 w 688"/>
                <a:gd name="T49" fmla="*/ 366 h 688"/>
                <a:gd name="T50" fmla="*/ 274 w 688"/>
                <a:gd name="T51" fmla="*/ 313 h 688"/>
                <a:gd name="T52" fmla="*/ 274 w 688"/>
                <a:gd name="T53" fmla="*/ 313 h 688"/>
                <a:gd name="T54" fmla="*/ 330 w 688"/>
                <a:gd name="T55" fmla="*/ 337 h 688"/>
                <a:gd name="T56" fmla="*/ 304 w 688"/>
                <a:gd name="T57" fmla="*/ 284 h 688"/>
                <a:gd name="T58" fmla="*/ 304 w 688"/>
                <a:gd name="T59" fmla="*/ 284 h 688"/>
                <a:gd name="T60" fmla="*/ 385 w 688"/>
                <a:gd name="T61" fmla="*/ 333 h 688"/>
                <a:gd name="T62" fmla="*/ 334 w 688"/>
                <a:gd name="T63" fmla="*/ 254 h 688"/>
                <a:gd name="T64" fmla="*/ 395 w 688"/>
                <a:gd name="T65" fmla="*/ 271 h 688"/>
                <a:gd name="T66" fmla="*/ 370 w 688"/>
                <a:gd name="T67" fmla="*/ 219 h 688"/>
                <a:gd name="T68" fmla="*/ 426 w 688"/>
                <a:gd name="T69" fmla="*/ 240 h 688"/>
                <a:gd name="T70" fmla="*/ 400 w 688"/>
                <a:gd name="T71" fmla="*/ 188 h 688"/>
                <a:gd name="T72" fmla="*/ 421 w 688"/>
                <a:gd name="T73" fmla="*/ 173 h 688"/>
                <a:gd name="T74" fmla="*/ 471 w 688"/>
                <a:gd name="T75" fmla="*/ 195 h 688"/>
                <a:gd name="T76" fmla="*/ 449 w 688"/>
                <a:gd name="T77" fmla="*/ 139 h 688"/>
                <a:gd name="T78" fmla="*/ 502 w 688"/>
                <a:gd name="T79" fmla="*/ 164 h 688"/>
                <a:gd name="T80" fmla="*/ 463 w 688"/>
                <a:gd name="T81" fmla="*/ 125 h 688"/>
                <a:gd name="T82" fmla="*/ 508 w 688"/>
                <a:gd name="T83" fmla="*/ 135 h 688"/>
                <a:gd name="T84" fmla="*/ 547 w 688"/>
                <a:gd name="T85" fmla="*/ 173 h 688"/>
                <a:gd name="T86" fmla="*/ 495 w 688"/>
                <a:gd name="T87" fmla="*/ 94 h 688"/>
                <a:gd name="T88" fmla="*/ 575 w 688"/>
                <a:gd name="T89" fmla="*/ 42 h 688"/>
                <a:gd name="T90" fmla="*/ 336 w 688"/>
                <a:gd name="T91" fmla="*/ 453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8" h="688">
                  <a:moveTo>
                    <a:pt x="686" y="125"/>
                  </a:moveTo>
                  <a:cubicBezTo>
                    <a:pt x="676" y="116"/>
                    <a:pt x="581" y="23"/>
                    <a:pt x="559" y="0"/>
                  </a:cubicBezTo>
                  <a:cubicBezTo>
                    <a:pt x="485" y="74"/>
                    <a:pt x="73" y="487"/>
                    <a:pt x="0" y="560"/>
                  </a:cubicBezTo>
                  <a:cubicBezTo>
                    <a:pt x="1" y="561"/>
                    <a:pt x="1" y="562"/>
                    <a:pt x="1" y="562"/>
                  </a:cubicBezTo>
                  <a:cubicBezTo>
                    <a:pt x="13" y="574"/>
                    <a:pt x="24" y="586"/>
                    <a:pt x="36" y="597"/>
                  </a:cubicBezTo>
                  <a:cubicBezTo>
                    <a:pt x="37" y="598"/>
                    <a:pt x="103" y="664"/>
                    <a:pt x="125" y="686"/>
                  </a:cubicBezTo>
                  <a:cubicBezTo>
                    <a:pt x="127" y="688"/>
                    <a:pt x="128" y="688"/>
                    <a:pt x="131" y="686"/>
                  </a:cubicBezTo>
                  <a:cubicBezTo>
                    <a:pt x="157" y="659"/>
                    <a:pt x="184" y="633"/>
                    <a:pt x="210" y="606"/>
                  </a:cubicBezTo>
                  <a:cubicBezTo>
                    <a:pt x="250" y="566"/>
                    <a:pt x="290" y="526"/>
                    <a:pt x="330" y="486"/>
                  </a:cubicBezTo>
                  <a:cubicBezTo>
                    <a:pt x="336" y="480"/>
                    <a:pt x="549" y="267"/>
                    <a:pt x="590" y="226"/>
                  </a:cubicBezTo>
                  <a:cubicBezTo>
                    <a:pt x="622" y="194"/>
                    <a:pt x="654" y="163"/>
                    <a:pt x="686" y="131"/>
                  </a:cubicBezTo>
                  <a:cubicBezTo>
                    <a:pt x="687" y="129"/>
                    <a:pt x="688" y="128"/>
                    <a:pt x="686" y="125"/>
                  </a:cubicBezTo>
                  <a:close/>
                  <a:moveTo>
                    <a:pt x="336" y="453"/>
                  </a:moveTo>
                  <a:cubicBezTo>
                    <a:pt x="267" y="521"/>
                    <a:pt x="199" y="590"/>
                    <a:pt x="131" y="658"/>
                  </a:cubicBezTo>
                  <a:cubicBezTo>
                    <a:pt x="128" y="661"/>
                    <a:pt x="127" y="660"/>
                    <a:pt x="124" y="658"/>
                  </a:cubicBezTo>
                  <a:cubicBezTo>
                    <a:pt x="109" y="642"/>
                    <a:pt x="45" y="579"/>
                    <a:pt x="43" y="576"/>
                  </a:cubicBezTo>
                  <a:cubicBezTo>
                    <a:pt x="38" y="571"/>
                    <a:pt x="32" y="566"/>
                    <a:pt x="27" y="561"/>
                  </a:cubicBezTo>
                  <a:cubicBezTo>
                    <a:pt x="34" y="555"/>
                    <a:pt x="39" y="550"/>
                    <a:pt x="45" y="544"/>
                  </a:cubicBezTo>
                  <a:cubicBezTo>
                    <a:pt x="55" y="554"/>
                    <a:pt x="71" y="571"/>
                    <a:pt x="83" y="583"/>
                  </a:cubicBezTo>
                  <a:cubicBezTo>
                    <a:pt x="97" y="570"/>
                    <a:pt x="97" y="570"/>
                    <a:pt x="97" y="570"/>
                  </a:cubicBezTo>
                  <a:cubicBezTo>
                    <a:pt x="58" y="530"/>
                    <a:pt x="58" y="530"/>
                    <a:pt x="58" y="530"/>
                  </a:cubicBezTo>
                  <a:cubicBezTo>
                    <a:pt x="64" y="524"/>
                    <a:pt x="70" y="519"/>
                    <a:pt x="76" y="513"/>
                  </a:cubicBezTo>
                  <a:cubicBezTo>
                    <a:pt x="86" y="523"/>
                    <a:pt x="102" y="539"/>
                    <a:pt x="115" y="551"/>
                  </a:cubicBezTo>
                  <a:cubicBezTo>
                    <a:pt x="129" y="538"/>
                    <a:pt x="129" y="538"/>
                    <a:pt x="129" y="538"/>
                  </a:cubicBezTo>
                  <a:cubicBezTo>
                    <a:pt x="119" y="528"/>
                    <a:pt x="102" y="511"/>
                    <a:pt x="93" y="503"/>
                  </a:cubicBezTo>
                  <a:cubicBezTo>
                    <a:pt x="90" y="499"/>
                    <a:pt x="89" y="499"/>
                    <a:pt x="89" y="499"/>
                  </a:cubicBezTo>
                  <a:cubicBezTo>
                    <a:pt x="107" y="481"/>
                    <a:pt x="107" y="481"/>
                    <a:pt x="107" y="481"/>
                  </a:cubicBezTo>
                  <a:cubicBezTo>
                    <a:pt x="116" y="491"/>
                    <a:pt x="136" y="510"/>
                    <a:pt x="146" y="520"/>
                  </a:cubicBezTo>
                  <a:cubicBezTo>
                    <a:pt x="159" y="507"/>
                    <a:pt x="159" y="507"/>
                    <a:pt x="159" y="507"/>
                  </a:cubicBezTo>
                  <a:cubicBezTo>
                    <a:pt x="150" y="497"/>
                    <a:pt x="133" y="480"/>
                    <a:pt x="124" y="471"/>
                  </a:cubicBezTo>
                  <a:cubicBezTo>
                    <a:pt x="123" y="470"/>
                    <a:pt x="122" y="469"/>
                    <a:pt x="120" y="467"/>
                  </a:cubicBezTo>
                  <a:cubicBezTo>
                    <a:pt x="125" y="462"/>
                    <a:pt x="132" y="455"/>
                    <a:pt x="138" y="450"/>
                  </a:cubicBezTo>
                  <a:cubicBezTo>
                    <a:pt x="138" y="450"/>
                    <a:pt x="139" y="452"/>
                    <a:pt x="140" y="453"/>
                  </a:cubicBezTo>
                  <a:cubicBezTo>
                    <a:pt x="150" y="462"/>
                    <a:pt x="166" y="479"/>
                    <a:pt x="177" y="489"/>
                  </a:cubicBezTo>
                  <a:cubicBezTo>
                    <a:pt x="191" y="475"/>
                    <a:pt x="191" y="475"/>
                    <a:pt x="191" y="475"/>
                  </a:cubicBezTo>
                  <a:cubicBezTo>
                    <a:pt x="179" y="463"/>
                    <a:pt x="162" y="447"/>
                    <a:pt x="152" y="437"/>
                  </a:cubicBezTo>
                  <a:cubicBezTo>
                    <a:pt x="158" y="431"/>
                    <a:pt x="163" y="425"/>
                    <a:pt x="169" y="420"/>
                  </a:cubicBezTo>
                  <a:cubicBezTo>
                    <a:pt x="191" y="441"/>
                    <a:pt x="212" y="464"/>
                    <a:pt x="234" y="486"/>
                  </a:cubicBezTo>
                  <a:cubicBezTo>
                    <a:pt x="240" y="480"/>
                    <a:pt x="244" y="476"/>
                    <a:pt x="248" y="471"/>
                  </a:cubicBezTo>
                  <a:cubicBezTo>
                    <a:pt x="227" y="449"/>
                    <a:pt x="205" y="428"/>
                    <a:pt x="183" y="406"/>
                  </a:cubicBezTo>
                  <a:cubicBezTo>
                    <a:pt x="189" y="400"/>
                    <a:pt x="194" y="394"/>
                    <a:pt x="201" y="388"/>
                  </a:cubicBezTo>
                  <a:cubicBezTo>
                    <a:pt x="207" y="394"/>
                    <a:pt x="231" y="418"/>
                    <a:pt x="239" y="427"/>
                  </a:cubicBezTo>
                  <a:cubicBezTo>
                    <a:pt x="253" y="413"/>
                    <a:pt x="253" y="413"/>
                    <a:pt x="253" y="413"/>
                  </a:cubicBezTo>
                  <a:cubicBezTo>
                    <a:pt x="241" y="401"/>
                    <a:pt x="223" y="384"/>
                    <a:pt x="213" y="374"/>
                  </a:cubicBezTo>
                  <a:cubicBezTo>
                    <a:pt x="214" y="373"/>
                    <a:pt x="221" y="366"/>
                    <a:pt x="231" y="356"/>
                  </a:cubicBezTo>
                  <a:cubicBezTo>
                    <a:pt x="271" y="395"/>
                    <a:pt x="271" y="395"/>
                    <a:pt x="271" y="395"/>
                  </a:cubicBezTo>
                  <a:cubicBezTo>
                    <a:pt x="284" y="382"/>
                    <a:pt x="284" y="382"/>
                    <a:pt x="284" y="382"/>
                  </a:cubicBezTo>
                  <a:cubicBezTo>
                    <a:pt x="245" y="342"/>
                    <a:pt x="245" y="342"/>
                    <a:pt x="245" y="342"/>
                  </a:cubicBezTo>
                  <a:cubicBezTo>
                    <a:pt x="250" y="337"/>
                    <a:pt x="255" y="332"/>
                    <a:pt x="261" y="327"/>
                  </a:cubicBezTo>
                  <a:cubicBezTo>
                    <a:pt x="300" y="366"/>
                    <a:pt x="300" y="366"/>
                    <a:pt x="300" y="366"/>
                  </a:cubicBezTo>
                  <a:cubicBezTo>
                    <a:pt x="314" y="353"/>
                    <a:pt x="314" y="353"/>
                    <a:pt x="314" y="353"/>
                  </a:cubicBezTo>
                  <a:cubicBezTo>
                    <a:pt x="274" y="313"/>
                    <a:pt x="274" y="313"/>
                    <a:pt x="274" y="313"/>
                  </a:cubicBezTo>
                  <a:cubicBezTo>
                    <a:pt x="274" y="313"/>
                    <a:pt x="274" y="313"/>
                    <a:pt x="274" y="313"/>
                  </a:cubicBezTo>
                  <a:cubicBezTo>
                    <a:pt x="274" y="313"/>
                    <a:pt x="274" y="313"/>
                    <a:pt x="274" y="313"/>
                  </a:cubicBezTo>
                  <a:cubicBezTo>
                    <a:pt x="280" y="308"/>
                    <a:pt x="285" y="303"/>
                    <a:pt x="290" y="297"/>
                  </a:cubicBezTo>
                  <a:cubicBezTo>
                    <a:pt x="330" y="337"/>
                    <a:pt x="330" y="337"/>
                    <a:pt x="330" y="337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04" y="284"/>
                    <a:pt x="304" y="284"/>
                    <a:pt x="304" y="284"/>
                  </a:cubicBezTo>
                  <a:cubicBezTo>
                    <a:pt x="304" y="284"/>
                    <a:pt x="304" y="284"/>
                    <a:pt x="304" y="284"/>
                  </a:cubicBezTo>
                  <a:cubicBezTo>
                    <a:pt x="304" y="284"/>
                    <a:pt x="304" y="284"/>
                    <a:pt x="304" y="284"/>
                  </a:cubicBezTo>
                  <a:cubicBezTo>
                    <a:pt x="309" y="278"/>
                    <a:pt x="315" y="273"/>
                    <a:pt x="320" y="268"/>
                  </a:cubicBezTo>
                  <a:cubicBezTo>
                    <a:pt x="385" y="333"/>
                    <a:pt x="385" y="333"/>
                    <a:pt x="385" y="333"/>
                  </a:cubicBezTo>
                  <a:cubicBezTo>
                    <a:pt x="399" y="320"/>
                    <a:pt x="399" y="320"/>
                    <a:pt x="399" y="320"/>
                  </a:cubicBezTo>
                  <a:cubicBezTo>
                    <a:pt x="334" y="254"/>
                    <a:pt x="334" y="254"/>
                    <a:pt x="334" y="254"/>
                  </a:cubicBezTo>
                  <a:cubicBezTo>
                    <a:pt x="347" y="241"/>
                    <a:pt x="356" y="232"/>
                    <a:pt x="356" y="232"/>
                  </a:cubicBezTo>
                  <a:cubicBezTo>
                    <a:pt x="357" y="233"/>
                    <a:pt x="384" y="260"/>
                    <a:pt x="395" y="271"/>
                  </a:cubicBezTo>
                  <a:cubicBezTo>
                    <a:pt x="409" y="257"/>
                    <a:pt x="409" y="257"/>
                    <a:pt x="409" y="257"/>
                  </a:cubicBezTo>
                  <a:cubicBezTo>
                    <a:pt x="396" y="245"/>
                    <a:pt x="379" y="228"/>
                    <a:pt x="370" y="219"/>
                  </a:cubicBezTo>
                  <a:cubicBezTo>
                    <a:pt x="376" y="213"/>
                    <a:pt x="382" y="207"/>
                    <a:pt x="388" y="201"/>
                  </a:cubicBezTo>
                  <a:cubicBezTo>
                    <a:pt x="398" y="211"/>
                    <a:pt x="426" y="240"/>
                    <a:pt x="426" y="240"/>
                  </a:cubicBezTo>
                  <a:cubicBezTo>
                    <a:pt x="440" y="226"/>
                    <a:pt x="440" y="226"/>
                    <a:pt x="440" y="226"/>
                  </a:cubicBezTo>
                  <a:cubicBezTo>
                    <a:pt x="400" y="188"/>
                    <a:pt x="400" y="188"/>
                    <a:pt x="400" y="188"/>
                  </a:cubicBezTo>
                  <a:cubicBezTo>
                    <a:pt x="417" y="170"/>
                    <a:pt x="417" y="170"/>
                    <a:pt x="417" y="170"/>
                  </a:cubicBezTo>
                  <a:cubicBezTo>
                    <a:pt x="417" y="170"/>
                    <a:pt x="420" y="172"/>
                    <a:pt x="421" y="173"/>
                  </a:cubicBezTo>
                  <a:cubicBezTo>
                    <a:pt x="429" y="181"/>
                    <a:pt x="457" y="209"/>
                    <a:pt x="457" y="209"/>
                  </a:cubicBezTo>
                  <a:cubicBezTo>
                    <a:pt x="471" y="195"/>
                    <a:pt x="471" y="195"/>
                    <a:pt x="471" y="195"/>
                  </a:cubicBezTo>
                  <a:cubicBezTo>
                    <a:pt x="432" y="156"/>
                    <a:pt x="432" y="156"/>
                    <a:pt x="432" y="156"/>
                  </a:cubicBezTo>
                  <a:cubicBezTo>
                    <a:pt x="449" y="139"/>
                    <a:pt x="449" y="139"/>
                    <a:pt x="449" y="139"/>
                  </a:cubicBezTo>
                  <a:cubicBezTo>
                    <a:pt x="489" y="178"/>
                    <a:pt x="489" y="178"/>
                    <a:pt x="489" y="178"/>
                  </a:cubicBezTo>
                  <a:cubicBezTo>
                    <a:pt x="502" y="164"/>
                    <a:pt x="502" y="164"/>
                    <a:pt x="502" y="164"/>
                  </a:cubicBezTo>
                  <a:cubicBezTo>
                    <a:pt x="478" y="140"/>
                    <a:pt x="478" y="140"/>
                    <a:pt x="478" y="140"/>
                  </a:cubicBezTo>
                  <a:cubicBezTo>
                    <a:pt x="473" y="135"/>
                    <a:pt x="463" y="125"/>
                    <a:pt x="463" y="125"/>
                  </a:cubicBezTo>
                  <a:cubicBezTo>
                    <a:pt x="481" y="107"/>
                    <a:pt x="481" y="107"/>
                    <a:pt x="481" y="107"/>
                  </a:cubicBezTo>
                  <a:cubicBezTo>
                    <a:pt x="481" y="107"/>
                    <a:pt x="500" y="127"/>
                    <a:pt x="508" y="135"/>
                  </a:cubicBezTo>
                  <a:cubicBezTo>
                    <a:pt x="520" y="147"/>
                    <a:pt x="544" y="170"/>
                    <a:pt x="544" y="170"/>
                  </a:cubicBezTo>
                  <a:cubicBezTo>
                    <a:pt x="547" y="173"/>
                    <a:pt x="547" y="173"/>
                    <a:pt x="547" y="173"/>
                  </a:cubicBezTo>
                  <a:cubicBezTo>
                    <a:pt x="561" y="160"/>
                    <a:pt x="561" y="160"/>
                    <a:pt x="561" y="160"/>
                  </a:cubicBezTo>
                  <a:cubicBezTo>
                    <a:pt x="495" y="94"/>
                    <a:pt x="495" y="94"/>
                    <a:pt x="495" y="94"/>
                  </a:cubicBezTo>
                  <a:cubicBezTo>
                    <a:pt x="561" y="28"/>
                    <a:pt x="561" y="28"/>
                    <a:pt x="561" y="28"/>
                  </a:cubicBezTo>
                  <a:cubicBezTo>
                    <a:pt x="575" y="42"/>
                    <a:pt x="575" y="42"/>
                    <a:pt x="575" y="42"/>
                  </a:cubicBezTo>
                  <a:cubicBezTo>
                    <a:pt x="661" y="129"/>
                    <a:pt x="661" y="129"/>
                    <a:pt x="661" y="129"/>
                  </a:cubicBezTo>
                  <a:cubicBezTo>
                    <a:pt x="661" y="129"/>
                    <a:pt x="337" y="453"/>
                    <a:pt x="336" y="4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9" name="Group 19">
              <a:extLst>
                <a:ext uri="{FF2B5EF4-FFF2-40B4-BE49-F238E27FC236}">
                  <a16:creationId xmlns="" xmlns:a16="http://schemas.microsoft.com/office/drawing/2014/main" id="{7B3C5A31-F495-4AA6-97C4-3D6AA299BD9B}"/>
                </a:ext>
              </a:extLst>
            </p:cNvPr>
            <p:cNvGrpSpPr/>
            <p:nvPr/>
          </p:nvGrpSpPr>
          <p:grpSpPr>
            <a:xfrm>
              <a:off x="3643638" y="3459163"/>
              <a:ext cx="2108200" cy="2227126"/>
              <a:chOff x="3643638" y="3459163"/>
              <a:chExt cx="2108200" cy="2227126"/>
            </a:xfrm>
            <a:grpFill/>
          </p:grpSpPr>
          <p:sp>
            <p:nvSpPr>
              <p:cNvPr id="20" name="Rectangle 18">
                <a:extLst>
                  <a:ext uri="{FF2B5EF4-FFF2-40B4-BE49-F238E27FC236}">
                    <a16:creationId xmlns="" xmlns:a16="http://schemas.microsoft.com/office/drawing/2014/main" id="{2B36D4D1-D392-42D3-AFFD-41C8028A6B12}"/>
                  </a:ext>
                </a:extLst>
              </p:cNvPr>
              <p:cNvSpPr/>
              <p:nvPr/>
            </p:nvSpPr>
            <p:spPr>
              <a:xfrm rot="2700000">
                <a:off x="3841095" y="4474516"/>
                <a:ext cx="2026170" cy="39737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Freeform 15">
                <a:extLst>
                  <a:ext uri="{FF2B5EF4-FFF2-40B4-BE49-F238E27FC236}">
                    <a16:creationId xmlns="" xmlns:a16="http://schemas.microsoft.com/office/drawing/2014/main" id="{9C10D780-C59C-496E-8ABB-87D906FDA4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43638" y="3459163"/>
                <a:ext cx="2108200" cy="2162175"/>
              </a:xfrm>
              <a:custGeom>
                <a:avLst/>
                <a:gdLst>
                  <a:gd name="T0" fmla="*/ 54 w 663"/>
                  <a:gd name="T1" fmla="*/ 111 h 679"/>
                  <a:gd name="T2" fmla="*/ 93 w 663"/>
                  <a:gd name="T3" fmla="*/ 193 h 679"/>
                  <a:gd name="T4" fmla="*/ 102 w 663"/>
                  <a:gd name="T5" fmla="*/ 211 h 679"/>
                  <a:gd name="T6" fmla="*/ 514 w 663"/>
                  <a:gd name="T7" fmla="*/ 623 h 679"/>
                  <a:gd name="T8" fmla="*/ 592 w 663"/>
                  <a:gd name="T9" fmla="*/ 649 h 679"/>
                  <a:gd name="T10" fmla="*/ 644 w 663"/>
                  <a:gd name="T11" fmla="*/ 597 h 679"/>
                  <a:gd name="T12" fmla="*/ 645 w 663"/>
                  <a:gd name="T13" fmla="*/ 535 h 679"/>
                  <a:gd name="T14" fmla="*/ 217 w 663"/>
                  <a:gd name="T15" fmla="*/ 107 h 679"/>
                  <a:gd name="T16" fmla="*/ 207 w 663"/>
                  <a:gd name="T17" fmla="*/ 99 h 679"/>
                  <a:gd name="T18" fmla="*/ 188 w 663"/>
                  <a:gd name="T19" fmla="*/ 89 h 679"/>
                  <a:gd name="T20" fmla="*/ 124 w 663"/>
                  <a:gd name="T21" fmla="*/ 59 h 679"/>
                  <a:gd name="T22" fmla="*/ 61 w 663"/>
                  <a:gd name="T23" fmla="*/ 29 h 679"/>
                  <a:gd name="T24" fmla="*/ 4 w 663"/>
                  <a:gd name="T25" fmla="*/ 1 h 679"/>
                  <a:gd name="T26" fmla="*/ 0 w 663"/>
                  <a:gd name="T27" fmla="*/ 0 h 679"/>
                  <a:gd name="T28" fmla="*/ 33 w 663"/>
                  <a:gd name="T29" fmla="*/ 68 h 679"/>
                  <a:gd name="T30" fmla="*/ 54 w 663"/>
                  <a:gd name="T31" fmla="*/ 111 h 679"/>
                  <a:gd name="T32" fmla="*/ 579 w 663"/>
                  <a:gd name="T33" fmla="*/ 499 h 679"/>
                  <a:gd name="T34" fmla="*/ 629 w 663"/>
                  <a:gd name="T35" fmla="*/ 550 h 679"/>
                  <a:gd name="T36" fmla="*/ 630 w 663"/>
                  <a:gd name="T37" fmla="*/ 582 h 679"/>
                  <a:gd name="T38" fmla="*/ 582 w 663"/>
                  <a:gd name="T39" fmla="*/ 629 h 679"/>
                  <a:gd name="T40" fmla="*/ 552 w 663"/>
                  <a:gd name="T41" fmla="*/ 630 h 679"/>
                  <a:gd name="T42" fmla="*/ 487 w 663"/>
                  <a:gd name="T43" fmla="*/ 565 h 679"/>
                  <a:gd name="T44" fmla="*/ 485 w 663"/>
                  <a:gd name="T45" fmla="*/ 563 h 679"/>
                  <a:gd name="T46" fmla="*/ 563 w 663"/>
                  <a:gd name="T47" fmla="*/ 484 h 679"/>
                  <a:gd name="T48" fmla="*/ 579 w 663"/>
                  <a:gd name="T49" fmla="*/ 499 h 679"/>
                  <a:gd name="T50" fmla="*/ 189 w 663"/>
                  <a:gd name="T51" fmla="*/ 140 h 679"/>
                  <a:gd name="T52" fmla="*/ 202 w 663"/>
                  <a:gd name="T53" fmla="*/ 141 h 679"/>
                  <a:gd name="T54" fmla="*/ 295 w 663"/>
                  <a:gd name="T55" fmla="*/ 234 h 679"/>
                  <a:gd name="T56" fmla="*/ 531 w 663"/>
                  <a:gd name="T57" fmla="*/ 471 h 679"/>
                  <a:gd name="T58" fmla="*/ 530 w 663"/>
                  <a:gd name="T59" fmla="*/ 482 h 679"/>
                  <a:gd name="T60" fmla="*/ 519 w 663"/>
                  <a:gd name="T61" fmla="*/ 482 h 679"/>
                  <a:gd name="T62" fmla="*/ 475 w 663"/>
                  <a:gd name="T63" fmla="*/ 438 h 679"/>
                  <a:gd name="T64" fmla="*/ 350 w 663"/>
                  <a:gd name="T65" fmla="*/ 312 h 679"/>
                  <a:gd name="T66" fmla="*/ 201 w 663"/>
                  <a:gd name="T67" fmla="*/ 164 h 679"/>
                  <a:gd name="T68" fmla="*/ 190 w 663"/>
                  <a:gd name="T69" fmla="*/ 153 h 679"/>
                  <a:gd name="T70" fmla="*/ 189 w 663"/>
                  <a:gd name="T71" fmla="*/ 140 h 679"/>
                  <a:gd name="T72" fmla="*/ 208 w 663"/>
                  <a:gd name="T73" fmla="*/ 244 h 679"/>
                  <a:gd name="T74" fmla="*/ 348 w 663"/>
                  <a:gd name="T75" fmla="*/ 383 h 679"/>
                  <a:gd name="T76" fmla="*/ 481 w 663"/>
                  <a:gd name="T77" fmla="*/ 517 h 679"/>
                  <a:gd name="T78" fmla="*/ 481 w 663"/>
                  <a:gd name="T79" fmla="*/ 531 h 679"/>
                  <a:gd name="T80" fmla="*/ 469 w 663"/>
                  <a:gd name="T81" fmla="*/ 528 h 679"/>
                  <a:gd name="T82" fmla="*/ 409 w 663"/>
                  <a:gd name="T83" fmla="*/ 468 h 679"/>
                  <a:gd name="T84" fmla="*/ 221 w 663"/>
                  <a:gd name="T85" fmla="*/ 280 h 679"/>
                  <a:gd name="T86" fmla="*/ 140 w 663"/>
                  <a:gd name="T87" fmla="*/ 199 h 679"/>
                  <a:gd name="T88" fmla="*/ 141 w 663"/>
                  <a:gd name="T89" fmla="*/ 184 h 679"/>
                  <a:gd name="T90" fmla="*/ 150 w 663"/>
                  <a:gd name="T91" fmla="*/ 186 h 679"/>
                  <a:gd name="T92" fmla="*/ 208 w 663"/>
                  <a:gd name="T93" fmla="*/ 244 h 679"/>
                  <a:gd name="T94" fmla="*/ 63 w 663"/>
                  <a:gd name="T95" fmla="*/ 86 h 679"/>
                  <a:gd name="T96" fmla="*/ 87 w 663"/>
                  <a:gd name="T97" fmla="*/ 62 h 679"/>
                  <a:gd name="T98" fmla="*/ 94 w 663"/>
                  <a:gd name="T99" fmla="*/ 61 h 679"/>
                  <a:gd name="T100" fmla="*/ 163 w 663"/>
                  <a:gd name="T101" fmla="*/ 94 h 679"/>
                  <a:gd name="T102" fmla="*/ 175 w 663"/>
                  <a:gd name="T103" fmla="*/ 100 h 679"/>
                  <a:gd name="T104" fmla="*/ 152 w 663"/>
                  <a:gd name="T105" fmla="*/ 107 h 679"/>
                  <a:gd name="T106" fmla="*/ 143 w 663"/>
                  <a:gd name="T107" fmla="*/ 142 h 679"/>
                  <a:gd name="T108" fmla="*/ 109 w 663"/>
                  <a:gd name="T109" fmla="*/ 152 h 679"/>
                  <a:gd name="T110" fmla="*/ 101 w 663"/>
                  <a:gd name="T111" fmla="*/ 175 h 679"/>
                  <a:gd name="T112" fmla="*/ 93 w 663"/>
                  <a:gd name="T113" fmla="*/ 158 h 679"/>
                  <a:gd name="T114" fmla="*/ 62 w 663"/>
                  <a:gd name="T115" fmla="*/ 94 h 679"/>
                  <a:gd name="T116" fmla="*/ 63 w 663"/>
                  <a:gd name="T117" fmla="*/ 86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63" h="679">
                    <a:moveTo>
                      <a:pt x="54" y="111"/>
                    </a:moveTo>
                    <a:cubicBezTo>
                      <a:pt x="67" y="138"/>
                      <a:pt x="80" y="166"/>
                      <a:pt x="93" y="193"/>
                    </a:cubicBezTo>
                    <a:cubicBezTo>
                      <a:pt x="96" y="199"/>
                      <a:pt x="98" y="206"/>
                      <a:pt x="102" y="211"/>
                    </a:cubicBezTo>
                    <a:cubicBezTo>
                      <a:pt x="130" y="239"/>
                      <a:pt x="457" y="564"/>
                      <a:pt x="514" y="623"/>
                    </a:cubicBezTo>
                    <a:cubicBezTo>
                      <a:pt x="531" y="640"/>
                      <a:pt x="558" y="679"/>
                      <a:pt x="592" y="649"/>
                    </a:cubicBezTo>
                    <a:cubicBezTo>
                      <a:pt x="593" y="649"/>
                      <a:pt x="639" y="602"/>
                      <a:pt x="644" y="597"/>
                    </a:cubicBezTo>
                    <a:cubicBezTo>
                      <a:pt x="663" y="581"/>
                      <a:pt x="662" y="552"/>
                      <a:pt x="645" y="535"/>
                    </a:cubicBezTo>
                    <a:cubicBezTo>
                      <a:pt x="590" y="480"/>
                      <a:pt x="250" y="140"/>
                      <a:pt x="217" y="107"/>
                    </a:cubicBezTo>
                    <a:cubicBezTo>
                      <a:pt x="214" y="104"/>
                      <a:pt x="211" y="101"/>
                      <a:pt x="207" y="99"/>
                    </a:cubicBezTo>
                    <a:cubicBezTo>
                      <a:pt x="201" y="95"/>
                      <a:pt x="194" y="93"/>
                      <a:pt x="188" y="89"/>
                    </a:cubicBezTo>
                    <a:cubicBezTo>
                      <a:pt x="166" y="79"/>
                      <a:pt x="145" y="69"/>
                      <a:pt x="124" y="59"/>
                    </a:cubicBezTo>
                    <a:cubicBezTo>
                      <a:pt x="103" y="49"/>
                      <a:pt x="82" y="39"/>
                      <a:pt x="61" y="29"/>
                    </a:cubicBezTo>
                    <a:cubicBezTo>
                      <a:pt x="42" y="20"/>
                      <a:pt x="23" y="10"/>
                      <a:pt x="4" y="1"/>
                    </a:cubicBezTo>
                    <a:cubicBezTo>
                      <a:pt x="3" y="1"/>
                      <a:pt x="2" y="1"/>
                      <a:pt x="0" y="0"/>
                    </a:cubicBezTo>
                    <a:cubicBezTo>
                      <a:pt x="11" y="23"/>
                      <a:pt x="22" y="46"/>
                      <a:pt x="33" y="68"/>
                    </a:cubicBezTo>
                    <a:cubicBezTo>
                      <a:pt x="40" y="82"/>
                      <a:pt x="47" y="96"/>
                      <a:pt x="54" y="111"/>
                    </a:cubicBezTo>
                    <a:close/>
                    <a:moveTo>
                      <a:pt x="579" y="499"/>
                    </a:moveTo>
                    <a:cubicBezTo>
                      <a:pt x="596" y="516"/>
                      <a:pt x="613" y="533"/>
                      <a:pt x="629" y="550"/>
                    </a:cubicBezTo>
                    <a:cubicBezTo>
                      <a:pt x="640" y="560"/>
                      <a:pt x="640" y="572"/>
                      <a:pt x="630" y="582"/>
                    </a:cubicBezTo>
                    <a:cubicBezTo>
                      <a:pt x="614" y="598"/>
                      <a:pt x="598" y="614"/>
                      <a:pt x="582" y="629"/>
                    </a:cubicBezTo>
                    <a:cubicBezTo>
                      <a:pt x="573" y="639"/>
                      <a:pt x="561" y="639"/>
                      <a:pt x="552" y="630"/>
                    </a:cubicBezTo>
                    <a:cubicBezTo>
                      <a:pt x="530" y="608"/>
                      <a:pt x="508" y="586"/>
                      <a:pt x="487" y="565"/>
                    </a:cubicBezTo>
                    <a:cubicBezTo>
                      <a:pt x="486" y="564"/>
                      <a:pt x="485" y="563"/>
                      <a:pt x="485" y="563"/>
                    </a:cubicBezTo>
                    <a:cubicBezTo>
                      <a:pt x="511" y="537"/>
                      <a:pt x="537" y="511"/>
                      <a:pt x="563" y="484"/>
                    </a:cubicBezTo>
                    <a:cubicBezTo>
                      <a:pt x="568" y="489"/>
                      <a:pt x="574" y="494"/>
                      <a:pt x="579" y="499"/>
                    </a:cubicBezTo>
                    <a:close/>
                    <a:moveTo>
                      <a:pt x="189" y="140"/>
                    </a:moveTo>
                    <a:cubicBezTo>
                      <a:pt x="192" y="137"/>
                      <a:pt x="198" y="137"/>
                      <a:pt x="202" y="141"/>
                    </a:cubicBezTo>
                    <a:cubicBezTo>
                      <a:pt x="233" y="172"/>
                      <a:pt x="264" y="203"/>
                      <a:pt x="295" y="234"/>
                    </a:cubicBezTo>
                    <a:cubicBezTo>
                      <a:pt x="365" y="304"/>
                      <a:pt x="528" y="466"/>
                      <a:pt x="531" y="471"/>
                    </a:cubicBezTo>
                    <a:cubicBezTo>
                      <a:pt x="534" y="475"/>
                      <a:pt x="533" y="479"/>
                      <a:pt x="530" y="482"/>
                    </a:cubicBezTo>
                    <a:cubicBezTo>
                      <a:pt x="527" y="485"/>
                      <a:pt x="522" y="485"/>
                      <a:pt x="519" y="482"/>
                    </a:cubicBezTo>
                    <a:cubicBezTo>
                      <a:pt x="475" y="438"/>
                      <a:pt x="475" y="438"/>
                      <a:pt x="475" y="438"/>
                    </a:cubicBezTo>
                    <a:cubicBezTo>
                      <a:pt x="350" y="312"/>
                      <a:pt x="350" y="312"/>
                      <a:pt x="350" y="312"/>
                    </a:cubicBezTo>
                    <a:cubicBezTo>
                      <a:pt x="201" y="164"/>
                      <a:pt x="201" y="164"/>
                      <a:pt x="201" y="164"/>
                    </a:cubicBezTo>
                    <a:cubicBezTo>
                      <a:pt x="201" y="164"/>
                      <a:pt x="194" y="157"/>
                      <a:pt x="190" y="153"/>
                    </a:cubicBezTo>
                    <a:cubicBezTo>
                      <a:pt x="186" y="148"/>
                      <a:pt x="185" y="144"/>
                      <a:pt x="189" y="140"/>
                    </a:cubicBezTo>
                    <a:close/>
                    <a:moveTo>
                      <a:pt x="208" y="244"/>
                    </a:moveTo>
                    <a:cubicBezTo>
                      <a:pt x="255" y="290"/>
                      <a:pt x="301" y="337"/>
                      <a:pt x="348" y="383"/>
                    </a:cubicBezTo>
                    <a:cubicBezTo>
                      <a:pt x="383" y="418"/>
                      <a:pt x="476" y="511"/>
                      <a:pt x="481" y="517"/>
                    </a:cubicBezTo>
                    <a:cubicBezTo>
                      <a:pt x="486" y="522"/>
                      <a:pt x="486" y="527"/>
                      <a:pt x="481" y="531"/>
                    </a:cubicBezTo>
                    <a:cubicBezTo>
                      <a:pt x="477" y="533"/>
                      <a:pt x="473" y="532"/>
                      <a:pt x="469" y="528"/>
                    </a:cubicBezTo>
                    <a:cubicBezTo>
                      <a:pt x="449" y="508"/>
                      <a:pt x="429" y="488"/>
                      <a:pt x="409" y="468"/>
                    </a:cubicBezTo>
                    <a:cubicBezTo>
                      <a:pt x="346" y="405"/>
                      <a:pt x="284" y="343"/>
                      <a:pt x="221" y="280"/>
                    </a:cubicBezTo>
                    <a:cubicBezTo>
                      <a:pt x="194" y="253"/>
                      <a:pt x="167" y="226"/>
                      <a:pt x="140" y="199"/>
                    </a:cubicBezTo>
                    <a:cubicBezTo>
                      <a:pt x="134" y="193"/>
                      <a:pt x="134" y="186"/>
                      <a:pt x="141" y="184"/>
                    </a:cubicBezTo>
                    <a:cubicBezTo>
                      <a:pt x="145" y="182"/>
                      <a:pt x="148" y="184"/>
                      <a:pt x="150" y="186"/>
                    </a:cubicBezTo>
                    <a:cubicBezTo>
                      <a:pt x="170" y="205"/>
                      <a:pt x="189" y="224"/>
                      <a:pt x="208" y="244"/>
                    </a:cubicBezTo>
                    <a:close/>
                    <a:moveTo>
                      <a:pt x="63" y="86"/>
                    </a:moveTo>
                    <a:cubicBezTo>
                      <a:pt x="72" y="79"/>
                      <a:pt x="79" y="70"/>
                      <a:pt x="87" y="62"/>
                    </a:cubicBezTo>
                    <a:cubicBezTo>
                      <a:pt x="89" y="60"/>
                      <a:pt x="91" y="60"/>
                      <a:pt x="94" y="61"/>
                    </a:cubicBezTo>
                    <a:cubicBezTo>
                      <a:pt x="117" y="72"/>
                      <a:pt x="140" y="83"/>
                      <a:pt x="163" y="94"/>
                    </a:cubicBezTo>
                    <a:cubicBezTo>
                      <a:pt x="167" y="96"/>
                      <a:pt x="171" y="98"/>
                      <a:pt x="175" y="100"/>
                    </a:cubicBezTo>
                    <a:cubicBezTo>
                      <a:pt x="172" y="105"/>
                      <a:pt x="172" y="105"/>
                      <a:pt x="152" y="107"/>
                    </a:cubicBezTo>
                    <a:cubicBezTo>
                      <a:pt x="155" y="120"/>
                      <a:pt x="153" y="132"/>
                      <a:pt x="143" y="142"/>
                    </a:cubicBezTo>
                    <a:cubicBezTo>
                      <a:pt x="134" y="151"/>
                      <a:pt x="122" y="154"/>
                      <a:pt x="109" y="152"/>
                    </a:cubicBezTo>
                    <a:cubicBezTo>
                      <a:pt x="107" y="159"/>
                      <a:pt x="109" y="168"/>
                      <a:pt x="101" y="175"/>
                    </a:cubicBezTo>
                    <a:cubicBezTo>
                      <a:pt x="98" y="169"/>
                      <a:pt x="96" y="164"/>
                      <a:pt x="93" y="158"/>
                    </a:cubicBezTo>
                    <a:cubicBezTo>
                      <a:pt x="83" y="137"/>
                      <a:pt x="72" y="116"/>
                      <a:pt x="62" y="94"/>
                    </a:cubicBezTo>
                    <a:cubicBezTo>
                      <a:pt x="61" y="91"/>
                      <a:pt x="60" y="89"/>
                      <a:pt x="63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2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7387474" y="2342061"/>
            <a:ext cx="1513441" cy="1541516"/>
          </a:xfrm>
          <a:prstGeom prst="ellipse">
            <a:avLst/>
          </a:prstGeom>
          <a:solidFill>
            <a:srgbClr val="CB1B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3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9765728" y="2119320"/>
            <a:ext cx="1511871" cy="151059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550400" y="4844350"/>
            <a:ext cx="2182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ПОЗАШКІЛЬНА ОСВІТА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427170" y="4875956"/>
            <a:ext cx="1947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Спеціальна освіта мистецькими школами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079500" y="2552700"/>
            <a:ext cx="2532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21968,0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688114" y="2397428"/>
            <a:ext cx="18668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8288,6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138172" y="2397428"/>
            <a:ext cx="2012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2610,8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629488" y="2336009"/>
            <a:ext cx="17843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1324,5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094029" y="3607583"/>
            <a:ext cx="15303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20640,2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023880" y="3806591"/>
            <a:ext cx="1501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7536,0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0756898" y="3607583"/>
            <a:ext cx="14351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1580,6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336070" y="3671083"/>
            <a:ext cx="14296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2581,0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3134111" y="3124199"/>
            <a:ext cx="2009389" cy="198595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7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7424729" y="31568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349829" y="261257"/>
            <a:ext cx="856342" cy="30480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2571775" y="361106"/>
            <a:ext cx="9264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ОХОРОНА ЗДОРОВ’Я.</a:t>
            </a:r>
            <a:endParaRPr lang="en-GB" sz="40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1571625" y="2714625"/>
            <a:ext cx="1841819" cy="178559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6048376" y="2400300"/>
            <a:ext cx="1800224" cy="180443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392464" y="4789970"/>
            <a:ext cx="2601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Субвенції на здійснення програм та заходів у галузі охорони здоров'я </a:t>
            </a:r>
          </a:p>
          <a:p>
            <a:pPr algn="ctr">
              <a:defRPr/>
            </a:pPr>
            <a:endParaRPr lang="en-GB" sz="1400" b="1" dirty="0">
              <a:solidFill>
                <a:srgbClr val="FFC000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104556" y="4877316"/>
            <a:ext cx="1947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ІНШІ ПРОГРАМИ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494972" y="348343"/>
            <a:ext cx="508000" cy="203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ectangle: Rounded Corners 1">
            <a:extLst>
              <a:ext uri="{FF2B5EF4-FFF2-40B4-BE49-F238E27FC236}">
                <a16:creationId xmlns:a16="http://schemas.microsoft.com/office/drawing/2014/main" xmlns="" id="{30555DDB-6F9C-4FCA-BA65-0FC753AE8BBB}"/>
              </a:ext>
            </a:extLst>
          </p:cNvPr>
          <p:cNvSpPr/>
          <p:nvPr/>
        </p:nvSpPr>
        <p:spPr>
          <a:xfrm>
            <a:off x="1109818" y="551541"/>
            <a:ext cx="1299552" cy="836505"/>
          </a:xfrm>
          <a:prstGeom prst="roundRect">
            <a:avLst>
              <a:gd name="adj" fmla="val 1420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4">
            <a:extLst>
              <a:ext uri="{FF2B5EF4-FFF2-40B4-BE49-F238E27FC236}">
                <a16:creationId xmlns:a16="http://schemas.microsoft.com/office/drawing/2014/main" xmlns="" id="{1B969A3C-0222-4B3A-B46D-3A38B500A3F7}"/>
              </a:ext>
            </a:extLst>
          </p:cNvPr>
          <p:cNvSpPr/>
          <p:nvPr/>
        </p:nvSpPr>
        <p:spPr>
          <a:xfrm>
            <a:off x="1374499" y="624113"/>
            <a:ext cx="744587" cy="6966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xmlns="" id="{EBB6844F-1406-4FE5-B021-A88D5740695C}"/>
              </a:ext>
            </a:extLst>
          </p:cNvPr>
          <p:cNvGrpSpPr/>
          <p:nvPr/>
        </p:nvGrpSpPr>
        <p:grpSpPr>
          <a:xfrm>
            <a:off x="1499076" y="725713"/>
            <a:ext cx="518411" cy="438483"/>
            <a:chOff x="6810213" y="1414243"/>
            <a:chExt cx="692340" cy="692342"/>
          </a:xfrm>
          <a:solidFill>
            <a:srgbClr val="FF0000"/>
          </a:solidFill>
        </p:grpSpPr>
        <p:sp>
          <p:nvSpPr>
            <p:cNvPr id="19" name="Rectangle: Rounded Corners 29">
              <a:extLst>
                <a:ext uri="{FF2B5EF4-FFF2-40B4-BE49-F238E27FC236}">
                  <a16:creationId xmlns:a16="http://schemas.microsoft.com/office/drawing/2014/main" xmlns="" id="{A46E6BEA-95E5-43F5-8EB6-61133C17D8F3}"/>
                </a:ext>
              </a:extLst>
            </p:cNvPr>
            <p:cNvSpPr/>
            <p:nvPr/>
          </p:nvSpPr>
          <p:spPr>
            <a:xfrm>
              <a:off x="7051989" y="1414243"/>
              <a:ext cx="208788" cy="692342"/>
            </a:xfrm>
            <a:prstGeom prst="roundRect">
              <a:avLst>
                <a:gd name="adj" fmla="val 142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30">
              <a:extLst>
                <a:ext uri="{FF2B5EF4-FFF2-40B4-BE49-F238E27FC236}">
                  <a16:creationId xmlns:a16="http://schemas.microsoft.com/office/drawing/2014/main" xmlns="" id="{85736B92-069D-46BD-A746-156F48025537}"/>
                </a:ext>
              </a:extLst>
            </p:cNvPr>
            <p:cNvSpPr/>
            <p:nvPr/>
          </p:nvSpPr>
          <p:spPr>
            <a:xfrm rot="5400000">
              <a:off x="7051989" y="1414245"/>
              <a:ext cx="208787" cy="692340"/>
            </a:xfrm>
            <a:prstGeom prst="roundRect">
              <a:avLst>
                <a:gd name="adj" fmla="val 142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506724" y="2994025"/>
            <a:ext cx="19558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1 535,6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070600" y="3009900"/>
            <a:ext cx="2012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759,7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587904" y="3717786"/>
            <a:ext cx="13239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712,1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544878" y="3655744"/>
            <a:ext cx="14247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5710,0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2052629" y="35886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5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484804" y="356611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175209" y="3770884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5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10541673" y="36267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2571775" y="361106"/>
            <a:ext cx="88709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СОЦІАЛЬНИЙ ЗАХИСТ.</a:t>
            </a: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485775" y="2209800"/>
            <a:ext cx="2168526" cy="209550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4073525" y="2532524"/>
            <a:ext cx="1846269" cy="17727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064125" y="5367366"/>
            <a:ext cx="185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ОЗДОРОВЛЕННЯ ТА ВІДПОЧИНОК  ДІТЕЙ</a:t>
            </a:r>
          </a:p>
          <a:p>
            <a:pPr algn="ctr">
              <a:defRPr/>
            </a:pPr>
            <a:endParaRPr lang="en-GB" sz="1400" b="1" dirty="0">
              <a:solidFill>
                <a:srgbClr val="FFC000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726839" y="5524499"/>
            <a:ext cx="2190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НАДАННЯ ПІЛЬГ</a:t>
            </a:r>
          </a:p>
          <a:p>
            <a:pPr algn="ctr">
              <a:defRPr/>
            </a:pP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25" name="Group 53">
            <a:extLst>
              <a:ext uri="{FF2B5EF4-FFF2-40B4-BE49-F238E27FC236}">
                <a16:creationId xmlns="" xmlns:a16="http://schemas.microsoft.com/office/drawing/2014/main" id="{722012A4-BA80-42DF-912C-9859B36B2532}"/>
              </a:ext>
            </a:extLst>
          </p:cNvPr>
          <p:cNvGrpSpPr/>
          <p:nvPr/>
        </p:nvGrpSpPr>
        <p:grpSpPr>
          <a:xfrm>
            <a:off x="1427954" y="238125"/>
            <a:ext cx="838996" cy="580860"/>
            <a:chOff x="5511800" y="3492501"/>
            <a:chExt cx="776289" cy="441325"/>
          </a:xfrm>
          <a:solidFill>
            <a:schemeClr val="accent5"/>
          </a:solidFill>
        </p:grpSpPr>
        <p:sp>
          <p:nvSpPr>
            <p:cNvPr id="26" name="Freeform 5">
              <a:extLst>
                <a:ext uri="{FF2B5EF4-FFF2-40B4-BE49-F238E27FC236}">
                  <a16:creationId xmlns="" xmlns:a16="http://schemas.microsoft.com/office/drawing/2014/main" id="{4595AE6F-2AE9-4744-A9B6-F5FB287EC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5" y="3732213"/>
              <a:ext cx="383352" cy="201613"/>
            </a:xfrm>
            <a:custGeom>
              <a:avLst/>
              <a:gdLst>
                <a:gd name="T0" fmla="*/ 0 w 270"/>
                <a:gd name="T1" fmla="*/ 143 h 143"/>
                <a:gd name="T2" fmla="*/ 61 w 270"/>
                <a:gd name="T3" fmla="*/ 31 h 143"/>
                <a:gd name="T4" fmla="*/ 206 w 270"/>
                <a:gd name="T5" fmla="*/ 30 h 143"/>
                <a:gd name="T6" fmla="*/ 270 w 270"/>
                <a:gd name="T7" fmla="*/ 143 h 143"/>
                <a:gd name="T8" fmla="*/ 0 w 270"/>
                <a:gd name="T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43">
                  <a:moveTo>
                    <a:pt x="0" y="143"/>
                  </a:moveTo>
                  <a:cubicBezTo>
                    <a:pt x="2" y="96"/>
                    <a:pt x="21" y="57"/>
                    <a:pt x="61" y="31"/>
                  </a:cubicBezTo>
                  <a:cubicBezTo>
                    <a:pt x="108" y="1"/>
                    <a:pt x="158" y="0"/>
                    <a:pt x="206" y="30"/>
                  </a:cubicBezTo>
                  <a:cubicBezTo>
                    <a:pt x="248" y="55"/>
                    <a:pt x="268" y="94"/>
                    <a:pt x="270" y="143"/>
                  </a:cubicBezTo>
                  <a:cubicBezTo>
                    <a:pt x="180" y="143"/>
                    <a:pt x="90" y="143"/>
                    <a:pt x="0" y="1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="" xmlns:a16="http://schemas.microsoft.com/office/drawing/2014/main" id="{67EA044E-7ADB-4A16-9DA5-F167C0592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36" y="3492501"/>
              <a:ext cx="226818" cy="220663"/>
            </a:xfrm>
            <a:custGeom>
              <a:avLst/>
              <a:gdLst>
                <a:gd name="T0" fmla="*/ 79 w 158"/>
                <a:gd name="T1" fmla="*/ 157 h 157"/>
                <a:gd name="T2" fmla="*/ 0 w 158"/>
                <a:gd name="T3" fmla="*/ 78 h 157"/>
                <a:gd name="T4" fmla="*/ 79 w 158"/>
                <a:gd name="T5" fmla="*/ 0 h 157"/>
                <a:gd name="T6" fmla="*/ 157 w 158"/>
                <a:gd name="T7" fmla="*/ 79 h 157"/>
                <a:gd name="T8" fmla="*/ 79 w 158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157">
                  <a:moveTo>
                    <a:pt x="79" y="157"/>
                  </a:moveTo>
                  <a:cubicBezTo>
                    <a:pt x="36" y="157"/>
                    <a:pt x="0" y="122"/>
                    <a:pt x="0" y="78"/>
                  </a:cubicBezTo>
                  <a:cubicBezTo>
                    <a:pt x="1" y="35"/>
                    <a:pt x="35" y="0"/>
                    <a:pt x="79" y="0"/>
                  </a:cubicBezTo>
                  <a:cubicBezTo>
                    <a:pt x="123" y="0"/>
                    <a:pt x="158" y="35"/>
                    <a:pt x="157" y="79"/>
                  </a:cubicBezTo>
                  <a:cubicBezTo>
                    <a:pt x="157" y="122"/>
                    <a:pt x="122" y="157"/>
                    <a:pt x="79" y="15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="" xmlns:a16="http://schemas.microsoft.com/office/drawing/2014/main" id="{959E32CF-6EF3-40B0-9C34-49D75821A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692" y="3556001"/>
              <a:ext cx="191676" cy="188913"/>
            </a:xfrm>
            <a:custGeom>
              <a:avLst/>
              <a:gdLst>
                <a:gd name="T0" fmla="*/ 134 w 135"/>
                <a:gd name="T1" fmla="*/ 67 h 135"/>
                <a:gd name="T2" fmla="*/ 68 w 135"/>
                <a:gd name="T3" fmla="*/ 134 h 135"/>
                <a:gd name="T4" fmla="*/ 0 w 135"/>
                <a:gd name="T5" fmla="*/ 67 h 135"/>
                <a:gd name="T6" fmla="*/ 67 w 135"/>
                <a:gd name="T7" fmla="*/ 0 h 135"/>
                <a:gd name="T8" fmla="*/ 134 w 135"/>
                <a:gd name="T9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35">
                  <a:moveTo>
                    <a:pt x="134" y="67"/>
                  </a:moveTo>
                  <a:cubicBezTo>
                    <a:pt x="135" y="104"/>
                    <a:pt x="104" y="134"/>
                    <a:pt x="68" y="134"/>
                  </a:cubicBezTo>
                  <a:cubicBezTo>
                    <a:pt x="31" y="135"/>
                    <a:pt x="0" y="105"/>
                    <a:pt x="0" y="67"/>
                  </a:cubicBezTo>
                  <a:cubicBezTo>
                    <a:pt x="0" y="30"/>
                    <a:pt x="29" y="0"/>
                    <a:pt x="67" y="0"/>
                  </a:cubicBezTo>
                  <a:cubicBezTo>
                    <a:pt x="104" y="0"/>
                    <a:pt x="135" y="31"/>
                    <a:pt x="13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="" xmlns:a16="http://schemas.microsoft.com/office/drawing/2014/main" id="{41092457-9092-404D-B8E8-7F49E5863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21" y="3556001"/>
              <a:ext cx="191676" cy="188913"/>
            </a:xfrm>
            <a:custGeom>
              <a:avLst/>
              <a:gdLst>
                <a:gd name="T0" fmla="*/ 1 w 135"/>
                <a:gd name="T1" fmla="*/ 67 h 134"/>
                <a:gd name="T2" fmla="*/ 68 w 135"/>
                <a:gd name="T3" fmla="*/ 0 h 134"/>
                <a:gd name="T4" fmla="*/ 135 w 135"/>
                <a:gd name="T5" fmla="*/ 67 h 134"/>
                <a:gd name="T6" fmla="*/ 68 w 135"/>
                <a:gd name="T7" fmla="*/ 134 h 134"/>
                <a:gd name="T8" fmla="*/ 1 w 135"/>
                <a:gd name="T9" fmla="*/ 6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34">
                  <a:moveTo>
                    <a:pt x="1" y="67"/>
                  </a:moveTo>
                  <a:cubicBezTo>
                    <a:pt x="0" y="31"/>
                    <a:pt x="30" y="0"/>
                    <a:pt x="68" y="0"/>
                  </a:cubicBezTo>
                  <a:cubicBezTo>
                    <a:pt x="105" y="0"/>
                    <a:pt x="135" y="30"/>
                    <a:pt x="135" y="67"/>
                  </a:cubicBezTo>
                  <a:cubicBezTo>
                    <a:pt x="135" y="105"/>
                    <a:pt x="104" y="134"/>
                    <a:pt x="68" y="134"/>
                  </a:cubicBezTo>
                  <a:cubicBezTo>
                    <a:pt x="31" y="134"/>
                    <a:pt x="0" y="104"/>
                    <a:pt x="1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="" xmlns:a16="http://schemas.microsoft.com/office/drawing/2014/main" id="{0C7C1729-E346-46EC-8995-8F5729265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1271" y="3754438"/>
              <a:ext cx="226818" cy="179388"/>
            </a:xfrm>
            <a:custGeom>
              <a:avLst/>
              <a:gdLst>
                <a:gd name="T0" fmla="*/ 155 w 161"/>
                <a:gd name="T1" fmla="*/ 128 h 128"/>
                <a:gd name="T2" fmla="*/ 45 w 161"/>
                <a:gd name="T3" fmla="*/ 128 h 128"/>
                <a:gd name="T4" fmla="*/ 0 w 161"/>
                <a:gd name="T5" fmla="*/ 18 h 128"/>
                <a:gd name="T6" fmla="*/ 103 w 161"/>
                <a:gd name="T7" fmla="*/ 20 h 128"/>
                <a:gd name="T8" fmla="*/ 155 w 161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28">
                  <a:moveTo>
                    <a:pt x="155" y="128"/>
                  </a:moveTo>
                  <a:cubicBezTo>
                    <a:pt x="119" y="128"/>
                    <a:pt x="82" y="128"/>
                    <a:pt x="45" y="128"/>
                  </a:cubicBezTo>
                  <a:cubicBezTo>
                    <a:pt x="44" y="86"/>
                    <a:pt x="29" y="49"/>
                    <a:pt x="0" y="18"/>
                  </a:cubicBezTo>
                  <a:cubicBezTo>
                    <a:pt x="25" y="3"/>
                    <a:pt x="69" y="0"/>
                    <a:pt x="103" y="20"/>
                  </a:cubicBezTo>
                  <a:cubicBezTo>
                    <a:pt x="144" y="45"/>
                    <a:pt x="161" y="89"/>
                    <a:pt x="155" y="1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="" xmlns:a16="http://schemas.microsoft.com/office/drawing/2014/main" id="{EABD7D09-3100-4E13-A257-88B9DE79F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800" y="3754438"/>
              <a:ext cx="226818" cy="179388"/>
            </a:xfrm>
            <a:custGeom>
              <a:avLst/>
              <a:gdLst>
                <a:gd name="T0" fmla="*/ 6 w 161"/>
                <a:gd name="T1" fmla="*/ 128 h 128"/>
                <a:gd name="T2" fmla="*/ 116 w 161"/>
                <a:gd name="T3" fmla="*/ 128 h 128"/>
                <a:gd name="T4" fmla="*/ 161 w 161"/>
                <a:gd name="T5" fmla="*/ 18 h 128"/>
                <a:gd name="T6" fmla="*/ 58 w 161"/>
                <a:gd name="T7" fmla="*/ 20 h 128"/>
                <a:gd name="T8" fmla="*/ 6 w 161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28">
                  <a:moveTo>
                    <a:pt x="6" y="128"/>
                  </a:moveTo>
                  <a:cubicBezTo>
                    <a:pt x="42" y="128"/>
                    <a:pt x="79" y="128"/>
                    <a:pt x="116" y="128"/>
                  </a:cubicBezTo>
                  <a:cubicBezTo>
                    <a:pt x="117" y="86"/>
                    <a:pt x="132" y="49"/>
                    <a:pt x="161" y="18"/>
                  </a:cubicBezTo>
                  <a:cubicBezTo>
                    <a:pt x="136" y="3"/>
                    <a:pt x="92" y="0"/>
                    <a:pt x="58" y="20"/>
                  </a:cubicBezTo>
                  <a:cubicBezTo>
                    <a:pt x="17" y="45"/>
                    <a:pt x="0" y="89"/>
                    <a:pt x="6" y="1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Freeform 5"/>
          <p:cNvSpPr>
            <a:spLocks/>
          </p:cNvSpPr>
          <p:nvPr/>
        </p:nvSpPr>
        <p:spPr bwMode="auto">
          <a:xfrm>
            <a:off x="1162050" y="685800"/>
            <a:ext cx="1285875" cy="698770"/>
          </a:xfrm>
          <a:custGeom>
            <a:avLst/>
            <a:gdLst>
              <a:gd name="T0" fmla="*/ 451 w 629"/>
              <a:gd name="T1" fmla="*/ 74 h 225"/>
              <a:gd name="T2" fmla="*/ 466 w 629"/>
              <a:gd name="T3" fmla="*/ 74 h 225"/>
              <a:gd name="T4" fmla="*/ 503 w 629"/>
              <a:gd name="T5" fmla="*/ 64 h 225"/>
              <a:gd name="T6" fmla="*/ 583 w 629"/>
              <a:gd name="T7" fmla="*/ 15 h 225"/>
              <a:gd name="T8" fmla="*/ 600 w 629"/>
              <a:gd name="T9" fmla="*/ 4 h 225"/>
              <a:gd name="T10" fmla="*/ 621 w 629"/>
              <a:gd name="T11" fmla="*/ 9 h 225"/>
              <a:gd name="T12" fmla="*/ 627 w 629"/>
              <a:gd name="T13" fmla="*/ 19 h 225"/>
              <a:gd name="T14" fmla="*/ 626 w 629"/>
              <a:gd name="T15" fmla="*/ 26 h 225"/>
              <a:gd name="T16" fmla="*/ 588 w 629"/>
              <a:gd name="T17" fmla="*/ 67 h 225"/>
              <a:gd name="T18" fmla="*/ 547 w 629"/>
              <a:gd name="T19" fmla="*/ 105 h 225"/>
              <a:gd name="T20" fmla="*/ 516 w 629"/>
              <a:gd name="T21" fmla="*/ 135 h 225"/>
              <a:gd name="T22" fmla="*/ 497 w 629"/>
              <a:gd name="T23" fmla="*/ 148 h 225"/>
              <a:gd name="T24" fmla="*/ 447 w 629"/>
              <a:gd name="T25" fmla="*/ 179 h 225"/>
              <a:gd name="T26" fmla="*/ 393 w 629"/>
              <a:gd name="T27" fmla="*/ 219 h 225"/>
              <a:gd name="T28" fmla="*/ 371 w 629"/>
              <a:gd name="T29" fmla="*/ 223 h 225"/>
              <a:gd name="T30" fmla="*/ 329 w 629"/>
              <a:gd name="T31" fmla="*/ 212 h 225"/>
              <a:gd name="T32" fmla="*/ 285 w 629"/>
              <a:gd name="T33" fmla="*/ 201 h 225"/>
              <a:gd name="T34" fmla="*/ 225 w 629"/>
              <a:gd name="T35" fmla="*/ 189 h 225"/>
              <a:gd name="T36" fmla="*/ 186 w 629"/>
              <a:gd name="T37" fmla="*/ 181 h 225"/>
              <a:gd name="T38" fmla="*/ 169 w 629"/>
              <a:gd name="T39" fmla="*/ 180 h 225"/>
              <a:gd name="T40" fmla="*/ 121 w 629"/>
              <a:gd name="T41" fmla="*/ 170 h 225"/>
              <a:gd name="T42" fmla="*/ 66 w 629"/>
              <a:gd name="T43" fmla="*/ 157 h 225"/>
              <a:gd name="T44" fmla="*/ 23 w 629"/>
              <a:gd name="T45" fmla="*/ 149 h 225"/>
              <a:gd name="T46" fmla="*/ 9 w 629"/>
              <a:gd name="T47" fmla="*/ 145 h 225"/>
              <a:gd name="T48" fmla="*/ 4 w 629"/>
              <a:gd name="T49" fmla="*/ 140 h 225"/>
              <a:gd name="T50" fmla="*/ 3 w 629"/>
              <a:gd name="T51" fmla="*/ 94 h 225"/>
              <a:gd name="T52" fmla="*/ 21 w 629"/>
              <a:gd name="T53" fmla="*/ 29 h 225"/>
              <a:gd name="T54" fmla="*/ 39 w 629"/>
              <a:gd name="T55" fmla="*/ 4 h 225"/>
              <a:gd name="T56" fmla="*/ 45 w 629"/>
              <a:gd name="T57" fmla="*/ 2 h 225"/>
              <a:gd name="T58" fmla="*/ 106 w 629"/>
              <a:gd name="T59" fmla="*/ 21 h 225"/>
              <a:gd name="T60" fmla="*/ 125 w 629"/>
              <a:gd name="T61" fmla="*/ 27 h 225"/>
              <a:gd name="T62" fmla="*/ 135 w 629"/>
              <a:gd name="T63" fmla="*/ 27 h 225"/>
              <a:gd name="T64" fmla="*/ 175 w 629"/>
              <a:gd name="T65" fmla="*/ 17 h 225"/>
              <a:gd name="T66" fmla="*/ 231 w 629"/>
              <a:gd name="T67" fmla="*/ 11 h 225"/>
              <a:gd name="T68" fmla="*/ 274 w 629"/>
              <a:gd name="T69" fmla="*/ 24 h 225"/>
              <a:gd name="T70" fmla="*/ 329 w 629"/>
              <a:gd name="T71" fmla="*/ 52 h 225"/>
              <a:gd name="T72" fmla="*/ 356 w 629"/>
              <a:gd name="T73" fmla="*/ 57 h 225"/>
              <a:gd name="T74" fmla="*/ 417 w 629"/>
              <a:gd name="T75" fmla="*/ 71 h 225"/>
              <a:gd name="T76" fmla="*/ 433 w 629"/>
              <a:gd name="T77" fmla="*/ 87 h 225"/>
              <a:gd name="T78" fmla="*/ 422 w 629"/>
              <a:gd name="T79" fmla="*/ 112 h 225"/>
              <a:gd name="T80" fmla="*/ 386 w 629"/>
              <a:gd name="T81" fmla="*/ 113 h 225"/>
              <a:gd name="T82" fmla="*/ 309 w 629"/>
              <a:gd name="T83" fmla="*/ 113 h 225"/>
              <a:gd name="T84" fmla="*/ 279 w 629"/>
              <a:gd name="T85" fmla="*/ 120 h 225"/>
              <a:gd name="T86" fmla="*/ 272 w 629"/>
              <a:gd name="T87" fmla="*/ 134 h 225"/>
              <a:gd name="T88" fmla="*/ 285 w 629"/>
              <a:gd name="T89" fmla="*/ 141 h 225"/>
              <a:gd name="T90" fmla="*/ 296 w 629"/>
              <a:gd name="T91" fmla="*/ 137 h 225"/>
              <a:gd name="T92" fmla="*/ 366 w 629"/>
              <a:gd name="T93" fmla="*/ 134 h 225"/>
              <a:gd name="T94" fmla="*/ 409 w 629"/>
              <a:gd name="T95" fmla="*/ 136 h 225"/>
              <a:gd name="T96" fmla="*/ 437 w 629"/>
              <a:gd name="T97" fmla="*/ 130 h 225"/>
              <a:gd name="T98" fmla="*/ 453 w 629"/>
              <a:gd name="T99" fmla="*/ 77 h 225"/>
              <a:gd name="T100" fmla="*/ 451 w 629"/>
              <a:gd name="T101" fmla="*/ 74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9" h="225">
                <a:moveTo>
                  <a:pt x="451" y="74"/>
                </a:moveTo>
                <a:cubicBezTo>
                  <a:pt x="457" y="74"/>
                  <a:pt x="462" y="74"/>
                  <a:pt x="466" y="74"/>
                </a:cubicBezTo>
                <a:cubicBezTo>
                  <a:pt x="480" y="73"/>
                  <a:pt x="491" y="68"/>
                  <a:pt x="503" y="64"/>
                </a:cubicBezTo>
                <a:cubicBezTo>
                  <a:pt x="533" y="52"/>
                  <a:pt x="557" y="33"/>
                  <a:pt x="583" y="15"/>
                </a:cubicBezTo>
                <a:cubicBezTo>
                  <a:pt x="589" y="11"/>
                  <a:pt x="594" y="7"/>
                  <a:pt x="600" y="4"/>
                </a:cubicBezTo>
                <a:cubicBezTo>
                  <a:pt x="608" y="0"/>
                  <a:pt x="615" y="2"/>
                  <a:pt x="621" y="9"/>
                </a:cubicBezTo>
                <a:cubicBezTo>
                  <a:pt x="623" y="12"/>
                  <a:pt x="625" y="16"/>
                  <a:pt x="627" y="19"/>
                </a:cubicBezTo>
                <a:cubicBezTo>
                  <a:pt x="629" y="22"/>
                  <a:pt x="628" y="24"/>
                  <a:pt x="626" y="26"/>
                </a:cubicBezTo>
                <a:cubicBezTo>
                  <a:pt x="613" y="40"/>
                  <a:pt x="601" y="54"/>
                  <a:pt x="588" y="67"/>
                </a:cubicBezTo>
                <a:cubicBezTo>
                  <a:pt x="575" y="80"/>
                  <a:pt x="560" y="92"/>
                  <a:pt x="547" y="105"/>
                </a:cubicBezTo>
                <a:cubicBezTo>
                  <a:pt x="536" y="115"/>
                  <a:pt x="527" y="126"/>
                  <a:pt x="516" y="135"/>
                </a:cubicBezTo>
                <a:cubicBezTo>
                  <a:pt x="511" y="140"/>
                  <a:pt x="503" y="144"/>
                  <a:pt x="497" y="148"/>
                </a:cubicBezTo>
                <a:cubicBezTo>
                  <a:pt x="480" y="158"/>
                  <a:pt x="464" y="169"/>
                  <a:pt x="447" y="179"/>
                </a:cubicBezTo>
                <a:cubicBezTo>
                  <a:pt x="427" y="190"/>
                  <a:pt x="411" y="205"/>
                  <a:pt x="393" y="219"/>
                </a:cubicBezTo>
                <a:cubicBezTo>
                  <a:pt x="386" y="225"/>
                  <a:pt x="379" y="225"/>
                  <a:pt x="371" y="223"/>
                </a:cubicBezTo>
                <a:cubicBezTo>
                  <a:pt x="357" y="219"/>
                  <a:pt x="343" y="216"/>
                  <a:pt x="329" y="212"/>
                </a:cubicBezTo>
                <a:cubicBezTo>
                  <a:pt x="314" y="208"/>
                  <a:pt x="300" y="205"/>
                  <a:pt x="285" y="201"/>
                </a:cubicBezTo>
                <a:cubicBezTo>
                  <a:pt x="265" y="197"/>
                  <a:pt x="245" y="193"/>
                  <a:pt x="225" y="189"/>
                </a:cubicBezTo>
                <a:cubicBezTo>
                  <a:pt x="212" y="186"/>
                  <a:pt x="199" y="183"/>
                  <a:pt x="186" y="181"/>
                </a:cubicBezTo>
                <a:cubicBezTo>
                  <a:pt x="180" y="180"/>
                  <a:pt x="174" y="180"/>
                  <a:pt x="169" y="180"/>
                </a:cubicBezTo>
                <a:cubicBezTo>
                  <a:pt x="152" y="180"/>
                  <a:pt x="137" y="175"/>
                  <a:pt x="121" y="170"/>
                </a:cubicBezTo>
                <a:cubicBezTo>
                  <a:pt x="103" y="165"/>
                  <a:pt x="85" y="161"/>
                  <a:pt x="66" y="157"/>
                </a:cubicBezTo>
                <a:cubicBezTo>
                  <a:pt x="52" y="154"/>
                  <a:pt x="38" y="152"/>
                  <a:pt x="23" y="149"/>
                </a:cubicBezTo>
                <a:cubicBezTo>
                  <a:pt x="18" y="148"/>
                  <a:pt x="13" y="147"/>
                  <a:pt x="9" y="145"/>
                </a:cubicBezTo>
                <a:cubicBezTo>
                  <a:pt x="7" y="144"/>
                  <a:pt x="5" y="142"/>
                  <a:pt x="4" y="140"/>
                </a:cubicBezTo>
                <a:cubicBezTo>
                  <a:pt x="0" y="125"/>
                  <a:pt x="1" y="109"/>
                  <a:pt x="3" y="94"/>
                </a:cubicBezTo>
                <a:cubicBezTo>
                  <a:pt x="6" y="72"/>
                  <a:pt x="12" y="50"/>
                  <a:pt x="21" y="29"/>
                </a:cubicBezTo>
                <a:cubicBezTo>
                  <a:pt x="26" y="20"/>
                  <a:pt x="30" y="10"/>
                  <a:pt x="39" y="4"/>
                </a:cubicBezTo>
                <a:cubicBezTo>
                  <a:pt x="40" y="3"/>
                  <a:pt x="43" y="2"/>
                  <a:pt x="45" y="2"/>
                </a:cubicBezTo>
                <a:cubicBezTo>
                  <a:pt x="66" y="8"/>
                  <a:pt x="86" y="15"/>
                  <a:pt x="106" y="21"/>
                </a:cubicBezTo>
                <a:cubicBezTo>
                  <a:pt x="113" y="23"/>
                  <a:pt x="119" y="25"/>
                  <a:pt x="125" y="27"/>
                </a:cubicBezTo>
                <a:cubicBezTo>
                  <a:pt x="129" y="28"/>
                  <a:pt x="132" y="28"/>
                  <a:pt x="135" y="27"/>
                </a:cubicBezTo>
                <a:cubicBezTo>
                  <a:pt x="149" y="24"/>
                  <a:pt x="162" y="20"/>
                  <a:pt x="175" y="17"/>
                </a:cubicBezTo>
                <a:cubicBezTo>
                  <a:pt x="193" y="13"/>
                  <a:pt x="212" y="9"/>
                  <a:pt x="231" y="11"/>
                </a:cubicBezTo>
                <a:cubicBezTo>
                  <a:pt x="246" y="13"/>
                  <a:pt x="261" y="17"/>
                  <a:pt x="274" y="24"/>
                </a:cubicBezTo>
                <a:cubicBezTo>
                  <a:pt x="293" y="33"/>
                  <a:pt x="311" y="42"/>
                  <a:pt x="329" y="52"/>
                </a:cubicBezTo>
                <a:cubicBezTo>
                  <a:pt x="337" y="56"/>
                  <a:pt x="347" y="56"/>
                  <a:pt x="356" y="57"/>
                </a:cubicBezTo>
                <a:cubicBezTo>
                  <a:pt x="377" y="60"/>
                  <a:pt x="398" y="62"/>
                  <a:pt x="417" y="71"/>
                </a:cubicBezTo>
                <a:cubicBezTo>
                  <a:pt x="425" y="74"/>
                  <a:pt x="428" y="81"/>
                  <a:pt x="433" y="87"/>
                </a:cubicBezTo>
                <a:cubicBezTo>
                  <a:pt x="440" y="96"/>
                  <a:pt x="435" y="111"/>
                  <a:pt x="422" y="112"/>
                </a:cubicBezTo>
                <a:cubicBezTo>
                  <a:pt x="410" y="113"/>
                  <a:pt x="398" y="114"/>
                  <a:pt x="386" y="113"/>
                </a:cubicBezTo>
                <a:cubicBezTo>
                  <a:pt x="360" y="111"/>
                  <a:pt x="334" y="109"/>
                  <a:pt x="309" y="113"/>
                </a:cubicBezTo>
                <a:cubicBezTo>
                  <a:pt x="299" y="114"/>
                  <a:pt x="289" y="117"/>
                  <a:pt x="279" y="120"/>
                </a:cubicBezTo>
                <a:cubicBezTo>
                  <a:pt x="273" y="122"/>
                  <a:pt x="270" y="128"/>
                  <a:pt x="272" y="134"/>
                </a:cubicBezTo>
                <a:cubicBezTo>
                  <a:pt x="274" y="139"/>
                  <a:pt x="279" y="142"/>
                  <a:pt x="285" y="141"/>
                </a:cubicBezTo>
                <a:cubicBezTo>
                  <a:pt x="289" y="140"/>
                  <a:pt x="292" y="138"/>
                  <a:pt x="296" y="137"/>
                </a:cubicBezTo>
                <a:cubicBezTo>
                  <a:pt x="319" y="131"/>
                  <a:pt x="343" y="132"/>
                  <a:pt x="366" y="134"/>
                </a:cubicBezTo>
                <a:cubicBezTo>
                  <a:pt x="381" y="135"/>
                  <a:pt x="395" y="136"/>
                  <a:pt x="409" y="136"/>
                </a:cubicBezTo>
                <a:cubicBezTo>
                  <a:pt x="418" y="136"/>
                  <a:pt x="428" y="134"/>
                  <a:pt x="437" y="130"/>
                </a:cubicBezTo>
                <a:cubicBezTo>
                  <a:pt x="454" y="122"/>
                  <a:pt x="465" y="96"/>
                  <a:pt x="453" y="77"/>
                </a:cubicBezTo>
                <a:cubicBezTo>
                  <a:pt x="452" y="76"/>
                  <a:pt x="452" y="76"/>
                  <a:pt x="451" y="7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7432920" y="2897454"/>
            <a:ext cx="1484578" cy="145115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endParaRPr lang="uk-UA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   </a:t>
            </a:r>
            <a:endParaRPr lang="en-GB" b="1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10136414" y="2926580"/>
            <a:ext cx="1306286" cy="127907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254546" y="5497801"/>
            <a:ext cx="1078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ІНШІ ЗАХОДИ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56104" y="5274644"/>
            <a:ext cx="16006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ДІЯЛЬНІСТЬ ЗАКЛАДІВ У СФЕРІ СОЦЗАХИСТУ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44502" y="2737992"/>
            <a:ext cx="2012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524,8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023967" y="2737992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165,0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432920" y="2926580"/>
            <a:ext cx="177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300,0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0136414" y="3003138"/>
            <a:ext cx="1445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40,1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2210708" y="4070278"/>
            <a:ext cx="1662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384,0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484804" y="4013983"/>
            <a:ext cx="1352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105,0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304968" y="4266795"/>
            <a:ext cx="13593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279,0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0822213" y="4196209"/>
            <a:ext cx="12269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39,7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2878129" y="33473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9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6154729" y="32203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2571775" y="361106"/>
            <a:ext cx="7377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КУЛЬТУРА І МИСТЕЦТВО.</a:t>
            </a: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1618521" y="2171700"/>
            <a:ext cx="1985612" cy="20124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4878161" y="2820352"/>
            <a:ext cx="1846269" cy="17727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443326" y="4799495"/>
            <a:ext cx="23476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ДІЯЛЬНІСТЬ ЦКД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838699" y="4823341"/>
            <a:ext cx="2190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ІНШІ ЗАХОДИ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Freeform 5">
            <a:extLst>
              <a:ext uri="{FF2B5EF4-FFF2-40B4-BE49-F238E27FC236}">
                <a16:creationId xmlns="" xmlns:a16="http://schemas.microsoft.com/office/drawing/2014/main" id="{CC6CA2CF-9AB6-447D-BFB6-5BF833A09A3A}"/>
              </a:ext>
            </a:extLst>
          </p:cNvPr>
          <p:cNvSpPr>
            <a:spLocks/>
          </p:cNvSpPr>
          <p:nvPr/>
        </p:nvSpPr>
        <p:spPr bwMode="auto">
          <a:xfrm>
            <a:off x="1440874" y="561975"/>
            <a:ext cx="930851" cy="995742"/>
          </a:xfrm>
          <a:custGeom>
            <a:avLst/>
            <a:gdLst>
              <a:gd name="T0" fmla="*/ 1080 w 1831"/>
              <a:gd name="T1" fmla="*/ 1234 h 2335"/>
              <a:gd name="T2" fmla="*/ 977 w 1831"/>
              <a:gd name="T3" fmla="*/ 1329 h 2335"/>
              <a:gd name="T4" fmla="*/ 878 w 1831"/>
              <a:gd name="T5" fmla="*/ 1889 h 2335"/>
              <a:gd name="T6" fmla="*/ 807 w 1831"/>
              <a:gd name="T7" fmla="*/ 2234 h 2335"/>
              <a:gd name="T8" fmla="*/ 700 w 1831"/>
              <a:gd name="T9" fmla="*/ 2326 h 2335"/>
              <a:gd name="T10" fmla="*/ 575 w 1831"/>
              <a:gd name="T11" fmla="*/ 2271 h 2335"/>
              <a:gd name="T12" fmla="*/ 558 w 1831"/>
              <a:gd name="T13" fmla="*/ 2102 h 2335"/>
              <a:gd name="T14" fmla="*/ 641 w 1831"/>
              <a:gd name="T15" fmla="*/ 1658 h 2335"/>
              <a:gd name="T16" fmla="*/ 719 w 1831"/>
              <a:gd name="T17" fmla="*/ 1262 h 2335"/>
              <a:gd name="T18" fmla="*/ 682 w 1831"/>
              <a:gd name="T19" fmla="*/ 1068 h 2335"/>
              <a:gd name="T20" fmla="*/ 546 w 1831"/>
              <a:gd name="T21" fmla="*/ 743 h 2335"/>
              <a:gd name="T22" fmla="*/ 497 w 1831"/>
              <a:gd name="T23" fmla="*/ 715 h 2335"/>
              <a:gd name="T24" fmla="*/ 95 w 1831"/>
              <a:gd name="T25" fmla="*/ 730 h 2335"/>
              <a:gd name="T26" fmla="*/ 6 w 1831"/>
              <a:gd name="T27" fmla="*/ 654 h 2335"/>
              <a:gd name="T28" fmla="*/ 64 w 1831"/>
              <a:gd name="T29" fmla="*/ 557 h 2335"/>
              <a:gd name="T30" fmla="*/ 254 w 1831"/>
              <a:gd name="T31" fmla="*/ 505 h 2335"/>
              <a:gd name="T32" fmla="*/ 504 w 1831"/>
              <a:gd name="T33" fmla="*/ 439 h 2335"/>
              <a:gd name="T34" fmla="*/ 620 w 1831"/>
              <a:gd name="T35" fmla="*/ 465 h 2335"/>
              <a:gd name="T36" fmla="*/ 800 w 1831"/>
              <a:gd name="T37" fmla="*/ 394 h 2335"/>
              <a:gd name="T38" fmla="*/ 1666 w 1831"/>
              <a:gd name="T39" fmla="*/ 26 h 2335"/>
              <a:gd name="T40" fmla="*/ 1808 w 1831"/>
              <a:gd name="T41" fmla="*/ 66 h 2335"/>
              <a:gd name="T42" fmla="*/ 1751 w 1831"/>
              <a:gd name="T43" fmla="*/ 193 h 2335"/>
              <a:gd name="T44" fmla="*/ 1319 w 1831"/>
              <a:gd name="T45" fmla="*/ 379 h 2335"/>
              <a:gd name="T46" fmla="*/ 1083 w 1831"/>
              <a:gd name="T47" fmla="*/ 474 h 2335"/>
              <a:gd name="T48" fmla="*/ 1065 w 1831"/>
              <a:gd name="T49" fmla="*/ 517 h 2335"/>
              <a:gd name="T50" fmla="*/ 1326 w 1831"/>
              <a:gd name="T51" fmla="*/ 1133 h 2335"/>
              <a:gd name="T52" fmla="*/ 1570 w 1831"/>
              <a:gd name="T53" fmla="*/ 1720 h 2335"/>
              <a:gd name="T54" fmla="*/ 1729 w 1831"/>
              <a:gd name="T55" fmla="*/ 2097 h 2335"/>
              <a:gd name="T56" fmla="*/ 1661 w 1831"/>
              <a:gd name="T57" fmla="*/ 2291 h 2335"/>
              <a:gd name="T58" fmla="*/ 1491 w 1831"/>
              <a:gd name="T59" fmla="*/ 2213 h 2335"/>
              <a:gd name="T60" fmla="*/ 1285 w 1831"/>
              <a:gd name="T61" fmla="*/ 1723 h 2335"/>
              <a:gd name="T62" fmla="*/ 1080 w 1831"/>
              <a:gd name="T63" fmla="*/ 1234 h 2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31" h="2335">
                <a:moveTo>
                  <a:pt x="1080" y="1234"/>
                </a:moveTo>
                <a:cubicBezTo>
                  <a:pt x="1012" y="1239"/>
                  <a:pt x="989" y="1262"/>
                  <a:pt x="977" y="1329"/>
                </a:cubicBezTo>
                <a:cubicBezTo>
                  <a:pt x="945" y="1516"/>
                  <a:pt x="912" y="1703"/>
                  <a:pt x="878" y="1889"/>
                </a:cubicBezTo>
                <a:cubicBezTo>
                  <a:pt x="857" y="2005"/>
                  <a:pt x="831" y="2119"/>
                  <a:pt x="807" y="2234"/>
                </a:cubicBezTo>
                <a:cubicBezTo>
                  <a:pt x="799" y="2276"/>
                  <a:pt x="750" y="2318"/>
                  <a:pt x="700" y="2326"/>
                </a:cubicBezTo>
                <a:cubicBezTo>
                  <a:pt x="646" y="2335"/>
                  <a:pt x="603" y="2313"/>
                  <a:pt x="575" y="2271"/>
                </a:cubicBezTo>
                <a:cubicBezTo>
                  <a:pt x="541" y="2216"/>
                  <a:pt x="547" y="2159"/>
                  <a:pt x="558" y="2102"/>
                </a:cubicBezTo>
                <a:cubicBezTo>
                  <a:pt x="585" y="1954"/>
                  <a:pt x="613" y="1806"/>
                  <a:pt x="641" y="1658"/>
                </a:cubicBezTo>
                <a:cubicBezTo>
                  <a:pt x="666" y="1526"/>
                  <a:pt x="688" y="1393"/>
                  <a:pt x="719" y="1262"/>
                </a:cubicBezTo>
                <a:cubicBezTo>
                  <a:pt x="737" y="1188"/>
                  <a:pt x="707" y="1129"/>
                  <a:pt x="682" y="1068"/>
                </a:cubicBezTo>
                <a:cubicBezTo>
                  <a:pt x="638" y="959"/>
                  <a:pt x="590" y="852"/>
                  <a:pt x="546" y="743"/>
                </a:cubicBezTo>
                <a:cubicBezTo>
                  <a:pt x="535" y="717"/>
                  <a:pt x="524" y="714"/>
                  <a:pt x="497" y="715"/>
                </a:cubicBezTo>
                <a:cubicBezTo>
                  <a:pt x="363" y="723"/>
                  <a:pt x="229" y="727"/>
                  <a:pt x="95" y="730"/>
                </a:cubicBezTo>
                <a:cubicBezTo>
                  <a:pt x="49" y="731"/>
                  <a:pt x="14" y="699"/>
                  <a:pt x="6" y="654"/>
                </a:cubicBezTo>
                <a:cubicBezTo>
                  <a:pt x="0" y="614"/>
                  <a:pt x="22" y="571"/>
                  <a:pt x="64" y="557"/>
                </a:cubicBezTo>
                <a:cubicBezTo>
                  <a:pt x="127" y="537"/>
                  <a:pt x="190" y="522"/>
                  <a:pt x="254" y="505"/>
                </a:cubicBezTo>
                <a:cubicBezTo>
                  <a:pt x="337" y="483"/>
                  <a:pt x="422" y="465"/>
                  <a:pt x="504" y="439"/>
                </a:cubicBezTo>
                <a:cubicBezTo>
                  <a:pt x="554" y="423"/>
                  <a:pt x="592" y="436"/>
                  <a:pt x="620" y="465"/>
                </a:cubicBezTo>
                <a:cubicBezTo>
                  <a:pt x="683" y="440"/>
                  <a:pt x="742" y="418"/>
                  <a:pt x="800" y="394"/>
                </a:cubicBezTo>
                <a:cubicBezTo>
                  <a:pt x="1044" y="292"/>
                  <a:pt x="1422" y="129"/>
                  <a:pt x="1666" y="26"/>
                </a:cubicBezTo>
                <a:cubicBezTo>
                  <a:pt x="1726" y="0"/>
                  <a:pt x="1783" y="15"/>
                  <a:pt x="1808" y="66"/>
                </a:cubicBezTo>
                <a:cubicBezTo>
                  <a:pt x="1831" y="114"/>
                  <a:pt x="1811" y="166"/>
                  <a:pt x="1751" y="193"/>
                </a:cubicBezTo>
                <a:cubicBezTo>
                  <a:pt x="1653" y="238"/>
                  <a:pt x="1419" y="338"/>
                  <a:pt x="1319" y="379"/>
                </a:cubicBezTo>
                <a:cubicBezTo>
                  <a:pt x="1241" y="411"/>
                  <a:pt x="1163" y="444"/>
                  <a:pt x="1083" y="474"/>
                </a:cubicBezTo>
                <a:cubicBezTo>
                  <a:pt x="1057" y="484"/>
                  <a:pt x="1056" y="498"/>
                  <a:pt x="1065" y="517"/>
                </a:cubicBezTo>
                <a:cubicBezTo>
                  <a:pt x="1151" y="723"/>
                  <a:pt x="1239" y="927"/>
                  <a:pt x="1326" y="1133"/>
                </a:cubicBezTo>
                <a:cubicBezTo>
                  <a:pt x="1408" y="1328"/>
                  <a:pt x="1488" y="1525"/>
                  <a:pt x="1570" y="1720"/>
                </a:cubicBezTo>
                <a:cubicBezTo>
                  <a:pt x="1622" y="1846"/>
                  <a:pt x="1675" y="1972"/>
                  <a:pt x="1729" y="2097"/>
                </a:cubicBezTo>
                <a:cubicBezTo>
                  <a:pt x="1761" y="2171"/>
                  <a:pt x="1731" y="2260"/>
                  <a:pt x="1661" y="2291"/>
                </a:cubicBezTo>
                <a:cubicBezTo>
                  <a:pt x="1601" y="2318"/>
                  <a:pt x="1521" y="2283"/>
                  <a:pt x="1491" y="2213"/>
                </a:cubicBezTo>
                <a:cubicBezTo>
                  <a:pt x="1421" y="2050"/>
                  <a:pt x="1353" y="1886"/>
                  <a:pt x="1285" y="1723"/>
                </a:cubicBezTo>
                <a:cubicBezTo>
                  <a:pt x="1216" y="1559"/>
                  <a:pt x="1148" y="1396"/>
                  <a:pt x="1080" y="123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 6">
            <a:extLst>
              <a:ext uri="{FF2B5EF4-FFF2-40B4-BE49-F238E27FC236}">
                <a16:creationId xmlns="" xmlns:a16="http://schemas.microsoft.com/office/drawing/2014/main" id="{3DA0B862-2C7E-44FF-A594-2A473D802AC1}"/>
              </a:ext>
            </a:extLst>
          </p:cNvPr>
          <p:cNvSpPr>
            <a:spLocks/>
          </p:cNvSpPr>
          <p:nvPr/>
        </p:nvSpPr>
        <p:spPr bwMode="auto">
          <a:xfrm>
            <a:off x="1618521" y="381000"/>
            <a:ext cx="305529" cy="324304"/>
          </a:xfrm>
          <a:custGeom>
            <a:avLst/>
            <a:gdLst>
              <a:gd name="T0" fmla="*/ 479 w 486"/>
              <a:gd name="T1" fmla="*/ 244 h 483"/>
              <a:gd name="T2" fmla="*/ 241 w 486"/>
              <a:gd name="T3" fmla="*/ 481 h 483"/>
              <a:gd name="T4" fmla="*/ 1 w 486"/>
              <a:gd name="T5" fmla="*/ 240 h 483"/>
              <a:gd name="T6" fmla="*/ 238 w 486"/>
              <a:gd name="T7" fmla="*/ 1 h 483"/>
              <a:gd name="T8" fmla="*/ 479 w 486"/>
              <a:gd name="T9" fmla="*/ 244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483">
                <a:moveTo>
                  <a:pt x="479" y="244"/>
                </a:moveTo>
                <a:cubicBezTo>
                  <a:pt x="479" y="371"/>
                  <a:pt x="366" y="483"/>
                  <a:pt x="241" y="481"/>
                </a:cubicBezTo>
                <a:cubicBezTo>
                  <a:pt x="109" y="478"/>
                  <a:pt x="0" y="369"/>
                  <a:pt x="1" y="240"/>
                </a:cubicBezTo>
                <a:cubicBezTo>
                  <a:pt x="1" y="113"/>
                  <a:pt x="111" y="2"/>
                  <a:pt x="238" y="1"/>
                </a:cubicBezTo>
                <a:cubicBezTo>
                  <a:pt x="368" y="0"/>
                  <a:pt x="486" y="118"/>
                  <a:pt x="479" y="24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Group 117">
            <a:extLst>
              <a:ext uri="{FF2B5EF4-FFF2-40B4-BE49-F238E27FC236}">
                <a16:creationId xmlns:a16="http://schemas.microsoft.com/office/drawing/2014/main" xmlns="" id="{A0DCBF0A-0EE7-40C1-AB5A-530F5E9E9EA1}"/>
              </a:ext>
            </a:extLst>
          </p:cNvPr>
          <p:cNvGrpSpPr/>
          <p:nvPr/>
        </p:nvGrpSpPr>
        <p:grpSpPr>
          <a:xfrm rot="21096882">
            <a:off x="1974699" y="198458"/>
            <a:ext cx="402492" cy="437359"/>
            <a:chOff x="1601806" y="2829808"/>
            <a:chExt cx="3126835" cy="3254924"/>
          </a:xfrm>
          <a:solidFill>
            <a:srgbClr val="FFC000"/>
          </a:solidFill>
        </p:grpSpPr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xmlns="" id="{8F570BAD-326E-4676-936D-05D477DE0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5448" y="5210903"/>
              <a:ext cx="1112465" cy="873829"/>
            </a:xfrm>
            <a:custGeom>
              <a:avLst/>
              <a:gdLst>
                <a:gd name="T0" fmla="*/ 404 w 806"/>
                <a:gd name="T1" fmla="*/ 628 h 628"/>
                <a:gd name="T2" fmla="*/ 285 w 806"/>
                <a:gd name="T3" fmla="*/ 538 h 628"/>
                <a:gd name="T4" fmla="*/ 13 w 806"/>
                <a:gd name="T5" fmla="*/ 154 h 628"/>
                <a:gd name="T6" fmla="*/ 0 w 806"/>
                <a:gd name="T7" fmla="*/ 135 h 628"/>
                <a:gd name="T8" fmla="*/ 77 w 806"/>
                <a:gd name="T9" fmla="*/ 111 h 628"/>
                <a:gd name="T10" fmla="*/ 410 w 806"/>
                <a:gd name="T11" fmla="*/ 5 h 628"/>
                <a:gd name="T12" fmla="*/ 442 w 806"/>
                <a:gd name="T13" fmla="*/ 15 h 628"/>
                <a:gd name="T14" fmla="*/ 620 w 806"/>
                <a:gd name="T15" fmla="*/ 279 h 628"/>
                <a:gd name="T16" fmla="*/ 756 w 806"/>
                <a:gd name="T17" fmla="*/ 389 h 628"/>
                <a:gd name="T18" fmla="*/ 804 w 806"/>
                <a:gd name="T19" fmla="*/ 464 h 628"/>
                <a:gd name="T20" fmla="*/ 750 w 806"/>
                <a:gd name="T21" fmla="*/ 530 h 628"/>
                <a:gd name="T22" fmla="*/ 465 w 806"/>
                <a:gd name="T23" fmla="*/ 620 h 628"/>
                <a:gd name="T24" fmla="*/ 436 w 806"/>
                <a:gd name="T25" fmla="*/ 628 h 628"/>
                <a:gd name="T26" fmla="*/ 404 w 806"/>
                <a:gd name="T27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6" h="628">
                  <a:moveTo>
                    <a:pt x="404" y="628"/>
                  </a:moveTo>
                  <a:cubicBezTo>
                    <a:pt x="349" y="618"/>
                    <a:pt x="316" y="582"/>
                    <a:pt x="285" y="538"/>
                  </a:cubicBezTo>
                  <a:cubicBezTo>
                    <a:pt x="196" y="409"/>
                    <a:pt x="104" y="282"/>
                    <a:pt x="13" y="154"/>
                  </a:cubicBezTo>
                  <a:cubicBezTo>
                    <a:pt x="9" y="148"/>
                    <a:pt x="5" y="143"/>
                    <a:pt x="0" y="135"/>
                  </a:cubicBezTo>
                  <a:cubicBezTo>
                    <a:pt x="27" y="126"/>
                    <a:pt x="52" y="119"/>
                    <a:pt x="77" y="111"/>
                  </a:cubicBezTo>
                  <a:cubicBezTo>
                    <a:pt x="188" y="75"/>
                    <a:pt x="299" y="41"/>
                    <a:pt x="410" y="5"/>
                  </a:cubicBezTo>
                  <a:cubicBezTo>
                    <a:pt x="425" y="0"/>
                    <a:pt x="433" y="2"/>
                    <a:pt x="442" y="15"/>
                  </a:cubicBezTo>
                  <a:cubicBezTo>
                    <a:pt x="501" y="104"/>
                    <a:pt x="561" y="191"/>
                    <a:pt x="620" y="279"/>
                  </a:cubicBezTo>
                  <a:cubicBezTo>
                    <a:pt x="654" y="329"/>
                    <a:pt x="699" y="366"/>
                    <a:pt x="756" y="389"/>
                  </a:cubicBezTo>
                  <a:cubicBezTo>
                    <a:pt x="790" y="403"/>
                    <a:pt x="806" y="428"/>
                    <a:pt x="804" y="464"/>
                  </a:cubicBezTo>
                  <a:cubicBezTo>
                    <a:pt x="803" y="495"/>
                    <a:pt x="783" y="519"/>
                    <a:pt x="750" y="530"/>
                  </a:cubicBezTo>
                  <a:cubicBezTo>
                    <a:pt x="655" y="560"/>
                    <a:pt x="560" y="590"/>
                    <a:pt x="465" y="620"/>
                  </a:cubicBezTo>
                  <a:cubicBezTo>
                    <a:pt x="455" y="623"/>
                    <a:pt x="446" y="625"/>
                    <a:pt x="436" y="628"/>
                  </a:cubicBezTo>
                  <a:cubicBezTo>
                    <a:pt x="425" y="628"/>
                    <a:pt x="415" y="628"/>
                    <a:pt x="404" y="6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5" name="Freeform 47">
              <a:extLst>
                <a:ext uri="{FF2B5EF4-FFF2-40B4-BE49-F238E27FC236}">
                  <a16:creationId xmlns:a16="http://schemas.microsoft.com/office/drawing/2014/main" xmlns="" id="{2700A20F-ACCE-4D6C-9F5D-9834C59EB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194" y="2829808"/>
              <a:ext cx="1949447" cy="2244230"/>
            </a:xfrm>
            <a:custGeom>
              <a:avLst/>
              <a:gdLst>
                <a:gd name="T0" fmla="*/ 0 w 1413"/>
                <a:gd name="T1" fmla="*/ 723 h 1613"/>
                <a:gd name="T2" fmla="*/ 906 w 1413"/>
                <a:gd name="T3" fmla="*/ 0 h 1613"/>
                <a:gd name="T4" fmla="*/ 1413 w 1413"/>
                <a:gd name="T5" fmla="*/ 1613 h 1613"/>
                <a:gd name="T6" fmla="*/ 257 w 1413"/>
                <a:gd name="T7" fmla="*/ 1540 h 1613"/>
                <a:gd name="T8" fmla="*/ 0 w 1413"/>
                <a:gd name="T9" fmla="*/ 723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3" h="1613">
                  <a:moveTo>
                    <a:pt x="0" y="723"/>
                  </a:moveTo>
                  <a:cubicBezTo>
                    <a:pt x="359" y="555"/>
                    <a:pt x="648" y="300"/>
                    <a:pt x="906" y="0"/>
                  </a:cubicBezTo>
                  <a:cubicBezTo>
                    <a:pt x="1075" y="539"/>
                    <a:pt x="1244" y="1074"/>
                    <a:pt x="1413" y="1613"/>
                  </a:cubicBezTo>
                  <a:cubicBezTo>
                    <a:pt x="1031" y="1516"/>
                    <a:pt x="648" y="1473"/>
                    <a:pt x="257" y="1540"/>
                  </a:cubicBezTo>
                  <a:cubicBezTo>
                    <a:pt x="171" y="1267"/>
                    <a:pt x="86" y="996"/>
                    <a:pt x="0" y="7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xmlns="" id="{19F999A8-2577-4F2D-83C4-117104AAF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1806" y="3896651"/>
              <a:ext cx="1338819" cy="1400232"/>
            </a:xfrm>
            <a:custGeom>
              <a:avLst/>
              <a:gdLst>
                <a:gd name="T0" fmla="*/ 713 w 970"/>
                <a:gd name="T1" fmla="*/ 0 h 1006"/>
                <a:gd name="T2" fmla="*/ 970 w 970"/>
                <a:gd name="T3" fmla="*/ 817 h 1006"/>
                <a:gd name="T4" fmla="*/ 825 w 970"/>
                <a:gd name="T5" fmla="*/ 862 h 1006"/>
                <a:gd name="T6" fmla="*/ 541 w 970"/>
                <a:gd name="T7" fmla="*/ 948 h 1006"/>
                <a:gd name="T8" fmla="*/ 26 w 970"/>
                <a:gd name="T9" fmla="*/ 587 h 1006"/>
                <a:gd name="T10" fmla="*/ 318 w 970"/>
                <a:gd name="T11" fmla="*/ 125 h 1006"/>
                <a:gd name="T12" fmla="*/ 713 w 970"/>
                <a:gd name="T13" fmla="*/ 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0" h="1006">
                  <a:moveTo>
                    <a:pt x="713" y="0"/>
                  </a:moveTo>
                  <a:cubicBezTo>
                    <a:pt x="799" y="274"/>
                    <a:pt x="884" y="544"/>
                    <a:pt x="970" y="817"/>
                  </a:cubicBezTo>
                  <a:cubicBezTo>
                    <a:pt x="920" y="832"/>
                    <a:pt x="873" y="847"/>
                    <a:pt x="825" y="862"/>
                  </a:cubicBezTo>
                  <a:cubicBezTo>
                    <a:pt x="731" y="891"/>
                    <a:pt x="638" y="926"/>
                    <a:pt x="541" y="948"/>
                  </a:cubicBezTo>
                  <a:cubicBezTo>
                    <a:pt x="297" y="1006"/>
                    <a:pt x="58" y="835"/>
                    <a:pt x="26" y="587"/>
                  </a:cubicBezTo>
                  <a:cubicBezTo>
                    <a:pt x="0" y="381"/>
                    <a:pt x="121" y="190"/>
                    <a:pt x="318" y="125"/>
                  </a:cubicBezTo>
                  <a:cubicBezTo>
                    <a:pt x="449" y="83"/>
                    <a:pt x="580" y="42"/>
                    <a:pt x="7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376166" y="2522091"/>
            <a:ext cx="2481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1 134,1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775200" y="3060700"/>
            <a:ext cx="1993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70,0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457950" y="4064000"/>
            <a:ext cx="3194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282,5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143250" y="3802390"/>
            <a:ext cx="208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1 158,2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2859618" y="32330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6243629" y="32330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2571775" y="361106"/>
            <a:ext cx="73779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170738" algn="l"/>
              </a:tabLst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ЖИТЛОВО- КОМУНАЛЬНЕ ГОСПОДАРСТВО.</a:t>
            </a: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1244600" y="2114550"/>
            <a:ext cx="2041526" cy="19240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4678356" y="2462474"/>
            <a:ext cx="1846269" cy="17727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081876" y="4964595"/>
            <a:ext cx="155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БЛАГОУСТРІЙ</a:t>
            </a:r>
          </a:p>
          <a:p>
            <a:pPr algn="just">
              <a:defRPr/>
            </a:pPr>
            <a:endParaRPr lang="uk-UA" sz="1400" b="1" dirty="0" smtClean="0">
              <a:solidFill>
                <a:srgbClr val="FFC000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05480" y="4943991"/>
            <a:ext cx="3652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ЗАБЕЗПЕЧЕННЯ ФУНКЦІОНУВАННЯ ПІДПРИЄМСТВ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2" name="Group 56">
            <a:extLst>
              <a:ext uri="{FF2B5EF4-FFF2-40B4-BE49-F238E27FC236}">
                <a16:creationId xmlns="" xmlns:a16="http://schemas.microsoft.com/office/drawing/2014/main" id="{8E54BE59-9D70-4621-BD17-4BD582A273EF}"/>
              </a:ext>
            </a:extLst>
          </p:cNvPr>
          <p:cNvGrpSpPr/>
          <p:nvPr/>
        </p:nvGrpSpPr>
        <p:grpSpPr>
          <a:xfrm>
            <a:off x="1621699" y="0"/>
            <a:ext cx="1129953" cy="1143325"/>
            <a:chOff x="6579138" y="3429000"/>
            <a:chExt cx="1006515" cy="1018426"/>
          </a:xfrm>
          <a:solidFill>
            <a:srgbClr val="FFC000"/>
          </a:solidFill>
        </p:grpSpPr>
        <p:sp>
          <p:nvSpPr>
            <p:cNvPr id="35" name="Freeform 17">
              <a:extLst>
                <a:ext uri="{FF2B5EF4-FFF2-40B4-BE49-F238E27FC236}">
                  <a16:creationId xmlns="" xmlns:a16="http://schemas.microsoft.com/office/drawing/2014/main" id="{3EB743FF-3DE8-4D4F-931C-29B4E02FE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9138" y="3535210"/>
              <a:ext cx="1006515" cy="420870"/>
            </a:xfrm>
            <a:custGeom>
              <a:avLst/>
              <a:gdLst>
                <a:gd name="T0" fmla="*/ 494 w 504"/>
                <a:gd name="T1" fmla="*/ 196 h 211"/>
                <a:gd name="T2" fmla="*/ 471 w 504"/>
                <a:gd name="T3" fmla="*/ 194 h 211"/>
                <a:gd name="T4" fmla="*/ 255 w 504"/>
                <a:gd name="T5" fmla="*/ 38 h 211"/>
                <a:gd name="T6" fmla="*/ 40 w 504"/>
                <a:gd name="T7" fmla="*/ 194 h 211"/>
                <a:gd name="T8" fmla="*/ 13 w 504"/>
                <a:gd name="T9" fmla="*/ 201 h 211"/>
                <a:gd name="T10" fmla="*/ 17 w 504"/>
                <a:gd name="T11" fmla="*/ 173 h 211"/>
                <a:gd name="T12" fmla="*/ 255 w 504"/>
                <a:gd name="T13" fmla="*/ 0 h 211"/>
                <a:gd name="T14" fmla="*/ 490 w 504"/>
                <a:gd name="T15" fmla="*/ 170 h 211"/>
                <a:gd name="T16" fmla="*/ 494 w 504"/>
                <a:gd name="T17" fmla="*/ 19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4" h="211">
                  <a:moveTo>
                    <a:pt x="494" y="196"/>
                  </a:moveTo>
                  <a:cubicBezTo>
                    <a:pt x="486" y="206"/>
                    <a:pt x="478" y="199"/>
                    <a:pt x="471" y="194"/>
                  </a:cubicBezTo>
                  <a:cubicBezTo>
                    <a:pt x="460" y="186"/>
                    <a:pt x="255" y="38"/>
                    <a:pt x="255" y="38"/>
                  </a:cubicBezTo>
                  <a:cubicBezTo>
                    <a:pt x="40" y="194"/>
                    <a:pt x="40" y="194"/>
                    <a:pt x="40" y="194"/>
                  </a:cubicBezTo>
                  <a:cubicBezTo>
                    <a:pt x="40" y="194"/>
                    <a:pt x="21" y="211"/>
                    <a:pt x="13" y="201"/>
                  </a:cubicBezTo>
                  <a:cubicBezTo>
                    <a:pt x="0" y="184"/>
                    <a:pt x="17" y="173"/>
                    <a:pt x="17" y="173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55" y="0"/>
                    <a:pt x="484" y="167"/>
                    <a:pt x="490" y="170"/>
                  </a:cubicBezTo>
                  <a:cubicBezTo>
                    <a:pt x="495" y="173"/>
                    <a:pt x="504" y="185"/>
                    <a:pt x="494" y="1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18">
              <a:extLst>
                <a:ext uri="{FF2B5EF4-FFF2-40B4-BE49-F238E27FC236}">
                  <a16:creationId xmlns="" xmlns:a16="http://schemas.microsoft.com/office/drawing/2014/main" id="{431D633B-4CB3-4CE3-94D2-3C085CEA23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9245" y="3841929"/>
              <a:ext cx="47646" cy="58763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19">
              <a:extLst>
                <a:ext uri="{FF2B5EF4-FFF2-40B4-BE49-F238E27FC236}">
                  <a16:creationId xmlns="" xmlns:a16="http://schemas.microsoft.com/office/drawing/2014/main" id="{1218CFE5-CC97-4FE1-90F2-AFA0C30F9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797" y="3841929"/>
              <a:ext cx="47646" cy="58763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20">
              <a:extLst>
                <a:ext uri="{FF2B5EF4-FFF2-40B4-BE49-F238E27FC236}">
                  <a16:creationId xmlns="" xmlns:a16="http://schemas.microsoft.com/office/drawing/2014/main" id="{32E7D8BB-BF9F-48F4-9600-925B6688B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045" y="3462749"/>
              <a:ext cx="205472" cy="228302"/>
            </a:xfrm>
            <a:custGeom>
              <a:avLst/>
              <a:gdLst>
                <a:gd name="T0" fmla="*/ 11 w 103"/>
                <a:gd name="T1" fmla="*/ 111 h 114"/>
                <a:gd name="T2" fmla="*/ 103 w 103"/>
                <a:gd name="T3" fmla="*/ 49 h 114"/>
                <a:gd name="T4" fmla="*/ 21 w 103"/>
                <a:gd name="T5" fmla="*/ 112 h 114"/>
                <a:gd name="T6" fmla="*/ 82 w 103"/>
                <a:gd name="T7" fmla="*/ 57 h 114"/>
                <a:gd name="T8" fmla="*/ 14 w 103"/>
                <a:gd name="T9" fmla="*/ 111 h 114"/>
                <a:gd name="T10" fmla="*/ 11 w 103"/>
                <a:gd name="T11" fmla="*/ 1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14">
                  <a:moveTo>
                    <a:pt x="11" y="111"/>
                  </a:moveTo>
                  <a:cubicBezTo>
                    <a:pt x="11" y="111"/>
                    <a:pt x="0" y="0"/>
                    <a:pt x="103" y="49"/>
                  </a:cubicBezTo>
                  <a:cubicBezTo>
                    <a:pt x="103" y="49"/>
                    <a:pt x="91" y="114"/>
                    <a:pt x="21" y="112"/>
                  </a:cubicBezTo>
                  <a:cubicBezTo>
                    <a:pt x="21" y="112"/>
                    <a:pt x="48" y="56"/>
                    <a:pt x="82" y="57"/>
                  </a:cubicBezTo>
                  <a:cubicBezTo>
                    <a:pt x="82" y="57"/>
                    <a:pt x="37" y="50"/>
                    <a:pt x="14" y="111"/>
                  </a:cubicBezTo>
                  <a:cubicBezTo>
                    <a:pt x="13" y="113"/>
                    <a:pt x="11" y="110"/>
                    <a:pt x="11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 21">
              <a:extLst>
                <a:ext uri="{FF2B5EF4-FFF2-40B4-BE49-F238E27FC236}">
                  <a16:creationId xmlns="" xmlns:a16="http://schemas.microsoft.com/office/drawing/2014/main" id="{9026DC93-CF90-4204-9C22-CFDDE2A70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4160" y="3429000"/>
              <a:ext cx="213413" cy="211428"/>
            </a:xfrm>
            <a:custGeom>
              <a:avLst/>
              <a:gdLst>
                <a:gd name="T0" fmla="*/ 83 w 107"/>
                <a:gd name="T1" fmla="*/ 96 h 106"/>
                <a:gd name="T2" fmla="*/ 10 w 107"/>
                <a:gd name="T3" fmla="*/ 0 h 106"/>
                <a:gd name="T4" fmla="*/ 77 w 107"/>
                <a:gd name="T5" fmla="*/ 106 h 106"/>
                <a:gd name="T6" fmla="*/ 28 w 107"/>
                <a:gd name="T7" fmla="*/ 24 h 106"/>
                <a:gd name="T8" fmla="*/ 83 w 107"/>
                <a:gd name="T9" fmla="*/ 9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83" y="96"/>
                  </a:moveTo>
                  <a:cubicBezTo>
                    <a:pt x="83" y="96"/>
                    <a:pt x="107" y="15"/>
                    <a:pt x="10" y="0"/>
                  </a:cubicBezTo>
                  <a:cubicBezTo>
                    <a:pt x="10" y="0"/>
                    <a:pt x="0" y="81"/>
                    <a:pt x="77" y="106"/>
                  </a:cubicBezTo>
                  <a:cubicBezTo>
                    <a:pt x="77" y="106"/>
                    <a:pt x="80" y="46"/>
                    <a:pt x="28" y="24"/>
                  </a:cubicBezTo>
                  <a:cubicBezTo>
                    <a:pt x="28" y="24"/>
                    <a:pt x="78" y="29"/>
                    <a:pt x="83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22">
              <a:extLst>
                <a:ext uri="{FF2B5EF4-FFF2-40B4-BE49-F238E27FC236}">
                  <a16:creationId xmlns="" xmlns:a16="http://schemas.microsoft.com/office/drawing/2014/main" id="{C850E126-0369-4CB1-9C25-1558CFB78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887" y="4389854"/>
              <a:ext cx="952914" cy="57572"/>
            </a:xfrm>
            <a:custGeom>
              <a:avLst/>
              <a:gdLst>
                <a:gd name="T0" fmla="*/ 0 w 477"/>
                <a:gd name="T1" fmla="*/ 29 h 29"/>
                <a:gd name="T2" fmla="*/ 477 w 477"/>
                <a:gd name="T3" fmla="*/ 29 h 29"/>
                <a:gd name="T4" fmla="*/ 238 w 477"/>
                <a:gd name="T5" fmla="*/ 0 h 29"/>
                <a:gd name="T6" fmla="*/ 0 w 477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7" h="29">
                  <a:moveTo>
                    <a:pt x="0" y="29"/>
                  </a:moveTo>
                  <a:cubicBezTo>
                    <a:pt x="477" y="29"/>
                    <a:pt x="477" y="29"/>
                    <a:pt x="477" y="29"/>
                  </a:cubicBezTo>
                  <a:cubicBezTo>
                    <a:pt x="477" y="29"/>
                    <a:pt x="364" y="0"/>
                    <a:pt x="238" y="0"/>
                  </a:cubicBezTo>
                  <a:cubicBezTo>
                    <a:pt x="113" y="0"/>
                    <a:pt x="0" y="29"/>
                    <a:pt x="0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Rectangle 23">
              <a:extLst>
                <a:ext uri="{FF2B5EF4-FFF2-40B4-BE49-F238E27FC236}">
                  <a16:creationId xmlns="" xmlns:a16="http://schemas.microsoft.com/office/drawing/2014/main" id="{CB727D3A-1FAA-46B4-8B1C-0D6655BA7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791" y="3918361"/>
              <a:ext cx="163782" cy="16378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Rectangle 24">
              <a:extLst>
                <a:ext uri="{FF2B5EF4-FFF2-40B4-BE49-F238E27FC236}">
                  <a16:creationId xmlns="" xmlns:a16="http://schemas.microsoft.com/office/drawing/2014/main" id="{C76F3FA1-CAA9-4C92-972D-DECD017F0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6145" y="3918361"/>
              <a:ext cx="163782" cy="16378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Rectangle 26">
              <a:extLst>
                <a:ext uri="{FF2B5EF4-FFF2-40B4-BE49-F238E27FC236}">
                  <a16:creationId xmlns="" xmlns:a16="http://schemas.microsoft.com/office/drawing/2014/main" id="{AAAAD800-193A-45CE-8C17-49756C9F7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8761" y="4133759"/>
              <a:ext cx="163782" cy="16378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Rectangle 25">
              <a:extLst>
                <a:ext uri="{FF2B5EF4-FFF2-40B4-BE49-F238E27FC236}">
                  <a16:creationId xmlns="" xmlns:a16="http://schemas.microsoft.com/office/drawing/2014/main" id="{63D77397-133D-4BBF-B953-CAEEE06C3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6145" y="4133759"/>
              <a:ext cx="163782" cy="16378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132082" y="2494452"/>
            <a:ext cx="2552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3 170,9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683125" y="2825993"/>
            <a:ext cx="1841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4 200,0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291254" y="3645683"/>
            <a:ext cx="144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4553,9 </a:t>
            </a:r>
            <a:r>
              <a:rPr lang="ru-RU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ru-RU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119429" y="3694668"/>
            <a:ext cx="18052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3310,8 </a:t>
            </a:r>
            <a:r>
              <a:rPr lang="ru-RU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ru-RU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2344729" y="3670550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5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049829" y="37537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7033298" y="36648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8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9897484" y="3801255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2571775" y="361106"/>
            <a:ext cx="9620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ЕКОНОМІЧНА ДІЯЛЬНІСТЬ.</a:t>
            </a:r>
            <a:endParaRPr lang="en-GB" sz="40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1019175" y="2466975"/>
            <a:ext cx="1962150" cy="191716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3995056" y="2226568"/>
            <a:ext cx="1900919" cy="18596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35000" y="5639056"/>
            <a:ext cx="2967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СПІВФІНАНСУВАННЯ ПРОЄКТІВ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300702" y="5589877"/>
            <a:ext cx="1947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УТРИМАННЯ АВТОДОРІГ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6481490" y="2249187"/>
            <a:ext cx="1513441" cy="1541516"/>
          </a:xfrm>
          <a:prstGeom prst="ellipse">
            <a:avLst/>
          </a:prstGeom>
          <a:solidFill>
            <a:srgbClr val="CB1B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414799" y="5575816"/>
            <a:ext cx="1947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ЗАХОДИ ІЗ ЗЕМЛЕУСТРОЮ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endParaRPr lang="en-GB" sz="1400" b="1" dirty="0">
              <a:solidFill>
                <a:srgbClr val="FFC000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28" name="Group 31">
            <a:extLst>
              <a:ext uri="{FF2B5EF4-FFF2-40B4-BE49-F238E27FC236}">
                <a16:creationId xmlns="" xmlns:a16="http://schemas.microsoft.com/office/drawing/2014/main" id="{062E8C0B-B7A6-47A0-B117-42E27549B2F3}"/>
              </a:ext>
            </a:extLst>
          </p:cNvPr>
          <p:cNvGrpSpPr/>
          <p:nvPr/>
        </p:nvGrpSpPr>
        <p:grpSpPr>
          <a:xfrm>
            <a:off x="1484451" y="145125"/>
            <a:ext cx="1106349" cy="883575"/>
            <a:chOff x="5418138" y="4568825"/>
            <a:chExt cx="568325" cy="508001"/>
          </a:xfrm>
          <a:solidFill>
            <a:srgbClr val="FFC000"/>
          </a:solidFill>
        </p:grpSpPr>
        <p:sp>
          <p:nvSpPr>
            <p:cNvPr id="29" name="Freeform 5">
              <a:extLst>
                <a:ext uri="{FF2B5EF4-FFF2-40B4-BE49-F238E27FC236}">
                  <a16:creationId xmlns="" xmlns:a16="http://schemas.microsoft.com/office/drawing/2014/main" id="{7BFE624E-38C4-4F10-A5B9-0F76F3923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963" y="4730750"/>
              <a:ext cx="128588" cy="346075"/>
            </a:xfrm>
            <a:custGeom>
              <a:avLst/>
              <a:gdLst>
                <a:gd name="T0" fmla="*/ 40 w 40"/>
                <a:gd name="T1" fmla="*/ 0 h 107"/>
                <a:gd name="T2" fmla="*/ 40 w 40"/>
                <a:gd name="T3" fmla="*/ 107 h 107"/>
                <a:gd name="T4" fmla="*/ 0 w 40"/>
                <a:gd name="T5" fmla="*/ 107 h 107"/>
                <a:gd name="T6" fmla="*/ 0 w 40"/>
                <a:gd name="T7" fmla="*/ 103 h 107"/>
                <a:gd name="T8" fmla="*/ 0 w 40"/>
                <a:gd name="T9" fmla="*/ 41 h 107"/>
                <a:gd name="T10" fmla="*/ 3 w 40"/>
                <a:gd name="T11" fmla="*/ 35 h 107"/>
                <a:gd name="T12" fmla="*/ 40 w 4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7">
                  <a:moveTo>
                    <a:pt x="40" y="0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40" y="107"/>
                    <a:pt x="14" y="107"/>
                    <a:pt x="0" y="107"/>
                  </a:cubicBezTo>
                  <a:cubicBezTo>
                    <a:pt x="0" y="106"/>
                    <a:pt x="0" y="104"/>
                    <a:pt x="0" y="103"/>
                  </a:cubicBezTo>
                  <a:cubicBezTo>
                    <a:pt x="0" y="82"/>
                    <a:pt x="0" y="62"/>
                    <a:pt x="0" y="41"/>
                  </a:cubicBezTo>
                  <a:cubicBezTo>
                    <a:pt x="0" y="39"/>
                    <a:pt x="1" y="36"/>
                    <a:pt x="3" y="35"/>
                  </a:cubicBezTo>
                  <a:cubicBezTo>
                    <a:pt x="14" y="24"/>
                    <a:pt x="40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6">
              <a:extLst>
                <a:ext uri="{FF2B5EF4-FFF2-40B4-BE49-F238E27FC236}">
                  <a16:creationId xmlns="" xmlns:a16="http://schemas.microsoft.com/office/drawing/2014/main" id="{255408D7-C7F0-4984-B253-3E6E1E73B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4568825"/>
              <a:ext cx="568325" cy="323850"/>
            </a:xfrm>
            <a:custGeom>
              <a:avLst/>
              <a:gdLst>
                <a:gd name="T0" fmla="*/ 81 w 176"/>
                <a:gd name="T1" fmla="*/ 80 h 100"/>
                <a:gd name="T2" fmla="*/ 143 w 176"/>
                <a:gd name="T3" fmla="*/ 22 h 100"/>
                <a:gd name="T4" fmla="*/ 139 w 176"/>
                <a:gd name="T5" fmla="*/ 17 h 100"/>
                <a:gd name="T6" fmla="*/ 141 w 176"/>
                <a:gd name="T7" fmla="*/ 8 h 100"/>
                <a:gd name="T8" fmla="*/ 168 w 176"/>
                <a:gd name="T9" fmla="*/ 1 h 100"/>
                <a:gd name="T10" fmla="*/ 175 w 176"/>
                <a:gd name="T11" fmla="*/ 9 h 100"/>
                <a:gd name="T12" fmla="*/ 168 w 176"/>
                <a:gd name="T13" fmla="*/ 34 h 100"/>
                <a:gd name="T14" fmla="*/ 158 w 176"/>
                <a:gd name="T15" fmla="*/ 37 h 100"/>
                <a:gd name="T16" fmla="*/ 154 w 176"/>
                <a:gd name="T17" fmla="*/ 31 h 100"/>
                <a:gd name="T18" fmla="*/ 134 w 176"/>
                <a:gd name="T19" fmla="*/ 49 h 100"/>
                <a:gd name="T20" fmla="*/ 84 w 176"/>
                <a:gd name="T21" fmla="*/ 96 h 100"/>
                <a:gd name="T22" fmla="*/ 77 w 176"/>
                <a:gd name="T23" fmla="*/ 96 h 100"/>
                <a:gd name="T24" fmla="*/ 51 w 176"/>
                <a:gd name="T25" fmla="*/ 70 h 100"/>
                <a:gd name="T26" fmla="*/ 44 w 176"/>
                <a:gd name="T27" fmla="*/ 69 h 100"/>
                <a:gd name="T28" fmla="*/ 10 w 176"/>
                <a:gd name="T29" fmla="*/ 100 h 100"/>
                <a:gd name="T30" fmla="*/ 9 w 176"/>
                <a:gd name="T31" fmla="*/ 100 h 100"/>
                <a:gd name="T32" fmla="*/ 10 w 176"/>
                <a:gd name="T33" fmla="*/ 82 h 100"/>
                <a:gd name="T34" fmla="*/ 45 w 176"/>
                <a:gd name="T35" fmla="*/ 50 h 100"/>
                <a:gd name="T36" fmla="*/ 51 w 176"/>
                <a:gd name="T37" fmla="*/ 50 h 100"/>
                <a:gd name="T38" fmla="*/ 79 w 176"/>
                <a:gd name="T39" fmla="*/ 78 h 100"/>
                <a:gd name="T40" fmla="*/ 81 w 176"/>
                <a:gd name="T41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00">
                  <a:moveTo>
                    <a:pt x="81" y="80"/>
                  </a:moveTo>
                  <a:cubicBezTo>
                    <a:pt x="102" y="60"/>
                    <a:pt x="122" y="41"/>
                    <a:pt x="143" y="22"/>
                  </a:cubicBezTo>
                  <a:cubicBezTo>
                    <a:pt x="141" y="20"/>
                    <a:pt x="140" y="19"/>
                    <a:pt x="139" y="17"/>
                  </a:cubicBezTo>
                  <a:cubicBezTo>
                    <a:pt x="135" y="14"/>
                    <a:pt x="136" y="10"/>
                    <a:pt x="141" y="8"/>
                  </a:cubicBezTo>
                  <a:cubicBezTo>
                    <a:pt x="150" y="6"/>
                    <a:pt x="159" y="3"/>
                    <a:pt x="168" y="1"/>
                  </a:cubicBezTo>
                  <a:cubicBezTo>
                    <a:pt x="173" y="0"/>
                    <a:pt x="176" y="3"/>
                    <a:pt x="175" y="9"/>
                  </a:cubicBezTo>
                  <a:cubicBezTo>
                    <a:pt x="173" y="17"/>
                    <a:pt x="170" y="26"/>
                    <a:pt x="168" y="34"/>
                  </a:cubicBezTo>
                  <a:cubicBezTo>
                    <a:pt x="166" y="40"/>
                    <a:pt x="163" y="41"/>
                    <a:pt x="158" y="37"/>
                  </a:cubicBezTo>
                  <a:cubicBezTo>
                    <a:pt x="157" y="35"/>
                    <a:pt x="155" y="33"/>
                    <a:pt x="154" y="31"/>
                  </a:cubicBezTo>
                  <a:cubicBezTo>
                    <a:pt x="147" y="38"/>
                    <a:pt x="140" y="44"/>
                    <a:pt x="134" y="49"/>
                  </a:cubicBezTo>
                  <a:cubicBezTo>
                    <a:pt x="117" y="65"/>
                    <a:pt x="100" y="80"/>
                    <a:pt x="84" y="96"/>
                  </a:cubicBezTo>
                  <a:cubicBezTo>
                    <a:pt x="81" y="99"/>
                    <a:pt x="79" y="98"/>
                    <a:pt x="77" y="96"/>
                  </a:cubicBezTo>
                  <a:cubicBezTo>
                    <a:pt x="68" y="87"/>
                    <a:pt x="59" y="78"/>
                    <a:pt x="51" y="70"/>
                  </a:cubicBezTo>
                  <a:cubicBezTo>
                    <a:pt x="48" y="67"/>
                    <a:pt x="47" y="67"/>
                    <a:pt x="44" y="69"/>
                  </a:cubicBezTo>
                  <a:cubicBezTo>
                    <a:pt x="33" y="80"/>
                    <a:pt x="21" y="90"/>
                    <a:pt x="10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0" y="90"/>
                    <a:pt x="0" y="90"/>
                    <a:pt x="10" y="82"/>
                  </a:cubicBezTo>
                  <a:cubicBezTo>
                    <a:pt x="21" y="71"/>
                    <a:pt x="33" y="61"/>
                    <a:pt x="45" y="50"/>
                  </a:cubicBezTo>
                  <a:cubicBezTo>
                    <a:pt x="47" y="48"/>
                    <a:pt x="49" y="48"/>
                    <a:pt x="51" y="50"/>
                  </a:cubicBezTo>
                  <a:cubicBezTo>
                    <a:pt x="60" y="60"/>
                    <a:pt x="70" y="69"/>
                    <a:pt x="79" y="78"/>
                  </a:cubicBezTo>
                  <a:cubicBezTo>
                    <a:pt x="80" y="79"/>
                    <a:pt x="80" y="79"/>
                    <a:pt x="81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7">
              <a:extLst>
                <a:ext uri="{FF2B5EF4-FFF2-40B4-BE49-F238E27FC236}">
                  <a16:creationId xmlns="" xmlns:a16="http://schemas.microsoft.com/office/drawing/2014/main" id="{D55E2E4D-FD19-49D7-AE19-875BEC8DC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888" y="4856163"/>
              <a:ext cx="130175" cy="220663"/>
            </a:xfrm>
            <a:custGeom>
              <a:avLst/>
              <a:gdLst>
                <a:gd name="T0" fmla="*/ 37 w 40"/>
                <a:gd name="T1" fmla="*/ 0 h 68"/>
                <a:gd name="T2" fmla="*/ 40 w 40"/>
                <a:gd name="T3" fmla="*/ 2 h 68"/>
                <a:gd name="T4" fmla="*/ 40 w 40"/>
                <a:gd name="T5" fmla="*/ 67 h 68"/>
                <a:gd name="T6" fmla="*/ 40 w 40"/>
                <a:gd name="T7" fmla="*/ 68 h 68"/>
                <a:gd name="T8" fmla="*/ 0 w 40"/>
                <a:gd name="T9" fmla="*/ 68 h 68"/>
                <a:gd name="T10" fmla="*/ 0 w 40"/>
                <a:gd name="T11" fmla="*/ 34 h 68"/>
                <a:gd name="T12" fmla="*/ 1 w 40"/>
                <a:gd name="T13" fmla="*/ 32 h 68"/>
                <a:gd name="T14" fmla="*/ 37 w 40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68">
                  <a:moveTo>
                    <a:pt x="37" y="0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4"/>
                    <a:pt x="40" y="46"/>
                    <a:pt x="40" y="67"/>
                  </a:cubicBezTo>
                  <a:cubicBezTo>
                    <a:pt x="40" y="67"/>
                    <a:pt x="40" y="68"/>
                    <a:pt x="40" y="68"/>
                  </a:cubicBezTo>
                  <a:cubicBezTo>
                    <a:pt x="27" y="68"/>
                    <a:pt x="14" y="68"/>
                    <a:pt x="0" y="68"/>
                  </a:cubicBezTo>
                  <a:cubicBezTo>
                    <a:pt x="0" y="57"/>
                    <a:pt x="0" y="45"/>
                    <a:pt x="0" y="34"/>
                  </a:cubicBezTo>
                  <a:cubicBezTo>
                    <a:pt x="0" y="33"/>
                    <a:pt x="1" y="32"/>
                    <a:pt x="1" y="32"/>
                  </a:cubicBezTo>
                  <a:cubicBezTo>
                    <a:pt x="13" y="21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8">
              <a:extLst>
                <a:ext uri="{FF2B5EF4-FFF2-40B4-BE49-F238E27FC236}">
                  <a16:creationId xmlns="" xmlns:a16="http://schemas.microsoft.com/office/drawing/2014/main" id="{D4E0E7CD-03E0-4313-96A1-0C44AF05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1338" y="4895850"/>
              <a:ext cx="128588" cy="180975"/>
            </a:xfrm>
            <a:custGeom>
              <a:avLst/>
              <a:gdLst>
                <a:gd name="T0" fmla="*/ 40 w 40"/>
                <a:gd name="T1" fmla="*/ 0 h 56"/>
                <a:gd name="T2" fmla="*/ 40 w 40"/>
                <a:gd name="T3" fmla="*/ 56 h 56"/>
                <a:gd name="T4" fmla="*/ 0 w 40"/>
                <a:gd name="T5" fmla="*/ 56 h 56"/>
                <a:gd name="T6" fmla="*/ 0 w 40"/>
                <a:gd name="T7" fmla="*/ 2 h 56"/>
                <a:gd name="T8" fmla="*/ 14 w 40"/>
                <a:gd name="T9" fmla="*/ 17 h 56"/>
                <a:gd name="T10" fmla="*/ 21 w 40"/>
                <a:gd name="T11" fmla="*/ 17 h 56"/>
                <a:gd name="T12" fmla="*/ 40 w 40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40" y="19"/>
                    <a:pt x="40" y="37"/>
                    <a:pt x="40" y="56"/>
                  </a:cubicBezTo>
                  <a:cubicBezTo>
                    <a:pt x="27" y="56"/>
                    <a:pt x="14" y="56"/>
                    <a:pt x="0" y="56"/>
                  </a:cubicBezTo>
                  <a:cubicBezTo>
                    <a:pt x="0" y="39"/>
                    <a:pt x="0" y="2"/>
                    <a:pt x="0" y="2"/>
                  </a:cubicBezTo>
                  <a:cubicBezTo>
                    <a:pt x="0" y="2"/>
                    <a:pt x="10" y="12"/>
                    <a:pt x="14" y="17"/>
                  </a:cubicBezTo>
                  <a:cubicBezTo>
                    <a:pt x="16" y="19"/>
                    <a:pt x="18" y="20"/>
                    <a:pt x="21" y="17"/>
                  </a:cubicBezTo>
                  <a:cubicBezTo>
                    <a:pt x="27" y="11"/>
                    <a:pt x="33" y="6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8797926" y="2566481"/>
            <a:ext cx="1698623" cy="18340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254156" y="5631090"/>
            <a:ext cx="1947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ЧЛЕНСЬКІ ВНЕСКИ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87387" y="2700605"/>
            <a:ext cx="2330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150,0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067290" y="2616627"/>
            <a:ext cx="170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4 684,5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414798" y="2260600"/>
            <a:ext cx="1814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uk-UA" sz="16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350,0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010651" y="2566482"/>
            <a:ext cx="1419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uk-UA" sz="16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u="sng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18,0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108825" y="4070211"/>
            <a:ext cx="1473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323,7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0196029" y="4070211"/>
            <a:ext cx="12604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16,9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165054" y="4226580"/>
            <a:ext cx="1468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5679,1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2571775" y="4137918"/>
            <a:ext cx="139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655,9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3157529" y="32965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2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6002329" y="32965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3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745529" y="33346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2571775" y="361106"/>
            <a:ext cx="9134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ІНША ДІЯЛЬНІСТЬ, </a:t>
            </a:r>
            <a:r>
              <a:rPr lang="uk-UA" sz="4000" b="1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40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914400" y="1955800"/>
            <a:ext cx="2880569" cy="275486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701721" y="4927600"/>
            <a:ext cx="2601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ГРОМАДСЬКИЙ ПОРЯДОК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522874" y="4902200"/>
            <a:ext cx="2419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УТИЛІЗАЦІЯ ВІДХОДІВ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47" name="Group 38">
            <a:extLst>
              <a:ext uri="{FF2B5EF4-FFF2-40B4-BE49-F238E27FC236}">
                <a16:creationId xmlns:a16="http://schemas.microsoft.com/office/drawing/2014/main" xmlns="" id="{72E2A6B0-B538-419C-A89C-665692B0EB77}"/>
              </a:ext>
            </a:extLst>
          </p:cNvPr>
          <p:cNvGrpSpPr/>
          <p:nvPr/>
        </p:nvGrpSpPr>
        <p:grpSpPr>
          <a:xfrm>
            <a:off x="1618461" y="247451"/>
            <a:ext cx="754870" cy="920748"/>
            <a:chOff x="7931851" y="2464731"/>
            <a:chExt cx="1002842" cy="1223210"/>
          </a:xfrm>
          <a:solidFill>
            <a:schemeClr val="accent5"/>
          </a:solidFill>
        </p:grpSpPr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xmlns="" id="{2A8E7928-3936-466A-AEDF-A6F6E69216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0806" y="2650831"/>
              <a:ext cx="623981" cy="1037110"/>
            </a:xfrm>
            <a:custGeom>
              <a:avLst/>
              <a:gdLst>
                <a:gd name="T0" fmla="*/ 674 w 750"/>
                <a:gd name="T1" fmla="*/ 602 h 1237"/>
                <a:gd name="T2" fmla="*/ 750 w 750"/>
                <a:gd name="T3" fmla="*/ 376 h 1237"/>
                <a:gd name="T4" fmla="*/ 638 w 750"/>
                <a:gd name="T5" fmla="*/ 110 h 1237"/>
                <a:gd name="T6" fmla="*/ 370 w 750"/>
                <a:gd name="T7" fmla="*/ 2 h 1237"/>
                <a:gd name="T8" fmla="*/ 110 w 750"/>
                <a:gd name="T9" fmla="*/ 112 h 1237"/>
                <a:gd name="T10" fmla="*/ 1 w 750"/>
                <a:gd name="T11" fmla="*/ 373 h 1237"/>
                <a:gd name="T12" fmla="*/ 77 w 750"/>
                <a:gd name="T13" fmla="*/ 603 h 1237"/>
                <a:gd name="T14" fmla="*/ 205 w 750"/>
                <a:gd name="T15" fmla="*/ 976 h 1237"/>
                <a:gd name="T16" fmla="*/ 205 w 750"/>
                <a:gd name="T17" fmla="*/ 1120 h 1237"/>
                <a:gd name="T18" fmla="*/ 321 w 750"/>
                <a:gd name="T19" fmla="*/ 1237 h 1237"/>
                <a:gd name="T20" fmla="*/ 430 w 750"/>
                <a:gd name="T21" fmla="*/ 1237 h 1237"/>
                <a:gd name="T22" fmla="*/ 546 w 750"/>
                <a:gd name="T23" fmla="*/ 1120 h 1237"/>
                <a:gd name="T24" fmla="*/ 546 w 750"/>
                <a:gd name="T25" fmla="*/ 976 h 1237"/>
                <a:gd name="T26" fmla="*/ 674 w 750"/>
                <a:gd name="T27" fmla="*/ 602 h 1237"/>
                <a:gd name="T28" fmla="*/ 116 w 750"/>
                <a:gd name="T29" fmla="*/ 574 h 1237"/>
                <a:gd name="T30" fmla="*/ 49 w 750"/>
                <a:gd name="T31" fmla="*/ 373 h 1237"/>
                <a:gd name="T32" fmla="*/ 371 w 750"/>
                <a:gd name="T33" fmla="*/ 50 h 1237"/>
                <a:gd name="T34" fmla="*/ 605 w 750"/>
                <a:gd name="T35" fmla="*/ 144 h 1237"/>
                <a:gd name="T36" fmla="*/ 702 w 750"/>
                <a:gd name="T37" fmla="*/ 376 h 1237"/>
                <a:gd name="T38" fmla="*/ 636 w 750"/>
                <a:gd name="T39" fmla="*/ 573 h 1237"/>
                <a:gd name="T40" fmla="*/ 498 w 750"/>
                <a:gd name="T41" fmla="*/ 967 h 1237"/>
                <a:gd name="T42" fmla="*/ 253 w 750"/>
                <a:gd name="T43" fmla="*/ 967 h 1237"/>
                <a:gd name="T44" fmla="*/ 116 w 750"/>
                <a:gd name="T45" fmla="*/ 574 h 1237"/>
                <a:gd name="T46" fmla="*/ 253 w 750"/>
                <a:gd name="T47" fmla="*/ 1104 h 1237"/>
                <a:gd name="T48" fmla="*/ 253 w 750"/>
                <a:gd name="T49" fmla="*/ 1085 h 1237"/>
                <a:gd name="T50" fmla="*/ 498 w 750"/>
                <a:gd name="T51" fmla="*/ 1113 h 1237"/>
                <a:gd name="T52" fmla="*/ 498 w 750"/>
                <a:gd name="T53" fmla="*/ 1120 h 1237"/>
                <a:gd name="T54" fmla="*/ 497 w 750"/>
                <a:gd name="T55" fmla="*/ 1132 h 1237"/>
                <a:gd name="T56" fmla="*/ 253 w 750"/>
                <a:gd name="T57" fmla="*/ 1104 h 1237"/>
                <a:gd name="T58" fmla="*/ 253 w 750"/>
                <a:gd name="T59" fmla="*/ 1036 h 1237"/>
                <a:gd name="T60" fmla="*/ 253 w 750"/>
                <a:gd name="T61" fmla="*/ 1015 h 1237"/>
                <a:gd name="T62" fmla="*/ 498 w 750"/>
                <a:gd name="T63" fmla="*/ 1015 h 1237"/>
                <a:gd name="T64" fmla="*/ 498 w 750"/>
                <a:gd name="T65" fmla="*/ 1064 h 1237"/>
                <a:gd name="T66" fmla="*/ 253 w 750"/>
                <a:gd name="T67" fmla="*/ 1036 h 1237"/>
                <a:gd name="T68" fmla="*/ 321 w 750"/>
                <a:gd name="T69" fmla="*/ 1189 h 1237"/>
                <a:gd name="T70" fmla="*/ 262 w 750"/>
                <a:gd name="T71" fmla="*/ 1153 h 1237"/>
                <a:gd name="T72" fmla="*/ 468 w 750"/>
                <a:gd name="T73" fmla="*/ 1177 h 1237"/>
                <a:gd name="T74" fmla="*/ 430 w 750"/>
                <a:gd name="T75" fmla="*/ 1189 h 1237"/>
                <a:gd name="T76" fmla="*/ 321 w 750"/>
                <a:gd name="T77" fmla="*/ 1189 h 1237"/>
                <a:gd name="T78" fmla="*/ 321 w 750"/>
                <a:gd name="T79" fmla="*/ 1189 h 1237"/>
                <a:gd name="T80" fmla="*/ 321 w 750"/>
                <a:gd name="T81" fmla="*/ 118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0" h="1237">
                  <a:moveTo>
                    <a:pt x="674" y="602"/>
                  </a:moveTo>
                  <a:cubicBezTo>
                    <a:pt x="724" y="537"/>
                    <a:pt x="750" y="459"/>
                    <a:pt x="750" y="376"/>
                  </a:cubicBezTo>
                  <a:cubicBezTo>
                    <a:pt x="750" y="275"/>
                    <a:pt x="710" y="180"/>
                    <a:pt x="638" y="110"/>
                  </a:cubicBezTo>
                  <a:cubicBezTo>
                    <a:pt x="566" y="39"/>
                    <a:pt x="471" y="0"/>
                    <a:pt x="370" y="2"/>
                  </a:cubicBezTo>
                  <a:cubicBezTo>
                    <a:pt x="272" y="3"/>
                    <a:pt x="180" y="42"/>
                    <a:pt x="110" y="112"/>
                  </a:cubicBezTo>
                  <a:cubicBezTo>
                    <a:pt x="41" y="182"/>
                    <a:pt x="2" y="275"/>
                    <a:pt x="1" y="373"/>
                  </a:cubicBezTo>
                  <a:cubicBezTo>
                    <a:pt x="0" y="457"/>
                    <a:pt x="27" y="536"/>
                    <a:pt x="77" y="603"/>
                  </a:cubicBezTo>
                  <a:cubicBezTo>
                    <a:pt x="160" y="711"/>
                    <a:pt x="205" y="843"/>
                    <a:pt x="205" y="976"/>
                  </a:cubicBezTo>
                  <a:cubicBezTo>
                    <a:pt x="205" y="1120"/>
                    <a:pt x="205" y="1120"/>
                    <a:pt x="205" y="1120"/>
                  </a:cubicBezTo>
                  <a:cubicBezTo>
                    <a:pt x="205" y="1185"/>
                    <a:pt x="257" y="1237"/>
                    <a:pt x="321" y="1237"/>
                  </a:cubicBezTo>
                  <a:cubicBezTo>
                    <a:pt x="430" y="1237"/>
                    <a:pt x="430" y="1237"/>
                    <a:pt x="430" y="1237"/>
                  </a:cubicBezTo>
                  <a:cubicBezTo>
                    <a:pt x="494" y="1237"/>
                    <a:pt x="546" y="1185"/>
                    <a:pt x="546" y="1120"/>
                  </a:cubicBezTo>
                  <a:cubicBezTo>
                    <a:pt x="546" y="976"/>
                    <a:pt x="546" y="976"/>
                    <a:pt x="546" y="976"/>
                  </a:cubicBezTo>
                  <a:cubicBezTo>
                    <a:pt x="546" y="842"/>
                    <a:pt x="590" y="713"/>
                    <a:pt x="674" y="602"/>
                  </a:cubicBezTo>
                  <a:close/>
                  <a:moveTo>
                    <a:pt x="116" y="574"/>
                  </a:moveTo>
                  <a:cubicBezTo>
                    <a:pt x="71" y="516"/>
                    <a:pt x="48" y="446"/>
                    <a:pt x="49" y="373"/>
                  </a:cubicBezTo>
                  <a:cubicBezTo>
                    <a:pt x="51" y="197"/>
                    <a:pt x="195" y="52"/>
                    <a:pt x="371" y="50"/>
                  </a:cubicBezTo>
                  <a:cubicBezTo>
                    <a:pt x="459" y="49"/>
                    <a:pt x="542" y="82"/>
                    <a:pt x="605" y="144"/>
                  </a:cubicBezTo>
                  <a:cubicBezTo>
                    <a:pt x="667" y="206"/>
                    <a:pt x="702" y="288"/>
                    <a:pt x="702" y="376"/>
                  </a:cubicBezTo>
                  <a:cubicBezTo>
                    <a:pt x="702" y="448"/>
                    <a:pt x="679" y="516"/>
                    <a:pt x="636" y="573"/>
                  </a:cubicBezTo>
                  <a:cubicBezTo>
                    <a:pt x="547" y="690"/>
                    <a:pt x="500" y="825"/>
                    <a:pt x="498" y="967"/>
                  </a:cubicBezTo>
                  <a:cubicBezTo>
                    <a:pt x="253" y="967"/>
                    <a:pt x="253" y="967"/>
                    <a:pt x="253" y="967"/>
                  </a:cubicBezTo>
                  <a:cubicBezTo>
                    <a:pt x="251" y="827"/>
                    <a:pt x="202" y="688"/>
                    <a:pt x="116" y="574"/>
                  </a:cubicBezTo>
                  <a:close/>
                  <a:moveTo>
                    <a:pt x="253" y="1104"/>
                  </a:moveTo>
                  <a:cubicBezTo>
                    <a:pt x="253" y="1085"/>
                    <a:pt x="253" y="1085"/>
                    <a:pt x="253" y="1085"/>
                  </a:cubicBezTo>
                  <a:cubicBezTo>
                    <a:pt x="498" y="1113"/>
                    <a:pt x="498" y="1113"/>
                    <a:pt x="498" y="1113"/>
                  </a:cubicBezTo>
                  <a:cubicBezTo>
                    <a:pt x="498" y="1120"/>
                    <a:pt x="498" y="1120"/>
                    <a:pt x="498" y="1120"/>
                  </a:cubicBezTo>
                  <a:cubicBezTo>
                    <a:pt x="498" y="1124"/>
                    <a:pt x="498" y="1128"/>
                    <a:pt x="497" y="1132"/>
                  </a:cubicBezTo>
                  <a:lnTo>
                    <a:pt x="253" y="1104"/>
                  </a:lnTo>
                  <a:close/>
                  <a:moveTo>
                    <a:pt x="253" y="1036"/>
                  </a:moveTo>
                  <a:cubicBezTo>
                    <a:pt x="253" y="1015"/>
                    <a:pt x="253" y="1015"/>
                    <a:pt x="253" y="1015"/>
                  </a:cubicBezTo>
                  <a:cubicBezTo>
                    <a:pt x="498" y="1015"/>
                    <a:pt x="498" y="1015"/>
                    <a:pt x="498" y="1015"/>
                  </a:cubicBezTo>
                  <a:cubicBezTo>
                    <a:pt x="498" y="1064"/>
                    <a:pt x="498" y="1064"/>
                    <a:pt x="498" y="1064"/>
                  </a:cubicBezTo>
                  <a:lnTo>
                    <a:pt x="253" y="1036"/>
                  </a:lnTo>
                  <a:close/>
                  <a:moveTo>
                    <a:pt x="321" y="1189"/>
                  </a:moveTo>
                  <a:cubicBezTo>
                    <a:pt x="296" y="1189"/>
                    <a:pt x="273" y="1174"/>
                    <a:pt x="262" y="1153"/>
                  </a:cubicBezTo>
                  <a:cubicBezTo>
                    <a:pt x="468" y="1177"/>
                    <a:pt x="468" y="1177"/>
                    <a:pt x="468" y="1177"/>
                  </a:cubicBezTo>
                  <a:cubicBezTo>
                    <a:pt x="457" y="1184"/>
                    <a:pt x="444" y="1189"/>
                    <a:pt x="430" y="1189"/>
                  </a:cubicBezTo>
                  <a:lnTo>
                    <a:pt x="321" y="1189"/>
                  </a:lnTo>
                  <a:close/>
                  <a:moveTo>
                    <a:pt x="321" y="1189"/>
                  </a:moveTo>
                  <a:cubicBezTo>
                    <a:pt x="321" y="1189"/>
                    <a:pt x="321" y="1189"/>
                    <a:pt x="321" y="118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A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xmlns="" id="{E58CEEE2-9FFD-4EBB-B8EF-6EE555B231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151" y="2944496"/>
              <a:ext cx="44264" cy="75201"/>
            </a:xfrm>
            <a:custGeom>
              <a:avLst/>
              <a:gdLst>
                <a:gd name="T0" fmla="*/ 51 w 53"/>
                <a:gd name="T1" fmla="*/ 62 h 90"/>
                <a:gd name="T2" fmla="*/ 48 w 53"/>
                <a:gd name="T3" fmla="*/ 24 h 90"/>
                <a:gd name="T4" fmla="*/ 25 w 53"/>
                <a:gd name="T5" fmla="*/ 0 h 90"/>
                <a:gd name="T6" fmla="*/ 0 w 53"/>
                <a:gd name="T7" fmla="*/ 23 h 90"/>
                <a:gd name="T8" fmla="*/ 4 w 53"/>
                <a:gd name="T9" fmla="*/ 69 h 90"/>
                <a:gd name="T10" fmla="*/ 27 w 53"/>
                <a:gd name="T11" fmla="*/ 90 h 90"/>
                <a:gd name="T12" fmla="*/ 31 w 53"/>
                <a:gd name="T13" fmla="*/ 90 h 90"/>
                <a:gd name="T14" fmla="*/ 51 w 53"/>
                <a:gd name="T15" fmla="*/ 62 h 90"/>
                <a:gd name="T16" fmla="*/ 51 w 53"/>
                <a:gd name="T17" fmla="*/ 62 h 90"/>
                <a:gd name="T18" fmla="*/ 51 w 53"/>
                <a:gd name="T19" fmla="*/ 6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0">
                  <a:moveTo>
                    <a:pt x="51" y="62"/>
                  </a:moveTo>
                  <a:cubicBezTo>
                    <a:pt x="49" y="50"/>
                    <a:pt x="48" y="37"/>
                    <a:pt x="48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1" y="10"/>
                    <a:pt x="0" y="23"/>
                  </a:cubicBezTo>
                  <a:cubicBezTo>
                    <a:pt x="0" y="39"/>
                    <a:pt x="1" y="54"/>
                    <a:pt x="4" y="69"/>
                  </a:cubicBezTo>
                  <a:cubicBezTo>
                    <a:pt x="5" y="81"/>
                    <a:pt x="16" y="90"/>
                    <a:pt x="27" y="90"/>
                  </a:cubicBezTo>
                  <a:cubicBezTo>
                    <a:pt x="28" y="90"/>
                    <a:pt x="30" y="90"/>
                    <a:pt x="31" y="90"/>
                  </a:cubicBezTo>
                  <a:cubicBezTo>
                    <a:pt x="44" y="88"/>
                    <a:pt x="53" y="75"/>
                    <a:pt x="51" y="62"/>
                  </a:cubicBezTo>
                  <a:close/>
                  <a:moveTo>
                    <a:pt x="51" y="62"/>
                  </a:moveTo>
                  <a:cubicBezTo>
                    <a:pt x="51" y="62"/>
                    <a:pt x="51" y="62"/>
                    <a:pt x="51" y="6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7">
              <a:extLst>
                <a:ext uri="{FF2B5EF4-FFF2-40B4-BE49-F238E27FC236}">
                  <a16:creationId xmlns:a16="http://schemas.microsoft.com/office/drawing/2014/main" xmlns="" id="{F0221D43-DA5E-4093-AF22-60FD7DF27B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5045" y="3044923"/>
              <a:ext cx="160397" cy="257493"/>
            </a:xfrm>
            <a:custGeom>
              <a:avLst/>
              <a:gdLst>
                <a:gd name="T0" fmla="*/ 166 w 193"/>
                <a:gd name="T1" fmla="*/ 307 h 307"/>
                <a:gd name="T2" fmla="*/ 174 w 193"/>
                <a:gd name="T3" fmla="*/ 306 h 307"/>
                <a:gd name="T4" fmla="*/ 189 w 193"/>
                <a:gd name="T5" fmla="*/ 275 h 307"/>
                <a:gd name="T6" fmla="*/ 71 w 193"/>
                <a:gd name="T7" fmla="*/ 51 h 307"/>
                <a:gd name="T8" fmla="*/ 49 w 193"/>
                <a:gd name="T9" fmla="*/ 16 h 307"/>
                <a:gd name="T10" fmla="*/ 16 w 193"/>
                <a:gd name="T11" fmla="*/ 6 h 307"/>
                <a:gd name="T12" fmla="*/ 6 w 193"/>
                <a:gd name="T13" fmla="*/ 38 h 307"/>
                <a:gd name="T14" fmla="*/ 33 w 193"/>
                <a:gd name="T15" fmla="*/ 80 h 307"/>
                <a:gd name="T16" fmla="*/ 143 w 193"/>
                <a:gd name="T17" fmla="*/ 290 h 307"/>
                <a:gd name="T18" fmla="*/ 166 w 193"/>
                <a:gd name="T19" fmla="*/ 307 h 307"/>
                <a:gd name="T20" fmla="*/ 166 w 193"/>
                <a:gd name="T21" fmla="*/ 307 h 307"/>
                <a:gd name="T22" fmla="*/ 166 w 193"/>
                <a:gd name="T2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307">
                  <a:moveTo>
                    <a:pt x="166" y="307"/>
                  </a:moveTo>
                  <a:cubicBezTo>
                    <a:pt x="169" y="307"/>
                    <a:pt x="171" y="306"/>
                    <a:pt x="174" y="306"/>
                  </a:cubicBezTo>
                  <a:cubicBezTo>
                    <a:pt x="186" y="301"/>
                    <a:pt x="193" y="288"/>
                    <a:pt x="189" y="275"/>
                  </a:cubicBezTo>
                  <a:cubicBezTo>
                    <a:pt x="162" y="194"/>
                    <a:pt x="123" y="119"/>
                    <a:pt x="71" y="51"/>
                  </a:cubicBezTo>
                  <a:cubicBezTo>
                    <a:pt x="63" y="40"/>
                    <a:pt x="55" y="28"/>
                    <a:pt x="49" y="16"/>
                  </a:cubicBezTo>
                  <a:cubicBezTo>
                    <a:pt x="43" y="4"/>
                    <a:pt x="28" y="0"/>
                    <a:pt x="16" y="6"/>
                  </a:cubicBezTo>
                  <a:cubicBezTo>
                    <a:pt x="5" y="12"/>
                    <a:pt x="0" y="26"/>
                    <a:pt x="6" y="38"/>
                  </a:cubicBezTo>
                  <a:cubicBezTo>
                    <a:pt x="14" y="53"/>
                    <a:pt x="23" y="67"/>
                    <a:pt x="33" y="80"/>
                  </a:cubicBezTo>
                  <a:cubicBezTo>
                    <a:pt x="81" y="144"/>
                    <a:pt x="119" y="215"/>
                    <a:pt x="143" y="290"/>
                  </a:cubicBezTo>
                  <a:cubicBezTo>
                    <a:pt x="147" y="300"/>
                    <a:pt x="156" y="307"/>
                    <a:pt x="166" y="307"/>
                  </a:cubicBezTo>
                  <a:close/>
                  <a:moveTo>
                    <a:pt x="166" y="307"/>
                  </a:moveTo>
                  <a:cubicBezTo>
                    <a:pt x="166" y="307"/>
                    <a:pt x="166" y="307"/>
                    <a:pt x="166" y="30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xmlns="" id="{8F717040-B0D9-42D1-ADDD-8E93AE7A64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85816" y="3030644"/>
              <a:ext cx="71870" cy="89004"/>
            </a:xfrm>
            <a:custGeom>
              <a:avLst/>
              <a:gdLst>
                <a:gd name="T0" fmla="*/ 69 w 86"/>
                <a:gd name="T1" fmla="*/ 5 h 106"/>
                <a:gd name="T2" fmla="*/ 37 w 86"/>
                <a:gd name="T3" fmla="*/ 18 h 106"/>
                <a:gd name="T4" fmla="*/ 8 w 86"/>
                <a:gd name="T5" fmla="*/ 68 h 106"/>
                <a:gd name="T6" fmla="*/ 12 w 86"/>
                <a:gd name="T7" fmla="*/ 102 h 106"/>
                <a:gd name="T8" fmla="*/ 27 w 86"/>
                <a:gd name="T9" fmla="*/ 106 h 106"/>
                <a:gd name="T10" fmla="*/ 46 w 86"/>
                <a:gd name="T11" fmla="*/ 97 h 106"/>
                <a:gd name="T12" fmla="*/ 81 w 86"/>
                <a:gd name="T13" fmla="*/ 37 h 106"/>
                <a:gd name="T14" fmla="*/ 69 w 86"/>
                <a:gd name="T15" fmla="*/ 5 h 106"/>
                <a:gd name="T16" fmla="*/ 69 w 86"/>
                <a:gd name="T17" fmla="*/ 5 h 106"/>
                <a:gd name="T18" fmla="*/ 69 w 86"/>
                <a:gd name="T19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6">
                  <a:moveTo>
                    <a:pt x="69" y="5"/>
                  </a:moveTo>
                  <a:cubicBezTo>
                    <a:pt x="56" y="0"/>
                    <a:pt x="42" y="6"/>
                    <a:pt x="37" y="18"/>
                  </a:cubicBezTo>
                  <a:cubicBezTo>
                    <a:pt x="29" y="36"/>
                    <a:pt x="20" y="52"/>
                    <a:pt x="8" y="68"/>
                  </a:cubicBezTo>
                  <a:cubicBezTo>
                    <a:pt x="0" y="79"/>
                    <a:pt x="2" y="94"/>
                    <a:pt x="12" y="102"/>
                  </a:cubicBezTo>
                  <a:cubicBezTo>
                    <a:pt x="17" y="105"/>
                    <a:pt x="22" y="106"/>
                    <a:pt x="27" y="106"/>
                  </a:cubicBezTo>
                  <a:cubicBezTo>
                    <a:pt x="34" y="106"/>
                    <a:pt x="41" y="103"/>
                    <a:pt x="46" y="97"/>
                  </a:cubicBezTo>
                  <a:cubicBezTo>
                    <a:pt x="60" y="78"/>
                    <a:pt x="72" y="58"/>
                    <a:pt x="81" y="37"/>
                  </a:cubicBezTo>
                  <a:cubicBezTo>
                    <a:pt x="86" y="25"/>
                    <a:pt x="81" y="11"/>
                    <a:pt x="69" y="5"/>
                  </a:cubicBezTo>
                  <a:close/>
                  <a:moveTo>
                    <a:pt x="69" y="5"/>
                  </a:moveTo>
                  <a:cubicBezTo>
                    <a:pt x="69" y="5"/>
                    <a:pt x="69" y="5"/>
                    <a:pt x="69" y="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xmlns="" id="{215A65D1-7415-41D3-AF3A-BD01DBE07C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724603"/>
              <a:ext cx="259397" cy="282719"/>
            </a:xfrm>
            <a:custGeom>
              <a:avLst/>
              <a:gdLst>
                <a:gd name="T0" fmla="*/ 24 w 312"/>
                <a:gd name="T1" fmla="*/ 48 h 337"/>
                <a:gd name="T2" fmla="*/ 264 w 312"/>
                <a:gd name="T3" fmla="*/ 288 h 337"/>
                <a:gd name="T4" fmla="*/ 263 w 312"/>
                <a:gd name="T5" fmla="*/ 311 h 337"/>
                <a:gd name="T6" fmla="*/ 285 w 312"/>
                <a:gd name="T7" fmla="*/ 337 h 337"/>
                <a:gd name="T8" fmla="*/ 287 w 312"/>
                <a:gd name="T9" fmla="*/ 337 h 337"/>
                <a:gd name="T10" fmla="*/ 311 w 312"/>
                <a:gd name="T11" fmla="*/ 315 h 337"/>
                <a:gd name="T12" fmla="*/ 312 w 312"/>
                <a:gd name="T13" fmla="*/ 288 h 337"/>
                <a:gd name="T14" fmla="*/ 24 w 312"/>
                <a:gd name="T15" fmla="*/ 0 h 337"/>
                <a:gd name="T16" fmla="*/ 0 w 312"/>
                <a:gd name="T17" fmla="*/ 24 h 337"/>
                <a:gd name="T18" fmla="*/ 24 w 312"/>
                <a:gd name="T19" fmla="*/ 48 h 337"/>
                <a:gd name="T20" fmla="*/ 24 w 312"/>
                <a:gd name="T21" fmla="*/ 48 h 337"/>
                <a:gd name="T22" fmla="*/ 24 w 312"/>
                <a:gd name="T23" fmla="*/ 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337">
                  <a:moveTo>
                    <a:pt x="24" y="48"/>
                  </a:moveTo>
                  <a:cubicBezTo>
                    <a:pt x="157" y="48"/>
                    <a:pt x="264" y="156"/>
                    <a:pt x="264" y="288"/>
                  </a:cubicBezTo>
                  <a:cubicBezTo>
                    <a:pt x="264" y="296"/>
                    <a:pt x="264" y="303"/>
                    <a:pt x="263" y="311"/>
                  </a:cubicBezTo>
                  <a:cubicBezTo>
                    <a:pt x="262" y="324"/>
                    <a:pt x="272" y="336"/>
                    <a:pt x="285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300" y="337"/>
                    <a:pt x="310" y="328"/>
                    <a:pt x="311" y="315"/>
                  </a:cubicBezTo>
                  <a:cubicBezTo>
                    <a:pt x="312" y="306"/>
                    <a:pt x="312" y="297"/>
                    <a:pt x="312" y="288"/>
                  </a:cubicBezTo>
                  <a:cubicBezTo>
                    <a:pt x="312" y="129"/>
                    <a:pt x="18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8"/>
                  </a:moveTo>
                  <a:cubicBezTo>
                    <a:pt x="24" y="48"/>
                    <a:pt x="24" y="48"/>
                    <a:pt x="24" y="4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xmlns="" id="{7ED92FAB-2416-47C5-B338-00ECCD84C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464731"/>
              <a:ext cx="39980" cy="152306"/>
            </a:xfrm>
            <a:custGeom>
              <a:avLst/>
              <a:gdLst>
                <a:gd name="T0" fmla="*/ 24 w 48"/>
                <a:gd name="T1" fmla="*/ 182 h 182"/>
                <a:gd name="T2" fmla="*/ 48 w 48"/>
                <a:gd name="T3" fmla="*/ 158 h 182"/>
                <a:gd name="T4" fmla="*/ 48 w 48"/>
                <a:gd name="T5" fmla="*/ 24 h 182"/>
                <a:gd name="T6" fmla="*/ 24 w 48"/>
                <a:gd name="T7" fmla="*/ 0 h 182"/>
                <a:gd name="T8" fmla="*/ 0 w 48"/>
                <a:gd name="T9" fmla="*/ 24 h 182"/>
                <a:gd name="T10" fmla="*/ 0 w 48"/>
                <a:gd name="T11" fmla="*/ 158 h 182"/>
                <a:gd name="T12" fmla="*/ 24 w 48"/>
                <a:gd name="T13" fmla="*/ 182 h 182"/>
                <a:gd name="T14" fmla="*/ 24 w 48"/>
                <a:gd name="T15" fmla="*/ 182 h 182"/>
                <a:gd name="T16" fmla="*/ 24 w 48"/>
                <a:gd name="T1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2">
                  <a:moveTo>
                    <a:pt x="24" y="182"/>
                  </a:moveTo>
                  <a:cubicBezTo>
                    <a:pt x="38" y="182"/>
                    <a:pt x="48" y="172"/>
                    <a:pt x="48" y="158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2"/>
                    <a:pt x="11" y="182"/>
                    <a:pt x="24" y="182"/>
                  </a:cubicBezTo>
                  <a:close/>
                  <a:moveTo>
                    <a:pt x="24" y="182"/>
                  </a:moveTo>
                  <a:cubicBezTo>
                    <a:pt x="24" y="182"/>
                    <a:pt x="24" y="182"/>
                    <a:pt x="24" y="18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11">
              <a:extLst>
                <a:ext uri="{FF2B5EF4-FFF2-40B4-BE49-F238E27FC236}">
                  <a16:creationId xmlns:a16="http://schemas.microsoft.com/office/drawing/2014/main" xmlns="" id="{8A50E241-1B57-45CB-9E59-211197B592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9830" y="2526606"/>
              <a:ext cx="101379" cy="140883"/>
            </a:xfrm>
            <a:custGeom>
              <a:avLst/>
              <a:gdLst>
                <a:gd name="T0" fmla="*/ 74 w 122"/>
                <a:gd name="T1" fmla="*/ 156 h 168"/>
                <a:gd name="T2" fmla="*/ 94 w 122"/>
                <a:gd name="T3" fmla="*/ 168 h 168"/>
                <a:gd name="T4" fmla="*/ 106 w 122"/>
                <a:gd name="T5" fmla="*/ 165 h 168"/>
                <a:gd name="T6" fmla="*/ 115 w 122"/>
                <a:gd name="T7" fmla="*/ 132 h 168"/>
                <a:gd name="T8" fmla="*/ 48 w 122"/>
                <a:gd name="T9" fmla="*/ 15 h 168"/>
                <a:gd name="T10" fmla="*/ 15 w 122"/>
                <a:gd name="T11" fmla="*/ 7 h 168"/>
                <a:gd name="T12" fmla="*/ 6 w 122"/>
                <a:gd name="T13" fmla="*/ 39 h 168"/>
                <a:gd name="T14" fmla="*/ 74 w 122"/>
                <a:gd name="T15" fmla="*/ 156 h 168"/>
                <a:gd name="T16" fmla="*/ 74 w 122"/>
                <a:gd name="T17" fmla="*/ 156 h 168"/>
                <a:gd name="T18" fmla="*/ 74 w 122"/>
                <a:gd name="T1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74" y="156"/>
                  </a:moveTo>
                  <a:cubicBezTo>
                    <a:pt x="78" y="164"/>
                    <a:pt x="86" y="168"/>
                    <a:pt x="94" y="168"/>
                  </a:cubicBezTo>
                  <a:cubicBezTo>
                    <a:pt x="98" y="168"/>
                    <a:pt x="103" y="167"/>
                    <a:pt x="106" y="165"/>
                  </a:cubicBezTo>
                  <a:cubicBezTo>
                    <a:pt x="118" y="158"/>
                    <a:pt x="122" y="143"/>
                    <a:pt x="115" y="132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1" y="4"/>
                    <a:pt x="27" y="0"/>
                    <a:pt x="15" y="7"/>
                  </a:cubicBezTo>
                  <a:cubicBezTo>
                    <a:pt x="4" y="13"/>
                    <a:pt x="0" y="28"/>
                    <a:pt x="6" y="39"/>
                  </a:cubicBezTo>
                  <a:lnTo>
                    <a:pt x="74" y="156"/>
                  </a:lnTo>
                  <a:close/>
                  <a:moveTo>
                    <a:pt x="74" y="156"/>
                  </a:moveTo>
                  <a:cubicBezTo>
                    <a:pt x="74" y="156"/>
                    <a:pt x="74" y="156"/>
                    <a:pt x="74" y="15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12">
              <a:extLst>
                <a:ext uri="{FF2B5EF4-FFF2-40B4-BE49-F238E27FC236}">
                  <a16:creationId xmlns:a16="http://schemas.microsoft.com/office/drawing/2014/main" xmlns="" id="{E0081442-FB1C-4F67-A16B-B83C9FE0D7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3132975"/>
              <a:ext cx="142311" cy="99951"/>
            </a:xfrm>
            <a:custGeom>
              <a:avLst/>
              <a:gdLst>
                <a:gd name="T0" fmla="*/ 155 w 171"/>
                <a:gd name="T1" fmla="*/ 74 h 119"/>
                <a:gd name="T2" fmla="*/ 39 w 171"/>
                <a:gd name="T3" fmla="*/ 7 h 119"/>
                <a:gd name="T4" fmla="*/ 6 w 171"/>
                <a:gd name="T5" fmla="*/ 15 h 119"/>
                <a:gd name="T6" fmla="*/ 15 w 171"/>
                <a:gd name="T7" fmla="*/ 48 h 119"/>
                <a:gd name="T8" fmla="*/ 131 w 171"/>
                <a:gd name="T9" fmla="*/ 115 h 119"/>
                <a:gd name="T10" fmla="*/ 143 w 171"/>
                <a:gd name="T11" fmla="*/ 119 h 119"/>
                <a:gd name="T12" fmla="*/ 164 w 171"/>
                <a:gd name="T13" fmla="*/ 107 h 119"/>
                <a:gd name="T14" fmla="*/ 155 w 171"/>
                <a:gd name="T15" fmla="*/ 74 h 119"/>
                <a:gd name="T16" fmla="*/ 155 w 171"/>
                <a:gd name="T17" fmla="*/ 74 h 119"/>
                <a:gd name="T18" fmla="*/ 155 w 171"/>
                <a:gd name="T19" fmla="*/ 7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55" y="74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27" y="0"/>
                    <a:pt x="13" y="4"/>
                    <a:pt x="6" y="15"/>
                  </a:cubicBezTo>
                  <a:cubicBezTo>
                    <a:pt x="0" y="27"/>
                    <a:pt x="3" y="42"/>
                    <a:pt x="15" y="48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5" y="118"/>
                    <a:pt x="139" y="119"/>
                    <a:pt x="143" y="119"/>
                  </a:cubicBezTo>
                  <a:cubicBezTo>
                    <a:pt x="152" y="119"/>
                    <a:pt x="160" y="114"/>
                    <a:pt x="164" y="107"/>
                  </a:cubicBezTo>
                  <a:cubicBezTo>
                    <a:pt x="171" y="95"/>
                    <a:pt x="167" y="80"/>
                    <a:pt x="155" y="74"/>
                  </a:cubicBezTo>
                  <a:close/>
                  <a:moveTo>
                    <a:pt x="155" y="74"/>
                  </a:moveTo>
                  <a:cubicBezTo>
                    <a:pt x="155" y="74"/>
                    <a:pt x="155" y="74"/>
                    <a:pt x="15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xmlns="" id="{0E7BBCB6-DA44-4727-9E88-9404079DC6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2704613"/>
              <a:ext cx="142311" cy="98999"/>
            </a:xfrm>
            <a:custGeom>
              <a:avLst/>
              <a:gdLst>
                <a:gd name="T0" fmla="*/ 15 w 171"/>
                <a:gd name="T1" fmla="*/ 48 h 118"/>
                <a:gd name="T2" fmla="*/ 132 w 171"/>
                <a:gd name="T3" fmla="*/ 115 h 118"/>
                <a:gd name="T4" fmla="*/ 144 w 171"/>
                <a:gd name="T5" fmla="*/ 118 h 118"/>
                <a:gd name="T6" fmla="*/ 165 w 171"/>
                <a:gd name="T7" fmla="*/ 106 h 118"/>
                <a:gd name="T8" fmla="*/ 156 w 171"/>
                <a:gd name="T9" fmla="*/ 74 h 118"/>
                <a:gd name="T10" fmla="*/ 39 w 171"/>
                <a:gd name="T11" fmla="*/ 6 h 118"/>
                <a:gd name="T12" fmla="*/ 7 w 171"/>
                <a:gd name="T13" fmla="*/ 15 h 118"/>
                <a:gd name="T14" fmla="*/ 15 w 171"/>
                <a:gd name="T15" fmla="*/ 48 h 118"/>
                <a:gd name="T16" fmla="*/ 15 w 171"/>
                <a:gd name="T17" fmla="*/ 48 h 118"/>
                <a:gd name="T18" fmla="*/ 15 w 171"/>
                <a:gd name="T19" fmla="*/ 4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15" y="48"/>
                  </a:moveTo>
                  <a:cubicBezTo>
                    <a:pt x="132" y="115"/>
                    <a:pt x="132" y="115"/>
                    <a:pt x="132" y="115"/>
                  </a:cubicBezTo>
                  <a:cubicBezTo>
                    <a:pt x="136" y="117"/>
                    <a:pt x="140" y="118"/>
                    <a:pt x="144" y="118"/>
                  </a:cubicBezTo>
                  <a:cubicBezTo>
                    <a:pt x="152" y="118"/>
                    <a:pt x="160" y="114"/>
                    <a:pt x="165" y="106"/>
                  </a:cubicBezTo>
                  <a:cubicBezTo>
                    <a:pt x="171" y="95"/>
                    <a:pt x="167" y="80"/>
                    <a:pt x="156" y="7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8" y="0"/>
                    <a:pt x="13" y="4"/>
                    <a:pt x="7" y="15"/>
                  </a:cubicBezTo>
                  <a:cubicBezTo>
                    <a:pt x="0" y="27"/>
                    <a:pt x="4" y="41"/>
                    <a:pt x="15" y="48"/>
                  </a:cubicBezTo>
                  <a:close/>
                  <a:moveTo>
                    <a:pt x="15" y="48"/>
                  </a:moveTo>
                  <a:cubicBezTo>
                    <a:pt x="15" y="48"/>
                    <a:pt x="15" y="48"/>
                    <a:pt x="15" y="4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xmlns="" id="{663386DA-BD32-415C-8188-9F650F725A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2387" y="2949255"/>
              <a:ext cx="152306" cy="40457"/>
            </a:xfrm>
            <a:custGeom>
              <a:avLst/>
              <a:gdLst>
                <a:gd name="T0" fmla="*/ 159 w 183"/>
                <a:gd name="T1" fmla="*/ 0 h 48"/>
                <a:gd name="T2" fmla="*/ 24 w 183"/>
                <a:gd name="T3" fmla="*/ 0 h 48"/>
                <a:gd name="T4" fmla="*/ 0 w 183"/>
                <a:gd name="T5" fmla="*/ 24 h 48"/>
                <a:gd name="T6" fmla="*/ 24 w 183"/>
                <a:gd name="T7" fmla="*/ 48 h 48"/>
                <a:gd name="T8" fmla="*/ 159 w 183"/>
                <a:gd name="T9" fmla="*/ 48 h 48"/>
                <a:gd name="T10" fmla="*/ 183 w 183"/>
                <a:gd name="T11" fmla="*/ 24 h 48"/>
                <a:gd name="T12" fmla="*/ 159 w 183"/>
                <a:gd name="T13" fmla="*/ 0 h 48"/>
                <a:gd name="T14" fmla="*/ 159 w 183"/>
                <a:gd name="T15" fmla="*/ 0 h 48"/>
                <a:gd name="T16" fmla="*/ 159 w 183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48">
                  <a:moveTo>
                    <a:pt x="159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72" y="48"/>
                    <a:pt x="183" y="38"/>
                    <a:pt x="183" y="24"/>
                  </a:cubicBezTo>
                  <a:cubicBezTo>
                    <a:pt x="183" y="11"/>
                    <a:pt x="172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xmlns="" id="{21A1E66F-28CA-4A7C-9789-CC0B2AEE70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1851" y="2949255"/>
              <a:ext cx="151355" cy="40457"/>
            </a:xfrm>
            <a:custGeom>
              <a:avLst/>
              <a:gdLst>
                <a:gd name="T0" fmla="*/ 182 w 182"/>
                <a:gd name="T1" fmla="*/ 24 h 48"/>
                <a:gd name="T2" fmla="*/ 158 w 182"/>
                <a:gd name="T3" fmla="*/ 0 h 48"/>
                <a:gd name="T4" fmla="*/ 24 w 182"/>
                <a:gd name="T5" fmla="*/ 0 h 48"/>
                <a:gd name="T6" fmla="*/ 0 w 182"/>
                <a:gd name="T7" fmla="*/ 24 h 48"/>
                <a:gd name="T8" fmla="*/ 24 w 182"/>
                <a:gd name="T9" fmla="*/ 48 h 48"/>
                <a:gd name="T10" fmla="*/ 158 w 182"/>
                <a:gd name="T11" fmla="*/ 48 h 48"/>
                <a:gd name="T12" fmla="*/ 182 w 182"/>
                <a:gd name="T13" fmla="*/ 24 h 48"/>
                <a:gd name="T14" fmla="*/ 182 w 182"/>
                <a:gd name="T15" fmla="*/ 24 h 48"/>
                <a:gd name="T16" fmla="*/ 182 w 182"/>
                <a:gd name="T1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48">
                  <a:moveTo>
                    <a:pt x="182" y="24"/>
                  </a:moveTo>
                  <a:cubicBezTo>
                    <a:pt x="182" y="11"/>
                    <a:pt x="172" y="0"/>
                    <a:pt x="15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72" y="48"/>
                    <a:pt x="182" y="38"/>
                    <a:pt x="182" y="24"/>
                  </a:cubicBezTo>
                  <a:close/>
                  <a:moveTo>
                    <a:pt x="182" y="24"/>
                  </a:moveTo>
                  <a:cubicBezTo>
                    <a:pt x="182" y="24"/>
                    <a:pt x="182" y="24"/>
                    <a:pt x="18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xmlns="" id="{A156D8DC-B784-4968-90E8-CB6B034D1F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2704613"/>
              <a:ext cx="142311" cy="98999"/>
            </a:xfrm>
            <a:custGeom>
              <a:avLst/>
              <a:gdLst>
                <a:gd name="T0" fmla="*/ 27 w 171"/>
                <a:gd name="T1" fmla="*/ 118 h 118"/>
                <a:gd name="T2" fmla="*/ 39 w 171"/>
                <a:gd name="T3" fmla="*/ 115 h 118"/>
                <a:gd name="T4" fmla="*/ 155 w 171"/>
                <a:gd name="T5" fmla="*/ 48 h 118"/>
                <a:gd name="T6" fmla="*/ 164 w 171"/>
                <a:gd name="T7" fmla="*/ 15 h 118"/>
                <a:gd name="T8" fmla="*/ 131 w 171"/>
                <a:gd name="T9" fmla="*/ 6 h 118"/>
                <a:gd name="T10" fmla="*/ 15 w 171"/>
                <a:gd name="T11" fmla="*/ 74 h 118"/>
                <a:gd name="T12" fmla="*/ 6 w 171"/>
                <a:gd name="T13" fmla="*/ 106 h 118"/>
                <a:gd name="T14" fmla="*/ 27 w 171"/>
                <a:gd name="T15" fmla="*/ 118 h 118"/>
                <a:gd name="T16" fmla="*/ 27 w 171"/>
                <a:gd name="T17" fmla="*/ 118 h 118"/>
                <a:gd name="T18" fmla="*/ 27 w 171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27" y="118"/>
                  </a:moveTo>
                  <a:cubicBezTo>
                    <a:pt x="31" y="118"/>
                    <a:pt x="35" y="117"/>
                    <a:pt x="39" y="115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67" y="41"/>
                    <a:pt x="171" y="27"/>
                    <a:pt x="164" y="15"/>
                  </a:cubicBezTo>
                  <a:cubicBezTo>
                    <a:pt x="157" y="4"/>
                    <a:pt x="143" y="0"/>
                    <a:pt x="131" y="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" y="80"/>
                    <a:pt x="0" y="95"/>
                    <a:pt x="6" y="106"/>
                  </a:cubicBezTo>
                  <a:cubicBezTo>
                    <a:pt x="11" y="114"/>
                    <a:pt x="19" y="118"/>
                    <a:pt x="27" y="118"/>
                  </a:cubicBezTo>
                  <a:close/>
                  <a:moveTo>
                    <a:pt x="27" y="118"/>
                  </a:moveTo>
                  <a:cubicBezTo>
                    <a:pt x="27" y="118"/>
                    <a:pt x="27" y="118"/>
                    <a:pt x="27" y="11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17">
              <a:extLst>
                <a:ext uri="{FF2B5EF4-FFF2-40B4-BE49-F238E27FC236}">
                  <a16:creationId xmlns:a16="http://schemas.microsoft.com/office/drawing/2014/main" xmlns="" id="{6C1CC8F9-2556-4C87-9762-3FCE09BE0C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3132975"/>
              <a:ext cx="142311" cy="99951"/>
            </a:xfrm>
            <a:custGeom>
              <a:avLst/>
              <a:gdLst>
                <a:gd name="T0" fmla="*/ 132 w 171"/>
                <a:gd name="T1" fmla="*/ 7 h 119"/>
                <a:gd name="T2" fmla="*/ 15 w 171"/>
                <a:gd name="T3" fmla="*/ 74 h 119"/>
                <a:gd name="T4" fmla="*/ 7 w 171"/>
                <a:gd name="T5" fmla="*/ 107 h 119"/>
                <a:gd name="T6" fmla="*/ 28 w 171"/>
                <a:gd name="T7" fmla="*/ 119 h 119"/>
                <a:gd name="T8" fmla="*/ 39 w 171"/>
                <a:gd name="T9" fmla="*/ 115 h 119"/>
                <a:gd name="T10" fmla="*/ 156 w 171"/>
                <a:gd name="T11" fmla="*/ 48 h 119"/>
                <a:gd name="T12" fmla="*/ 165 w 171"/>
                <a:gd name="T13" fmla="*/ 15 h 119"/>
                <a:gd name="T14" fmla="*/ 132 w 171"/>
                <a:gd name="T15" fmla="*/ 7 h 119"/>
                <a:gd name="T16" fmla="*/ 132 w 171"/>
                <a:gd name="T17" fmla="*/ 7 h 119"/>
                <a:gd name="T18" fmla="*/ 132 w 171"/>
                <a:gd name="T19" fmla="*/ 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32" y="7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4" y="80"/>
                    <a:pt x="0" y="95"/>
                    <a:pt x="7" y="107"/>
                  </a:cubicBezTo>
                  <a:cubicBezTo>
                    <a:pt x="11" y="114"/>
                    <a:pt x="19" y="119"/>
                    <a:pt x="28" y="119"/>
                  </a:cubicBezTo>
                  <a:cubicBezTo>
                    <a:pt x="32" y="119"/>
                    <a:pt x="36" y="118"/>
                    <a:pt x="39" y="115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67" y="42"/>
                    <a:pt x="171" y="27"/>
                    <a:pt x="165" y="15"/>
                  </a:cubicBezTo>
                  <a:cubicBezTo>
                    <a:pt x="158" y="4"/>
                    <a:pt x="143" y="0"/>
                    <a:pt x="132" y="7"/>
                  </a:cubicBezTo>
                  <a:close/>
                  <a:moveTo>
                    <a:pt x="132" y="7"/>
                  </a:moveTo>
                  <a:cubicBezTo>
                    <a:pt x="132" y="7"/>
                    <a:pt x="132" y="7"/>
                    <a:pt x="132" y="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18">
              <a:extLst>
                <a:ext uri="{FF2B5EF4-FFF2-40B4-BE49-F238E27FC236}">
                  <a16:creationId xmlns:a16="http://schemas.microsoft.com/office/drawing/2014/main" xmlns="" id="{4A72CE00-2248-42BF-89EB-496236A889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336" y="2526606"/>
              <a:ext cx="101379" cy="140883"/>
            </a:xfrm>
            <a:custGeom>
              <a:avLst/>
              <a:gdLst>
                <a:gd name="T0" fmla="*/ 15 w 122"/>
                <a:gd name="T1" fmla="*/ 165 h 168"/>
                <a:gd name="T2" fmla="*/ 27 w 122"/>
                <a:gd name="T3" fmla="*/ 168 h 168"/>
                <a:gd name="T4" fmla="*/ 48 w 122"/>
                <a:gd name="T5" fmla="*/ 156 h 168"/>
                <a:gd name="T6" fmla="*/ 115 w 122"/>
                <a:gd name="T7" fmla="*/ 39 h 168"/>
                <a:gd name="T8" fmla="*/ 107 w 122"/>
                <a:gd name="T9" fmla="*/ 7 h 168"/>
                <a:gd name="T10" fmla="*/ 74 w 122"/>
                <a:gd name="T11" fmla="*/ 15 h 168"/>
                <a:gd name="T12" fmla="*/ 7 w 122"/>
                <a:gd name="T13" fmla="*/ 132 h 168"/>
                <a:gd name="T14" fmla="*/ 15 w 122"/>
                <a:gd name="T15" fmla="*/ 165 h 168"/>
                <a:gd name="T16" fmla="*/ 15 w 122"/>
                <a:gd name="T17" fmla="*/ 165 h 168"/>
                <a:gd name="T18" fmla="*/ 15 w 122"/>
                <a:gd name="T19" fmla="*/ 16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15" y="165"/>
                  </a:moveTo>
                  <a:cubicBezTo>
                    <a:pt x="19" y="167"/>
                    <a:pt x="23" y="168"/>
                    <a:pt x="27" y="168"/>
                  </a:cubicBezTo>
                  <a:cubicBezTo>
                    <a:pt x="36" y="168"/>
                    <a:pt x="44" y="164"/>
                    <a:pt x="48" y="156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22" y="28"/>
                    <a:pt x="118" y="13"/>
                    <a:pt x="107" y="7"/>
                  </a:cubicBezTo>
                  <a:cubicBezTo>
                    <a:pt x="95" y="0"/>
                    <a:pt x="80" y="4"/>
                    <a:pt x="74" y="15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43"/>
                    <a:pt x="4" y="158"/>
                    <a:pt x="15" y="165"/>
                  </a:cubicBezTo>
                  <a:close/>
                  <a:moveTo>
                    <a:pt x="15" y="165"/>
                  </a:moveTo>
                  <a:cubicBezTo>
                    <a:pt x="15" y="165"/>
                    <a:pt x="15" y="165"/>
                    <a:pt x="15" y="1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8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7812722" y="3099254"/>
            <a:ext cx="1360307" cy="1235073"/>
          </a:xfrm>
          <a:prstGeom prst="ellipse">
            <a:avLst/>
          </a:prstGeom>
          <a:solidFill>
            <a:srgbClr val="CB1B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006021" y="4924227"/>
            <a:ext cx="2601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РЕЗЕРВНИЙ ФОНД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36600" y="3060700"/>
            <a:ext cx="3162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200,0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772400" y="3190875"/>
            <a:ext cx="142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4%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15,00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004299" y="4064000"/>
            <a:ext cx="15875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13,60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565901" y="4064000"/>
            <a:ext cx="1028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18%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66,76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492501" y="4089400"/>
            <a:ext cx="299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200,0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5457826" y="3000375"/>
            <a:ext cx="1457324" cy="13525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343525" y="3162298"/>
            <a:ext cx="15240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9%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30,00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6197936" y="3305309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2795579" y="3200656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1854200" y="361106"/>
            <a:ext cx="1033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МІЖБЮДЖЕТНІ ТРАНСФЕРТИ.</a:t>
            </a:r>
            <a:endParaRPr lang="en-GB" sz="40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996489" y="2238375"/>
            <a:ext cx="2194386" cy="20955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4827673" y="2418920"/>
            <a:ext cx="1846269" cy="17727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238250" y="4789970"/>
            <a:ext cx="2601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МЕДИЧНА СУБВЕНЦІЯ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875299" y="4789970"/>
            <a:ext cx="1947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ІНША СУБВЕНЦІЯ</a:t>
            </a:r>
          </a:p>
          <a:p>
            <a:pPr algn="ctr">
              <a:defRPr/>
            </a:pPr>
            <a:endParaRPr lang="en-GB" sz="1400" b="1" dirty="0">
              <a:solidFill>
                <a:srgbClr val="FFC000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18" name="Group 61">
            <a:extLst>
              <a:ext uri="{FF2B5EF4-FFF2-40B4-BE49-F238E27FC236}">
                <a16:creationId xmlns="" xmlns:a16="http://schemas.microsoft.com/office/drawing/2014/main" id="{CE81BB39-C5D7-4298-93D3-73384F0104D8}"/>
              </a:ext>
            </a:extLst>
          </p:cNvPr>
          <p:cNvGrpSpPr/>
          <p:nvPr/>
        </p:nvGrpSpPr>
        <p:grpSpPr>
          <a:xfrm>
            <a:off x="875838" y="435468"/>
            <a:ext cx="956664" cy="618542"/>
            <a:chOff x="1875629" y="2488979"/>
            <a:chExt cx="4667412" cy="3017770"/>
          </a:xfrm>
          <a:solidFill>
            <a:srgbClr val="FFC000"/>
          </a:solidFill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69D8D6E9-88F0-4EF3-A519-72C650DE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150" y="3040735"/>
              <a:ext cx="3062989" cy="2426604"/>
            </a:xfrm>
            <a:custGeom>
              <a:avLst/>
              <a:gdLst>
                <a:gd name="T0" fmla="*/ 323 w 664"/>
                <a:gd name="T1" fmla="*/ 471 h 486"/>
                <a:gd name="T2" fmla="*/ 332 w 664"/>
                <a:gd name="T3" fmla="*/ 458 h 486"/>
                <a:gd name="T4" fmla="*/ 302 w 664"/>
                <a:gd name="T5" fmla="*/ 385 h 486"/>
                <a:gd name="T6" fmla="*/ 299 w 664"/>
                <a:gd name="T7" fmla="*/ 384 h 486"/>
                <a:gd name="T8" fmla="*/ 293 w 664"/>
                <a:gd name="T9" fmla="*/ 334 h 486"/>
                <a:gd name="T10" fmla="*/ 248 w 664"/>
                <a:gd name="T11" fmla="*/ 312 h 486"/>
                <a:gd name="T12" fmla="*/ 212 w 664"/>
                <a:gd name="T13" fmla="*/ 256 h 486"/>
                <a:gd name="T14" fmla="*/ 150 w 664"/>
                <a:gd name="T15" fmla="*/ 282 h 486"/>
                <a:gd name="T16" fmla="*/ 63 w 664"/>
                <a:gd name="T17" fmla="*/ 271 h 486"/>
                <a:gd name="T18" fmla="*/ 44 w 664"/>
                <a:gd name="T19" fmla="*/ 246 h 486"/>
                <a:gd name="T20" fmla="*/ 2 w 664"/>
                <a:gd name="T21" fmla="*/ 191 h 486"/>
                <a:gd name="T22" fmla="*/ 2 w 664"/>
                <a:gd name="T23" fmla="*/ 183 h 486"/>
                <a:gd name="T24" fmla="*/ 67 w 664"/>
                <a:gd name="T25" fmla="*/ 80 h 486"/>
                <a:gd name="T26" fmla="*/ 116 w 664"/>
                <a:gd name="T27" fmla="*/ 3 h 486"/>
                <a:gd name="T28" fmla="*/ 122 w 664"/>
                <a:gd name="T29" fmla="*/ 2 h 486"/>
                <a:gd name="T30" fmla="*/ 155 w 664"/>
                <a:gd name="T31" fmla="*/ 19 h 486"/>
                <a:gd name="T32" fmla="*/ 181 w 664"/>
                <a:gd name="T33" fmla="*/ 26 h 486"/>
                <a:gd name="T34" fmla="*/ 217 w 664"/>
                <a:gd name="T35" fmla="*/ 32 h 486"/>
                <a:gd name="T36" fmla="*/ 223 w 664"/>
                <a:gd name="T37" fmla="*/ 33 h 486"/>
                <a:gd name="T38" fmla="*/ 214 w 664"/>
                <a:gd name="T39" fmla="*/ 44 h 486"/>
                <a:gd name="T40" fmla="*/ 170 w 664"/>
                <a:gd name="T41" fmla="*/ 102 h 486"/>
                <a:gd name="T42" fmla="*/ 171 w 664"/>
                <a:gd name="T43" fmla="*/ 151 h 486"/>
                <a:gd name="T44" fmla="*/ 217 w 664"/>
                <a:gd name="T45" fmla="*/ 166 h 486"/>
                <a:gd name="T46" fmla="*/ 245 w 664"/>
                <a:gd name="T47" fmla="*/ 152 h 486"/>
                <a:gd name="T48" fmla="*/ 308 w 664"/>
                <a:gd name="T49" fmla="*/ 119 h 486"/>
                <a:gd name="T50" fmla="*/ 353 w 664"/>
                <a:gd name="T51" fmla="*/ 96 h 486"/>
                <a:gd name="T52" fmla="*/ 372 w 664"/>
                <a:gd name="T53" fmla="*/ 97 h 486"/>
                <a:gd name="T54" fmla="*/ 538 w 664"/>
                <a:gd name="T55" fmla="*/ 205 h 486"/>
                <a:gd name="T56" fmla="*/ 647 w 664"/>
                <a:gd name="T57" fmla="*/ 275 h 486"/>
                <a:gd name="T58" fmla="*/ 663 w 664"/>
                <a:gd name="T59" fmla="*/ 308 h 486"/>
                <a:gd name="T60" fmla="*/ 643 w 664"/>
                <a:gd name="T61" fmla="*/ 334 h 486"/>
                <a:gd name="T62" fmla="*/ 612 w 664"/>
                <a:gd name="T63" fmla="*/ 331 h 486"/>
                <a:gd name="T64" fmla="*/ 483 w 664"/>
                <a:gd name="T65" fmla="*/ 254 h 486"/>
                <a:gd name="T66" fmla="*/ 463 w 664"/>
                <a:gd name="T67" fmla="*/ 242 h 486"/>
                <a:gd name="T68" fmla="*/ 448 w 664"/>
                <a:gd name="T69" fmla="*/ 247 h 486"/>
                <a:gd name="T70" fmla="*/ 451 w 664"/>
                <a:gd name="T71" fmla="*/ 262 h 486"/>
                <a:gd name="T72" fmla="*/ 496 w 664"/>
                <a:gd name="T73" fmla="*/ 289 h 486"/>
                <a:gd name="T74" fmla="*/ 527 w 664"/>
                <a:gd name="T75" fmla="*/ 307 h 486"/>
                <a:gd name="T76" fmla="*/ 571 w 664"/>
                <a:gd name="T77" fmla="*/ 333 h 486"/>
                <a:gd name="T78" fmla="*/ 588 w 664"/>
                <a:gd name="T79" fmla="*/ 344 h 486"/>
                <a:gd name="T80" fmla="*/ 586 w 664"/>
                <a:gd name="T81" fmla="*/ 384 h 486"/>
                <a:gd name="T82" fmla="*/ 544 w 664"/>
                <a:gd name="T83" fmla="*/ 388 h 486"/>
                <a:gd name="T84" fmla="*/ 455 w 664"/>
                <a:gd name="T85" fmla="*/ 339 h 486"/>
                <a:gd name="T86" fmla="*/ 428 w 664"/>
                <a:gd name="T87" fmla="*/ 325 h 486"/>
                <a:gd name="T88" fmla="*/ 411 w 664"/>
                <a:gd name="T89" fmla="*/ 329 h 486"/>
                <a:gd name="T90" fmla="*/ 416 w 664"/>
                <a:gd name="T91" fmla="*/ 345 h 486"/>
                <a:gd name="T92" fmla="*/ 482 w 664"/>
                <a:gd name="T93" fmla="*/ 381 h 486"/>
                <a:gd name="T94" fmla="*/ 522 w 664"/>
                <a:gd name="T95" fmla="*/ 404 h 486"/>
                <a:gd name="T96" fmla="*/ 529 w 664"/>
                <a:gd name="T97" fmla="*/ 433 h 486"/>
                <a:gd name="T98" fmla="*/ 486 w 664"/>
                <a:gd name="T99" fmla="*/ 450 h 486"/>
                <a:gd name="T100" fmla="*/ 461 w 664"/>
                <a:gd name="T101" fmla="*/ 438 h 486"/>
                <a:gd name="T102" fmla="*/ 407 w 664"/>
                <a:gd name="T103" fmla="*/ 410 h 486"/>
                <a:gd name="T104" fmla="*/ 393 w 664"/>
                <a:gd name="T105" fmla="*/ 403 h 486"/>
                <a:gd name="T106" fmla="*/ 376 w 664"/>
                <a:gd name="T107" fmla="*/ 407 h 486"/>
                <a:gd name="T108" fmla="*/ 382 w 664"/>
                <a:gd name="T109" fmla="*/ 424 h 486"/>
                <a:gd name="T110" fmla="*/ 435 w 664"/>
                <a:gd name="T111" fmla="*/ 451 h 486"/>
                <a:gd name="T112" fmla="*/ 464 w 664"/>
                <a:gd name="T113" fmla="*/ 466 h 486"/>
                <a:gd name="T114" fmla="*/ 441 w 664"/>
                <a:gd name="T115" fmla="*/ 479 h 486"/>
                <a:gd name="T116" fmla="*/ 387 w 664"/>
                <a:gd name="T117" fmla="*/ 481 h 486"/>
                <a:gd name="T118" fmla="*/ 335 w 664"/>
                <a:gd name="T119" fmla="*/ 473 h 486"/>
                <a:gd name="T120" fmla="*/ 323 w 664"/>
                <a:gd name="T121" fmla="*/ 471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4" h="486">
                  <a:moveTo>
                    <a:pt x="323" y="471"/>
                  </a:moveTo>
                  <a:cubicBezTo>
                    <a:pt x="326" y="467"/>
                    <a:pt x="329" y="462"/>
                    <a:pt x="332" y="458"/>
                  </a:cubicBezTo>
                  <a:cubicBezTo>
                    <a:pt x="352" y="431"/>
                    <a:pt x="338" y="391"/>
                    <a:pt x="302" y="385"/>
                  </a:cubicBezTo>
                  <a:cubicBezTo>
                    <a:pt x="301" y="385"/>
                    <a:pt x="300" y="384"/>
                    <a:pt x="299" y="384"/>
                  </a:cubicBezTo>
                  <a:cubicBezTo>
                    <a:pt x="306" y="366"/>
                    <a:pt x="304" y="349"/>
                    <a:pt x="293" y="334"/>
                  </a:cubicBezTo>
                  <a:cubicBezTo>
                    <a:pt x="282" y="319"/>
                    <a:pt x="267" y="312"/>
                    <a:pt x="248" y="312"/>
                  </a:cubicBezTo>
                  <a:cubicBezTo>
                    <a:pt x="250" y="285"/>
                    <a:pt x="239" y="264"/>
                    <a:pt x="212" y="256"/>
                  </a:cubicBezTo>
                  <a:cubicBezTo>
                    <a:pt x="185" y="247"/>
                    <a:pt x="165" y="258"/>
                    <a:pt x="150" y="282"/>
                  </a:cubicBezTo>
                  <a:cubicBezTo>
                    <a:pt x="132" y="246"/>
                    <a:pt x="87" y="242"/>
                    <a:pt x="63" y="271"/>
                  </a:cubicBezTo>
                  <a:cubicBezTo>
                    <a:pt x="56" y="262"/>
                    <a:pt x="50" y="254"/>
                    <a:pt x="44" y="246"/>
                  </a:cubicBezTo>
                  <a:cubicBezTo>
                    <a:pt x="30" y="227"/>
                    <a:pt x="16" y="209"/>
                    <a:pt x="2" y="191"/>
                  </a:cubicBezTo>
                  <a:cubicBezTo>
                    <a:pt x="0" y="188"/>
                    <a:pt x="0" y="186"/>
                    <a:pt x="2" y="183"/>
                  </a:cubicBezTo>
                  <a:cubicBezTo>
                    <a:pt x="24" y="149"/>
                    <a:pt x="45" y="115"/>
                    <a:pt x="67" y="80"/>
                  </a:cubicBezTo>
                  <a:cubicBezTo>
                    <a:pt x="83" y="54"/>
                    <a:pt x="99" y="29"/>
                    <a:pt x="116" y="3"/>
                  </a:cubicBezTo>
                  <a:cubicBezTo>
                    <a:pt x="118" y="0"/>
                    <a:pt x="120" y="1"/>
                    <a:pt x="122" y="2"/>
                  </a:cubicBezTo>
                  <a:cubicBezTo>
                    <a:pt x="133" y="8"/>
                    <a:pt x="143" y="14"/>
                    <a:pt x="155" y="19"/>
                  </a:cubicBezTo>
                  <a:cubicBezTo>
                    <a:pt x="163" y="22"/>
                    <a:pt x="172" y="24"/>
                    <a:pt x="181" y="26"/>
                  </a:cubicBezTo>
                  <a:cubicBezTo>
                    <a:pt x="193" y="28"/>
                    <a:pt x="205" y="30"/>
                    <a:pt x="217" y="32"/>
                  </a:cubicBezTo>
                  <a:cubicBezTo>
                    <a:pt x="219" y="32"/>
                    <a:pt x="220" y="32"/>
                    <a:pt x="223" y="33"/>
                  </a:cubicBezTo>
                  <a:cubicBezTo>
                    <a:pt x="220" y="37"/>
                    <a:pt x="217" y="41"/>
                    <a:pt x="214" y="44"/>
                  </a:cubicBezTo>
                  <a:cubicBezTo>
                    <a:pt x="199" y="64"/>
                    <a:pt x="184" y="83"/>
                    <a:pt x="170" y="102"/>
                  </a:cubicBezTo>
                  <a:cubicBezTo>
                    <a:pt x="159" y="117"/>
                    <a:pt x="160" y="137"/>
                    <a:pt x="171" y="151"/>
                  </a:cubicBezTo>
                  <a:cubicBezTo>
                    <a:pt x="181" y="165"/>
                    <a:pt x="202" y="172"/>
                    <a:pt x="217" y="166"/>
                  </a:cubicBezTo>
                  <a:cubicBezTo>
                    <a:pt x="226" y="162"/>
                    <a:pt x="236" y="157"/>
                    <a:pt x="245" y="152"/>
                  </a:cubicBezTo>
                  <a:cubicBezTo>
                    <a:pt x="266" y="141"/>
                    <a:pt x="287" y="130"/>
                    <a:pt x="308" y="119"/>
                  </a:cubicBezTo>
                  <a:cubicBezTo>
                    <a:pt x="323" y="111"/>
                    <a:pt x="338" y="104"/>
                    <a:pt x="353" y="96"/>
                  </a:cubicBezTo>
                  <a:cubicBezTo>
                    <a:pt x="360" y="92"/>
                    <a:pt x="366" y="93"/>
                    <a:pt x="372" y="97"/>
                  </a:cubicBezTo>
                  <a:cubicBezTo>
                    <a:pt x="428" y="133"/>
                    <a:pt x="483" y="169"/>
                    <a:pt x="538" y="205"/>
                  </a:cubicBezTo>
                  <a:cubicBezTo>
                    <a:pt x="575" y="228"/>
                    <a:pt x="611" y="252"/>
                    <a:pt x="647" y="275"/>
                  </a:cubicBezTo>
                  <a:cubicBezTo>
                    <a:pt x="659" y="283"/>
                    <a:pt x="664" y="294"/>
                    <a:pt x="663" y="308"/>
                  </a:cubicBezTo>
                  <a:cubicBezTo>
                    <a:pt x="662" y="320"/>
                    <a:pt x="655" y="329"/>
                    <a:pt x="643" y="334"/>
                  </a:cubicBezTo>
                  <a:cubicBezTo>
                    <a:pt x="632" y="339"/>
                    <a:pt x="622" y="337"/>
                    <a:pt x="612" y="331"/>
                  </a:cubicBezTo>
                  <a:cubicBezTo>
                    <a:pt x="569" y="306"/>
                    <a:pt x="526" y="280"/>
                    <a:pt x="483" y="254"/>
                  </a:cubicBezTo>
                  <a:cubicBezTo>
                    <a:pt x="477" y="250"/>
                    <a:pt x="470" y="246"/>
                    <a:pt x="463" y="242"/>
                  </a:cubicBezTo>
                  <a:cubicBezTo>
                    <a:pt x="457" y="239"/>
                    <a:pt x="451" y="241"/>
                    <a:pt x="448" y="247"/>
                  </a:cubicBezTo>
                  <a:cubicBezTo>
                    <a:pt x="445" y="252"/>
                    <a:pt x="446" y="259"/>
                    <a:pt x="451" y="262"/>
                  </a:cubicBezTo>
                  <a:cubicBezTo>
                    <a:pt x="466" y="271"/>
                    <a:pt x="481" y="280"/>
                    <a:pt x="496" y="289"/>
                  </a:cubicBezTo>
                  <a:cubicBezTo>
                    <a:pt x="506" y="295"/>
                    <a:pt x="516" y="301"/>
                    <a:pt x="527" y="307"/>
                  </a:cubicBezTo>
                  <a:cubicBezTo>
                    <a:pt x="541" y="316"/>
                    <a:pt x="556" y="325"/>
                    <a:pt x="571" y="333"/>
                  </a:cubicBezTo>
                  <a:cubicBezTo>
                    <a:pt x="577" y="337"/>
                    <a:pt x="583" y="340"/>
                    <a:pt x="588" y="344"/>
                  </a:cubicBezTo>
                  <a:cubicBezTo>
                    <a:pt x="600" y="354"/>
                    <a:pt x="601" y="372"/>
                    <a:pt x="586" y="384"/>
                  </a:cubicBezTo>
                  <a:cubicBezTo>
                    <a:pt x="573" y="394"/>
                    <a:pt x="559" y="396"/>
                    <a:pt x="544" y="388"/>
                  </a:cubicBezTo>
                  <a:cubicBezTo>
                    <a:pt x="514" y="372"/>
                    <a:pt x="484" y="355"/>
                    <a:pt x="455" y="339"/>
                  </a:cubicBezTo>
                  <a:cubicBezTo>
                    <a:pt x="446" y="334"/>
                    <a:pt x="437" y="329"/>
                    <a:pt x="428" y="325"/>
                  </a:cubicBezTo>
                  <a:cubicBezTo>
                    <a:pt x="421" y="321"/>
                    <a:pt x="414" y="323"/>
                    <a:pt x="411" y="329"/>
                  </a:cubicBezTo>
                  <a:cubicBezTo>
                    <a:pt x="407" y="335"/>
                    <a:pt x="410" y="341"/>
                    <a:pt x="416" y="345"/>
                  </a:cubicBezTo>
                  <a:cubicBezTo>
                    <a:pt x="438" y="357"/>
                    <a:pt x="460" y="369"/>
                    <a:pt x="482" y="381"/>
                  </a:cubicBezTo>
                  <a:cubicBezTo>
                    <a:pt x="496" y="389"/>
                    <a:pt x="509" y="396"/>
                    <a:pt x="522" y="404"/>
                  </a:cubicBezTo>
                  <a:cubicBezTo>
                    <a:pt x="531" y="410"/>
                    <a:pt x="534" y="423"/>
                    <a:pt x="529" y="433"/>
                  </a:cubicBezTo>
                  <a:cubicBezTo>
                    <a:pt x="519" y="449"/>
                    <a:pt x="503" y="456"/>
                    <a:pt x="486" y="450"/>
                  </a:cubicBezTo>
                  <a:cubicBezTo>
                    <a:pt x="478" y="447"/>
                    <a:pt x="469" y="442"/>
                    <a:pt x="461" y="438"/>
                  </a:cubicBezTo>
                  <a:cubicBezTo>
                    <a:pt x="443" y="429"/>
                    <a:pt x="425" y="419"/>
                    <a:pt x="407" y="410"/>
                  </a:cubicBezTo>
                  <a:cubicBezTo>
                    <a:pt x="402" y="408"/>
                    <a:pt x="398" y="406"/>
                    <a:pt x="393" y="403"/>
                  </a:cubicBezTo>
                  <a:cubicBezTo>
                    <a:pt x="386" y="400"/>
                    <a:pt x="379" y="401"/>
                    <a:pt x="376" y="407"/>
                  </a:cubicBezTo>
                  <a:cubicBezTo>
                    <a:pt x="372" y="413"/>
                    <a:pt x="375" y="420"/>
                    <a:pt x="382" y="424"/>
                  </a:cubicBezTo>
                  <a:cubicBezTo>
                    <a:pt x="399" y="433"/>
                    <a:pt x="417" y="442"/>
                    <a:pt x="435" y="451"/>
                  </a:cubicBezTo>
                  <a:cubicBezTo>
                    <a:pt x="445" y="456"/>
                    <a:pt x="454" y="461"/>
                    <a:pt x="464" y="466"/>
                  </a:cubicBezTo>
                  <a:cubicBezTo>
                    <a:pt x="457" y="472"/>
                    <a:pt x="449" y="476"/>
                    <a:pt x="441" y="479"/>
                  </a:cubicBezTo>
                  <a:cubicBezTo>
                    <a:pt x="423" y="486"/>
                    <a:pt x="405" y="484"/>
                    <a:pt x="387" y="481"/>
                  </a:cubicBezTo>
                  <a:cubicBezTo>
                    <a:pt x="370" y="479"/>
                    <a:pt x="352" y="476"/>
                    <a:pt x="335" y="473"/>
                  </a:cubicBezTo>
                  <a:cubicBezTo>
                    <a:pt x="331" y="473"/>
                    <a:pt x="327" y="472"/>
                    <a:pt x="323" y="4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5572BC18-11B5-4220-B06E-1B1AABDF7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454" y="2978805"/>
              <a:ext cx="2583746" cy="1373761"/>
            </a:xfrm>
            <a:custGeom>
              <a:avLst/>
              <a:gdLst>
                <a:gd name="T0" fmla="*/ 486 w 561"/>
                <a:gd name="T1" fmla="*/ 275 h 275"/>
                <a:gd name="T2" fmla="*/ 413 w 561"/>
                <a:gd name="T3" fmla="*/ 228 h 275"/>
                <a:gd name="T4" fmla="*/ 330 w 561"/>
                <a:gd name="T5" fmla="*/ 174 h 275"/>
                <a:gd name="T6" fmla="*/ 229 w 561"/>
                <a:gd name="T7" fmla="*/ 109 h 275"/>
                <a:gd name="T8" fmla="*/ 203 w 561"/>
                <a:gd name="T9" fmla="*/ 92 h 275"/>
                <a:gd name="T10" fmla="*/ 154 w 561"/>
                <a:gd name="T11" fmla="*/ 90 h 275"/>
                <a:gd name="T12" fmla="*/ 78 w 561"/>
                <a:gd name="T13" fmla="*/ 130 h 275"/>
                <a:gd name="T14" fmla="*/ 32 w 561"/>
                <a:gd name="T15" fmla="*/ 154 h 275"/>
                <a:gd name="T16" fmla="*/ 7 w 561"/>
                <a:gd name="T17" fmla="*/ 151 h 275"/>
                <a:gd name="T18" fmla="*/ 7 w 561"/>
                <a:gd name="T19" fmla="*/ 126 h 275"/>
                <a:gd name="T20" fmla="*/ 57 w 561"/>
                <a:gd name="T21" fmla="*/ 61 h 275"/>
                <a:gd name="T22" fmla="*/ 82 w 561"/>
                <a:gd name="T23" fmla="*/ 33 h 275"/>
                <a:gd name="T24" fmla="*/ 117 w 561"/>
                <a:gd name="T25" fmla="*/ 20 h 275"/>
                <a:gd name="T26" fmla="*/ 158 w 561"/>
                <a:gd name="T27" fmla="*/ 12 h 275"/>
                <a:gd name="T28" fmla="*/ 260 w 561"/>
                <a:gd name="T29" fmla="*/ 3 h 275"/>
                <a:gd name="T30" fmla="*/ 309 w 561"/>
                <a:gd name="T31" fmla="*/ 11 h 275"/>
                <a:gd name="T32" fmla="*/ 380 w 561"/>
                <a:gd name="T33" fmla="*/ 25 h 275"/>
                <a:gd name="T34" fmla="*/ 405 w 561"/>
                <a:gd name="T35" fmla="*/ 22 h 275"/>
                <a:gd name="T36" fmla="*/ 432 w 561"/>
                <a:gd name="T37" fmla="*/ 10 h 275"/>
                <a:gd name="T38" fmla="*/ 440 w 561"/>
                <a:gd name="T39" fmla="*/ 12 h 275"/>
                <a:gd name="T40" fmla="*/ 481 w 561"/>
                <a:gd name="T41" fmla="*/ 78 h 275"/>
                <a:gd name="T42" fmla="*/ 535 w 561"/>
                <a:gd name="T43" fmla="*/ 164 h 275"/>
                <a:gd name="T44" fmla="*/ 559 w 561"/>
                <a:gd name="T45" fmla="*/ 201 h 275"/>
                <a:gd name="T46" fmla="*/ 559 w 561"/>
                <a:gd name="T47" fmla="*/ 207 h 275"/>
                <a:gd name="T48" fmla="*/ 487 w 561"/>
                <a:gd name="T49" fmla="*/ 275 h 275"/>
                <a:gd name="T50" fmla="*/ 486 w 561"/>
                <a:gd name="T51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1" h="275">
                  <a:moveTo>
                    <a:pt x="486" y="275"/>
                  </a:moveTo>
                  <a:cubicBezTo>
                    <a:pt x="461" y="259"/>
                    <a:pt x="437" y="244"/>
                    <a:pt x="413" y="228"/>
                  </a:cubicBezTo>
                  <a:cubicBezTo>
                    <a:pt x="385" y="210"/>
                    <a:pt x="357" y="192"/>
                    <a:pt x="330" y="174"/>
                  </a:cubicBezTo>
                  <a:cubicBezTo>
                    <a:pt x="296" y="152"/>
                    <a:pt x="263" y="131"/>
                    <a:pt x="229" y="109"/>
                  </a:cubicBezTo>
                  <a:cubicBezTo>
                    <a:pt x="220" y="103"/>
                    <a:pt x="211" y="98"/>
                    <a:pt x="203" y="92"/>
                  </a:cubicBezTo>
                  <a:cubicBezTo>
                    <a:pt x="187" y="81"/>
                    <a:pt x="171" y="81"/>
                    <a:pt x="154" y="90"/>
                  </a:cubicBezTo>
                  <a:cubicBezTo>
                    <a:pt x="129" y="104"/>
                    <a:pt x="103" y="117"/>
                    <a:pt x="78" y="130"/>
                  </a:cubicBezTo>
                  <a:cubicBezTo>
                    <a:pt x="63" y="138"/>
                    <a:pt x="47" y="146"/>
                    <a:pt x="32" y="154"/>
                  </a:cubicBezTo>
                  <a:cubicBezTo>
                    <a:pt x="23" y="159"/>
                    <a:pt x="13" y="158"/>
                    <a:pt x="7" y="151"/>
                  </a:cubicBezTo>
                  <a:cubicBezTo>
                    <a:pt x="0" y="144"/>
                    <a:pt x="0" y="134"/>
                    <a:pt x="7" y="126"/>
                  </a:cubicBezTo>
                  <a:cubicBezTo>
                    <a:pt x="23" y="104"/>
                    <a:pt x="40" y="83"/>
                    <a:pt x="57" y="61"/>
                  </a:cubicBezTo>
                  <a:cubicBezTo>
                    <a:pt x="64" y="51"/>
                    <a:pt x="72" y="41"/>
                    <a:pt x="82" y="33"/>
                  </a:cubicBezTo>
                  <a:cubicBezTo>
                    <a:pt x="93" y="26"/>
                    <a:pt x="105" y="22"/>
                    <a:pt x="117" y="20"/>
                  </a:cubicBezTo>
                  <a:cubicBezTo>
                    <a:pt x="131" y="18"/>
                    <a:pt x="145" y="15"/>
                    <a:pt x="158" y="12"/>
                  </a:cubicBezTo>
                  <a:cubicBezTo>
                    <a:pt x="192" y="5"/>
                    <a:pt x="225" y="0"/>
                    <a:pt x="260" y="3"/>
                  </a:cubicBezTo>
                  <a:cubicBezTo>
                    <a:pt x="276" y="5"/>
                    <a:pt x="293" y="8"/>
                    <a:pt x="309" y="11"/>
                  </a:cubicBezTo>
                  <a:cubicBezTo>
                    <a:pt x="332" y="15"/>
                    <a:pt x="356" y="21"/>
                    <a:pt x="380" y="25"/>
                  </a:cubicBezTo>
                  <a:cubicBezTo>
                    <a:pt x="388" y="27"/>
                    <a:pt x="397" y="26"/>
                    <a:pt x="405" y="22"/>
                  </a:cubicBezTo>
                  <a:cubicBezTo>
                    <a:pt x="414" y="18"/>
                    <a:pt x="423" y="14"/>
                    <a:pt x="432" y="10"/>
                  </a:cubicBezTo>
                  <a:cubicBezTo>
                    <a:pt x="435" y="8"/>
                    <a:pt x="438" y="9"/>
                    <a:pt x="440" y="12"/>
                  </a:cubicBezTo>
                  <a:cubicBezTo>
                    <a:pt x="454" y="34"/>
                    <a:pt x="468" y="56"/>
                    <a:pt x="481" y="78"/>
                  </a:cubicBezTo>
                  <a:cubicBezTo>
                    <a:pt x="499" y="107"/>
                    <a:pt x="517" y="135"/>
                    <a:pt x="535" y="164"/>
                  </a:cubicBezTo>
                  <a:cubicBezTo>
                    <a:pt x="543" y="176"/>
                    <a:pt x="551" y="188"/>
                    <a:pt x="559" y="201"/>
                  </a:cubicBezTo>
                  <a:cubicBezTo>
                    <a:pt x="560" y="203"/>
                    <a:pt x="561" y="205"/>
                    <a:pt x="559" y="207"/>
                  </a:cubicBezTo>
                  <a:cubicBezTo>
                    <a:pt x="535" y="230"/>
                    <a:pt x="511" y="252"/>
                    <a:pt x="487" y="275"/>
                  </a:cubicBezTo>
                  <a:cubicBezTo>
                    <a:pt x="486" y="275"/>
                    <a:pt x="486" y="275"/>
                    <a:pt x="486" y="2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8">
              <a:extLst>
                <a:ext uri="{FF2B5EF4-FFF2-40B4-BE49-F238E27FC236}">
                  <a16:creationId xmlns="" xmlns:a16="http://schemas.microsoft.com/office/drawing/2014/main" id="{89582FB9-66BF-4410-93BE-184778721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188" y="2488979"/>
              <a:ext cx="1166853" cy="1542666"/>
            </a:xfrm>
            <a:custGeom>
              <a:avLst/>
              <a:gdLst>
                <a:gd name="T0" fmla="*/ 99 w 254"/>
                <a:gd name="T1" fmla="*/ 0 h 309"/>
                <a:gd name="T2" fmla="*/ 254 w 254"/>
                <a:gd name="T3" fmla="*/ 246 h 309"/>
                <a:gd name="T4" fmla="*/ 234 w 254"/>
                <a:gd name="T5" fmla="*/ 259 h 309"/>
                <a:gd name="T6" fmla="*/ 160 w 254"/>
                <a:gd name="T7" fmla="*/ 307 h 309"/>
                <a:gd name="T8" fmla="*/ 154 w 254"/>
                <a:gd name="T9" fmla="*/ 306 h 309"/>
                <a:gd name="T10" fmla="*/ 71 w 254"/>
                <a:gd name="T11" fmla="*/ 175 h 309"/>
                <a:gd name="T12" fmla="*/ 22 w 254"/>
                <a:gd name="T13" fmla="*/ 96 h 309"/>
                <a:gd name="T14" fmla="*/ 2 w 254"/>
                <a:gd name="T15" fmla="*/ 66 h 309"/>
                <a:gd name="T16" fmla="*/ 3 w 254"/>
                <a:gd name="T17" fmla="*/ 60 h 309"/>
                <a:gd name="T18" fmla="*/ 52 w 254"/>
                <a:gd name="T19" fmla="*/ 29 h 309"/>
                <a:gd name="T20" fmla="*/ 90 w 254"/>
                <a:gd name="T21" fmla="*/ 4 h 309"/>
                <a:gd name="T22" fmla="*/ 99 w 254"/>
                <a:gd name="T23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309">
                  <a:moveTo>
                    <a:pt x="99" y="0"/>
                  </a:moveTo>
                  <a:cubicBezTo>
                    <a:pt x="151" y="82"/>
                    <a:pt x="203" y="164"/>
                    <a:pt x="254" y="246"/>
                  </a:cubicBezTo>
                  <a:cubicBezTo>
                    <a:pt x="248" y="250"/>
                    <a:pt x="241" y="255"/>
                    <a:pt x="234" y="259"/>
                  </a:cubicBezTo>
                  <a:cubicBezTo>
                    <a:pt x="210" y="275"/>
                    <a:pt x="185" y="291"/>
                    <a:pt x="160" y="307"/>
                  </a:cubicBezTo>
                  <a:cubicBezTo>
                    <a:pt x="157" y="308"/>
                    <a:pt x="156" y="309"/>
                    <a:pt x="154" y="306"/>
                  </a:cubicBezTo>
                  <a:cubicBezTo>
                    <a:pt x="126" y="262"/>
                    <a:pt x="99" y="219"/>
                    <a:pt x="71" y="175"/>
                  </a:cubicBezTo>
                  <a:cubicBezTo>
                    <a:pt x="55" y="149"/>
                    <a:pt x="38" y="123"/>
                    <a:pt x="22" y="96"/>
                  </a:cubicBezTo>
                  <a:cubicBezTo>
                    <a:pt x="15" y="86"/>
                    <a:pt x="9" y="76"/>
                    <a:pt x="2" y="66"/>
                  </a:cubicBezTo>
                  <a:cubicBezTo>
                    <a:pt x="0" y="63"/>
                    <a:pt x="1" y="62"/>
                    <a:pt x="3" y="60"/>
                  </a:cubicBezTo>
                  <a:cubicBezTo>
                    <a:pt x="19" y="50"/>
                    <a:pt x="36" y="39"/>
                    <a:pt x="52" y="29"/>
                  </a:cubicBezTo>
                  <a:cubicBezTo>
                    <a:pt x="65" y="21"/>
                    <a:pt x="77" y="13"/>
                    <a:pt x="90" y="4"/>
                  </a:cubicBezTo>
                  <a:cubicBezTo>
                    <a:pt x="93" y="3"/>
                    <a:pt x="96" y="1"/>
                    <a:pt x="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="" xmlns:a16="http://schemas.microsoft.com/office/drawing/2014/main" id="{7315B0F0-9B21-40C4-BEB7-2712E4F79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629" y="2528392"/>
              <a:ext cx="1177275" cy="1542666"/>
            </a:xfrm>
            <a:custGeom>
              <a:avLst/>
              <a:gdLst>
                <a:gd name="T0" fmla="*/ 156 w 254"/>
                <a:gd name="T1" fmla="*/ 0 h 309"/>
                <a:gd name="T2" fmla="*/ 254 w 254"/>
                <a:gd name="T3" fmla="*/ 62 h 309"/>
                <a:gd name="T4" fmla="*/ 98 w 254"/>
                <a:gd name="T5" fmla="*/ 309 h 309"/>
                <a:gd name="T6" fmla="*/ 0 w 254"/>
                <a:gd name="T7" fmla="*/ 247 h 309"/>
                <a:gd name="T8" fmla="*/ 156 w 254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09">
                  <a:moveTo>
                    <a:pt x="156" y="0"/>
                  </a:moveTo>
                  <a:cubicBezTo>
                    <a:pt x="189" y="21"/>
                    <a:pt x="221" y="41"/>
                    <a:pt x="254" y="62"/>
                  </a:cubicBezTo>
                  <a:cubicBezTo>
                    <a:pt x="202" y="144"/>
                    <a:pt x="150" y="226"/>
                    <a:pt x="98" y="309"/>
                  </a:cubicBezTo>
                  <a:cubicBezTo>
                    <a:pt x="65" y="288"/>
                    <a:pt x="33" y="268"/>
                    <a:pt x="0" y="247"/>
                  </a:cubicBezTo>
                  <a:cubicBezTo>
                    <a:pt x="52" y="165"/>
                    <a:pt x="104" y="83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="" xmlns:a16="http://schemas.microsoft.com/office/drawing/2014/main" id="{5C4D9B97-0296-4760-81D1-DFBBC31AE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35" y="4408868"/>
              <a:ext cx="604263" cy="805116"/>
            </a:xfrm>
            <a:custGeom>
              <a:avLst/>
              <a:gdLst>
                <a:gd name="T0" fmla="*/ 30 w 132"/>
                <a:gd name="T1" fmla="*/ 162 h 162"/>
                <a:gd name="T2" fmla="*/ 6 w 132"/>
                <a:gd name="T3" fmla="*/ 147 h 162"/>
                <a:gd name="T4" fmla="*/ 7 w 132"/>
                <a:gd name="T5" fmla="*/ 119 h 162"/>
                <a:gd name="T6" fmla="*/ 78 w 132"/>
                <a:gd name="T7" fmla="*/ 16 h 162"/>
                <a:gd name="T8" fmla="*/ 117 w 132"/>
                <a:gd name="T9" fmla="*/ 8 h 162"/>
                <a:gd name="T10" fmla="*/ 124 w 132"/>
                <a:gd name="T11" fmla="*/ 46 h 162"/>
                <a:gd name="T12" fmla="*/ 70 w 132"/>
                <a:gd name="T13" fmla="*/ 125 h 162"/>
                <a:gd name="T14" fmla="*/ 54 w 132"/>
                <a:gd name="T15" fmla="*/ 149 h 162"/>
                <a:gd name="T16" fmla="*/ 30 w 132"/>
                <a:gd name="T17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62">
                  <a:moveTo>
                    <a:pt x="30" y="162"/>
                  </a:moveTo>
                  <a:cubicBezTo>
                    <a:pt x="19" y="162"/>
                    <a:pt x="11" y="156"/>
                    <a:pt x="6" y="147"/>
                  </a:cubicBezTo>
                  <a:cubicBezTo>
                    <a:pt x="0" y="138"/>
                    <a:pt x="1" y="128"/>
                    <a:pt x="7" y="119"/>
                  </a:cubicBezTo>
                  <a:cubicBezTo>
                    <a:pt x="31" y="85"/>
                    <a:pt x="54" y="50"/>
                    <a:pt x="78" y="16"/>
                  </a:cubicBezTo>
                  <a:cubicBezTo>
                    <a:pt x="86" y="3"/>
                    <a:pt x="104" y="0"/>
                    <a:pt x="117" y="8"/>
                  </a:cubicBezTo>
                  <a:cubicBezTo>
                    <a:pt x="129" y="17"/>
                    <a:pt x="132" y="34"/>
                    <a:pt x="124" y="46"/>
                  </a:cubicBezTo>
                  <a:cubicBezTo>
                    <a:pt x="106" y="73"/>
                    <a:pt x="88" y="99"/>
                    <a:pt x="70" y="125"/>
                  </a:cubicBezTo>
                  <a:cubicBezTo>
                    <a:pt x="65" y="133"/>
                    <a:pt x="59" y="141"/>
                    <a:pt x="54" y="149"/>
                  </a:cubicBezTo>
                  <a:cubicBezTo>
                    <a:pt x="48" y="157"/>
                    <a:pt x="41" y="162"/>
                    <a:pt x="30" y="1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="" xmlns:a16="http://schemas.microsoft.com/office/drawing/2014/main" id="{A4B5D5D7-95C8-4C80-B63C-EC659179D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1685" y="4718525"/>
              <a:ext cx="541753" cy="658731"/>
            </a:xfrm>
            <a:custGeom>
              <a:avLst/>
              <a:gdLst>
                <a:gd name="T0" fmla="*/ 36 w 118"/>
                <a:gd name="T1" fmla="*/ 133 h 133"/>
                <a:gd name="T2" fmla="*/ 8 w 118"/>
                <a:gd name="T3" fmla="*/ 95 h 133"/>
                <a:gd name="T4" fmla="*/ 20 w 118"/>
                <a:gd name="T5" fmla="*/ 77 h 133"/>
                <a:gd name="T6" fmla="*/ 65 w 118"/>
                <a:gd name="T7" fmla="*/ 12 h 133"/>
                <a:gd name="T8" fmla="*/ 88 w 118"/>
                <a:gd name="T9" fmla="*/ 1 h 133"/>
                <a:gd name="T10" fmla="*/ 112 w 118"/>
                <a:gd name="T11" fmla="*/ 18 h 133"/>
                <a:gd name="T12" fmla="*/ 105 w 118"/>
                <a:gd name="T13" fmla="*/ 51 h 133"/>
                <a:gd name="T14" fmla="*/ 67 w 118"/>
                <a:gd name="T15" fmla="*/ 105 h 133"/>
                <a:gd name="T16" fmla="*/ 57 w 118"/>
                <a:gd name="T17" fmla="*/ 121 h 133"/>
                <a:gd name="T18" fmla="*/ 36 w 118"/>
                <a:gd name="T1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33">
                  <a:moveTo>
                    <a:pt x="36" y="133"/>
                  </a:moveTo>
                  <a:cubicBezTo>
                    <a:pt x="13" y="133"/>
                    <a:pt x="0" y="113"/>
                    <a:pt x="8" y="95"/>
                  </a:cubicBezTo>
                  <a:cubicBezTo>
                    <a:pt x="11" y="88"/>
                    <a:pt x="16" y="83"/>
                    <a:pt x="20" y="77"/>
                  </a:cubicBezTo>
                  <a:cubicBezTo>
                    <a:pt x="35" y="55"/>
                    <a:pt x="50" y="34"/>
                    <a:pt x="65" y="12"/>
                  </a:cubicBezTo>
                  <a:cubicBezTo>
                    <a:pt x="70" y="4"/>
                    <a:pt x="79" y="0"/>
                    <a:pt x="88" y="1"/>
                  </a:cubicBezTo>
                  <a:cubicBezTo>
                    <a:pt x="99" y="2"/>
                    <a:pt x="107" y="8"/>
                    <a:pt x="112" y="18"/>
                  </a:cubicBezTo>
                  <a:cubicBezTo>
                    <a:pt x="118" y="31"/>
                    <a:pt x="112" y="41"/>
                    <a:pt x="105" y="51"/>
                  </a:cubicBezTo>
                  <a:cubicBezTo>
                    <a:pt x="93" y="69"/>
                    <a:pt x="80" y="87"/>
                    <a:pt x="67" y="105"/>
                  </a:cubicBezTo>
                  <a:cubicBezTo>
                    <a:pt x="64" y="110"/>
                    <a:pt x="61" y="116"/>
                    <a:pt x="57" y="121"/>
                  </a:cubicBezTo>
                  <a:cubicBezTo>
                    <a:pt x="51" y="129"/>
                    <a:pt x="44" y="133"/>
                    <a:pt x="36" y="1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="" xmlns:a16="http://schemas.microsoft.com/office/drawing/2014/main" id="{702F0174-A5BA-4680-83E4-D345FD415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680" y="4408868"/>
              <a:ext cx="416733" cy="534868"/>
            </a:xfrm>
            <a:custGeom>
              <a:avLst/>
              <a:gdLst>
                <a:gd name="T0" fmla="*/ 91 w 92"/>
                <a:gd name="T1" fmla="*/ 28 h 107"/>
                <a:gd name="T2" fmla="*/ 84 w 92"/>
                <a:gd name="T3" fmla="*/ 47 h 107"/>
                <a:gd name="T4" fmla="*/ 53 w 92"/>
                <a:gd name="T5" fmla="*/ 92 h 107"/>
                <a:gd name="T6" fmla="*/ 19 w 92"/>
                <a:gd name="T7" fmla="*/ 101 h 107"/>
                <a:gd name="T8" fmla="*/ 4 w 92"/>
                <a:gd name="T9" fmla="*/ 70 h 107"/>
                <a:gd name="T10" fmla="*/ 17 w 92"/>
                <a:gd name="T11" fmla="*/ 48 h 107"/>
                <a:gd name="T12" fmla="*/ 41 w 92"/>
                <a:gd name="T13" fmla="*/ 13 h 107"/>
                <a:gd name="T14" fmla="*/ 67 w 92"/>
                <a:gd name="T15" fmla="*/ 1 h 107"/>
                <a:gd name="T16" fmla="*/ 90 w 92"/>
                <a:gd name="T17" fmla="*/ 21 h 107"/>
                <a:gd name="T18" fmla="*/ 91 w 92"/>
                <a:gd name="T19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7">
                  <a:moveTo>
                    <a:pt x="91" y="28"/>
                  </a:moveTo>
                  <a:cubicBezTo>
                    <a:pt x="92" y="35"/>
                    <a:pt x="88" y="41"/>
                    <a:pt x="84" y="47"/>
                  </a:cubicBezTo>
                  <a:cubicBezTo>
                    <a:pt x="74" y="62"/>
                    <a:pt x="64" y="77"/>
                    <a:pt x="53" y="92"/>
                  </a:cubicBezTo>
                  <a:cubicBezTo>
                    <a:pt x="46" y="103"/>
                    <a:pt x="32" y="107"/>
                    <a:pt x="19" y="101"/>
                  </a:cubicBezTo>
                  <a:cubicBezTo>
                    <a:pt x="8" y="96"/>
                    <a:pt x="0" y="82"/>
                    <a:pt x="4" y="70"/>
                  </a:cubicBezTo>
                  <a:cubicBezTo>
                    <a:pt x="7" y="62"/>
                    <a:pt x="12" y="55"/>
                    <a:pt x="17" y="48"/>
                  </a:cubicBezTo>
                  <a:cubicBezTo>
                    <a:pt x="24" y="36"/>
                    <a:pt x="33" y="25"/>
                    <a:pt x="41" y="13"/>
                  </a:cubicBezTo>
                  <a:cubicBezTo>
                    <a:pt x="48" y="4"/>
                    <a:pt x="56" y="0"/>
                    <a:pt x="67" y="1"/>
                  </a:cubicBezTo>
                  <a:cubicBezTo>
                    <a:pt x="79" y="3"/>
                    <a:pt x="87" y="10"/>
                    <a:pt x="90" y="21"/>
                  </a:cubicBezTo>
                  <a:cubicBezTo>
                    <a:pt x="91" y="24"/>
                    <a:pt x="91" y="26"/>
                    <a:pt x="91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">
              <a:extLst>
                <a:ext uri="{FF2B5EF4-FFF2-40B4-BE49-F238E27FC236}">
                  <a16:creationId xmlns="" xmlns:a16="http://schemas.microsoft.com/office/drawing/2014/main" id="{9EEA2DD6-7138-4075-86E1-00EC0D7F5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745" y="5067596"/>
              <a:ext cx="333387" cy="439153"/>
            </a:xfrm>
            <a:custGeom>
              <a:avLst/>
              <a:gdLst>
                <a:gd name="T0" fmla="*/ 72 w 73"/>
                <a:gd name="T1" fmla="*/ 26 h 88"/>
                <a:gd name="T2" fmla="*/ 63 w 73"/>
                <a:gd name="T3" fmla="*/ 45 h 88"/>
                <a:gd name="T4" fmla="*/ 43 w 73"/>
                <a:gd name="T5" fmla="*/ 74 h 88"/>
                <a:gd name="T6" fmla="*/ 5 w 73"/>
                <a:gd name="T7" fmla="*/ 72 h 88"/>
                <a:gd name="T8" fmla="*/ 6 w 73"/>
                <a:gd name="T9" fmla="*/ 48 h 88"/>
                <a:gd name="T10" fmla="*/ 32 w 73"/>
                <a:gd name="T11" fmla="*/ 12 h 88"/>
                <a:gd name="T12" fmla="*/ 56 w 73"/>
                <a:gd name="T13" fmla="*/ 3 h 88"/>
                <a:gd name="T14" fmla="*/ 72 w 73"/>
                <a:gd name="T15" fmla="*/ 2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8">
                  <a:moveTo>
                    <a:pt x="72" y="26"/>
                  </a:moveTo>
                  <a:cubicBezTo>
                    <a:pt x="73" y="33"/>
                    <a:pt x="67" y="39"/>
                    <a:pt x="63" y="45"/>
                  </a:cubicBezTo>
                  <a:cubicBezTo>
                    <a:pt x="57" y="55"/>
                    <a:pt x="50" y="64"/>
                    <a:pt x="43" y="74"/>
                  </a:cubicBezTo>
                  <a:cubicBezTo>
                    <a:pt x="33" y="88"/>
                    <a:pt x="13" y="87"/>
                    <a:pt x="5" y="72"/>
                  </a:cubicBezTo>
                  <a:cubicBezTo>
                    <a:pt x="0" y="64"/>
                    <a:pt x="1" y="56"/>
                    <a:pt x="6" y="48"/>
                  </a:cubicBezTo>
                  <a:cubicBezTo>
                    <a:pt x="15" y="36"/>
                    <a:pt x="23" y="24"/>
                    <a:pt x="32" y="12"/>
                  </a:cubicBezTo>
                  <a:cubicBezTo>
                    <a:pt x="38" y="3"/>
                    <a:pt x="47" y="0"/>
                    <a:pt x="56" y="3"/>
                  </a:cubicBezTo>
                  <a:cubicBezTo>
                    <a:pt x="67" y="6"/>
                    <a:pt x="72" y="14"/>
                    <a:pt x="72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75839" y="2438400"/>
            <a:ext cx="21721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5 710,0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78%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827673" y="2363217"/>
            <a:ext cx="19472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1 609,3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22%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2897977" y="3588760"/>
            <a:ext cx="14455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2020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1535,0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        53%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302711" y="3714643"/>
            <a:ext cx="1545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400" b="1" u="sng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1 388,8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47%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1466850" y="361106"/>
            <a:ext cx="1072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170738" algn="l"/>
              </a:tabLst>
              <a:defRPr/>
            </a:pPr>
            <a:r>
              <a:rPr lang="uk-UA" sz="36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ГЕНДЕРНО ОРІЄНТОВАНЕ БЮДЖЕТУВАННЯ</a:t>
            </a: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17">
            <a:extLst>
              <a:ext uri="{FF2B5EF4-FFF2-40B4-BE49-F238E27FC236}">
                <a16:creationId xmlns:a16="http://schemas.microsoft.com/office/drawing/2014/main" xmlns="" id="{0F02F7EA-6B50-4215-B11F-3DC1646F63A6}"/>
              </a:ext>
            </a:extLst>
          </p:cNvPr>
          <p:cNvGrpSpPr/>
          <p:nvPr/>
        </p:nvGrpSpPr>
        <p:grpSpPr>
          <a:xfrm>
            <a:off x="870712" y="1642534"/>
            <a:ext cx="2202688" cy="4275665"/>
            <a:chOff x="6269038" y="1778000"/>
            <a:chExt cx="2230437" cy="4565651"/>
          </a:xfrm>
          <a:solidFill>
            <a:srgbClr val="FFC000"/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xmlns="" id="{27749207-A186-4AE1-B580-49E25033D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1778000"/>
              <a:ext cx="792162" cy="773113"/>
            </a:xfrm>
            <a:custGeom>
              <a:avLst/>
              <a:gdLst>
                <a:gd name="T0" fmla="*/ 35 w 249"/>
                <a:gd name="T1" fmla="*/ 204 h 243"/>
                <a:gd name="T2" fmla="*/ 93 w 249"/>
                <a:gd name="T3" fmla="*/ 236 h 243"/>
                <a:gd name="T4" fmla="*/ 177 w 249"/>
                <a:gd name="T5" fmla="*/ 229 h 243"/>
                <a:gd name="T6" fmla="*/ 219 w 249"/>
                <a:gd name="T7" fmla="*/ 198 h 243"/>
                <a:gd name="T8" fmla="*/ 245 w 249"/>
                <a:gd name="T9" fmla="*/ 146 h 243"/>
                <a:gd name="T10" fmla="*/ 246 w 249"/>
                <a:gd name="T11" fmla="*/ 105 h 243"/>
                <a:gd name="T12" fmla="*/ 228 w 249"/>
                <a:gd name="T13" fmla="*/ 58 h 243"/>
                <a:gd name="T14" fmla="*/ 161 w 249"/>
                <a:gd name="T15" fmla="*/ 10 h 243"/>
                <a:gd name="T16" fmla="*/ 60 w 249"/>
                <a:gd name="T17" fmla="*/ 22 h 243"/>
                <a:gd name="T18" fmla="*/ 1 w 249"/>
                <a:gd name="T19" fmla="*/ 122 h 243"/>
                <a:gd name="T20" fmla="*/ 6 w 249"/>
                <a:gd name="T21" fmla="*/ 158 h 243"/>
                <a:gd name="T22" fmla="*/ 35 w 249"/>
                <a:gd name="T23" fmla="*/ 20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243">
                  <a:moveTo>
                    <a:pt x="35" y="204"/>
                  </a:moveTo>
                  <a:cubicBezTo>
                    <a:pt x="51" y="220"/>
                    <a:pt x="71" y="231"/>
                    <a:pt x="93" y="236"/>
                  </a:cubicBezTo>
                  <a:cubicBezTo>
                    <a:pt x="122" y="243"/>
                    <a:pt x="150" y="241"/>
                    <a:pt x="177" y="229"/>
                  </a:cubicBezTo>
                  <a:cubicBezTo>
                    <a:pt x="193" y="222"/>
                    <a:pt x="207" y="212"/>
                    <a:pt x="219" y="198"/>
                  </a:cubicBezTo>
                  <a:cubicBezTo>
                    <a:pt x="232" y="183"/>
                    <a:pt x="241" y="166"/>
                    <a:pt x="245" y="146"/>
                  </a:cubicBezTo>
                  <a:cubicBezTo>
                    <a:pt x="248" y="133"/>
                    <a:pt x="249" y="119"/>
                    <a:pt x="246" y="105"/>
                  </a:cubicBezTo>
                  <a:cubicBezTo>
                    <a:pt x="244" y="88"/>
                    <a:pt x="238" y="72"/>
                    <a:pt x="228" y="58"/>
                  </a:cubicBezTo>
                  <a:cubicBezTo>
                    <a:pt x="211" y="34"/>
                    <a:pt x="189" y="18"/>
                    <a:pt x="161" y="10"/>
                  </a:cubicBezTo>
                  <a:cubicBezTo>
                    <a:pt x="125" y="0"/>
                    <a:pt x="91" y="4"/>
                    <a:pt x="60" y="22"/>
                  </a:cubicBezTo>
                  <a:cubicBezTo>
                    <a:pt x="22" y="45"/>
                    <a:pt x="2" y="78"/>
                    <a:pt x="1" y="122"/>
                  </a:cubicBezTo>
                  <a:cubicBezTo>
                    <a:pt x="0" y="134"/>
                    <a:pt x="3" y="146"/>
                    <a:pt x="6" y="158"/>
                  </a:cubicBezTo>
                  <a:cubicBezTo>
                    <a:pt x="12" y="175"/>
                    <a:pt x="21" y="191"/>
                    <a:pt x="35" y="2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xmlns="" id="{32A7EEB7-465F-4BEE-9490-8993E660E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9038" y="2595563"/>
              <a:ext cx="2230437" cy="3748088"/>
            </a:xfrm>
            <a:custGeom>
              <a:avLst/>
              <a:gdLst>
                <a:gd name="T0" fmla="*/ 279 w 701"/>
                <a:gd name="T1" fmla="*/ 1178 h 1178"/>
                <a:gd name="T2" fmla="*/ 339 w 701"/>
                <a:gd name="T3" fmla="*/ 1125 h 1178"/>
                <a:gd name="T4" fmla="*/ 339 w 701"/>
                <a:gd name="T5" fmla="*/ 724 h 1178"/>
                <a:gd name="T6" fmla="*/ 342 w 701"/>
                <a:gd name="T7" fmla="*/ 716 h 1178"/>
                <a:gd name="T8" fmla="*/ 365 w 701"/>
                <a:gd name="T9" fmla="*/ 720 h 1178"/>
                <a:gd name="T10" fmla="*/ 365 w 701"/>
                <a:gd name="T11" fmla="*/ 1114 h 1178"/>
                <a:gd name="T12" fmla="*/ 426 w 701"/>
                <a:gd name="T13" fmla="*/ 1178 h 1178"/>
                <a:gd name="T14" fmla="*/ 481 w 701"/>
                <a:gd name="T15" fmla="*/ 1142 h 1178"/>
                <a:gd name="T16" fmla="*/ 482 w 701"/>
                <a:gd name="T17" fmla="*/ 1139 h 1178"/>
                <a:gd name="T18" fmla="*/ 486 w 701"/>
                <a:gd name="T19" fmla="*/ 1110 h 1178"/>
                <a:gd name="T20" fmla="*/ 493 w 701"/>
                <a:gd name="T21" fmla="*/ 716 h 1178"/>
                <a:gd name="T22" fmla="*/ 640 w 701"/>
                <a:gd name="T23" fmla="*/ 715 h 1178"/>
                <a:gd name="T24" fmla="*/ 630 w 701"/>
                <a:gd name="T25" fmla="*/ 680 h 1178"/>
                <a:gd name="T26" fmla="*/ 604 w 701"/>
                <a:gd name="T27" fmla="*/ 594 h 1178"/>
                <a:gd name="T28" fmla="*/ 581 w 701"/>
                <a:gd name="T29" fmla="*/ 515 h 1178"/>
                <a:gd name="T30" fmla="*/ 548 w 701"/>
                <a:gd name="T31" fmla="*/ 406 h 1178"/>
                <a:gd name="T32" fmla="*/ 520 w 701"/>
                <a:gd name="T33" fmla="*/ 308 h 1178"/>
                <a:gd name="T34" fmla="*/ 494 w 701"/>
                <a:gd name="T35" fmla="*/ 223 h 1178"/>
                <a:gd name="T36" fmla="*/ 482 w 701"/>
                <a:gd name="T37" fmla="*/ 166 h 1178"/>
                <a:gd name="T38" fmla="*/ 505 w 701"/>
                <a:gd name="T39" fmla="*/ 173 h 1178"/>
                <a:gd name="T40" fmla="*/ 543 w 701"/>
                <a:gd name="T41" fmla="*/ 299 h 1178"/>
                <a:gd name="T42" fmla="*/ 571 w 701"/>
                <a:gd name="T43" fmla="*/ 395 h 1178"/>
                <a:gd name="T44" fmla="*/ 599 w 701"/>
                <a:gd name="T45" fmla="*/ 487 h 1178"/>
                <a:gd name="T46" fmla="*/ 688 w 701"/>
                <a:gd name="T47" fmla="*/ 497 h 1178"/>
                <a:gd name="T48" fmla="*/ 688 w 701"/>
                <a:gd name="T49" fmla="*/ 429 h 1178"/>
                <a:gd name="T50" fmla="*/ 662 w 701"/>
                <a:gd name="T51" fmla="*/ 337 h 1178"/>
                <a:gd name="T52" fmla="*/ 633 w 701"/>
                <a:gd name="T53" fmla="*/ 240 h 1178"/>
                <a:gd name="T54" fmla="*/ 608 w 701"/>
                <a:gd name="T55" fmla="*/ 157 h 1178"/>
                <a:gd name="T56" fmla="*/ 525 w 701"/>
                <a:gd name="T57" fmla="*/ 24 h 1178"/>
                <a:gd name="T58" fmla="*/ 437 w 701"/>
                <a:gd name="T59" fmla="*/ 0 h 1178"/>
                <a:gd name="T60" fmla="*/ 215 w 701"/>
                <a:gd name="T61" fmla="*/ 8 h 1178"/>
                <a:gd name="T62" fmla="*/ 120 w 701"/>
                <a:gd name="T63" fmla="*/ 89 h 1178"/>
                <a:gd name="T64" fmla="*/ 91 w 701"/>
                <a:gd name="T65" fmla="*/ 172 h 1178"/>
                <a:gd name="T66" fmla="*/ 66 w 701"/>
                <a:gd name="T67" fmla="*/ 257 h 1178"/>
                <a:gd name="T68" fmla="*/ 37 w 701"/>
                <a:gd name="T69" fmla="*/ 355 h 1178"/>
                <a:gd name="T70" fmla="*/ 8 w 701"/>
                <a:gd name="T71" fmla="*/ 450 h 1178"/>
                <a:gd name="T72" fmla="*/ 95 w 701"/>
                <a:gd name="T73" fmla="*/ 503 h 1178"/>
                <a:gd name="T74" fmla="*/ 119 w 701"/>
                <a:gd name="T75" fmla="*/ 443 h 1178"/>
                <a:gd name="T76" fmla="*/ 145 w 701"/>
                <a:gd name="T77" fmla="*/ 356 h 1178"/>
                <a:gd name="T78" fmla="*/ 171 w 701"/>
                <a:gd name="T79" fmla="*/ 269 h 1178"/>
                <a:gd name="T80" fmla="*/ 201 w 701"/>
                <a:gd name="T81" fmla="*/ 169 h 1178"/>
                <a:gd name="T82" fmla="*/ 224 w 701"/>
                <a:gd name="T83" fmla="*/ 166 h 1178"/>
                <a:gd name="T84" fmla="*/ 222 w 701"/>
                <a:gd name="T85" fmla="*/ 187 h 1178"/>
                <a:gd name="T86" fmla="*/ 192 w 701"/>
                <a:gd name="T87" fmla="*/ 285 h 1178"/>
                <a:gd name="T88" fmla="*/ 163 w 701"/>
                <a:gd name="T89" fmla="*/ 381 h 1178"/>
                <a:gd name="T90" fmla="*/ 135 w 701"/>
                <a:gd name="T91" fmla="*/ 477 h 1178"/>
                <a:gd name="T92" fmla="*/ 109 w 701"/>
                <a:gd name="T93" fmla="*/ 563 h 1178"/>
                <a:gd name="T94" fmla="*/ 77 w 701"/>
                <a:gd name="T95" fmla="*/ 669 h 1178"/>
                <a:gd name="T96" fmla="*/ 70 w 701"/>
                <a:gd name="T97" fmla="*/ 716 h 1178"/>
                <a:gd name="T98" fmla="*/ 218 w 701"/>
                <a:gd name="T99" fmla="*/ 722 h 1178"/>
                <a:gd name="T100" fmla="*/ 218 w 701"/>
                <a:gd name="T101" fmla="*/ 1123 h 1178"/>
                <a:gd name="T102" fmla="*/ 228 w 701"/>
                <a:gd name="T103" fmla="*/ 115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01" h="1178">
                  <a:moveTo>
                    <a:pt x="261" y="1175"/>
                  </a:moveTo>
                  <a:cubicBezTo>
                    <a:pt x="267" y="1177"/>
                    <a:pt x="273" y="1178"/>
                    <a:pt x="279" y="1178"/>
                  </a:cubicBezTo>
                  <a:cubicBezTo>
                    <a:pt x="308" y="1178"/>
                    <a:pt x="333" y="1156"/>
                    <a:pt x="338" y="1127"/>
                  </a:cubicBezTo>
                  <a:cubicBezTo>
                    <a:pt x="338" y="1127"/>
                    <a:pt x="338" y="1126"/>
                    <a:pt x="339" y="1125"/>
                  </a:cubicBezTo>
                  <a:cubicBezTo>
                    <a:pt x="339" y="1122"/>
                    <a:pt x="339" y="1119"/>
                    <a:pt x="339" y="1117"/>
                  </a:cubicBezTo>
                  <a:cubicBezTo>
                    <a:pt x="339" y="986"/>
                    <a:pt x="339" y="855"/>
                    <a:pt x="339" y="724"/>
                  </a:cubicBezTo>
                  <a:cubicBezTo>
                    <a:pt x="339" y="722"/>
                    <a:pt x="339" y="720"/>
                    <a:pt x="339" y="718"/>
                  </a:cubicBezTo>
                  <a:cubicBezTo>
                    <a:pt x="340" y="717"/>
                    <a:pt x="341" y="716"/>
                    <a:pt x="342" y="716"/>
                  </a:cubicBezTo>
                  <a:cubicBezTo>
                    <a:pt x="348" y="715"/>
                    <a:pt x="354" y="716"/>
                    <a:pt x="361" y="715"/>
                  </a:cubicBezTo>
                  <a:cubicBezTo>
                    <a:pt x="365" y="715"/>
                    <a:pt x="365" y="717"/>
                    <a:pt x="365" y="720"/>
                  </a:cubicBezTo>
                  <a:cubicBezTo>
                    <a:pt x="365" y="740"/>
                    <a:pt x="365" y="759"/>
                    <a:pt x="365" y="779"/>
                  </a:cubicBezTo>
                  <a:cubicBezTo>
                    <a:pt x="365" y="891"/>
                    <a:pt x="365" y="1002"/>
                    <a:pt x="365" y="1114"/>
                  </a:cubicBezTo>
                  <a:cubicBezTo>
                    <a:pt x="365" y="1120"/>
                    <a:pt x="366" y="1126"/>
                    <a:pt x="367" y="1131"/>
                  </a:cubicBezTo>
                  <a:cubicBezTo>
                    <a:pt x="373" y="1158"/>
                    <a:pt x="397" y="1178"/>
                    <a:pt x="426" y="1178"/>
                  </a:cubicBezTo>
                  <a:cubicBezTo>
                    <a:pt x="437" y="1178"/>
                    <a:pt x="447" y="1175"/>
                    <a:pt x="456" y="1170"/>
                  </a:cubicBezTo>
                  <a:cubicBezTo>
                    <a:pt x="467" y="1165"/>
                    <a:pt x="476" y="1154"/>
                    <a:pt x="481" y="1142"/>
                  </a:cubicBezTo>
                  <a:cubicBezTo>
                    <a:pt x="482" y="1141"/>
                    <a:pt x="482" y="1140"/>
                    <a:pt x="482" y="1139"/>
                  </a:cubicBezTo>
                  <a:cubicBezTo>
                    <a:pt x="482" y="1139"/>
                    <a:pt x="482" y="1139"/>
                    <a:pt x="482" y="1139"/>
                  </a:cubicBezTo>
                  <a:cubicBezTo>
                    <a:pt x="485" y="1132"/>
                    <a:pt x="486" y="1125"/>
                    <a:pt x="486" y="1118"/>
                  </a:cubicBezTo>
                  <a:cubicBezTo>
                    <a:pt x="486" y="1115"/>
                    <a:pt x="486" y="1113"/>
                    <a:pt x="486" y="1110"/>
                  </a:cubicBezTo>
                  <a:cubicBezTo>
                    <a:pt x="486" y="981"/>
                    <a:pt x="486" y="852"/>
                    <a:pt x="486" y="723"/>
                  </a:cubicBezTo>
                  <a:cubicBezTo>
                    <a:pt x="486" y="716"/>
                    <a:pt x="486" y="716"/>
                    <a:pt x="493" y="716"/>
                  </a:cubicBezTo>
                  <a:cubicBezTo>
                    <a:pt x="540" y="716"/>
                    <a:pt x="587" y="716"/>
                    <a:pt x="634" y="716"/>
                  </a:cubicBezTo>
                  <a:cubicBezTo>
                    <a:pt x="636" y="716"/>
                    <a:pt x="638" y="715"/>
                    <a:pt x="640" y="715"/>
                  </a:cubicBezTo>
                  <a:cubicBezTo>
                    <a:pt x="640" y="714"/>
                    <a:pt x="640" y="712"/>
                    <a:pt x="640" y="711"/>
                  </a:cubicBezTo>
                  <a:cubicBezTo>
                    <a:pt x="636" y="701"/>
                    <a:pt x="633" y="691"/>
                    <a:pt x="630" y="680"/>
                  </a:cubicBezTo>
                  <a:cubicBezTo>
                    <a:pt x="626" y="666"/>
                    <a:pt x="622" y="651"/>
                    <a:pt x="618" y="637"/>
                  </a:cubicBezTo>
                  <a:cubicBezTo>
                    <a:pt x="613" y="622"/>
                    <a:pt x="609" y="608"/>
                    <a:pt x="604" y="594"/>
                  </a:cubicBezTo>
                  <a:cubicBezTo>
                    <a:pt x="600" y="580"/>
                    <a:pt x="596" y="566"/>
                    <a:pt x="592" y="552"/>
                  </a:cubicBezTo>
                  <a:cubicBezTo>
                    <a:pt x="588" y="540"/>
                    <a:pt x="585" y="528"/>
                    <a:pt x="581" y="515"/>
                  </a:cubicBezTo>
                  <a:cubicBezTo>
                    <a:pt x="575" y="497"/>
                    <a:pt x="570" y="478"/>
                    <a:pt x="564" y="459"/>
                  </a:cubicBezTo>
                  <a:cubicBezTo>
                    <a:pt x="559" y="441"/>
                    <a:pt x="554" y="423"/>
                    <a:pt x="548" y="406"/>
                  </a:cubicBezTo>
                  <a:cubicBezTo>
                    <a:pt x="544" y="391"/>
                    <a:pt x="540" y="377"/>
                    <a:pt x="535" y="363"/>
                  </a:cubicBezTo>
                  <a:cubicBezTo>
                    <a:pt x="530" y="344"/>
                    <a:pt x="525" y="326"/>
                    <a:pt x="520" y="308"/>
                  </a:cubicBezTo>
                  <a:cubicBezTo>
                    <a:pt x="516" y="295"/>
                    <a:pt x="511" y="281"/>
                    <a:pt x="507" y="268"/>
                  </a:cubicBezTo>
                  <a:cubicBezTo>
                    <a:pt x="503" y="253"/>
                    <a:pt x="498" y="238"/>
                    <a:pt x="494" y="223"/>
                  </a:cubicBezTo>
                  <a:cubicBezTo>
                    <a:pt x="488" y="206"/>
                    <a:pt x="483" y="188"/>
                    <a:pt x="478" y="171"/>
                  </a:cubicBezTo>
                  <a:cubicBezTo>
                    <a:pt x="476" y="166"/>
                    <a:pt x="478" y="165"/>
                    <a:pt x="482" y="166"/>
                  </a:cubicBezTo>
                  <a:cubicBezTo>
                    <a:pt x="486" y="166"/>
                    <a:pt x="491" y="166"/>
                    <a:pt x="496" y="166"/>
                  </a:cubicBezTo>
                  <a:cubicBezTo>
                    <a:pt x="503" y="166"/>
                    <a:pt x="503" y="166"/>
                    <a:pt x="505" y="173"/>
                  </a:cubicBezTo>
                  <a:cubicBezTo>
                    <a:pt x="512" y="197"/>
                    <a:pt x="519" y="222"/>
                    <a:pt x="527" y="247"/>
                  </a:cubicBezTo>
                  <a:cubicBezTo>
                    <a:pt x="532" y="264"/>
                    <a:pt x="538" y="282"/>
                    <a:pt x="543" y="299"/>
                  </a:cubicBezTo>
                  <a:cubicBezTo>
                    <a:pt x="548" y="317"/>
                    <a:pt x="553" y="334"/>
                    <a:pt x="558" y="352"/>
                  </a:cubicBezTo>
                  <a:cubicBezTo>
                    <a:pt x="562" y="366"/>
                    <a:pt x="567" y="381"/>
                    <a:pt x="571" y="395"/>
                  </a:cubicBezTo>
                  <a:cubicBezTo>
                    <a:pt x="576" y="410"/>
                    <a:pt x="580" y="424"/>
                    <a:pt x="584" y="438"/>
                  </a:cubicBezTo>
                  <a:cubicBezTo>
                    <a:pt x="589" y="454"/>
                    <a:pt x="593" y="471"/>
                    <a:pt x="599" y="487"/>
                  </a:cubicBezTo>
                  <a:cubicBezTo>
                    <a:pt x="604" y="502"/>
                    <a:pt x="616" y="511"/>
                    <a:pt x="632" y="514"/>
                  </a:cubicBezTo>
                  <a:cubicBezTo>
                    <a:pt x="654" y="518"/>
                    <a:pt x="673" y="513"/>
                    <a:pt x="688" y="497"/>
                  </a:cubicBezTo>
                  <a:cubicBezTo>
                    <a:pt x="699" y="486"/>
                    <a:pt x="701" y="472"/>
                    <a:pt x="697" y="457"/>
                  </a:cubicBezTo>
                  <a:cubicBezTo>
                    <a:pt x="695" y="447"/>
                    <a:pt x="691" y="438"/>
                    <a:pt x="688" y="429"/>
                  </a:cubicBezTo>
                  <a:cubicBezTo>
                    <a:pt x="685" y="416"/>
                    <a:pt x="682" y="404"/>
                    <a:pt x="678" y="391"/>
                  </a:cubicBezTo>
                  <a:cubicBezTo>
                    <a:pt x="673" y="373"/>
                    <a:pt x="667" y="355"/>
                    <a:pt x="662" y="337"/>
                  </a:cubicBezTo>
                  <a:cubicBezTo>
                    <a:pt x="657" y="322"/>
                    <a:pt x="653" y="308"/>
                    <a:pt x="649" y="294"/>
                  </a:cubicBezTo>
                  <a:cubicBezTo>
                    <a:pt x="644" y="276"/>
                    <a:pt x="638" y="258"/>
                    <a:pt x="633" y="240"/>
                  </a:cubicBezTo>
                  <a:cubicBezTo>
                    <a:pt x="629" y="227"/>
                    <a:pt x="625" y="214"/>
                    <a:pt x="621" y="200"/>
                  </a:cubicBezTo>
                  <a:cubicBezTo>
                    <a:pt x="617" y="186"/>
                    <a:pt x="612" y="171"/>
                    <a:pt x="608" y="157"/>
                  </a:cubicBezTo>
                  <a:cubicBezTo>
                    <a:pt x="603" y="140"/>
                    <a:pt x="598" y="122"/>
                    <a:pt x="592" y="106"/>
                  </a:cubicBezTo>
                  <a:cubicBezTo>
                    <a:pt x="578" y="72"/>
                    <a:pt x="557" y="43"/>
                    <a:pt x="525" y="24"/>
                  </a:cubicBezTo>
                  <a:cubicBezTo>
                    <a:pt x="504" y="10"/>
                    <a:pt x="480" y="3"/>
                    <a:pt x="455" y="1"/>
                  </a:cubicBezTo>
                  <a:cubicBezTo>
                    <a:pt x="449" y="1"/>
                    <a:pt x="443" y="0"/>
                    <a:pt x="437" y="0"/>
                  </a:cubicBezTo>
                  <a:cubicBezTo>
                    <a:pt x="380" y="0"/>
                    <a:pt x="323" y="0"/>
                    <a:pt x="266" y="0"/>
                  </a:cubicBezTo>
                  <a:cubicBezTo>
                    <a:pt x="248" y="0"/>
                    <a:pt x="231" y="2"/>
                    <a:pt x="215" y="8"/>
                  </a:cubicBezTo>
                  <a:cubicBezTo>
                    <a:pt x="201" y="12"/>
                    <a:pt x="188" y="18"/>
                    <a:pt x="176" y="26"/>
                  </a:cubicBezTo>
                  <a:cubicBezTo>
                    <a:pt x="151" y="42"/>
                    <a:pt x="133" y="63"/>
                    <a:pt x="120" y="89"/>
                  </a:cubicBezTo>
                  <a:cubicBezTo>
                    <a:pt x="114" y="101"/>
                    <a:pt x="110" y="115"/>
                    <a:pt x="105" y="129"/>
                  </a:cubicBezTo>
                  <a:cubicBezTo>
                    <a:pt x="100" y="143"/>
                    <a:pt x="96" y="158"/>
                    <a:pt x="91" y="172"/>
                  </a:cubicBezTo>
                  <a:cubicBezTo>
                    <a:pt x="87" y="186"/>
                    <a:pt x="83" y="199"/>
                    <a:pt x="79" y="213"/>
                  </a:cubicBezTo>
                  <a:cubicBezTo>
                    <a:pt x="75" y="227"/>
                    <a:pt x="71" y="242"/>
                    <a:pt x="66" y="257"/>
                  </a:cubicBezTo>
                  <a:cubicBezTo>
                    <a:pt x="62" y="272"/>
                    <a:pt x="57" y="287"/>
                    <a:pt x="53" y="302"/>
                  </a:cubicBezTo>
                  <a:cubicBezTo>
                    <a:pt x="47" y="320"/>
                    <a:pt x="42" y="338"/>
                    <a:pt x="37" y="355"/>
                  </a:cubicBezTo>
                  <a:cubicBezTo>
                    <a:pt x="31" y="373"/>
                    <a:pt x="27" y="391"/>
                    <a:pt x="21" y="408"/>
                  </a:cubicBezTo>
                  <a:cubicBezTo>
                    <a:pt x="17" y="422"/>
                    <a:pt x="13" y="436"/>
                    <a:pt x="8" y="450"/>
                  </a:cubicBezTo>
                  <a:cubicBezTo>
                    <a:pt x="0" y="474"/>
                    <a:pt x="8" y="495"/>
                    <a:pt x="28" y="507"/>
                  </a:cubicBezTo>
                  <a:cubicBezTo>
                    <a:pt x="48" y="519"/>
                    <a:pt x="75" y="519"/>
                    <a:pt x="95" y="503"/>
                  </a:cubicBezTo>
                  <a:cubicBezTo>
                    <a:pt x="102" y="497"/>
                    <a:pt x="105" y="489"/>
                    <a:pt x="108" y="481"/>
                  </a:cubicBezTo>
                  <a:cubicBezTo>
                    <a:pt x="112" y="468"/>
                    <a:pt x="115" y="456"/>
                    <a:pt x="119" y="443"/>
                  </a:cubicBezTo>
                  <a:cubicBezTo>
                    <a:pt x="123" y="429"/>
                    <a:pt x="127" y="414"/>
                    <a:pt x="132" y="400"/>
                  </a:cubicBezTo>
                  <a:cubicBezTo>
                    <a:pt x="136" y="385"/>
                    <a:pt x="141" y="371"/>
                    <a:pt x="145" y="356"/>
                  </a:cubicBezTo>
                  <a:cubicBezTo>
                    <a:pt x="149" y="342"/>
                    <a:pt x="153" y="328"/>
                    <a:pt x="157" y="314"/>
                  </a:cubicBezTo>
                  <a:cubicBezTo>
                    <a:pt x="162" y="299"/>
                    <a:pt x="166" y="284"/>
                    <a:pt x="171" y="269"/>
                  </a:cubicBezTo>
                  <a:cubicBezTo>
                    <a:pt x="176" y="252"/>
                    <a:pt x="181" y="234"/>
                    <a:pt x="186" y="216"/>
                  </a:cubicBezTo>
                  <a:cubicBezTo>
                    <a:pt x="191" y="200"/>
                    <a:pt x="196" y="184"/>
                    <a:pt x="201" y="169"/>
                  </a:cubicBezTo>
                  <a:cubicBezTo>
                    <a:pt x="201" y="167"/>
                    <a:pt x="203" y="166"/>
                    <a:pt x="205" y="166"/>
                  </a:cubicBezTo>
                  <a:cubicBezTo>
                    <a:pt x="211" y="165"/>
                    <a:pt x="217" y="166"/>
                    <a:pt x="224" y="166"/>
                  </a:cubicBezTo>
                  <a:cubicBezTo>
                    <a:pt x="228" y="166"/>
                    <a:pt x="227" y="168"/>
                    <a:pt x="226" y="171"/>
                  </a:cubicBezTo>
                  <a:cubicBezTo>
                    <a:pt x="225" y="176"/>
                    <a:pt x="223" y="181"/>
                    <a:pt x="222" y="187"/>
                  </a:cubicBezTo>
                  <a:cubicBezTo>
                    <a:pt x="217" y="201"/>
                    <a:pt x="213" y="216"/>
                    <a:pt x="209" y="231"/>
                  </a:cubicBezTo>
                  <a:cubicBezTo>
                    <a:pt x="203" y="249"/>
                    <a:pt x="198" y="267"/>
                    <a:pt x="192" y="285"/>
                  </a:cubicBezTo>
                  <a:cubicBezTo>
                    <a:pt x="188" y="299"/>
                    <a:pt x="184" y="313"/>
                    <a:pt x="179" y="328"/>
                  </a:cubicBezTo>
                  <a:cubicBezTo>
                    <a:pt x="174" y="346"/>
                    <a:pt x="169" y="363"/>
                    <a:pt x="163" y="381"/>
                  </a:cubicBezTo>
                  <a:cubicBezTo>
                    <a:pt x="158" y="398"/>
                    <a:pt x="153" y="416"/>
                    <a:pt x="148" y="433"/>
                  </a:cubicBezTo>
                  <a:cubicBezTo>
                    <a:pt x="144" y="448"/>
                    <a:pt x="139" y="462"/>
                    <a:pt x="135" y="477"/>
                  </a:cubicBezTo>
                  <a:cubicBezTo>
                    <a:pt x="131" y="491"/>
                    <a:pt x="126" y="504"/>
                    <a:pt x="122" y="518"/>
                  </a:cubicBezTo>
                  <a:cubicBezTo>
                    <a:pt x="118" y="533"/>
                    <a:pt x="113" y="548"/>
                    <a:pt x="109" y="563"/>
                  </a:cubicBezTo>
                  <a:cubicBezTo>
                    <a:pt x="104" y="581"/>
                    <a:pt x="99" y="599"/>
                    <a:pt x="93" y="616"/>
                  </a:cubicBezTo>
                  <a:cubicBezTo>
                    <a:pt x="88" y="634"/>
                    <a:pt x="83" y="651"/>
                    <a:pt x="77" y="669"/>
                  </a:cubicBezTo>
                  <a:cubicBezTo>
                    <a:pt x="73" y="682"/>
                    <a:pt x="69" y="696"/>
                    <a:pt x="65" y="710"/>
                  </a:cubicBezTo>
                  <a:cubicBezTo>
                    <a:pt x="64" y="715"/>
                    <a:pt x="64" y="716"/>
                    <a:pt x="70" y="716"/>
                  </a:cubicBezTo>
                  <a:cubicBezTo>
                    <a:pt x="117" y="716"/>
                    <a:pt x="164" y="716"/>
                    <a:pt x="212" y="716"/>
                  </a:cubicBezTo>
                  <a:cubicBezTo>
                    <a:pt x="218" y="716"/>
                    <a:pt x="218" y="716"/>
                    <a:pt x="218" y="722"/>
                  </a:cubicBezTo>
                  <a:cubicBezTo>
                    <a:pt x="218" y="853"/>
                    <a:pt x="218" y="984"/>
                    <a:pt x="218" y="1116"/>
                  </a:cubicBezTo>
                  <a:cubicBezTo>
                    <a:pt x="218" y="1118"/>
                    <a:pt x="218" y="1120"/>
                    <a:pt x="218" y="1123"/>
                  </a:cubicBezTo>
                  <a:cubicBezTo>
                    <a:pt x="218" y="1130"/>
                    <a:pt x="223" y="1143"/>
                    <a:pt x="228" y="1150"/>
                  </a:cubicBezTo>
                  <a:cubicBezTo>
                    <a:pt x="228" y="1150"/>
                    <a:pt x="228" y="1150"/>
                    <a:pt x="228" y="1150"/>
                  </a:cubicBezTo>
                  <a:cubicBezTo>
                    <a:pt x="235" y="1161"/>
                    <a:pt x="245" y="1169"/>
                    <a:pt x="257" y="11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" name="Group 16">
            <a:extLst>
              <a:ext uri="{FF2B5EF4-FFF2-40B4-BE49-F238E27FC236}">
                <a16:creationId xmlns:a16="http://schemas.microsoft.com/office/drawing/2014/main" xmlns="" id="{277410ED-0102-4B1A-B27F-345C8376A3E9}"/>
              </a:ext>
            </a:extLst>
          </p:cNvPr>
          <p:cNvGrpSpPr/>
          <p:nvPr/>
        </p:nvGrpSpPr>
        <p:grpSpPr>
          <a:xfrm>
            <a:off x="8438884" y="1676400"/>
            <a:ext cx="1867166" cy="4368800"/>
            <a:chOff x="3046413" y="2012950"/>
            <a:chExt cx="1851025" cy="4549776"/>
          </a:xfrm>
          <a:solidFill>
            <a:srgbClr val="007A7D"/>
          </a:solidFill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xmlns="" id="{9093FE06-D153-48E3-A905-60838ACD4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5" y="2012950"/>
              <a:ext cx="776287" cy="757238"/>
            </a:xfrm>
            <a:custGeom>
              <a:avLst/>
              <a:gdLst>
                <a:gd name="T0" fmla="*/ 77 w 244"/>
                <a:gd name="T1" fmla="*/ 229 h 238"/>
                <a:gd name="T2" fmla="*/ 128 w 244"/>
                <a:gd name="T3" fmla="*/ 237 h 238"/>
                <a:gd name="T4" fmla="*/ 172 w 244"/>
                <a:gd name="T5" fmla="*/ 227 h 238"/>
                <a:gd name="T6" fmla="*/ 214 w 244"/>
                <a:gd name="T7" fmla="*/ 198 h 238"/>
                <a:gd name="T8" fmla="*/ 244 w 244"/>
                <a:gd name="T9" fmla="*/ 118 h 238"/>
                <a:gd name="T10" fmla="*/ 222 w 244"/>
                <a:gd name="T11" fmla="*/ 52 h 238"/>
                <a:gd name="T12" fmla="*/ 116 w 244"/>
                <a:gd name="T13" fmla="*/ 2 h 238"/>
                <a:gd name="T14" fmla="*/ 61 w 244"/>
                <a:gd name="T15" fmla="*/ 17 h 238"/>
                <a:gd name="T16" fmla="*/ 13 w 244"/>
                <a:gd name="T17" fmla="*/ 68 h 238"/>
                <a:gd name="T18" fmla="*/ 0 w 244"/>
                <a:gd name="T19" fmla="*/ 121 h 238"/>
                <a:gd name="T20" fmla="*/ 13 w 244"/>
                <a:gd name="T21" fmla="*/ 173 h 238"/>
                <a:gd name="T22" fmla="*/ 77 w 244"/>
                <a:gd name="T23" fmla="*/ 22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" h="238">
                  <a:moveTo>
                    <a:pt x="77" y="229"/>
                  </a:moveTo>
                  <a:cubicBezTo>
                    <a:pt x="93" y="236"/>
                    <a:pt x="110" y="238"/>
                    <a:pt x="128" y="237"/>
                  </a:cubicBezTo>
                  <a:cubicBezTo>
                    <a:pt x="143" y="236"/>
                    <a:pt x="158" y="233"/>
                    <a:pt x="172" y="227"/>
                  </a:cubicBezTo>
                  <a:cubicBezTo>
                    <a:pt x="188" y="220"/>
                    <a:pt x="202" y="211"/>
                    <a:pt x="214" y="198"/>
                  </a:cubicBezTo>
                  <a:cubicBezTo>
                    <a:pt x="234" y="175"/>
                    <a:pt x="244" y="148"/>
                    <a:pt x="244" y="118"/>
                  </a:cubicBezTo>
                  <a:cubicBezTo>
                    <a:pt x="244" y="93"/>
                    <a:pt x="237" y="71"/>
                    <a:pt x="222" y="52"/>
                  </a:cubicBezTo>
                  <a:cubicBezTo>
                    <a:pt x="197" y="19"/>
                    <a:pt x="164" y="2"/>
                    <a:pt x="116" y="2"/>
                  </a:cubicBezTo>
                  <a:cubicBezTo>
                    <a:pt x="97" y="0"/>
                    <a:pt x="74" y="10"/>
                    <a:pt x="61" y="17"/>
                  </a:cubicBezTo>
                  <a:cubicBezTo>
                    <a:pt x="40" y="29"/>
                    <a:pt x="24" y="46"/>
                    <a:pt x="13" y="68"/>
                  </a:cubicBezTo>
                  <a:cubicBezTo>
                    <a:pt x="4" y="85"/>
                    <a:pt x="0" y="103"/>
                    <a:pt x="0" y="121"/>
                  </a:cubicBezTo>
                  <a:cubicBezTo>
                    <a:pt x="0" y="139"/>
                    <a:pt x="5" y="157"/>
                    <a:pt x="13" y="173"/>
                  </a:cubicBezTo>
                  <a:cubicBezTo>
                    <a:pt x="28" y="200"/>
                    <a:pt x="49" y="218"/>
                    <a:pt x="77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xmlns="" id="{5F2F23AB-D35F-40DF-B53F-5B9BE6BC8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013" y="65627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9">
              <a:extLst>
                <a:ext uri="{FF2B5EF4-FFF2-40B4-BE49-F238E27FC236}">
                  <a16:creationId xmlns:a16="http://schemas.microsoft.com/office/drawing/2014/main" xmlns="" id="{76AA0F08-2422-45D8-BB45-0FA968A0FD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6500" y="655637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10">
              <a:extLst>
                <a:ext uri="{FF2B5EF4-FFF2-40B4-BE49-F238E27FC236}">
                  <a16:creationId xmlns:a16="http://schemas.microsoft.com/office/drawing/2014/main" xmlns="" id="{4BFC9F9F-7DFE-46ED-A77F-757A0CC3CF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6500" y="655637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xmlns="" id="{F08323D6-EED9-4D61-B858-B04FEE93E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413" y="2824163"/>
              <a:ext cx="1851025" cy="3738563"/>
            </a:xfrm>
            <a:custGeom>
              <a:avLst/>
              <a:gdLst>
                <a:gd name="T0" fmla="*/ 569 w 582"/>
                <a:gd name="T1" fmla="*/ 93 h 1175"/>
                <a:gd name="T2" fmla="*/ 500 w 582"/>
                <a:gd name="T3" fmla="*/ 20 h 1175"/>
                <a:gd name="T4" fmla="*/ 410 w 582"/>
                <a:gd name="T5" fmla="*/ 1 h 1175"/>
                <a:gd name="T6" fmla="*/ 80 w 582"/>
                <a:gd name="T7" fmla="*/ 20 h 1175"/>
                <a:gd name="T8" fmla="*/ 0 w 582"/>
                <a:gd name="T9" fmla="*/ 147 h 1175"/>
                <a:gd name="T10" fmla="*/ 9 w 582"/>
                <a:gd name="T11" fmla="*/ 547 h 1175"/>
                <a:gd name="T12" fmla="*/ 100 w 582"/>
                <a:gd name="T13" fmla="*/ 542 h 1175"/>
                <a:gd name="T14" fmla="*/ 106 w 582"/>
                <a:gd name="T15" fmla="*/ 197 h 1175"/>
                <a:gd name="T16" fmla="*/ 109 w 582"/>
                <a:gd name="T17" fmla="*/ 189 h 1175"/>
                <a:gd name="T18" fmla="*/ 133 w 582"/>
                <a:gd name="T19" fmla="*/ 194 h 1175"/>
                <a:gd name="T20" fmla="*/ 133 w 582"/>
                <a:gd name="T21" fmla="*/ 968 h 1175"/>
                <a:gd name="T22" fmla="*/ 132 w 582"/>
                <a:gd name="T23" fmla="*/ 1103 h 1175"/>
                <a:gd name="T24" fmla="*/ 188 w 582"/>
                <a:gd name="T25" fmla="*/ 1173 h 1175"/>
                <a:gd name="T26" fmla="*/ 204 w 582"/>
                <a:gd name="T27" fmla="*/ 1175 h 1175"/>
                <a:gd name="T28" fmla="*/ 251 w 582"/>
                <a:gd name="T29" fmla="*/ 1158 h 1175"/>
                <a:gd name="T30" fmla="*/ 265 w 582"/>
                <a:gd name="T31" fmla="*/ 1142 h 1175"/>
                <a:gd name="T32" fmla="*/ 273 w 582"/>
                <a:gd name="T33" fmla="*/ 1123 h 1175"/>
                <a:gd name="T34" fmla="*/ 276 w 582"/>
                <a:gd name="T35" fmla="*/ 1103 h 1175"/>
                <a:gd name="T36" fmla="*/ 276 w 582"/>
                <a:gd name="T37" fmla="*/ 582 h 1175"/>
                <a:gd name="T38" fmla="*/ 281 w 582"/>
                <a:gd name="T39" fmla="*/ 572 h 1175"/>
                <a:gd name="T40" fmla="*/ 305 w 582"/>
                <a:gd name="T41" fmla="*/ 577 h 1175"/>
                <a:gd name="T42" fmla="*/ 305 w 582"/>
                <a:gd name="T43" fmla="*/ 1102 h 1175"/>
                <a:gd name="T44" fmla="*/ 305 w 582"/>
                <a:gd name="T45" fmla="*/ 1105 h 1175"/>
                <a:gd name="T46" fmla="*/ 313 w 582"/>
                <a:gd name="T47" fmla="*/ 1136 h 1175"/>
                <a:gd name="T48" fmla="*/ 361 w 582"/>
                <a:gd name="T49" fmla="*/ 1173 h 1175"/>
                <a:gd name="T50" fmla="*/ 438 w 582"/>
                <a:gd name="T51" fmla="*/ 1141 h 1175"/>
                <a:gd name="T52" fmla="*/ 441 w 582"/>
                <a:gd name="T53" fmla="*/ 1136 h 1175"/>
                <a:gd name="T54" fmla="*/ 444 w 582"/>
                <a:gd name="T55" fmla="*/ 1130 h 1175"/>
                <a:gd name="T56" fmla="*/ 449 w 582"/>
                <a:gd name="T57" fmla="*/ 1103 h 1175"/>
                <a:gd name="T58" fmla="*/ 449 w 582"/>
                <a:gd name="T59" fmla="*/ 1101 h 1175"/>
                <a:gd name="T60" fmla="*/ 449 w 582"/>
                <a:gd name="T61" fmla="*/ 194 h 1175"/>
                <a:gd name="T62" fmla="*/ 470 w 582"/>
                <a:gd name="T63" fmla="*/ 189 h 1175"/>
                <a:gd name="T64" fmla="*/ 476 w 582"/>
                <a:gd name="T65" fmla="*/ 264 h 1175"/>
                <a:gd name="T66" fmla="*/ 529 w 582"/>
                <a:gd name="T67" fmla="*/ 569 h 1175"/>
                <a:gd name="T68" fmla="*/ 582 w 582"/>
                <a:gd name="T69" fmla="*/ 517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175">
                  <a:moveTo>
                    <a:pt x="582" y="147"/>
                  </a:moveTo>
                  <a:cubicBezTo>
                    <a:pt x="582" y="129"/>
                    <a:pt x="578" y="110"/>
                    <a:pt x="569" y="93"/>
                  </a:cubicBezTo>
                  <a:cubicBezTo>
                    <a:pt x="564" y="83"/>
                    <a:pt x="558" y="72"/>
                    <a:pt x="551" y="62"/>
                  </a:cubicBezTo>
                  <a:cubicBezTo>
                    <a:pt x="538" y="44"/>
                    <a:pt x="513" y="26"/>
                    <a:pt x="500" y="20"/>
                  </a:cubicBezTo>
                  <a:cubicBezTo>
                    <a:pt x="489" y="15"/>
                    <a:pt x="478" y="11"/>
                    <a:pt x="466" y="7"/>
                  </a:cubicBezTo>
                  <a:cubicBezTo>
                    <a:pt x="448" y="0"/>
                    <a:pt x="429" y="1"/>
                    <a:pt x="410" y="1"/>
                  </a:cubicBezTo>
                  <a:cubicBezTo>
                    <a:pt x="324" y="1"/>
                    <a:pt x="239" y="1"/>
                    <a:pt x="153" y="1"/>
                  </a:cubicBezTo>
                  <a:cubicBezTo>
                    <a:pt x="127" y="1"/>
                    <a:pt x="103" y="8"/>
                    <a:pt x="80" y="20"/>
                  </a:cubicBezTo>
                  <a:cubicBezTo>
                    <a:pt x="52" y="35"/>
                    <a:pt x="31" y="56"/>
                    <a:pt x="16" y="84"/>
                  </a:cubicBezTo>
                  <a:cubicBezTo>
                    <a:pt x="6" y="104"/>
                    <a:pt x="0" y="125"/>
                    <a:pt x="0" y="147"/>
                  </a:cubicBezTo>
                  <a:cubicBezTo>
                    <a:pt x="0" y="269"/>
                    <a:pt x="0" y="391"/>
                    <a:pt x="0" y="513"/>
                  </a:cubicBezTo>
                  <a:cubicBezTo>
                    <a:pt x="0" y="525"/>
                    <a:pt x="1" y="537"/>
                    <a:pt x="9" y="547"/>
                  </a:cubicBezTo>
                  <a:cubicBezTo>
                    <a:pt x="18" y="560"/>
                    <a:pt x="30" y="567"/>
                    <a:pt x="46" y="569"/>
                  </a:cubicBezTo>
                  <a:cubicBezTo>
                    <a:pt x="69" y="571"/>
                    <a:pt x="88" y="562"/>
                    <a:pt x="100" y="542"/>
                  </a:cubicBezTo>
                  <a:cubicBezTo>
                    <a:pt x="104" y="535"/>
                    <a:pt x="106" y="527"/>
                    <a:pt x="106" y="519"/>
                  </a:cubicBezTo>
                  <a:cubicBezTo>
                    <a:pt x="106" y="412"/>
                    <a:pt x="106" y="304"/>
                    <a:pt x="106" y="197"/>
                  </a:cubicBezTo>
                  <a:cubicBezTo>
                    <a:pt x="106" y="195"/>
                    <a:pt x="105" y="193"/>
                    <a:pt x="106" y="192"/>
                  </a:cubicBezTo>
                  <a:cubicBezTo>
                    <a:pt x="106" y="191"/>
                    <a:pt x="108" y="189"/>
                    <a:pt x="109" y="189"/>
                  </a:cubicBezTo>
                  <a:cubicBezTo>
                    <a:pt x="116" y="188"/>
                    <a:pt x="122" y="189"/>
                    <a:pt x="129" y="189"/>
                  </a:cubicBezTo>
                  <a:cubicBezTo>
                    <a:pt x="133" y="188"/>
                    <a:pt x="133" y="191"/>
                    <a:pt x="133" y="194"/>
                  </a:cubicBezTo>
                  <a:cubicBezTo>
                    <a:pt x="133" y="210"/>
                    <a:pt x="133" y="225"/>
                    <a:pt x="133" y="241"/>
                  </a:cubicBezTo>
                  <a:cubicBezTo>
                    <a:pt x="133" y="484"/>
                    <a:pt x="133" y="726"/>
                    <a:pt x="133" y="968"/>
                  </a:cubicBezTo>
                  <a:cubicBezTo>
                    <a:pt x="133" y="1012"/>
                    <a:pt x="133" y="1056"/>
                    <a:pt x="133" y="1099"/>
                  </a:cubicBezTo>
                  <a:cubicBezTo>
                    <a:pt x="133" y="1100"/>
                    <a:pt x="132" y="1102"/>
                    <a:pt x="132" y="1103"/>
                  </a:cubicBezTo>
                  <a:cubicBezTo>
                    <a:pt x="132" y="1137"/>
                    <a:pt x="156" y="1166"/>
                    <a:pt x="188" y="1173"/>
                  </a:cubicBezTo>
                  <a:cubicBezTo>
                    <a:pt x="188" y="1173"/>
                    <a:pt x="188" y="1173"/>
                    <a:pt x="188" y="1173"/>
                  </a:cubicBezTo>
                  <a:cubicBezTo>
                    <a:pt x="188" y="1173"/>
                    <a:pt x="188" y="1173"/>
                    <a:pt x="189" y="1173"/>
                  </a:cubicBezTo>
                  <a:cubicBezTo>
                    <a:pt x="194" y="1174"/>
                    <a:pt x="199" y="1175"/>
                    <a:pt x="204" y="1175"/>
                  </a:cubicBezTo>
                  <a:cubicBezTo>
                    <a:pt x="210" y="1175"/>
                    <a:pt x="215" y="1174"/>
                    <a:pt x="220" y="1173"/>
                  </a:cubicBezTo>
                  <a:cubicBezTo>
                    <a:pt x="231" y="1171"/>
                    <a:pt x="242" y="1165"/>
                    <a:pt x="251" y="1158"/>
                  </a:cubicBezTo>
                  <a:cubicBezTo>
                    <a:pt x="256" y="1154"/>
                    <a:pt x="260" y="1149"/>
                    <a:pt x="264" y="1144"/>
                  </a:cubicBezTo>
                  <a:cubicBezTo>
                    <a:pt x="264" y="1143"/>
                    <a:pt x="264" y="1142"/>
                    <a:pt x="265" y="1142"/>
                  </a:cubicBezTo>
                  <a:cubicBezTo>
                    <a:pt x="265" y="1141"/>
                    <a:pt x="266" y="1141"/>
                    <a:pt x="266" y="1140"/>
                  </a:cubicBezTo>
                  <a:cubicBezTo>
                    <a:pt x="269" y="1135"/>
                    <a:pt x="272" y="1129"/>
                    <a:pt x="273" y="1123"/>
                  </a:cubicBezTo>
                  <a:cubicBezTo>
                    <a:pt x="273" y="1123"/>
                    <a:pt x="273" y="1123"/>
                    <a:pt x="273" y="1123"/>
                  </a:cubicBezTo>
                  <a:cubicBezTo>
                    <a:pt x="275" y="1117"/>
                    <a:pt x="276" y="1110"/>
                    <a:pt x="276" y="1103"/>
                  </a:cubicBezTo>
                  <a:cubicBezTo>
                    <a:pt x="276" y="1102"/>
                    <a:pt x="276" y="1100"/>
                    <a:pt x="276" y="1099"/>
                  </a:cubicBezTo>
                  <a:cubicBezTo>
                    <a:pt x="276" y="927"/>
                    <a:pt x="276" y="754"/>
                    <a:pt x="276" y="582"/>
                  </a:cubicBezTo>
                  <a:cubicBezTo>
                    <a:pt x="276" y="581"/>
                    <a:pt x="276" y="579"/>
                    <a:pt x="276" y="578"/>
                  </a:cubicBezTo>
                  <a:cubicBezTo>
                    <a:pt x="276" y="574"/>
                    <a:pt x="278" y="572"/>
                    <a:pt x="281" y="572"/>
                  </a:cubicBezTo>
                  <a:cubicBezTo>
                    <a:pt x="288" y="572"/>
                    <a:pt x="294" y="572"/>
                    <a:pt x="300" y="572"/>
                  </a:cubicBezTo>
                  <a:cubicBezTo>
                    <a:pt x="303" y="572"/>
                    <a:pt x="305" y="574"/>
                    <a:pt x="305" y="577"/>
                  </a:cubicBezTo>
                  <a:cubicBezTo>
                    <a:pt x="305" y="579"/>
                    <a:pt x="305" y="581"/>
                    <a:pt x="305" y="583"/>
                  </a:cubicBezTo>
                  <a:cubicBezTo>
                    <a:pt x="305" y="756"/>
                    <a:pt x="305" y="929"/>
                    <a:pt x="305" y="1102"/>
                  </a:cubicBezTo>
                  <a:cubicBezTo>
                    <a:pt x="305" y="1102"/>
                    <a:pt x="305" y="1103"/>
                    <a:pt x="305" y="1103"/>
                  </a:cubicBezTo>
                  <a:cubicBezTo>
                    <a:pt x="305" y="1104"/>
                    <a:pt x="305" y="1104"/>
                    <a:pt x="305" y="1105"/>
                  </a:cubicBezTo>
                  <a:cubicBezTo>
                    <a:pt x="305" y="1105"/>
                    <a:pt x="305" y="1105"/>
                    <a:pt x="305" y="1105"/>
                  </a:cubicBezTo>
                  <a:cubicBezTo>
                    <a:pt x="305" y="1116"/>
                    <a:pt x="308" y="1126"/>
                    <a:pt x="313" y="1136"/>
                  </a:cubicBezTo>
                  <a:cubicBezTo>
                    <a:pt x="320" y="1150"/>
                    <a:pt x="333" y="1162"/>
                    <a:pt x="348" y="1169"/>
                  </a:cubicBezTo>
                  <a:cubicBezTo>
                    <a:pt x="361" y="1173"/>
                    <a:pt x="361" y="1173"/>
                    <a:pt x="361" y="1173"/>
                  </a:cubicBezTo>
                  <a:cubicBezTo>
                    <a:pt x="366" y="1174"/>
                    <a:pt x="371" y="1175"/>
                    <a:pt x="377" y="1175"/>
                  </a:cubicBezTo>
                  <a:cubicBezTo>
                    <a:pt x="402" y="1175"/>
                    <a:pt x="425" y="1162"/>
                    <a:pt x="438" y="1141"/>
                  </a:cubicBezTo>
                  <a:cubicBezTo>
                    <a:pt x="438" y="1140"/>
                    <a:pt x="439" y="1139"/>
                    <a:pt x="440" y="1138"/>
                  </a:cubicBezTo>
                  <a:cubicBezTo>
                    <a:pt x="440" y="1137"/>
                    <a:pt x="440" y="1137"/>
                    <a:pt x="441" y="1136"/>
                  </a:cubicBezTo>
                  <a:cubicBezTo>
                    <a:pt x="441" y="1135"/>
                    <a:pt x="442" y="1134"/>
                    <a:pt x="443" y="1132"/>
                  </a:cubicBezTo>
                  <a:cubicBezTo>
                    <a:pt x="443" y="1131"/>
                    <a:pt x="443" y="1130"/>
                    <a:pt x="444" y="1130"/>
                  </a:cubicBezTo>
                  <a:cubicBezTo>
                    <a:pt x="444" y="1129"/>
                    <a:pt x="444" y="1128"/>
                    <a:pt x="444" y="1127"/>
                  </a:cubicBezTo>
                  <a:cubicBezTo>
                    <a:pt x="447" y="1120"/>
                    <a:pt x="449" y="1112"/>
                    <a:pt x="449" y="1103"/>
                  </a:cubicBezTo>
                  <a:cubicBezTo>
                    <a:pt x="449" y="1103"/>
                    <a:pt x="449" y="1102"/>
                    <a:pt x="449" y="1101"/>
                  </a:cubicBezTo>
                  <a:cubicBezTo>
                    <a:pt x="449" y="1101"/>
                    <a:pt x="449" y="1101"/>
                    <a:pt x="449" y="1101"/>
                  </a:cubicBezTo>
                  <a:cubicBezTo>
                    <a:pt x="449" y="950"/>
                    <a:pt x="449" y="798"/>
                    <a:pt x="449" y="647"/>
                  </a:cubicBezTo>
                  <a:cubicBezTo>
                    <a:pt x="449" y="496"/>
                    <a:pt x="449" y="345"/>
                    <a:pt x="449" y="194"/>
                  </a:cubicBezTo>
                  <a:cubicBezTo>
                    <a:pt x="449" y="190"/>
                    <a:pt x="450" y="188"/>
                    <a:pt x="454" y="189"/>
                  </a:cubicBezTo>
                  <a:cubicBezTo>
                    <a:pt x="459" y="189"/>
                    <a:pt x="464" y="189"/>
                    <a:pt x="470" y="189"/>
                  </a:cubicBezTo>
                  <a:cubicBezTo>
                    <a:pt x="476" y="189"/>
                    <a:pt x="476" y="189"/>
                    <a:pt x="476" y="195"/>
                  </a:cubicBezTo>
                  <a:cubicBezTo>
                    <a:pt x="476" y="218"/>
                    <a:pt x="476" y="241"/>
                    <a:pt x="476" y="264"/>
                  </a:cubicBezTo>
                  <a:cubicBezTo>
                    <a:pt x="476" y="348"/>
                    <a:pt x="476" y="432"/>
                    <a:pt x="476" y="517"/>
                  </a:cubicBezTo>
                  <a:cubicBezTo>
                    <a:pt x="475" y="546"/>
                    <a:pt x="501" y="570"/>
                    <a:pt x="529" y="569"/>
                  </a:cubicBezTo>
                  <a:cubicBezTo>
                    <a:pt x="550" y="569"/>
                    <a:pt x="565" y="560"/>
                    <a:pt x="576" y="542"/>
                  </a:cubicBezTo>
                  <a:cubicBezTo>
                    <a:pt x="580" y="534"/>
                    <a:pt x="582" y="526"/>
                    <a:pt x="582" y="517"/>
                  </a:cubicBezTo>
                  <a:cubicBezTo>
                    <a:pt x="582" y="393"/>
                    <a:pt x="582" y="270"/>
                    <a:pt x="582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31" name="Диаграмма 30"/>
          <p:cNvGraphicFramePr/>
          <p:nvPr>
            <p:extLst>
              <p:ext uri="{D42A27DB-BD31-4B8C-83A1-F6EECF244321}">
                <p14:modId xmlns="" xmlns:p14="http://schemas.microsoft.com/office/powerpoint/2010/main" val="2998221840"/>
              </p:ext>
            </p:extLst>
          </p:nvPr>
        </p:nvGraphicFramePr>
        <p:xfrm>
          <a:off x="4362450" y="1930918"/>
          <a:ext cx="2466975" cy="212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31"/>
          <p:cNvGraphicFramePr/>
          <p:nvPr>
            <p:extLst>
              <p:ext uri="{D42A27DB-BD31-4B8C-83A1-F6EECF244321}">
                <p14:modId xmlns="" xmlns:p14="http://schemas.microsoft.com/office/powerpoint/2010/main" val="3530586141"/>
              </p:ext>
            </p:extLst>
          </p:nvPr>
        </p:nvGraphicFramePr>
        <p:xfrm>
          <a:off x="4352925" y="4767757"/>
          <a:ext cx="2489200" cy="2090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2EB44411-0A2F-49B8-91FD-C5114DACB651}"/>
              </a:ext>
            </a:extLst>
          </p:cNvPr>
          <p:cNvSpPr txBox="1"/>
          <p:nvPr/>
        </p:nvSpPr>
        <p:spPr>
          <a:xfrm>
            <a:off x="3375025" y="2809991"/>
            <a:ext cx="1274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uk-UA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51,2%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2EB44411-0A2F-49B8-91FD-C5114DACB651}"/>
              </a:ext>
            </a:extLst>
          </p:cNvPr>
          <p:cNvSpPr txBox="1"/>
          <p:nvPr/>
        </p:nvSpPr>
        <p:spPr>
          <a:xfrm>
            <a:off x="3213100" y="5838941"/>
            <a:ext cx="1274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uk-UA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52,2%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2EB44411-0A2F-49B8-91FD-C5114DACB651}"/>
              </a:ext>
            </a:extLst>
          </p:cNvPr>
          <p:cNvSpPr txBox="1"/>
          <p:nvPr/>
        </p:nvSpPr>
        <p:spPr>
          <a:xfrm>
            <a:off x="6670675" y="2933816"/>
            <a:ext cx="1274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uk-UA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48,8%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2EB44411-0A2F-49B8-91FD-C5114DACB651}"/>
              </a:ext>
            </a:extLst>
          </p:cNvPr>
          <p:cNvSpPr txBox="1"/>
          <p:nvPr/>
        </p:nvSpPr>
        <p:spPr>
          <a:xfrm>
            <a:off x="6737350" y="5857991"/>
            <a:ext cx="1274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uk-UA" sz="2500" b="1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47</a:t>
            </a:r>
            <a:r>
              <a:rPr kumimoji="0" lang="uk-UA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,8%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51" name="Group 5">
            <a:extLst>
              <a:ext uri="{FF2B5EF4-FFF2-40B4-BE49-F238E27FC236}">
                <a16:creationId xmlns:a16="http://schemas.microsoft.com/office/drawing/2014/main" xmlns="" id="{7EA6C197-BDB7-4398-8369-FE1E78306DF5}"/>
              </a:ext>
            </a:extLst>
          </p:cNvPr>
          <p:cNvGrpSpPr/>
          <p:nvPr/>
        </p:nvGrpSpPr>
        <p:grpSpPr>
          <a:xfrm rot="10800000">
            <a:off x="847724" y="219075"/>
            <a:ext cx="828675" cy="752475"/>
            <a:chOff x="3389152" y="2224726"/>
            <a:chExt cx="2203483" cy="2687684"/>
          </a:xfrm>
          <a:solidFill>
            <a:schemeClr val="accent5"/>
          </a:solidFill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xmlns="" id="{EE960C1B-4594-4ED8-AABB-CE79ABEB87CB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3806423" y="2224726"/>
              <a:ext cx="1371034" cy="2278778"/>
            </a:xfrm>
            <a:custGeom>
              <a:avLst/>
              <a:gdLst>
                <a:gd name="T0" fmla="*/ 674 w 750"/>
                <a:gd name="T1" fmla="*/ 602 h 1237"/>
                <a:gd name="T2" fmla="*/ 750 w 750"/>
                <a:gd name="T3" fmla="*/ 376 h 1237"/>
                <a:gd name="T4" fmla="*/ 638 w 750"/>
                <a:gd name="T5" fmla="*/ 110 h 1237"/>
                <a:gd name="T6" fmla="*/ 370 w 750"/>
                <a:gd name="T7" fmla="*/ 2 h 1237"/>
                <a:gd name="T8" fmla="*/ 110 w 750"/>
                <a:gd name="T9" fmla="*/ 112 h 1237"/>
                <a:gd name="T10" fmla="*/ 1 w 750"/>
                <a:gd name="T11" fmla="*/ 373 h 1237"/>
                <a:gd name="T12" fmla="*/ 77 w 750"/>
                <a:gd name="T13" fmla="*/ 603 h 1237"/>
                <a:gd name="T14" fmla="*/ 205 w 750"/>
                <a:gd name="T15" fmla="*/ 976 h 1237"/>
                <a:gd name="T16" fmla="*/ 205 w 750"/>
                <a:gd name="T17" fmla="*/ 1120 h 1237"/>
                <a:gd name="T18" fmla="*/ 321 w 750"/>
                <a:gd name="T19" fmla="*/ 1237 h 1237"/>
                <a:gd name="T20" fmla="*/ 430 w 750"/>
                <a:gd name="T21" fmla="*/ 1237 h 1237"/>
                <a:gd name="T22" fmla="*/ 546 w 750"/>
                <a:gd name="T23" fmla="*/ 1120 h 1237"/>
                <a:gd name="T24" fmla="*/ 546 w 750"/>
                <a:gd name="T25" fmla="*/ 976 h 1237"/>
                <a:gd name="T26" fmla="*/ 674 w 750"/>
                <a:gd name="T27" fmla="*/ 602 h 1237"/>
                <a:gd name="T28" fmla="*/ 116 w 750"/>
                <a:gd name="T29" fmla="*/ 574 h 1237"/>
                <a:gd name="T30" fmla="*/ 49 w 750"/>
                <a:gd name="T31" fmla="*/ 373 h 1237"/>
                <a:gd name="T32" fmla="*/ 371 w 750"/>
                <a:gd name="T33" fmla="*/ 50 h 1237"/>
                <a:gd name="T34" fmla="*/ 605 w 750"/>
                <a:gd name="T35" fmla="*/ 144 h 1237"/>
                <a:gd name="T36" fmla="*/ 702 w 750"/>
                <a:gd name="T37" fmla="*/ 376 h 1237"/>
                <a:gd name="T38" fmla="*/ 636 w 750"/>
                <a:gd name="T39" fmla="*/ 573 h 1237"/>
                <a:gd name="T40" fmla="*/ 498 w 750"/>
                <a:gd name="T41" fmla="*/ 967 h 1237"/>
                <a:gd name="T42" fmla="*/ 253 w 750"/>
                <a:gd name="T43" fmla="*/ 967 h 1237"/>
                <a:gd name="T44" fmla="*/ 116 w 750"/>
                <a:gd name="T45" fmla="*/ 574 h 1237"/>
                <a:gd name="T46" fmla="*/ 253 w 750"/>
                <a:gd name="T47" fmla="*/ 1104 h 1237"/>
                <a:gd name="T48" fmla="*/ 253 w 750"/>
                <a:gd name="T49" fmla="*/ 1085 h 1237"/>
                <a:gd name="T50" fmla="*/ 498 w 750"/>
                <a:gd name="T51" fmla="*/ 1113 h 1237"/>
                <a:gd name="T52" fmla="*/ 498 w 750"/>
                <a:gd name="T53" fmla="*/ 1120 h 1237"/>
                <a:gd name="T54" fmla="*/ 497 w 750"/>
                <a:gd name="T55" fmla="*/ 1132 h 1237"/>
                <a:gd name="T56" fmla="*/ 253 w 750"/>
                <a:gd name="T57" fmla="*/ 1104 h 1237"/>
                <a:gd name="T58" fmla="*/ 253 w 750"/>
                <a:gd name="T59" fmla="*/ 1036 h 1237"/>
                <a:gd name="T60" fmla="*/ 253 w 750"/>
                <a:gd name="T61" fmla="*/ 1015 h 1237"/>
                <a:gd name="T62" fmla="*/ 498 w 750"/>
                <a:gd name="T63" fmla="*/ 1015 h 1237"/>
                <a:gd name="T64" fmla="*/ 498 w 750"/>
                <a:gd name="T65" fmla="*/ 1064 h 1237"/>
                <a:gd name="T66" fmla="*/ 253 w 750"/>
                <a:gd name="T67" fmla="*/ 1036 h 1237"/>
                <a:gd name="T68" fmla="*/ 321 w 750"/>
                <a:gd name="T69" fmla="*/ 1189 h 1237"/>
                <a:gd name="T70" fmla="*/ 262 w 750"/>
                <a:gd name="T71" fmla="*/ 1153 h 1237"/>
                <a:gd name="T72" fmla="*/ 468 w 750"/>
                <a:gd name="T73" fmla="*/ 1177 h 1237"/>
                <a:gd name="T74" fmla="*/ 430 w 750"/>
                <a:gd name="T75" fmla="*/ 1189 h 1237"/>
                <a:gd name="T76" fmla="*/ 321 w 750"/>
                <a:gd name="T77" fmla="*/ 1189 h 1237"/>
                <a:gd name="T78" fmla="*/ 321 w 750"/>
                <a:gd name="T79" fmla="*/ 1189 h 1237"/>
                <a:gd name="T80" fmla="*/ 321 w 750"/>
                <a:gd name="T81" fmla="*/ 118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0" h="1237">
                  <a:moveTo>
                    <a:pt x="674" y="602"/>
                  </a:moveTo>
                  <a:cubicBezTo>
                    <a:pt x="724" y="537"/>
                    <a:pt x="750" y="459"/>
                    <a:pt x="750" y="376"/>
                  </a:cubicBezTo>
                  <a:cubicBezTo>
                    <a:pt x="750" y="275"/>
                    <a:pt x="710" y="180"/>
                    <a:pt x="638" y="110"/>
                  </a:cubicBezTo>
                  <a:cubicBezTo>
                    <a:pt x="566" y="39"/>
                    <a:pt x="471" y="0"/>
                    <a:pt x="370" y="2"/>
                  </a:cubicBezTo>
                  <a:cubicBezTo>
                    <a:pt x="272" y="3"/>
                    <a:pt x="180" y="42"/>
                    <a:pt x="110" y="112"/>
                  </a:cubicBezTo>
                  <a:cubicBezTo>
                    <a:pt x="41" y="182"/>
                    <a:pt x="2" y="275"/>
                    <a:pt x="1" y="373"/>
                  </a:cubicBezTo>
                  <a:cubicBezTo>
                    <a:pt x="0" y="457"/>
                    <a:pt x="27" y="536"/>
                    <a:pt x="77" y="603"/>
                  </a:cubicBezTo>
                  <a:cubicBezTo>
                    <a:pt x="160" y="711"/>
                    <a:pt x="205" y="843"/>
                    <a:pt x="205" y="976"/>
                  </a:cubicBezTo>
                  <a:cubicBezTo>
                    <a:pt x="205" y="1120"/>
                    <a:pt x="205" y="1120"/>
                    <a:pt x="205" y="1120"/>
                  </a:cubicBezTo>
                  <a:cubicBezTo>
                    <a:pt x="205" y="1185"/>
                    <a:pt x="257" y="1237"/>
                    <a:pt x="321" y="1237"/>
                  </a:cubicBezTo>
                  <a:cubicBezTo>
                    <a:pt x="430" y="1237"/>
                    <a:pt x="430" y="1237"/>
                    <a:pt x="430" y="1237"/>
                  </a:cubicBezTo>
                  <a:cubicBezTo>
                    <a:pt x="494" y="1237"/>
                    <a:pt x="546" y="1185"/>
                    <a:pt x="546" y="1120"/>
                  </a:cubicBezTo>
                  <a:cubicBezTo>
                    <a:pt x="546" y="976"/>
                    <a:pt x="546" y="976"/>
                    <a:pt x="546" y="976"/>
                  </a:cubicBezTo>
                  <a:cubicBezTo>
                    <a:pt x="546" y="842"/>
                    <a:pt x="590" y="713"/>
                    <a:pt x="674" y="602"/>
                  </a:cubicBezTo>
                  <a:close/>
                  <a:moveTo>
                    <a:pt x="116" y="574"/>
                  </a:moveTo>
                  <a:cubicBezTo>
                    <a:pt x="71" y="516"/>
                    <a:pt x="48" y="446"/>
                    <a:pt x="49" y="373"/>
                  </a:cubicBezTo>
                  <a:cubicBezTo>
                    <a:pt x="51" y="197"/>
                    <a:pt x="195" y="52"/>
                    <a:pt x="371" y="50"/>
                  </a:cubicBezTo>
                  <a:cubicBezTo>
                    <a:pt x="459" y="49"/>
                    <a:pt x="542" y="82"/>
                    <a:pt x="605" y="144"/>
                  </a:cubicBezTo>
                  <a:cubicBezTo>
                    <a:pt x="667" y="206"/>
                    <a:pt x="702" y="288"/>
                    <a:pt x="702" y="376"/>
                  </a:cubicBezTo>
                  <a:cubicBezTo>
                    <a:pt x="702" y="448"/>
                    <a:pt x="679" y="516"/>
                    <a:pt x="636" y="573"/>
                  </a:cubicBezTo>
                  <a:cubicBezTo>
                    <a:pt x="547" y="690"/>
                    <a:pt x="500" y="825"/>
                    <a:pt x="498" y="967"/>
                  </a:cubicBezTo>
                  <a:cubicBezTo>
                    <a:pt x="253" y="967"/>
                    <a:pt x="253" y="967"/>
                    <a:pt x="253" y="967"/>
                  </a:cubicBezTo>
                  <a:cubicBezTo>
                    <a:pt x="251" y="827"/>
                    <a:pt x="202" y="688"/>
                    <a:pt x="116" y="574"/>
                  </a:cubicBezTo>
                  <a:close/>
                  <a:moveTo>
                    <a:pt x="253" y="1104"/>
                  </a:moveTo>
                  <a:cubicBezTo>
                    <a:pt x="253" y="1085"/>
                    <a:pt x="253" y="1085"/>
                    <a:pt x="253" y="1085"/>
                  </a:cubicBezTo>
                  <a:cubicBezTo>
                    <a:pt x="498" y="1113"/>
                    <a:pt x="498" y="1113"/>
                    <a:pt x="498" y="1113"/>
                  </a:cubicBezTo>
                  <a:cubicBezTo>
                    <a:pt x="498" y="1120"/>
                    <a:pt x="498" y="1120"/>
                    <a:pt x="498" y="1120"/>
                  </a:cubicBezTo>
                  <a:cubicBezTo>
                    <a:pt x="498" y="1124"/>
                    <a:pt x="498" y="1128"/>
                    <a:pt x="497" y="1132"/>
                  </a:cubicBezTo>
                  <a:lnTo>
                    <a:pt x="253" y="1104"/>
                  </a:lnTo>
                  <a:close/>
                  <a:moveTo>
                    <a:pt x="253" y="1036"/>
                  </a:moveTo>
                  <a:cubicBezTo>
                    <a:pt x="253" y="1015"/>
                    <a:pt x="253" y="1015"/>
                    <a:pt x="253" y="1015"/>
                  </a:cubicBezTo>
                  <a:cubicBezTo>
                    <a:pt x="498" y="1015"/>
                    <a:pt x="498" y="1015"/>
                    <a:pt x="498" y="1015"/>
                  </a:cubicBezTo>
                  <a:cubicBezTo>
                    <a:pt x="498" y="1064"/>
                    <a:pt x="498" y="1064"/>
                    <a:pt x="498" y="1064"/>
                  </a:cubicBezTo>
                  <a:lnTo>
                    <a:pt x="253" y="1036"/>
                  </a:lnTo>
                  <a:close/>
                  <a:moveTo>
                    <a:pt x="321" y="1189"/>
                  </a:moveTo>
                  <a:cubicBezTo>
                    <a:pt x="296" y="1189"/>
                    <a:pt x="273" y="1174"/>
                    <a:pt x="262" y="1153"/>
                  </a:cubicBezTo>
                  <a:cubicBezTo>
                    <a:pt x="468" y="1177"/>
                    <a:pt x="468" y="1177"/>
                    <a:pt x="468" y="1177"/>
                  </a:cubicBezTo>
                  <a:cubicBezTo>
                    <a:pt x="457" y="1184"/>
                    <a:pt x="444" y="1189"/>
                    <a:pt x="430" y="1189"/>
                  </a:cubicBezTo>
                  <a:lnTo>
                    <a:pt x="321" y="1189"/>
                  </a:lnTo>
                  <a:close/>
                  <a:moveTo>
                    <a:pt x="321" y="1189"/>
                  </a:moveTo>
                  <a:cubicBezTo>
                    <a:pt x="321" y="1189"/>
                    <a:pt x="321" y="1189"/>
                    <a:pt x="321" y="118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A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D7FF47DC-F5AD-4858-99C1-A382812DA7A1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4921239" y="3693016"/>
              <a:ext cx="97258" cy="165236"/>
            </a:xfrm>
            <a:custGeom>
              <a:avLst/>
              <a:gdLst>
                <a:gd name="T0" fmla="*/ 51 w 53"/>
                <a:gd name="T1" fmla="*/ 62 h 90"/>
                <a:gd name="T2" fmla="*/ 48 w 53"/>
                <a:gd name="T3" fmla="*/ 24 h 90"/>
                <a:gd name="T4" fmla="*/ 25 w 53"/>
                <a:gd name="T5" fmla="*/ 0 h 90"/>
                <a:gd name="T6" fmla="*/ 0 w 53"/>
                <a:gd name="T7" fmla="*/ 23 h 90"/>
                <a:gd name="T8" fmla="*/ 4 w 53"/>
                <a:gd name="T9" fmla="*/ 69 h 90"/>
                <a:gd name="T10" fmla="*/ 27 w 53"/>
                <a:gd name="T11" fmla="*/ 90 h 90"/>
                <a:gd name="T12" fmla="*/ 31 w 53"/>
                <a:gd name="T13" fmla="*/ 90 h 90"/>
                <a:gd name="T14" fmla="*/ 51 w 53"/>
                <a:gd name="T15" fmla="*/ 62 h 90"/>
                <a:gd name="T16" fmla="*/ 51 w 53"/>
                <a:gd name="T17" fmla="*/ 62 h 90"/>
                <a:gd name="T18" fmla="*/ 51 w 53"/>
                <a:gd name="T19" fmla="*/ 6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0">
                  <a:moveTo>
                    <a:pt x="51" y="62"/>
                  </a:moveTo>
                  <a:cubicBezTo>
                    <a:pt x="49" y="50"/>
                    <a:pt x="48" y="37"/>
                    <a:pt x="48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1" y="10"/>
                    <a:pt x="0" y="23"/>
                  </a:cubicBezTo>
                  <a:cubicBezTo>
                    <a:pt x="0" y="39"/>
                    <a:pt x="1" y="54"/>
                    <a:pt x="4" y="69"/>
                  </a:cubicBezTo>
                  <a:cubicBezTo>
                    <a:pt x="5" y="81"/>
                    <a:pt x="16" y="90"/>
                    <a:pt x="27" y="90"/>
                  </a:cubicBezTo>
                  <a:cubicBezTo>
                    <a:pt x="28" y="90"/>
                    <a:pt x="30" y="90"/>
                    <a:pt x="31" y="90"/>
                  </a:cubicBezTo>
                  <a:cubicBezTo>
                    <a:pt x="44" y="88"/>
                    <a:pt x="53" y="75"/>
                    <a:pt x="51" y="62"/>
                  </a:cubicBezTo>
                  <a:close/>
                  <a:moveTo>
                    <a:pt x="51" y="62"/>
                  </a:moveTo>
                  <a:cubicBezTo>
                    <a:pt x="51" y="62"/>
                    <a:pt x="51" y="62"/>
                    <a:pt x="51" y="6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7">
              <a:extLst>
                <a:ext uri="{FF2B5EF4-FFF2-40B4-BE49-F238E27FC236}">
                  <a16:creationId xmlns:a16="http://schemas.microsoft.com/office/drawing/2014/main" xmlns="" id="{BF63F0CF-59A4-4A8B-B3F5-1FA8733693B7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4617959" y="3071816"/>
              <a:ext cx="352431" cy="565773"/>
            </a:xfrm>
            <a:custGeom>
              <a:avLst/>
              <a:gdLst>
                <a:gd name="T0" fmla="*/ 166 w 193"/>
                <a:gd name="T1" fmla="*/ 307 h 307"/>
                <a:gd name="T2" fmla="*/ 174 w 193"/>
                <a:gd name="T3" fmla="*/ 306 h 307"/>
                <a:gd name="T4" fmla="*/ 189 w 193"/>
                <a:gd name="T5" fmla="*/ 275 h 307"/>
                <a:gd name="T6" fmla="*/ 71 w 193"/>
                <a:gd name="T7" fmla="*/ 51 h 307"/>
                <a:gd name="T8" fmla="*/ 49 w 193"/>
                <a:gd name="T9" fmla="*/ 16 h 307"/>
                <a:gd name="T10" fmla="*/ 16 w 193"/>
                <a:gd name="T11" fmla="*/ 6 h 307"/>
                <a:gd name="T12" fmla="*/ 6 w 193"/>
                <a:gd name="T13" fmla="*/ 38 h 307"/>
                <a:gd name="T14" fmla="*/ 33 w 193"/>
                <a:gd name="T15" fmla="*/ 80 h 307"/>
                <a:gd name="T16" fmla="*/ 143 w 193"/>
                <a:gd name="T17" fmla="*/ 290 h 307"/>
                <a:gd name="T18" fmla="*/ 166 w 193"/>
                <a:gd name="T19" fmla="*/ 307 h 307"/>
                <a:gd name="T20" fmla="*/ 166 w 193"/>
                <a:gd name="T21" fmla="*/ 307 h 307"/>
                <a:gd name="T22" fmla="*/ 166 w 193"/>
                <a:gd name="T2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307">
                  <a:moveTo>
                    <a:pt x="166" y="307"/>
                  </a:moveTo>
                  <a:cubicBezTo>
                    <a:pt x="169" y="307"/>
                    <a:pt x="171" y="306"/>
                    <a:pt x="174" y="306"/>
                  </a:cubicBezTo>
                  <a:cubicBezTo>
                    <a:pt x="186" y="301"/>
                    <a:pt x="193" y="288"/>
                    <a:pt x="189" y="275"/>
                  </a:cubicBezTo>
                  <a:cubicBezTo>
                    <a:pt x="162" y="194"/>
                    <a:pt x="123" y="119"/>
                    <a:pt x="71" y="51"/>
                  </a:cubicBezTo>
                  <a:cubicBezTo>
                    <a:pt x="63" y="40"/>
                    <a:pt x="55" y="28"/>
                    <a:pt x="49" y="16"/>
                  </a:cubicBezTo>
                  <a:cubicBezTo>
                    <a:pt x="43" y="4"/>
                    <a:pt x="28" y="0"/>
                    <a:pt x="16" y="6"/>
                  </a:cubicBezTo>
                  <a:cubicBezTo>
                    <a:pt x="5" y="12"/>
                    <a:pt x="0" y="26"/>
                    <a:pt x="6" y="38"/>
                  </a:cubicBezTo>
                  <a:cubicBezTo>
                    <a:pt x="14" y="53"/>
                    <a:pt x="23" y="67"/>
                    <a:pt x="33" y="80"/>
                  </a:cubicBezTo>
                  <a:cubicBezTo>
                    <a:pt x="81" y="144"/>
                    <a:pt x="119" y="215"/>
                    <a:pt x="143" y="290"/>
                  </a:cubicBezTo>
                  <a:cubicBezTo>
                    <a:pt x="147" y="300"/>
                    <a:pt x="156" y="307"/>
                    <a:pt x="166" y="307"/>
                  </a:cubicBezTo>
                  <a:close/>
                  <a:moveTo>
                    <a:pt x="166" y="307"/>
                  </a:moveTo>
                  <a:cubicBezTo>
                    <a:pt x="166" y="307"/>
                    <a:pt x="166" y="307"/>
                    <a:pt x="166" y="30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xmlns="" id="{577F9F8F-8DFA-479A-BDAD-356F7E78180E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3997802" y="3473401"/>
              <a:ext cx="157916" cy="195564"/>
            </a:xfrm>
            <a:custGeom>
              <a:avLst/>
              <a:gdLst>
                <a:gd name="T0" fmla="*/ 69 w 86"/>
                <a:gd name="T1" fmla="*/ 5 h 106"/>
                <a:gd name="T2" fmla="*/ 37 w 86"/>
                <a:gd name="T3" fmla="*/ 18 h 106"/>
                <a:gd name="T4" fmla="*/ 8 w 86"/>
                <a:gd name="T5" fmla="*/ 68 h 106"/>
                <a:gd name="T6" fmla="*/ 12 w 86"/>
                <a:gd name="T7" fmla="*/ 102 h 106"/>
                <a:gd name="T8" fmla="*/ 27 w 86"/>
                <a:gd name="T9" fmla="*/ 106 h 106"/>
                <a:gd name="T10" fmla="*/ 46 w 86"/>
                <a:gd name="T11" fmla="*/ 97 h 106"/>
                <a:gd name="T12" fmla="*/ 81 w 86"/>
                <a:gd name="T13" fmla="*/ 37 h 106"/>
                <a:gd name="T14" fmla="*/ 69 w 86"/>
                <a:gd name="T15" fmla="*/ 5 h 106"/>
                <a:gd name="T16" fmla="*/ 69 w 86"/>
                <a:gd name="T17" fmla="*/ 5 h 106"/>
                <a:gd name="T18" fmla="*/ 69 w 86"/>
                <a:gd name="T19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6">
                  <a:moveTo>
                    <a:pt x="69" y="5"/>
                  </a:moveTo>
                  <a:cubicBezTo>
                    <a:pt x="56" y="0"/>
                    <a:pt x="42" y="6"/>
                    <a:pt x="37" y="18"/>
                  </a:cubicBezTo>
                  <a:cubicBezTo>
                    <a:pt x="29" y="36"/>
                    <a:pt x="20" y="52"/>
                    <a:pt x="8" y="68"/>
                  </a:cubicBezTo>
                  <a:cubicBezTo>
                    <a:pt x="0" y="79"/>
                    <a:pt x="2" y="94"/>
                    <a:pt x="12" y="102"/>
                  </a:cubicBezTo>
                  <a:cubicBezTo>
                    <a:pt x="17" y="105"/>
                    <a:pt x="22" y="106"/>
                    <a:pt x="27" y="106"/>
                  </a:cubicBezTo>
                  <a:cubicBezTo>
                    <a:pt x="34" y="106"/>
                    <a:pt x="41" y="103"/>
                    <a:pt x="46" y="97"/>
                  </a:cubicBezTo>
                  <a:cubicBezTo>
                    <a:pt x="60" y="78"/>
                    <a:pt x="72" y="58"/>
                    <a:pt x="81" y="37"/>
                  </a:cubicBezTo>
                  <a:cubicBezTo>
                    <a:pt x="86" y="25"/>
                    <a:pt x="81" y="11"/>
                    <a:pt x="69" y="5"/>
                  </a:cubicBezTo>
                  <a:close/>
                  <a:moveTo>
                    <a:pt x="69" y="5"/>
                  </a:moveTo>
                  <a:cubicBezTo>
                    <a:pt x="69" y="5"/>
                    <a:pt x="69" y="5"/>
                    <a:pt x="69" y="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9">
              <a:extLst>
                <a:ext uri="{FF2B5EF4-FFF2-40B4-BE49-F238E27FC236}">
                  <a16:creationId xmlns:a16="http://schemas.microsoft.com/office/drawing/2014/main" xmlns="" id="{4A22BA89-F3C0-44E4-8ABD-F570AE16A2F5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3965383" y="3720208"/>
              <a:ext cx="569957" cy="621200"/>
            </a:xfrm>
            <a:custGeom>
              <a:avLst/>
              <a:gdLst>
                <a:gd name="T0" fmla="*/ 24 w 312"/>
                <a:gd name="T1" fmla="*/ 48 h 337"/>
                <a:gd name="T2" fmla="*/ 264 w 312"/>
                <a:gd name="T3" fmla="*/ 288 h 337"/>
                <a:gd name="T4" fmla="*/ 263 w 312"/>
                <a:gd name="T5" fmla="*/ 311 h 337"/>
                <a:gd name="T6" fmla="*/ 285 w 312"/>
                <a:gd name="T7" fmla="*/ 337 h 337"/>
                <a:gd name="T8" fmla="*/ 287 w 312"/>
                <a:gd name="T9" fmla="*/ 337 h 337"/>
                <a:gd name="T10" fmla="*/ 311 w 312"/>
                <a:gd name="T11" fmla="*/ 315 h 337"/>
                <a:gd name="T12" fmla="*/ 312 w 312"/>
                <a:gd name="T13" fmla="*/ 288 h 337"/>
                <a:gd name="T14" fmla="*/ 24 w 312"/>
                <a:gd name="T15" fmla="*/ 0 h 337"/>
                <a:gd name="T16" fmla="*/ 0 w 312"/>
                <a:gd name="T17" fmla="*/ 24 h 337"/>
                <a:gd name="T18" fmla="*/ 24 w 312"/>
                <a:gd name="T19" fmla="*/ 48 h 337"/>
                <a:gd name="T20" fmla="*/ 24 w 312"/>
                <a:gd name="T21" fmla="*/ 48 h 337"/>
                <a:gd name="T22" fmla="*/ 24 w 312"/>
                <a:gd name="T23" fmla="*/ 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337">
                  <a:moveTo>
                    <a:pt x="24" y="48"/>
                  </a:moveTo>
                  <a:cubicBezTo>
                    <a:pt x="157" y="48"/>
                    <a:pt x="264" y="156"/>
                    <a:pt x="264" y="288"/>
                  </a:cubicBezTo>
                  <a:cubicBezTo>
                    <a:pt x="264" y="296"/>
                    <a:pt x="264" y="303"/>
                    <a:pt x="263" y="311"/>
                  </a:cubicBezTo>
                  <a:cubicBezTo>
                    <a:pt x="262" y="324"/>
                    <a:pt x="272" y="336"/>
                    <a:pt x="285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300" y="337"/>
                    <a:pt x="310" y="328"/>
                    <a:pt x="311" y="315"/>
                  </a:cubicBezTo>
                  <a:cubicBezTo>
                    <a:pt x="312" y="306"/>
                    <a:pt x="312" y="297"/>
                    <a:pt x="312" y="288"/>
                  </a:cubicBezTo>
                  <a:cubicBezTo>
                    <a:pt x="312" y="129"/>
                    <a:pt x="18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8"/>
                  </a:moveTo>
                  <a:cubicBezTo>
                    <a:pt x="24" y="48"/>
                    <a:pt x="24" y="48"/>
                    <a:pt x="24" y="4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10">
              <a:extLst>
                <a:ext uri="{FF2B5EF4-FFF2-40B4-BE49-F238E27FC236}">
                  <a16:creationId xmlns:a16="http://schemas.microsoft.com/office/drawing/2014/main" xmlns="" id="{5F653486-015F-4C44-B904-11DCFF202E99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4447493" y="4577757"/>
              <a:ext cx="87847" cy="334653"/>
            </a:xfrm>
            <a:custGeom>
              <a:avLst/>
              <a:gdLst>
                <a:gd name="T0" fmla="*/ 24 w 48"/>
                <a:gd name="T1" fmla="*/ 182 h 182"/>
                <a:gd name="T2" fmla="*/ 48 w 48"/>
                <a:gd name="T3" fmla="*/ 158 h 182"/>
                <a:gd name="T4" fmla="*/ 48 w 48"/>
                <a:gd name="T5" fmla="*/ 24 h 182"/>
                <a:gd name="T6" fmla="*/ 24 w 48"/>
                <a:gd name="T7" fmla="*/ 0 h 182"/>
                <a:gd name="T8" fmla="*/ 0 w 48"/>
                <a:gd name="T9" fmla="*/ 24 h 182"/>
                <a:gd name="T10" fmla="*/ 0 w 48"/>
                <a:gd name="T11" fmla="*/ 158 h 182"/>
                <a:gd name="T12" fmla="*/ 24 w 48"/>
                <a:gd name="T13" fmla="*/ 182 h 182"/>
                <a:gd name="T14" fmla="*/ 24 w 48"/>
                <a:gd name="T15" fmla="*/ 182 h 182"/>
                <a:gd name="T16" fmla="*/ 24 w 48"/>
                <a:gd name="T1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2">
                  <a:moveTo>
                    <a:pt x="24" y="182"/>
                  </a:moveTo>
                  <a:cubicBezTo>
                    <a:pt x="38" y="182"/>
                    <a:pt x="48" y="172"/>
                    <a:pt x="48" y="158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2"/>
                    <a:pt x="11" y="182"/>
                    <a:pt x="24" y="182"/>
                  </a:cubicBezTo>
                  <a:close/>
                  <a:moveTo>
                    <a:pt x="24" y="182"/>
                  </a:moveTo>
                  <a:cubicBezTo>
                    <a:pt x="24" y="182"/>
                    <a:pt x="24" y="182"/>
                    <a:pt x="24" y="18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11">
              <a:extLst>
                <a:ext uri="{FF2B5EF4-FFF2-40B4-BE49-F238E27FC236}">
                  <a16:creationId xmlns:a16="http://schemas.microsoft.com/office/drawing/2014/main" xmlns="" id="{9737F040-0DA1-4B18-863A-F6855333A83C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4846986" y="4466902"/>
              <a:ext cx="222754" cy="309553"/>
            </a:xfrm>
            <a:custGeom>
              <a:avLst/>
              <a:gdLst>
                <a:gd name="T0" fmla="*/ 74 w 122"/>
                <a:gd name="T1" fmla="*/ 156 h 168"/>
                <a:gd name="T2" fmla="*/ 94 w 122"/>
                <a:gd name="T3" fmla="*/ 168 h 168"/>
                <a:gd name="T4" fmla="*/ 106 w 122"/>
                <a:gd name="T5" fmla="*/ 165 h 168"/>
                <a:gd name="T6" fmla="*/ 115 w 122"/>
                <a:gd name="T7" fmla="*/ 132 h 168"/>
                <a:gd name="T8" fmla="*/ 48 w 122"/>
                <a:gd name="T9" fmla="*/ 15 h 168"/>
                <a:gd name="T10" fmla="*/ 15 w 122"/>
                <a:gd name="T11" fmla="*/ 7 h 168"/>
                <a:gd name="T12" fmla="*/ 6 w 122"/>
                <a:gd name="T13" fmla="*/ 39 h 168"/>
                <a:gd name="T14" fmla="*/ 74 w 122"/>
                <a:gd name="T15" fmla="*/ 156 h 168"/>
                <a:gd name="T16" fmla="*/ 74 w 122"/>
                <a:gd name="T17" fmla="*/ 156 h 168"/>
                <a:gd name="T18" fmla="*/ 74 w 122"/>
                <a:gd name="T1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74" y="156"/>
                  </a:moveTo>
                  <a:cubicBezTo>
                    <a:pt x="78" y="164"/>
                    <a:pt x="86" y="168"/>
                    <a:pt x="94" y="168"/>
                  </a:cubicBezTo>
                  <a:cubicBezTo>
                    <a:pt x="98" y="168"/>
                    <a:pt x="103" y="167"/>
                    <a:pt x="106" y="165"/>
                  </a:cubicBezTo>
                  <a:cubicBezTo>
                    <a:pt x="118" y="158"/>
                    <a:pt x="122" y="143"/>
                    <a:pt x="115" y="132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1" y="4"/>
                    <a:pt x="27" y="0"/>
                    <a:pt x="15" y="7"/>
                  </a:cubicBezTo>
                  <a:cubicBezTo>
                    <a:pt x="4" y="13"/>
                    <a:pt x="0" y="28"/>
                    <a:pt x="6" y="39"/>
                  </a:cubicBezTo>
                  <a:lnTo>
                    <a:pt x="74" y="156"/>
                  </a:lnTo>
                  <a:close/>
                  <a:moveTo>
                    <a:pt x="74" y="156"/>
                  </a:moveTo>
                  <a:cubicBezTo>
                    <a:pt x="74" y="156"/>
                    <a:pt x="74" y="156"/>
                    <a:pt x="74" y="15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12">
              <a:extLst>
                <a:ext uri="{FF2B5EF4-FFF2-40B4-BE49-F238E27FC236}">
                  <a16:creationId xmlns:a16="http://schemas.microsoft.com/office/drawing/2014/main" xmlns="" id="{C994E011-E367-4338-880B-3D421A522468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3525105" y="3224503"/>
              <a:ext cx="312692" cy="219617"/>
            </a:xfrm>
            <a:custGeom>
              <a:avLst/>
              <a:gdLst>
                <a:gd name="T0" fmla="*/ 155 w 171"/>
                <a:gd name="T1" fmla="*/ 74 h 119"/>
                <a:gd name="T2" fmla="*/ 39 w 171"/>
                <a:gd name="T3" fmla="*/ 7 h 119"/>
                <a:gd name="T4" fmla="*/ 6 w 171"/>
                <a:gd name="T5" fmla="*/ 15 h 119"/>
                <a:gd name="T6" fmla="*/ 15 w 171"/>
                <a:gd name="T7" fmla="*/ 48 h 119"/>
                <a:gd name="T8" fmla="*/ 131 w 171"/>
                <a:gd name="T9" fmla="*/ 115 h 119"/>
                <a:gd name="T10" fmla="*/ 143 w 171"/>
                <a:gd name="T11" fmla="*/ 119 h 119"/>
                <a:gd name="T12" fmla="*/ 164 w 171"/>
                <a:gd name="T13" fmla="*/ 107 h 119"/>
                <a:gd name="T14" fmla="*/ 155 w 171"/>
                <a:gd name="T15" fmla="*/ 74 h 119"/>
                <a:gd name="T16" fmla="*/ 155 w 171"/>
                <a:gd name="T17" fmla="*/ 74 h 119"/>
                <a:gd name="T18" fmla="*/ 155 w 171"/>
                <a:gd name="T19" fmla="*/ 7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55" y="74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27" y="0"/>
                    <a:pt x="13" y="4"/>
                    <a:pt x="6" y="15"/>
                  </a:cubicBezTo>
                  <a:cubicBezTo>
                    <a:pt x="0" y="27"/>
                    <a:pt x="3" y="42"/>
                    <a:pt x="15" y="48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5" y="118"/>
                    <a:pt x="139" y="119"/>
                    <a:pt x="143" y="119"/>
                  </a:cubicBezTo>
                  <a:cubicBezTo>
                    <a:pt x="152" y="119"/>
                    <a:pt x="160" y="114"/>
                    <a:pt x="164" y="107"/>
                  </a:cubicBezTo>
                  <a:cubicBezTo>
                    <a:pt x="171" y="95"/>
                    <a:pt x="167" y="80"/>
                    <a:pt x="155" y="74"/>
                  </a:cubicBezTo>
                  <a:close/>
                  <a:moveTo>
                    <a:pt x="155" y="74"/>
                  </a:moveTo>
                  <a:cubicBezTo>
                    <a:pt x="155" y="74"/>
                    <a:pt x="155" y="74"/>
                    <a:pt x="15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13">
              <a:extLst>
                <a:ext uri="{FF2B5EF4-FFF2-40B4-BE49-F238E27FC236}">
                  <a16:creationId xmlns:a16="http://schemas.microsoft.com/office/drawing/2014/main" xmlns="" id="{F7A9D8C0-6CC3-4182-A557-6FE49DCF1C42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5143990" y="4167808"/>
              <a:ext cx="312692" cy="217524"/>
            </a:xfrm>
            <a:custGeom>
              <a:avLst/>
              <a:gdLst>
                <a:gd name="T0" fmla="*/ 15 w 171"/>
                <a:gd name="T1" fmla="*/ 48 h 118"/>
                <a:gd name="T2" fmla="*/ 132 w 171"/>
                <a:gd name="T3" fmla="*/ 115 h 118"/>
                <a:gd name="T4" fmla="*/ 144 w 171"/>
                <a:gd name="T5" fmla="*/ 118 h 118"/>
                <a:gd name="T6" fmla="*/ 165 w 171"/>
                <a:gd name="T7" fmla="*/ 106 h 118"/>
                <a:gd name="T8" fmla="*/ 156 w 171"/>
                <a:gd name="T9" fmla="*/ 74 h 118"/>
                <a:gd name="T10" fmla="*/ 39 w 171"/>
                <a:gd name="T11" fmla="*/ 6 h 118"/>
                <a:gd name="T12" fmla="*/ 7 w 171"/>
                <a:gd name="T13" fmla="*/ 15 h 118"/>
                <a:gd name="T14" fmla="*/ 15 w 171"/>
                <a:gd name="T15" fmla="*/ 48 h 118"/>
                <a:gd name="T16" fmla="*/ 15 w 171"/>
                <a:gd name="T17" fmla="*/ 48 h 118"/>
                <a:gd name="T18" fmla="*/ 15 w 171"/>
                <a:gd name="T19" fmla="*/ 4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15" y="48"/>
                  </a:moveTo>
                  <a:cubicBezTo>
                    <a:pt x="132" y="115"/>
                    <a:pt x="132" y="115"/>
                    <a:pt x="132" y="115"/>
                  </a:cubicBezTo>
                  <a:cubicBezTo>
                    <a:pt x="136" y="117"/>
                    <a:pt x="140" y="118"/>
                    <a:pt x="144" y="118"/>
                  </a:cubicBezTo>
                  <a:cubicBezTo>
                    <a:pt x="152" y="118"/>
                    <a:pt x="160" y="114"/>
                    <a:pt x="165" y="106"/>
                  </a:cubicBezTo>
                  <a:cubicBezTo>
                    <a:pt x="171" y="95"/>
                    <a:pt x="167" y="80"/>
                    <a:pt x="156" y="7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8" y="0"/>
                    <a:pt x="13" y="4"/>
                    <a:pt x="7" y="15"/>
                  </a:cubicBezTo>
                  <a:cubicBezTo>
                    <a:pt x="0" y="27"/>
                    <a:pt x="4" y="41"/>
                    <a:pt x="15" y="48"/>
                  </a:cubicBezTo>
                  <a:close/>
                  <a:moveTo>
                    <a:pt x="15" y="48"/>
                  </a:moveTo>
                  <a:cubicBezTo>
                    <a:pt x="15" y="48"/>
                    <a:pt x="15" y="48"/>
                    <a:pt x="15" y="4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14">
              <a:extLst>
                <a:ext uri="{FF2B5EF4-FFF2-40B4-BE49-F238E27FC236}">
                  <a16:creationId xmlns:a16="http://schemas.microsoft.com/office/drawing/2014/main" xmlns="" id="{00714B71-DDF0-4A98-A443-D016BED81C24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3389152" y="3758902"/>
              <a:ext cx="334653" cy="88893"/>
            </a:xfrm>
            <a:custGeom>
              <a:avLst/>
              <a:gdLst>
                <a:gd name="T0" fmla="*/ 159 w 183"/>
                <a:gd name="T1" fmla="*/ 0 h 48"/>
                <a:gd name="T2" fmla="*/ 24 w 183"/>
                <a:gd name="T3" fmla="*/ 0 h 48"/>
                <a:gd name="T4" fmla="*/ 0 w 183"/>
                <a:gd name="T5" fmla="*/ 24 h 48"/>
                <a:gd name="T6" fmla="*/ 24 w 183"/>
                <a:gd name="T7" fmla="*/ 48 h 48"/>
                <a:gd name="T8" fmla="*/ 159 w 183"/>
                <a:gd name="T9" fmla="*/ 48 h 48"/>
                <a:gd name="T10" fmla="*/ 183 w 183"/>
                <a:gd name="T11" fmla="*/ 24 h 48"/>
                <a:gd name="T12" fmla="*/ 159 w 183"/>
                <a:gd name="T13" fmla="*/ 0 h 48"/>
                <a:gd name="T14" fmla="*/ 159 w 183"/>
                <a:gd name="T15" fmla="*/ 0 h 48"/>
                <a:gd name="T16" fmla="*/ 159 w 183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48">
                  <a:moveTo>
                    <a:pt x="159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72" y="48"/>
                    <a:pt x="183" y="38"/>
                    <a:pt x="183" y="24"/>
                  </a:cubicBezTo>
                  <a:cubicBezTo>
                    <a:pt x="183" y="11"/>
                    <a:pt x="172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 15">
              <a:extLst>
                <a:ext uri="{FF2B5EF4-FFF2-40B4-BE49-F238E27FC236}">
                  <a16:creationId xmlns:a16="http://schemas.microsoft.com/office/drawing/2014/main" xmlns="" id="{13AA15DA-14AA-4A57-A895-3FDFF203887A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5260073" y="3758902"/>
              <a:ext cx="332562" cy="88893"/>
            </a:xfrm>
            <a:custGeom>
              <a:avLst/>
              <a:gdLst>
                <a:gd name="T0" fmla="*/ 182 w 182"/>
                <a:gd name="T1" fmla="*/ 24 h 48"/>
                <a:gd name="T2" fmla="*/ 158 w 182"/>
                <a:gd name="T3" fmla="*/ 0 h 48"/>
                <a:gd name="T4" fmla="*/ 24 w 182"/>
                <a:gd name="T5" fmla="*/ 0 h 48"/>
                <a:gd name="T6" fmla="*/ 0 w 182"/>
                <a:gd name="T7" fmla="*/ 24 h 48"/>
                <a:gd name="T8" fmla="*/ 24 w 182"/>
                <a:gd name="T9" fmla="*/ 48 h 48"/>
                <a:gd name="T10" fmla="*/ 158 w 182"/>
                <a:gd name="T11" fmla="*/ 48 h 48"/>
                <a:gd name="T12" fmla="*/ 182 w 182"/>
                <a:gd name="T13" fmla="*/ 24 h 48"/>
                <a:gd name="T14" fmla="*/ 182 w 182"/>
                <a:gd name="T15" fmla="*/ 24 h 48"/>
                <a:gd name="T16" fmla="*/ 182 w 182"/>
                <a:gd name="T1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48">
                  <a:moveTo>
                    <a:pt x="182" y="24"/>
                  </a:moveTo>
                  <a:cubicBezTo>
                    <a:pt x="182" y="11"/>
                    <a:pt x="172" y="0"/>
                    <a:pt x="15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72" y="48"/>
                    <a:pt x="182" y="38"/>
                    <a:pt x="182" y="24"/>
                  </a:cubicBezTo>
                  <a:close/>
                  <a:moveTo>
                    <a:pt x="182" y="24"/>
                  </a:moveTo>
                  <a:cubicBezTo>
                    <a:pt x="182" y="24"/>
                    <a:pt x="182" y="24"/>
                    <a:pt x="18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 16">
              <a:extLst>
                <a:ext uri="{FF2B5EF4-FFF2-40B4-BE49-F238E27FC236}">
                  <a16:creationId xmlns:a16="http://schemas.microsoft.com/office/drawing/2014/main" xmlns="" id="{F94E3DBD-E46A-4430-9266-E6E831D6BCD4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3525105" y="4167808"/>
              <a:ext cx="312692" cy="217524"/>
            </a:xfrm>
            <a:custGeom>
              <a:avLst/>
              <a:gdLst>
                <a:gd name="T0" fmla="*/ 27 w 171"/>
                <a:gd name="T1" fmla="*/ 118 h 118"/>
                <a:gd name="T2" fmla="*/ 39 w 171"/>
                <a:gd name="T3" fmla="*/ 115 h 118"/>
                <a:gd name="T4" fmla="*/ 155 w 171"/>
                <a:gd name="T5" fmla="*/ 48 h 118"/>
                <a:gd name="T6" fmla="*/ 164 w 171"/>
                <a:gd name="T7" fmla="*/ 15 h 118"/>
                <a:gd name="T8" fmla="*/ 131 w 171"/>
                <a:gd name="T9" fmla="*/ 6 h 118"/>
                <a:gd name="T10" fmla="*/ 15 w 171"/>
                <a:gd name="T11" fmla="*/ 74 h 118"/>
                <a:gd name="T12" fmla="*/ 6 w 171"/>
                <a:gd name="T13" fmla="*/ 106 h 118"/>
                <a:gd name="T14" fmla="*/ 27 w 171"/>
                <a:gd name="T15" fmla="*/ 118 h 118"/>
                <a:gd name="T16" fmla="*/ 27 w 171"/>
                <a:gd name="T17" fmla="*/ 118 h 118"/>
                <a:gd name="T18" fmla="*/ 27 w 171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27" y="118"/>
                  </a:moveTo>
                  <a:cubicBezTo>
                    <a:pt x="31" y="118"/>
                    <a:pt x="35" y="117"/>
                    <a:pt x="39" y="115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67" y="41"/>
                    <a:pt x="171" y="27"/>
                    <a:pt x="164" y="15"/>
                  </a:cubicBezTo>
                  <a:cubicBezTo>
                    <a:pt x="157" y="4"/>
                    <a:pt x="143" y="0"/>
                    <a:pt x="131" y="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" y="80"/>
                    <a:pt x="0" y="95"/>
                    <a:pt x="6" y="106"/>
                  </a:cubicBezTo>
                  <a:cubicBezTo>
                    <a:pt x="11" y="114"/>
                    <a:pt x="19" y="118"/>
                    <a:pt x="27" y="118"/>
                  </a:cubicBezTo>
                  <a:close/>
                  <a:moveTo>
                    <a:pt x="27" y="118"/>
                  </a:moveTo>
                  <a:cubicBezTo>
                    <a:pt x="27" y="118"/>
                    <a:pt x="27" y="118"/>
                    <a:pt x="27" y="11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 17">
              <a:extLst>
                <a:ext uri="{FF2B5EF4-FFF2-40B4-BE49-F238E27FC236}">
                  <a16:creationId xmlns:a16="http://schemas.microsoft.com/office/drawing/2014/main" xmlns="" id="{C5D4E82A-9E73-4169-9333-D8D1511B12E9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5143990" y="3224503"/>
              <a:ext cx="312692" cy="219617"/>
            </a:xfrm>
            <a:custGeom>
              <a:avLst/>
              <a:gdLst>
                <a:gd name="T0" fmla="*/ 132 w 171"/>
                <a:gd name="T1" fmla="*/ 7 h 119"/>
                <a:gd name="T2" fmla="*/ 15 w 171"/>
                <a:gd name="T3" fmla="*/ 74 h 119"/>
                <a:gd name="T4" fmla="*/ 7 w 171"/>
                <a:gd name="T5" fmla="*/ 107 h 119"/>
                <a:gd name="T6" fmla="*/ 28 w 171"/>
                <a:gd name="T7" fmla="*/ 119 h 119"/>
                <a:gd name="T8" fmla="*/ 39 w 171"/>
                <a:gd name="T9" fmla="*/ 115 h 119"/>
                <a:gd name="T10" fmla="*/ 156 w 171"/>
                <a:gd name="T11" fmla="*/ 48 h 119"/>
                <a:gd name="T12" fmla="*/ 165 w 171"/>
                <a:gd name="T13" fmla="*/ 15 h 119"/>
                <a:gd name="T14" fmla="*/ 132 w 171"/>
                <a:gd name="T15" fmla="*/ 7 h 119"/>
                <a:gd name="T16" fmla="*/ 132 w 171"/>
                <a:gd name="T17" fmla="*/ 7 h 119"/>
                <a:gd name="T18" fmla="*/ 132 w 171"/>
                <a:gd name="T19" fmla="*/ 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32" y="7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4" y="80"/>
                    <a:pt x="0" y="95"/>
                    <a:pt x="7" y="107"/>
                  </a:cubicBezTo>
                  <a:cubicBezTo>
                    <a:pt x="11" y="114"/>
                    <a:pt x="19" y="119"/>
                    <a:pt x="28" y="119"/>
                  </a:cubicBezTo>
                  <a:cubicBezTo>
                    <a:pt x="32" y="119"/>
                    <a:pt x="36" y="118"/>
                    <a:pt x="39" y="115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67" y="42"/>
                    <a:pt x="171" y="27"/>
                    <a:pt x="165" y="15"/>
                  </a:cubicBezTo>
                  <a:cubicBezTo>
                    <a:pt x="158" y="4"/>
                    <a:pt x="143" y="0"/>
                    <a:pt x="132" y="7"/>
                  </a:cubicBezTo>
                  <a:close/>
                  <a:moveTo>
                    <a:pt x="132" y="7"/>
                  </a:moveTo>
                  <a:cubicBezTo>
                    <a:pt x="132" y="7"/>
                    <a:pt x="132" y="7"/>
                    <a:pt x="132" y="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 18">
              <a:extLst>
                <a:ext uri="{FF2B5EF4-FFF2-40B4-BE49-F238E27FC236}">
                  <a16:creationId xmlns:a16="http://schemas.microsoft.com/office/drawing/2014/main" xmlns="" id="{42B10E46-A558-4578-A571-60BF2B1774BB}"/>
                </a:ext>
              </a:extLst>
            </p:cNvPr>
            <p:cNvSpPr>
              <a:spLocks noEditPoints="1"/>
            </p:cNvSpPr>
            <p:nvPr/>
          </p:nvSpPr>
          <p:spPr bwMode="auto">
            <a:xfrm rot="10800000">
              <a:off x="3912047" y="4466902"/>
              <a:ext cx="222754" cy="309553"/>
            </a:xfrm>
            <a:custGeom>
              <a:avLst/>
              <a:gdLst>
                <a:gd name="T0" fmla="*/ 15 w 122"/>
                <a:gd name="T1" fmla="*/ 165 h 168"/>
                <a:gd name="T2" fmla="*/ 27 w 122"/>
                <a:gd name="T3" fmla="*/ 168 h 168"/>
                <a:gd name="T4" fmla="*/ 48 w 122"/>
                <a:gd name="T5" fmla="*/ 156 h 168"/>
                <a:gd name="T6" fmla="*/ 115 w 122"/>
                <a:gd name="T7" fmla="*/ 39 h 168"/>
                <a:gd name="T8" fmla="*/ 107 w 122"/>
                <a:gd name="T9" fmla="*/ 7 h 168"/>
                <a:gd name="T10" fmla="*/ 74 w 122"/>
                <a:gd name="T11" fmla="*/ 15 h 168"/>
                <a:gd name="T12" fmla="*/ 7 w 122"/>
                <a:gd name="T13" fmla="*/ 132 h 168"/>
                <a:gd name="T14" fmla="*/ 15 w 122"/>
                <a:gd name="T15" fmla="*/ 165 h 168"/>
                <a:gd name="T16" fmla="*/ 15 w 122"/>
                <a:gd name="T17" fmla="*/ 165 h 168"/>
                <a:gd name="T18" fmla="*/ 15 w 122"/>
                <a:gd name="T19" fmla="*/ 16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15" y="165"/>
                  </a:moveTo>
                  <a:cubicBezTo>
                    <a:pt x="19" y="167"/>
                    <a:pt x="23" y="168"/>
                    <a:pt x="27" y="168"/>
                  </a:cubicBezTo>
                  <a:cubicBezTo>
                    <a:pt x="36" y="168"/>
                    <a:pt x="44" y="164"/>
                    <a:pt x="48" y="156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22" y="28"/>
                    <a:pt x="118" y="13"/>
                    <a:pt x="107" y="7"/>
                  </a:cubicBezTo>
                  <a:cubicBezTo>
                    <a:pt x="95" y="0"/>
                    <a:pt x="80" y="4"/>
                    <a:pt x="74" y="15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43"/>
                    <a:pt x="4" y="158"/>
                    <a:pt x="15" y="165"/>
                  </a:cubicBezTo>
                  <a:close/>
                  <a:moveTo>
                    <a:pt x="15" y="165"/>
                  </a:moveTo>
                  <a:cubicBezTo>
                    <a:pt x="15" y="165"/>
                    <a:pt x="15" y="165"/>
                    <a:pt x="15" y="1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699AC3C-FE44-4341-B799-F20DE8937C2B}"/>
              </a:ext>
            </a:extLst>
          </p:cNvPr>
          <p:cNvSpPr txBox="1"/>
          <p:nvPr/>
        </p:nvSpPr>
        <p:spPr>
          <a:xfrm>
            <a:off x="1202749" y="235148"/>
            <a:ext cx="9673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СПІВФІНАНСУВАННЯ ПРОЄКТІВ закладів освіти</a:t>
            </a:r>
            <a:endParaRPr lang="en-US" sz="40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39113A9-146D-4BC1-9910-E22F3F13C558}"/>
              </a:ext>
            </a:extLst>
          </p:cNvPr>
          <p:cNvGrpSpPr/>
          <p:nvPr/>
        </p:nvGrpSpPr>
        <p:grpSpPr>
          <a:xfrm>
            <a:off x="3686486" y="4226158"/>
            <a:ext cx="4779962" cy="2085975"/>
            <a:chOff x="4416547" y="3222509"/>
            <a:chExt cx="3246107" cy="1114735"/>
          </a:xfrm>
        </p:grpSpPr>
        <p:sp>
          <p:nvSpPr>
            <p:cNvPr id="27" name="Trapezoid 26">
              <a:extLst>
                <a:ext uri="{FF2B5EF4-FFF2-40B4-BE49-F238E27FC236}">
                  <a16:creationId xmlns:a16="http://schemas.microsoft.com/office/drawing/2014/main" xmlns="" id="{19C35503-2EC8-4BD1-BA7A-008169E189DE}"/>
                </a:ext>
              </a:extLst>
            </p:cNvPr>
            <p:cNvSpPr/>
            <p:nvPr/>
          </p:nvSpPr>
          <p:spPr>
            <a:xfrm>
              <a:off x="4422358" y="3766410"/>
              <a:ext cx="3240296" cy="168209"/>
            </a:xfrm>
            <a:prstGeom prst="trapezoid">
              <a:avLst>
                <a:gd name="adj" fmla="val 11147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00D0E274-2739-4012-8D2A-DD287FB628E3}"/>
                </a:ext>
              </a:extLst>
            </p:cNvPr>
            <p:cNvSpPr/>
            <p:nvPr/>
          </p:nvSpPr>
          <p:spPr>
            <a:xfrm>
              <a:off x="4416547" y="3934619"/>
              <a:ext cx="3240296" cy="3814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958C4B69-B5BF-4769-A2B5-BFBCD83EF05B}"/>
                </a:ext>
              </a:extLst>
            </p:cNvPr>
            <p:cNvSpPr/>
            <p:nvPr/>
          </p:nvSpPr>
          <p:spPr>
            <a:xfrm>
              <a:off x="5111864" y="3934619"/>
              <a:ext cx="1859345" cy="3814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Trapezoid 29">
              <a:extLst>
                <a:ext uri="{FF2B5EF4-FFF2-40B4-BE49-F238E27FC236}">
                  <a16:creationId xmlns:a16="http://schemas.microsoft.com/office/drawing/2014/main" xmlns="" id="{BD3E323D-A1EE-4C19-9BD7-5943D0F77DE8}"/>
                </a:ext>
              </a:extLst>
            </p:cNvPr>
            <p:cNvSpPr/>
            <p:nvPr/>
          </p:nvSpPr>
          <p:spPr>
            <a:xfrm>
              <a:off x="5111864" y="3766410"/>
              <a:ext cx="1859345" cy="168209"/>
            </a:xfrm>
            <a:prstGeom prst="trapezoid">
              <a:avLst>
                <a:gd name="adj" fmla="val 11147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16BE1B96-9364-4D9D-93A2-808CB71EADB2}"/>
                </a:ext>
              </a:extLst>
            </p:cNvPr>
            <p:cNvSpPr txBox="1"/>
            <p:nvPr/>
          </p:nvSpPr>
          <p:spPr>
            <a:xfrm>
              <a:off x="4751517" y="3937134"/>
              <a:ext cx="25703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uk-UA" sz="2000" b="1" dirty="0" smtClean="0">
                  <a:solidFill>
                    <a:srgbClr val="FFFFFF"/>
                  </a:solidFill>
                  <a:latin typeface="Open Sans" panose="020B0606030504020204" pitchFamily="34" charset="0"/>
                </a:rPr>
                <a:t>2019 </a:t>
              </a:r>
              <a:r>
                <a:rPr lang="uk-UA" sz="1600" b="1" dirty="0" smtClean="0">
                  <a:solidFill>
                    <a:srgbClr val="FFFFFF"/>
                  </a:solidFill>
                  <a:latin typeface="Open Sans" panose="020B0606030504020204" pitchFamily="34" charset="0"/>
                </a:rPr>
                <a:t>(на 24.12.2019р.)</a:t>
              </a:r>
            </a:p>
            <a:p>
              <a:pPr algn="ctr">
                <a:defRPr/>
              </a:pPr>
              <a:r>
                <a:rPr lang="uk-UA" sz="2000" b="1" dirty="0" smtClean="0">
                  <a:latin typeface="Noto Sans" panose="020B0502040504020204" pitchFamily="34"/>
                  <a:ea typeface="Noto Sans" panose="020B0502040504020204" pitchFamily="34"/>
                  <a:cs typeface="Noto Sans" panose="020B0502040504020204" pitchFamily="34"/>
                </a:rPr>
                <a:t>353,3 </a:t>
              </a:r>
              <a:r>
                <a:rPr lang="uk-UA" sz="2000" b="1" dirty="0" err="1" smtClean="0">
                  <a:latin typeface="Noto Sans" panose="020B0502040504020204" pitchFamily="34"/>
                  <a:ea typeface="Noto Sans" panose="020B0502040504020204" pitchFamily="34"/>
                  <a:cs typeface="Noto Sans" panose="020B0502040504020204" pitchFamily="34"/>
                </a:rPr>
                <a:t>тис.грн</a:t>
              </a:r>
              <a:r>
                <a:rPr lang="uk-UA" sz="2000" b="1" dirty="0" smtClean="0">
                  <a:latin typeface="Noto Sans" panose="020B0502040504020204" pitchFamily="34"/>
                  <a:ea typeface="Noto Sans" panose="020B0502040504020204" pitchFamily="34"/>
                  <a:cs typeface="Noto Sans" panose="020B0502040504020204" pitchFamily="34"/>
                </a:rPr>
                <a:t>.</a:t>
              </a:r>
              <a:endParaRPr lang="en-GB" sz="2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58" name="Trapezoid 57">
              <a:extLst>
                <a:ext uri="{FF2B5EF4-FFF2-40B4-BE49-F238E27FC236}">
                  <a16:creationId xmlns:a16="http://schemas.microsoft.com/office/drawing/2014/main" xmlns="" id="{84567B80-BDDB-4D18-B3A6-BF71D11A914A}"/>
                </a:ext>
              </a:extLst>
            </p:cNvPr>
            <p:cNvSpPr/>
            <p:nvPr/>
          </p:nvSpPr>
          <p:spPr>
            <a:xfrm>
              <a:off x="4615448" y="3222509"/>
              <a:ext cx="2856915" cy="168209"/>
            </a:xfrm>
            <a:prstGeom prst="trapezoid">
              <a:avLst>
                <a:gd name="adj" fmla="val 11147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31781837-60EC-4B52-A113-C3979F0C250D}"/>
                </a:ext>
              </a:extLst>
            </p:cNvPr>
            <p:cNvSpPr/>
            <p:nvPr/>
          </p:nvSpPr>
          <p:spPr>
            <a:xfrm>
              <a:off x="4609637" y="3390718"/>
              <a:ext cx="2862726" cy="3814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D52E74F-E2A5-4A23-B0C6-A1FA1ACBCA3B}"/>
                </a:ext>
              </a:extLst>
            </p:cNvPr>
            <p:cNvSpPr/>
            <p:nvPr/>
          </p:nvSpPr>
          <p:spPr>
            <a:xfrm>
              <a:off x="5304955" y="3390718"/>
              <a:ext cx="1484403" cy="3814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1" name="Trapezoid 60">
              <a:extLst>
                <a:ext uri="{FF2B5EF4-FFF2-40B4-BE49-F238E27FC236}">
                  <a16:creationId xmlns:a16="http://schemas.microsoft.com/office/drawing/2014/main" xmlns="" id="{402E86B1-6102-47D8-ADE7-90CFEC48C575}"/>
                </a:ext>
              </a:extLst>
            </p:cNvPr>
            <p:cNvSpPr/>
            <p:nvPr/>
          </p:nvSpPr>
          <p:spPr>
            <a:xfrm>
              <a:off x="5304954" y="3222509"/>
              <a:ext cx="1484403" cy="168209"/>
            </a:xfrm>
            <a:prstGeom prst="trapezoid">
              <a:avLst>
                <a:gd name="adj" fmla="val 11147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E4A32781-1AD8-48F7-9603-20BF33DBACCF}"/>
                </a:ext>
              </a:extLst>
            </p:cNvPr>
            <p:cNvSpPr txBox="1"/>
            <p:nvPr/>
          </p:nvSpPr>
          <p:spPr>
            <a:xfrm>
              <a:off x="4751517" y="3372134"/>
              <a:ext cx="25703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uk-UA" sz="2000" b="1" dirty="0" smtClean="0">
                  <a:solidFill>
                    <a:srgbClr val="FFFFFF"/>
                  </a:solidFill>
                  <a:latin typeface="Open Sans" panose="020B0606030504020204" pitchFamily="34" charset="0"/>
                </a:rPr>
                <a:t>2020</a:t>
              </a:r>
            </a:p>
            <a:p>
              <a:pPr algn="ctr">
                <a:defRPr/>
              </a:pPr>
              <a:r>
                <a:rPr lang="uk-UA" sz="2000" b="1" dirty="0" smtClean="0">
                  <a:latin typeface="Noto Sans" panose="020B0502040504020204" pitchFamily="34"/>
                  <a:ea typeface="Noto Sans" panose="020B0502040504020204" pitchFamily="34"/>
                  <a:cs typeface="Noto Sans" panose="020B0502040504020204" pitchFamily="34"/>
                </a:rPr>
                <a:t>150,0 </a:t>
              </a:r>
              <a:r>
                <a:rPr lang="uk-UA" sz="2000" b="1" dirty="0" err="1" smtClean="0">
                  <a:latin typeface="Noto Sans" panose="020B0502040504020204" pitchFamily="34"/>
                  <a:ea typeface="Noto Sans" panose="020B0502040504020204" pitchFamily="34"/>
                  <a:cs typeface="Noto Sans" panose="020B0502040504020204" pitchFamily="34"/>
                </a:rPr>
                <a:t>тис.грн</a:t>
              </a:r>
              <a:r>
                <a:rPr lang="uk-UA" sz="2000" b="1" dirty="0" smtClean="0">
                  <a:latin typeface="Noto Sans" panose="020B0502040504020204" pitchFamily="34"/>
                  <a:ea typeface="Noto Sans" panose="020B0502040504020204" pitchFamily="34"/>
                  <a:cs typeface="Noto Sans" panose="020B0502040504020204" pitchFamily="34"/>
                </a:rPr>
                <a:t>.</a:t>
              </a:r>
              <a:endParaRPr lang="en-GB" sz="2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340D3616-2D1B-4B5B-874F-705E52E90668}"/>
              </a:ext>
            </a:extLst>
          </p:cNvPr>
          <p:cNvSpPr txBox="1"/>
          <p:nvPr/>
        </p:nvSpPr>
        <p:spPr>
          <a:xfrm>
            <a:off x="262218" y="3479800"/>
            <a:ext cx="3547781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виконання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проектів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–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переможців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XVI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обласного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Конкурсу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проектів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розвитку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територіальних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громад на суму 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529,1 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грн., за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рахунок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субвенції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з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обласного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бюджету 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– 174,7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тис.грн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., за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рахунок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власних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коштів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(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співфінансування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) – 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324,3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тис.грн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.,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благодійних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коштів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– 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30,0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тис.грн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.:</a:t>
            </a:r>
            <a:endParaRPr lang="en-GB" sz="13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C3514C92-EB56-47E4-96D3-CD43A5A7B44D}"/>
              </a:ext>
            </a:extLst>
          </p:cNvPr>
          <p:cNvSpPr txBox="1"/>
          <p:nvPr/>
        </p:nvSpPr>
        <p:spPr>
          <a:xfrm>
            <a:off x="161924" y="4926594"/>
            <a:ext cx="3305175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Капітальний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ремонт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приміщення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їдальні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 НВК «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Середня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ЗОШ І-ІІІ ст.  № 1-гімназія»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смт.Тростянець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Open Sans" panose="020B0606030504020204" pitchFamily="34" charset="0"/>
              </a:rPr>
              <a:t>Вінницької</a:t>
            </a:r>
            <a:r>
              <a:rPr lang="ru-RU" sz="1300" dirty="0">
                <a:solidFill>
                  <a:srgbClr val="FFFFFF"/>
                </a:solidFill>
                <a:latin typeface="Open Sans" panose="020B0606030504020204" pitchFamily="34" charset="0"/>
              </a:rPr>
              <a:t> обл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. – 452,1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тис.грн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.</a:t>
            </a:r>
          </a:p>
          <a:p>
            <a:pPr algn="just">
              <a:defRPr/>
            </a:pPr>
            <a:r>
              <a:rPr lang="ru-RU" sz="13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Облаштування</a:t>
            </a:r>
            <a:r>
              <a:rPr lang="ru-RU" sz="13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спортивно  </a:t>
            </a:r>
            <a:r>
              <a:rPr lang="ru-RU" sz="13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ігрового</a:t>
            </a:r>
            <a:r>
              <a:rPr lang="ru-RU" sz="13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ru-RU" sz="13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майданчика</a:t>
            </a:r>
            <a:r>
              <a:rPr lang="ru-RU" sz="13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в ДНЗ «</a:t>
            </a:r>
            <a:r>
              <a:rPr lang="ru-RU" sz="13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Дивограй</a:t>
            </a:r>
            <a:r>
              <a:rPr lang="ru-RU" sz="13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» селища Тростянець.-</a:t>
            </a:r>
            <a:r>
              <a:rPr lang="ru-RU" sz="13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77,0 </a:t>
            </a:r>
            <a:r>
              <a:rPr lang="ru-RU" sz="1300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ru-RU" sz="13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3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20C88F41-BBB3-4CBA-BA1F-8AF777179D52}"/>
              </a:ext>
            </a:extLst>
          </p:cNvPr>
          <p:cNvSpPr txBox="1"/>
          <p:nvPr/>
        </p:nvSpPr>
        <p:spPr>
          <a:xfrm>
            <a:off x="8763000" y="3390901"/>
            <a:ext cx="33051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-	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спів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фінансування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проекту «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Реконструкція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приміщень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харчоблоку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Тростянецького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закладу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загальної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середньої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освіти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300" dirty="0">
                <a:solidFill>
                  <a:schemeClr val="bg1"/>
                </a:solidFill>
                <a:latin typeface="Open Sans" panose="020B0606030504020204" pitchFamily="34" charset="0"/>
              </a:rPr>
              <a:t>I-III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ступенів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№1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смт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.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Тростянець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,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Тростянецького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району,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Вінницької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обл.» - 75000 грн., </a:t>
            </a:r>
          </a:p>
          <a:p>
            <a:pPr algn="just"/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-	проекту «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Реконструкція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системи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вентиляції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та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переоснащення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обладнання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в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будівлі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Тростянецького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закладу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загальної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середньої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освіти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300" dirty="0">
                <a:solidFill>
                  <a:schemeClr val="bg1"/>
                </a:solidFill>
                <a:latin typeface="Open Sans" panose="020B0606030504020204" pitchFamily="34" charset="0"/>
              </a:rPr>
              <a:t>I-III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ступенів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№1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смт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.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Тростянець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,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Тростянецького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району, </a:t>
            </a:r>
            <a:r>
              <a:rPr lang="ru-RU" sz="1300" dirty="0" err="1">
                <a:solidFill>
                  <a:schemeClr val="bg1"/>
                </a:solidFill>
                <a:latin typeface="Open Sans" panose="020B0606030504020204" pitchFamily="34" charset="0"/>
              </a:rPr>
              <a:t>Вінницької</a:t>
            </a:r>
            <a:r>
              <a:rPr lang="ru-RU" sz="1300" dirty="0">
                <a:solidFill>
                  <a:schemeClr val="bg1"/>
                </a:solidFill>
                <a:latin typeface="Open Sans" panose="020B0606030504020204" pitchFamily="34" charset="0"/>
              </a:rPr>
              <a:t> обл.» - 75000 грн. </a:t>
            </a: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262218" y="1014710"/>
            <a:ext cx="34328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pic>
        <p:nvPicPr>
          <p:cNvPr id="47" name="Рисунок 46" descr="9376879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4765" y="1836410"/>
            <a:ext cx="4181475" cy="31361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374627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xmlns="" id="{15F9E255-61F9-4DFF-8290-1A613DA1B5BB}"/>
              </a:ext>
            </a:extLst>
          </p:cNvPr>
          <p:cNvSpPr/>
          <p:nvPr/>
        </p:nvSpPr>
        <p:spPr>
          <a:xfrm>
            <a:off x="1546818" y="5633437"/>
            <a:ext cx="3766861" cy="239629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2" name="Group 40">
            <a:extLst>
              <a:ext uri="{FF2B5EF4-FFF2-40B4-BE49-F238E27FC236}">
                <a16:creationId xmlns:a16="http://schemas.microsoft.com/office/drawing/2014/main" xmlns="" id="{591D7154-7104-477A-A267-29B7F59277CF}"/>
              </a:ext>
            </a:extLst>
          </p:cNvPr>
          <p:cNvGrpSpPr/>
          <p:nvPr/>
        </p:nvGrpSpPr>
        <p:grpSpPr>
          <a:xfrm>
            <a:off x="1954212" y="1428826"/>
            <a:ext cx="3359467" cy="4325468"/>
            <a:chOff x="2050732" y="1266266"/>
            <a:chExt cx="3359467" cy="4325468"/>
          </a:xfrm>
        </p:grpSpPr>
        <p:grpSp>
          <p:nvGrpSpPr>
            <p:cNvPr id="4" name="Group 14">
              <a:extLst>
                <a:ext uri="{FF2B5EF4-FFF2-40B4-BE49-F238E27FC236}">
                  <a16:creationId xmlns:a16="http://schemas.microsoft.com/office/drawing/2014/main" xmlns="" id="{48B83C53-B05F-482A-82A1-BE0464743B39}"/>
                </a:ext>
              </a:extLst>
            </p:cNvPr>
            <p:cNvGrpSpPr/>
            <p:nvPr/>
          </p:nvGrpSpPr>
          <p:grpSpPr>
            <a:xfrm>
              <a:off x="2050732" y="1266266"/>
              <a:ext cx="3359467" cy="4325468"/>
              <a:chOff x="5230813" y="2312988"/>
              <a:chExt cx="1733550" cy="2232025"/>
            </a:xfrm>
          </p:grpSpPr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xmlns="" id="{9BA7F78A-5B92-4949-8F8C-8ECC299BC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513" y="4191001"/>
                <a:ext cx="41275" cy="60325"/>
              </a:xfrm>
              <a:custGeom>
                <a:avLst/>
                <a:gdLst>
                  <a:gd name="T0" fmla="*/ 0 w 13"/>
                  <a:gd name="T1" fmla="*/ 3 h 19"/>
                  <a:gd name="T2" fmla="*/ 4 w 13"/>
                  <a:gd name="T3" fmla="*/ 0 h 19"/>
                  <a:gd name="T4" fmla="*/ 10 w 13"/>
                  <a:gd name="T5" fmla="*/ 5 h 19"/>
                  <a:gd name="T6" fmla="*/ 5 w 13"/>
                  <a:gd name="T7" fmla="*/ 18 h 19"/>
                  <a:gd name="T8" fmla="*/ 0 w 13"/>
                  <a:gd name="T9" fmla="*/ 15 h 19"/>
                  <a:gd name="T10" fmla="*/ 0 w 13"/>
                  <a:gd name="T1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9">
                    <a:moveTo>
                      <a:pt x="0" y="3"/>
                    </a:moveTo>
                    <a:cubicBezTo>
                      <a:pt x="2" y="2"/>
                      <a:pt x="3" y="1"/>
                      <a:pt x="4" y="0"/>
                    </a:cubicBezTo>
                    <a:cubicBezTo>
                      <a:pt x="6" y="2"/>
                      <a:pt x="8" y="3"/>
                      <a:pt x="10" y="5"/>
                    </a:cubicBezTo>
                    <a:cubicBezTo>
                      <a:pt x="13" y="10"/>
                      <a:pt x="11" y="17"/>
                      <a:pt x="5" y="18"/>
                    </a:cubicBezTo>
                    <a:cubicBezTo>
                      <a:pt x="4" y="19"/>
                      <a:pt x="2" y="17"/>
                      <a:pt x="0" y="15"/>
                    </a:cubicBezTo>
                    <a:cubicBezTo>
                      <a:pt x="7" y="11"/>
                      <a:pt x="5" y="7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xmlns="" id="{F5C40D60-8578-40FF-BE1E-194917DCC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5426" y="2944813"/>
                <a:ext cx="28575" cy="34925"/>
              </a:xfrm>
              <a:custGeom>
                <a:avLst/>
                <a:gdLst>
                  <a:gd name="T0" fmla="*/ 0 w 9"/>
                  <a:gd name="T1" fmla="*/ 10 h 11"/>
                  <a:gd name="T2" fmla="*/ 2 w 9"/>
                  <a:gd name="T3" fmla="*/ 1 h 11"/>
                  <a:gd name="T4" fmla="*/ 8 w 9"/>
                  <a:gd name="T5" fmla="*/ 1 h 11"/>
                  <a:gd name="T6" fmla="*/ 9 w 9"/>
                  <a:gd name="T7" fmla="*/ 3 h 11"/>
                  <a:gd name="T8" fmla="*/ 8 w 9"/>
                  <a:gd name="T9" fmla="*/ 4 h 11"/>
                  <a:gd name="T10" fmla="*/ 2 w 9"/>
                  <a:gd name="T11" fmla="*/ 11 h 11"/>
                  <a:gd name="T12" fmla="*/ 0 w 9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1" y="7"/>
                      <a:pt x="1" y="4"/>
                      <a:pt x="2" y="1"/>
                    </a:cubicBezTo>
                    <a:cubicBezTo>
                      <a:pt x="2" y="0"/>
                      <a:pt x="6" y="1"/>
                      <a:pt x="8" y="1"/>
                    </a:cubicBezTo>
                    <a:cubicBezTo>
                      <a:pt x="9" y="1"/>
                      <a:pt x="9" y="2"/>
                      <a:pt x="9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3" y="3"/>
                      <a:pt x="2" y="7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" name="Freeform 8">
                <a:extLst>
                  <a:ext uri="{FF2B5EF4-FFF2-40B4-BE49-F238E27FC236}">
                    <a16:creationId xmlns:a16="http://schemas.microsoft.com/office/drawing/2014/main" xmlns="" id="{C390EA27-1FE2-4756-A3F0-21C98E0E4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101" y="3649663"/>
                <a:ext cx="622300" cy="611188"/>
              </a:xfrm>
              <a:custGeom>
                <a:avLst/>
                <a:gdLst>
                  <a:gd name="T0" fmla="*/ 145 w 195"/>
                  <a:gd name="T1" fmla="*/ 111 h 192"/>
                  <a:gd name="T2" fmla="*/ 109 w 195"/>
                  <a:gd name="T3" fmla="*/ 179 h 192"/>
                  <a:gd name="T4" fmla="*/ 82 w 195"/>
                  <a:gd name="T5" fmla="*/ 183 h 192"/>
                  <a:gd name="T6" fmla="*/ 7 w 195"/>
                  <a:gd name="T7" fmla="*/ 107 h 192"/>
                  <a:gd name="T8" fmla="*/ 6 w 195"/>
                  <a:gd name="T9" fmla="*/ 84 h 192"/>
                  <a:gd name="T10" fmla="*/ 30 w 195"/>
                  <a:gd name="T11" fmla="*/ 85 h 192"/>
                  <a:gd name="T12" fmla="*/ 87 w 195"/>
                  <a:gd name="T13" fmla="*/ 142 h 192"/>
                  <a:gd name="T14" fmla="*/ 91 w 195"/>
                  <a:gd name="T15" fmla="*/ 146 h 192"/>
                  <a:gd name="T16" fmla="*/ 102 w 195"/>
                  <a:gd name="T17" fmla="*/ 124 h 192"/>
                  <a:gd name="T18" fmla="*/ 148 w 195"/>
                  <a:gd name="T19" fmla="*/ 39 h 192"/>
                  <a:gd name="T20" fmla="*/ 163 w 195"/>
                  <a:gd name="T21" fmla="*/ 11 h 192"/>
                  <a:gd name="T22" fmla="*/ 185 w 195"/>
                  <a:gd name="T23" fmla="*/ 3 h 192"/>
                  <a:gd name="T24" fmla="*/ 191 w 195"/>
                  <a:gd name="T25" fmla="*/ 26 h 192"/>
                  <a:gd name="T26" fmla="*/ 162 w 195"/>
                  <a:gd name="T27" fmla="*/ 79 h 192"/>
                  <a:gd name="T28" fmla="*/ 145 w 195"/>
                  <a:gd name="T29" fmla="*/ 11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5" h="192">
                    <a:moveTo>
                      <a:pt x="145" y="111"/>
                    </a:moveTo>
                    <a:cubicBezTo>
                      <a:pt x="133" y="134"/>
                      <a:pt x="121" y="157"/>
                      <a:pt x="109" y="179"/>
                    </a:cubicBezTo>
                    <a:cubicBezTo>
                      <a:pt x="103" y="190"/>
                      <a:pt x="91" y="192"/>
                      <a:pt x="82" y="183"/>
                    </a:cubicBezTo>
                    <a:cubicBezTo>
                      <a:pt x="57" y="158"/>
                      <a:pt x="32" y="132"/>
                      <a:pt x="7" y="107"/>
                    </a:cubicBezTo>
                    <a:cubicBezTo>
                      <a:pt x="0" y="100"/>
                      <a:pt x="1" y="89"/>
                      <a:pt x="6" y="84"/>
                    </a:cubicBezTo>
                    <a:cubicBezTo>
                      <a:pt x="13" y="77"/>
                      <a:pt x="23" y="78"/>
                      <a:pt x="30" y="85"/>
                    </a:cubicBezTo>
                    <a:cubicBezTo>
                      <a:pt x="49" y="104"/>
                      <a:pt x="68" y="123"/>
                      <a:pt x="87" y="142"/>
                    </a:cubicBezTo>
                    <a:cubicBezTo>
                      <a:pt x="88" y="143"/>
                      <a:pt x="89" y="144"/>
                      <a:pt x="91" y="146"/>
                    </a:cubicBezTo>
                    <a:cubicBezTo>
                      <a:pt x="95" y="138"/>
                      <a:pt x="98" y="131"/>
                      <a:pt x="102" y="124"/>
                    </a:cubicBezTo>
                    <a:cubicBezTo>
                      <a:pt x="117" y="96"/>
                      <a:pt x="132" y="68"/>
                      <a:pt x="148" y="39"/>
                    </a:cubicBezTo>
                    <a:cubicBezTo>
                      <a:pt x="153" y="30"/>
                      <a:pt x="158" y="20"/>
                      <a:pt x="163" y="11"/>
                    </a:cubicBezTo>
                    <a:cubicBezTo>
                      <a:pt x="168" y="1"/>
                      <a:pt x="178" y="0"/>
                      <a:pt x="185" y="3"/>
                    </a:cubicBezTo>
                    <a:cubicBezTo>
                      <a:pt x="193" y="7"/>
                      <a:pt x="195" y="18"/>
                      <a:pt x="191" y="26"/>
                    </a:cubicBezTo>
                    <a:cubicBezTo>
                      <a:pt x="182" y="44"/>
                      <a:pt x="172" y="62"/>
                      <a:pt x="162" y="79"/>
                    </a:cubicBezTo>
                    <a:cubicBezTo>
                      <a:pt x="161" y="82"/>
                      <a:pt x="149" y="105"/>
                      <a:pt x="145" y="111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xmlns="" id="{9AEF8173-5C3F-4A95-AFA5-151718BC36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0813" y="2312988"/>
                <a:ext cx="1733550" cy="2232025"/>
              </a:xfrm>
              <a:custGeom>
                <a:avLst/>
                <a:gdLst>
                  <a:gd name="T0" fmla="*/ 519 w 543"/>
                  <a:gd name="T1" fmla="*/ 420 h 700"/>
                  <a:gd name="T2" fmla="*/ 452 w 543"/>
                  <a:gd name="T3" fmla="*/ 344 h 700"/>
                  <a:gd name="T4" fmla="*/ 451 w 543"/>
                  <a:gd name="T5" fmla="*/ 131 h 700"/>
                  <a:gd name="T6" fmla="*/ 353 w 543"/>
                  <a:gd name="T7" fmla="*/ 120 h 700"/>
                  <a:gd name="T8" fmla="*/ 350 w 543"/>
                  <a:gd name="T9" fmla="*/ 120 h 700"/>
                  <a:gd name="T10" fmla="*/ 347 w 543"/>
                  <a:gd name="T11" fmla="*/ 93 h 700"/>
                  <a:gd name="T12" fmla="*/ 309 w 543"/>
                  <a:gd name="T13" fmla="*/ 76 h 700"/>
                  <a:gd name="T14" fmla="*/ 273 w 543"/>
                  <a:gd name="T15" fmla="*/ 18 h 700"/>
                  <a:gd name="T16" fmla="*/ 261 w 543"/>
                  <a:gd name="T17" fmla="*/ 10 h 700"/>
                  <a:gd name="T18" fmla="*/ 234 w 543"/>
                  <a:gd name="T19" fmla="*/ 2 h 700"/>
                  <a:gd name="T20" fmla="*/ 231 w 543"/>
                  <a:gd name="T21" fmla="*/ 2 h 700"/>
                  <a:gd name="T22" fmla="*/ 150 w 543"/>
                  <a:gd name="T23" fmla="*/ 69 h 700"/>
                  <a:gd name="T24" fmla="*/ 123 w 543"/>
                  <a:gd name="T25" fmla="*/ 75 h 700"/>
                  <a:gd name="T26" fmla="*/ 105 w 543"/>
                  <a:gd name="T27" fmla="*/ 114 h 700"/>
                  <a:gd name="T28" fmla="*/ 18 w 543"/>
                  <a:gd name="T29" fmla="*/ 120 h 700"/>
                  <a:gd name="T30" fmla="*/ 0 w 543"/>
                  <a:gd name="T31" fmla="*/ 371 h 700"/>
                  <a:gd name="T32" fmla="*/ 0 w 543"/>
                  <a:gd name="T33" fmla="*/ 606 h 700"/>
                  <a:gd name="T34" fmla="*/ 0 w 543"/>
                  <a:gd name="T35" fmla="*/ 607 h 700"/>
                  <a:gd name="T36" fmla="*/ 19 w 543"/>
                  <a:gd name="T37" fmla="*/ 621 h 700"/>
                  <a:gd name="T38" fmla="*/ 206 w 543"/>
                  <a:gd name="T39" fmla="*/ 625 h 700"/>
                  <a:gd name="T40" fmla="*/ 321 w 543"/>
                  <a:gd name="T41" fmla="*/ 695 h 700"/>
                  <a:gd name="T42" fmla="*/ 478 w 543"/>
                  <a:gd name="T43" fmla="*/ 651 h 700"/>
                  <a:gd name="T44" fmla="*/ 538 w 543"/>
                  <a:gd name="T45" fmla="*/ 473 h 700"/>
                  <a:gd name="T46" fmla="*/ 215 w 543"/>
                  <a:gd name="T47" fmla="*/ 35 h 700"/>
                  <a:gd name="T48" fmla="*/ 255 w 543"/>
                  <a:gd name="T49" fmla="*/ 45 h 700"/>
                  <a:gd name="T50" fmla="*/ 261 w 543"/>
                  <a:gd name="T51" fmla="*/ 51 h 700"/>
                  <a:gd name="T52" fmla="*/ 271 w 543"/>
                  <a:gd name="T53" fmla="*/ 76 h 700"/>
                  <a:gd name="T54" fmla="*/ 181 w 543"/>
                  <a:gd name="T55" fmla="*/ 75 h 700"/>
                  <a:gd name="T56" fmla="*/ 137 w 543"/>
                  <a:gd name="T57" fmla="*/ 107 h 700"/>
                  <a:gd name="T58" fmla="*/ 309 w 543"/>
                  <a:gd name="T59" fmla="*/ 108 h 700"/>
                  <a:gd name="T60" fmla="*/ 315 w 543"/>
                  <a:gd name="T61" fmla="*/ 160 h 700"/>
                  <a:gd name="T62" fmla="*/ 261 w 543"/>
                  <a:gd name="T63" fmla="*/ 166 h 700"/>
                  <a:gd name="T64" fmla="*/ 136 w 543"/>
                  <a:gd name="T65" fmla="*/ 160 h 700"/>
                  <a:gd name="T66" fmla="*/ 183 w 543"/>
                  <a:gd name="T67" fmla="*/ 588 h 700"/>
                  <a:gd name="T68" fmla="*/ 32 w 543"/>
                  <a:gd name="T69" fmla="*/ 290 h 700"/>
                  <a:gd name="T70" fmla="*/ 38 w 543"/>
                  <a:gd name="T71" fmla="*/ 152 h 700"/>
                  <a:gd name="T72" fmla="*/ 105 w 543"/>
                  <a:gd name="T73" fmla="*/ 158 h 700"/>
                  <a:gd name="T74" fmla="*/ 123 w 543"/>
                  <a:gd name="T75" fmla="*/ 197 h 700"/>
                  <a:gd name="T76" fmla="*/ 329 w 543"/>
                  <a:gd name="T77" fmla="*/ 197 h 700"/>
                  <a:gd name="T78" fmla="*/ 347 w 543"/>
                  <a:gd name="T79" fmla="*/ 158 h 700"/>
                  <a:gd name="T80" fmla="*/ 382 w 543"/>
                  <a:gd name="T81" fmla="*/ 152 h 700"/>
                  <a:gd name="T82" fmla="*/ 420 w 543"/>
                  <a:gd name="T83" fmla="*/ 157 h 700"/>
                  <a:gd name="T84" fmla="*/ 420 w 543"/>
                  <a:gd name="T85" fmla="*/ 327 h 700"/>
                  <a:gd name="T86" fmla="*/ 404 w 543"/>
                  <a:gd name="T87" fmla="*/ 329 h 700"/>
                  <a:gd name="T88" fmla="*/ 276 w 543"/>
                  <a:gd name="T89" fmla="*/ 339 h 700"/>
                  <a:gd name="T90" fmla="*/ 175 w 543"/>
                  <a:gd name="T91" fmla="*/ 452 h 700"/>
                  <a:gd name="T92" fmla="*/ 507 w 543"/>
                  <a:gd name="T93" fmla="*/ 536 h 700"/>
                  <a:gd name="T94" fmla="*/ 391 w 543"/>
                  <a:gd name="T95" fmla="*/ 661 h 700"/>
                  <a:gd name="T96" fmla="*/ 282 w 543"/>
                  <a:gd name="T97" fmla="*/ 648 h 700"/>
                  <a:gd name="T98" fmla="*/ 211 w 543"/>
                  <a:gd name="T99" fmla="*/ 572 h 700"/>
                  <a:gd name="T100" fmla="*/ 278 w 543"/>
                  <a:gd name="T101" fmla="*/ 374 h 700"/>
                  <a:gd name="T102" fmla="*/ 481 w 543"/>
                  <a:gd name="T103" fmla="*/ 421 h 700"/>
                  <a:gd name="T104" fmla="*/ 507 w 543"/>
                  <a:gd name="T105" fmla="*/ 536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3" h="700">
                    <a:moveTo>
                      <a:pt x="538" y="473"/>
                    </a:moveTo>
                    <a:cubicBezTo>
                      <a:pt x="534" y="454"/>
                      <a:pt x="528" y="437"/>
                      <a:pt x="519" y="420"/>
                    </a:cubicBezTo>
                    <a:cubicBezTo>
                      <a:pt x="504" y="393"/>
                      <a:pt x="483" y="370"/>
                      <a:pt x="457" y="353"/>
                    </a:cubicBezTo>
                    <a:cubicBezTo>
                      <a:pt x="453" y="351"/>
                      <a:pt x="452" y="348"/>
                      <a:pt x="452" y="344"/>
                    </a:cubicBezTo>
                    <a:cubicBezTo>
                      <a:pt x="452" y="276"/>
                      <a:pt x="452" y="208"/>
                      <a:pt x="452" y="140"/>
                    </a:cubicBezTo>
                    <a:cubicBezTo>
                      <a:pt x="452" y="137"/>
                      <a:pt x="452" y="134"/>
                      <a:pt x="451" y="131"/>
                    </a:cubicBezTo>
                    <a:cubicBezTo>
                      <a:pt x="448" y="123"/>
                      <a:pt x="442" y="120"/>
                      <a:pt x="434" y="120"/>
                    </a:cubicBezTo>
                    <a:cubicBezTo>
                      <a:pt x="407" y="120"/>
                      <a:pt x="380" y="120"/>
                      <a:pt x="353" y="120"/>
                    </a:cubicBezTo>
                    <a:cubicBezTo>
                      <a:pt x="352" y="120"/>
                      <a:pt x="351" y="120"/>
                      <a:pt x="350" y="120"/>
                    </a:cubicBezTo>
                    <a:cubicBezTo>
                      <a:pt x="350" y="120"/>
                      <a:pt x="350" y="120"/>
                      <a:pt x="350" y="120"/>
                    </a:cubicBezTo>
                    <a:cubicBezTo>
                      <a:pt x="347" y="120"/>
                      <a:pt x="347" y="119"/>
                      <a:pt x="347" y="114"/>
                    </a:cubicBezTo>
                    <a:cubicBezTo>
                      <a:pt x="347" y="107"/>
                      <a:pt x="347" y="100"/>
                      <a:pt x="347" y="93"/>
                    </a:cubicBezTo>
                    <a:cubicBezTo>
                      <a:pt x="347" y="81"/>
                      <a:pt x="341" y="76"/>
                      <a:pt x="329" y="76"/>
                    </a:cubicBezTo>
                    <a:cubicBezTo>
                      <a:pt x="322" y="75"/>
                      <a:pt x="316" y="75"/>
                      <a:pt x="309" y="76"/>
                    </a:cubicBezTo>
                    <a:cubicBezTo>
                      <a:pt x="304" y="76"/>
                      <a:pt x="303" y="74"/>
                      <a:pt x="302" y="69"/>
                    </a:cubicBezTo>
                    <a:cubicBezTo>
                      <a:pt x="300" y="48"/>
                      <a:pt x="290" y="31"/>
                      <a:pt x="273" y="18"/>
                    </a:cubicBezTo>
                    <a:cubicBezTo>
                      <a:pt x="269" y="15"/>
                      <a:pt x="265" y="13"/>
                      <a:pt x="261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9" y="9"/>
                      <a:pt x="257" y="8"/>
                      <a:pt x="255" y="8"/>
                    </a:cubicBezTo>
                    <a:cubicBezTo>
                      <a:pt x="249" y="5"/>
                      <a:pt x="242" y="3"/>
                      <a:pt x="234" y="2"/>
                    </a:cubicBezTo>
                    <a:cubicBezTo>
                      <a:pt x="233" y="2"/>
                      <a:pt x="232" y="2"/>
                      <a:pt x="231" y="2"/>
                    </a:cubicBezTo>
                    <a:cubicBezTo>
                      <a:pt x="231" y="2"/>
                      <a:pt x="231" y="2"/>
                      <a:pt x="231" y="2"/>
                    </a:cubicBezTo>
                    <a:cubicBezTo>
                      <a:pt x="212" y="0"/>
                      <a:pt x="194" y="6"/>
                      <a:pt x="179" y="18"/>
                    </a:cubicBezTo>
                    <a:cubicBezTo>
                      <a:pt x="162" y="31"/>
                      <a:pt x="152" y="48"/>
                      <a:pt x="150" y="69"/>
                    </a:cubicBezTo>
                    <a:cubicBezTo>
                      <a:pt x="149" y="74"/>
                      <a:pt x="148" y="76"/>
                      <a:pt x="143" y="75"/>
                    </a:cubicBezTo>
                    <a:cubicBezTo>
                      <a:pt x="136" y="75"/>
                      <a:pt x="129" y="75"/>
                      <a:pt x="123" y="75"/>
                    </a:cubicBezTo>
                    <a:cubicBezTo>
                      <a:pt x="111" y="75"/>
                      <a:pt x="105" y="81"/>
                      <a:pt x="105" y="93"/>
                    </a:cubicBezTo>
                    <a:cubicBezTo>
                      <a:pt x="105" y="100"/>
                      <a:pt x="105" y="107"/>
                      <a:pt x="105" y="114"/>
                    </a:cubicBezTo>
                    <a:cubicBezTo>
                      <a:pt x="105" y="120"/>
                      <a:pt x="105" y="120"/>
                      <a:pt x="98" y="120"/>
                    </a:cubicBezTo>
                    <a:cubicBezTo>
                      <a:pt x="72" y="120"/>
                      <a:pt x="45" y="121"/>
                      <a:pt x="18" y="120"/>
                    </a:cubicBezTo>
                    <a:cubicBezTo>
                      <a:pt x="7" y="120"/>
                      <a:pt x="0" y="127"/>
                      <a:pt x="0" y="139"/>
                    </a:cubicBezTo>
                    <a:cubicBezTo>
                      <a:pt x="0" y="216"/>
                      <a:pt x="0" y="293"/>
                      <a:pt x="0" y="371"/>
                    </a:cubicBezTo>
                    <a:cubicBezTo>
                      <a:pt x="0" y="448"/>
                      <a:pt x="0" y="526"/>
                      <a:pt x="0" y="603"/>
                    </a:cubicBezTo>
                    <a:cubicBezTo>
                      <a:pt x="0" y="604"/>
                      <a:pt x="0" y="605"/>
                      <a:pt x="0" y="606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1" y="609"/>
                      <a:pt x="1" y="610"/>
                      <a:pt x="1" y="611"/>
                    </a:cubicBezTo>
                    <a:cubicBezTo>
                      <a:pt x="4" y="619"/>
                      <a:pt x="11" y="621"/>
                      <a:pt x="19" y="621"/>
                    </a:cubicBezTo>
                    <a:cubicBezTo>
                      <a:pt x="78" y="621"/>
                      <a:pt x="138" y="621"/>
                      <a:pt x="197" y="621"/>
                    </a:cubicBezTo>
                    <a:cubicBezTo>
                      <a:pt x="201" y="621"/>
                      <a:pt x="203" y="622"/>
                      <a:pt x="206" y="625"/>
                    </a:cubicBezTo>
                    <a:cubicBezTo>
                      <a:pt x="216" y="636"/>
                      <a:pt x="226" y="647"/>
                      <a:pt x="237" y="657"/>
                    </a:cubicBezTo>
                    <a:cubicBezTo>
                      <a:pt x="261" y="677"/>
                      <a:pt x="290" y="689"/>
                      <a:pt x="321" y="695"/>
                    </a:cubicBezTo>
                    <a:cubicBezTo>
                      <a:pt x="350" y="700"/>
                      <a:pt x="378" y="698"/>
                      <a:pt x="406" y="690"/>
                    </a:cubicBezTo>
                    <a:cubicBezTo>
                      <a:pt x="433" y="682"/>
                      <a:pt x="457" y="669"/>
                      <a:pt x="478" y="651"/>
                    </a:cubicBezTo>
                    <a:cubicBezTo>
                      <a:pt x="511" y="621"/>
                      <a:pt x="532" y="584"/>
                      <a:pt x="539" y="540"/>
                    </a:cubicBezTo>
                    <a:cubicBezTo>
                      <a:pt x="543" y="518"/>
                      <a:pt x="542" y="495"/>
                      <a:pt x="538" y="473"/>
                    </a:cubicBezTo>
                    <a:close/>
                    <a:moveTo>
                      <a:pt x="197" y="44"/>
                    </a:moveTo>
                    <a:cubicBezTo>
                      <a:pt x="202" y="40"/>
                      <a:pt x="209" y="36"/>
                      <a:pt x="215" y="35"/>
                    </a:cubicBezTo>
                    <a:cubicBezTo>
                      <a:pt x="215" y="35"/>
                      <a:pt x="215" y="35"/>
                      <a:pt x="215" y="35"/>
                    </a:cubicBezTo>
                    <a:cubicBezTo>
                      <a:pt x="229" y="32"/>
                      <a:pt x="244" y="35"/>
                      <a:pt x="255" y="45"/>
                    </a:cubicBezTo>
                    <a:cubicBezTo>
                      <a:pt x="257" y="46"/>
                      <a:pt x="259" y="48"/>
                      <a:pt x="261" y="50"/>
                    </a:cubicBezTo>
                    <a:cubicBezTo>
                      <a:pt x="261" y="50"/>
                      <a:pt x="261" y="51"/>
                      <a:pt x="261" y="51"/>
                    </a:cubicBezTo>
                    <a:cubicBezTo>
                      <a:pt x="261" y="51"/>
                      <a:pt x="261" y="51"/>
                      <a:pt x="261" y="51"/>
                    </a:cubicBezTo>
                    <a:cubicBezTo>
                      <a:pt x="267" y="57"/>
                      <a:pt x="270" y="65"/>
                      <a:pt x="271" y="76"/>
                    </a:cubicBezTo>
                    <a:cubicBezTo>
                      <a:pt x="268" y="76"/>
                      <a:pt x="212" y="75"/>
                      <a:pt x="188" y="75"/>
                    </a:cubicBezTo>
                    <a:cubicBezTo>
                      <a:pt x="186" y="75"/>
                      <a:pt x="184" y="75"/>
                      <a:pt x="181" y="75"/>
                    </a:cubicBezTo>
                    <a:cubicBezTo>
                      <a:pt x="182" y="62"/>
                      <a:pt x="188" y="52"/>
                      <a:pt x="197" y="44"/>
                    </a:cubicBezTo>
                    <a:close/>
                    <a:moveTo>
                      <a:pt x="137" y="107"/>
                    </a:moveTo>
                    <a:cubicBezTo>
                      <a:pt x="139" y="107"/>
                      <a:pt x="141" y="107"/>
                      <a:pt x="142" y="107"/>
                    </a:cubicBezTo>
                    <a:cubicBezTo>
                      <a:pt x="167" y="107"/>
                      <a:pt x="278" y="108"/>
                      <a:pt x="309" y="108"/>
                    </a:cubicBezTo>
                    <a:cubicBezTo>
                      <a:pt x="311" y="108"/>
                      <a:pt x="313" y="108"/>
                      <a:pt x="315" y="108"/>
                    </a:cubicBezTo>
                    <a:cubicBezTo>
                      <a:pt x="315" y="110"/>
                      <a:pt x="315" y="145"/>
                      <a:pt x="315" y="160"/>
                    </a:cubicBezTo>
                    <a:cubicBezTo>
                      <a:pt x="315" y="165"/>
                      <a:pt x="314" y="166"/>
                      <a:pt x="310" y="166"/>
                    </a:cubicBezTo>
                    <a:cubicBezTo>
                      <a:pt x="293" y="166"/>
                      <a:pt x="261" y="166"/>
                      <a:pt x="261" y="166"/>
                    </a:cubicBezTo>
                    <a:cubicBezTo>
                      <a:pt x="221" y="165"/>
                      <a:pt x="182" y="165"/>
                      <a:pt x="142" y="166"/>
                    </a:cubicBezTo>
                    <a:cubicBezTo>
                      <a:pt x="138" y="166"/>
                      <a:pt x="136" y="165"/>
                      <a:pt x="136" y="160"/>
                    </a:cubicBezTo>
                    <a:cubicBezTo>
                      <a:pt x="137" y="144"/>
                      <a:pt x="137" y="123"/>
                      <a:pt x="137" y="107"/>
                    </a:cubicBezTo>
                    <a:close/>
                    <a:moveTo>
                      <a:pt x="183" y="588"/>
                    </a:moveTo>
                    <a:cubicBezTo>
                      <a:pt x="159" y="589"/>
                      <a:pt x="31" y="587"/>
                      <a:pt x="31" y="587"/>
                    </a:cubicBezTo>
                    <a:cubicBezTo>
                      <a:pt x="31" y="587"/>
                      <a:pt x="32" y="374"/>
                      <a:pt x="32" y="290"/>
                    </a:cubicBezTo>
                    <a:cubicBezTo>
                      <a:pt x="32" y="246"/>
                      <a:pt x="32" y="202"/>
                      <a:pt x="32" y="158"/>
                    </a:cubicBezTo>
                    <a:cubicBezTo>
                      <a:pt x="32" y="154"/>
                      <a:pt x="33" y="152"/>
                      <a:pt x="38" y="152"/>
                    </a:cubicBezTo>
                    <a:cubicBezTo>
                      <a:pt x="58" y="152"/>
                      <a:pt x="79" y="152"/>
                      <a:pt x="99" y="152"/>
                    </a:cubicBezTo>
                    <a:cubicBezTo>
                      <a:pt x="104" y="152"/>
                      <a:pt x="105" y="154"/>
                      <a:pt x="105" y="158"/>
                    </a:cubicBezTo>
                    <a:cubicBezTo>
                      <a:pt x="105" y="165"/>
                      <a:pt x="105" y="173"/>
                      <a:pt x="105" y="180"/>
                    </a:cubicBezTo>
                    <a:cubicBezTo>
                      <a:pt x="105" y="190"/>
                      <a:pt x="113" y="197"/>
                      <a:pt x="123" y="197"/>
                    </a:cubicBezTo>
                    <a:cubicBezTo>
                      <a:pt x="154" y="197"/>
                      <a:pt x="184" y="197"/>
                      <a:pt x="215" y="197"/>
                    </a:cubicBezTo>
                    <a:cubicBezTo>
                      <a:pt x="215" y="197"/>
                      <a:pt x="291" y="197"/>
                      <a:pt x="329" y="197"/>
                    </a:cubicBezTo>
                    <a:cubicBezTo>
                      <a:pt x="339" y="197"/>
                      <a:pt x="347" y="191"/>
                      <a:pt x="347" y="180"/>
                    </a:cubicBezTo>
                    <a:cubicBezTo>
                      <a:pt x="347" y="173"/>
                      <a:pt x="347" y="165"/>
                      <a:pt x="347" y="158"/>
                    </a:cubicBezTo>
                    <a:cubicBezTo>
                      <a:pt x="347" y="154"/>
                      <a:pt x="348" y="152"/>
                      <a:pt x="352" y="152"/>
                    </a:cubicBezTo>
                    <a:cubicBezTo>
                      <a:pt x="362" y="152"/>
                      <a:pt x="382" y="152"/>
                      <a:pt x="382" y="152"/>
                    </a:cubicBezTo>
                    <a:cubicBezTo>
                      <a:pt x="393" y="152"/>
                      <a:pt x="404" y="152"/>
                      <a:pt x="416" y="152"/>
                    </a:cubicBezTo>
                    <a:cubicBezTo>
                      <a:pt x="419" y="152"/>
                      <a:pt x="420" y="153"/>
                      <a:pt x="420" y="157"/>
                    </a:cubicBezTo>
                    <a:cubicBezTo>
                      <a:pt x="420" y="168"/>
                      <a:pt x="420" y="179"/>
                      <a:pt x="420" y="190"/>
                    </a:cubicBezTo>
                    <a:cubicBezTo>
                      <a:pt x="420" y="235"/>
                      <a:pt x="420" y="281"/>
                      <a:pt x="420" y="327"/>
                    </a:cubicBezTo>
                    <a:cubicBezTo>
                      <a:pt x="420" y="329"/>
                      <a:pt x="420" y="331"/>
                      <a:pt x="420" y="334"/>
                    </a:cubicBezTo>
                    <a:cubicBezTo>
                      <a:pt x="414" y="332"/>
                      <a:pt x="409" y="331"/>
                      <a:pt x="404" y="329"/>
                    </a:cubicBezTo>
                    <a:cubicBezTo>
                      <a:pt x="378" y="321"/>
                      <a:pt x="351" y="321"/>
                      <a:pt x="324" y="324"/>
                    </a:cubicBezTo>
                    <a:cubicBezTo>
                      <a:pt x="308" y="327"/>
                      <a:pt x="292" y="332"/>
                      <a:pt x="276" y="339"/>
                    </a:cubicBezTo>
                    <a:cubicBezTo>
                      <a:pt x="275" y="339"/>
                      <a:pt x="261" y="346"/>
                      <a:pt x="261" y="346"/>
                    </a:cubicBezTo>
                    <a:cubicBezTo>
                      <a:pt x="220" y="371"/>
                      <a:pt x="190" y="406"/>
                      <a:pt x="175" y="452"/>
                    </a:cubicBezTo>
                    <a:cubicBezTo>
                      <a:pt x="160" y="498"/>
                      <a:pt x="164" y="544"/>
                      <a:pt x="183" y="588"/>
                    </a:cubicBezTo>
                    <a:close/>
                    <a:moveTo>
                      <a:pt x="507" y="536"/>
                    </a:moveTo>
                    <a:cubicBezTo>
                      <a:pt x="501" y="572"/>
                      <a:pt x="484" y="603"/>
                      <a:pt x="456" y="627"/>
                    </a:cubicBezTo>
                    <a:cubicBezTo>
                      <a:pt x="437" y="644"/>
                      <a:pt x="415" y="655"/>
                      <a:pt x="391" y="661"/>
                    </a:cubicBezTo>
                    <a:cubicBezTo>
                      <a:pt x="376" y="665"/>
                      <a:pt x="361" y="666"/>
                      <a:pt x="346" y="666"/>
                    </a:cubicBezTo>
                    <a:cubicBezTo>
                      <a:pt x="324" y="665"/>
                      <a:pt x="302" y="659"/>
                      <a:pt x="282" y="648"/>
                    </a:cubicBezTo>
                    <a:cubicBezTo>
                      <a:pt x="280" y="647"/>
                      <a:pt x="270" y="641"/>
                      <a:pt x="268" y="640"/>
                    </a:cubicBezTo>
                    <a:cubicBezTo>
                      <a:pt x="242" y="623"/>
                      <a:pt x="224" y="600"/>
                      <a:pt x="211" y="572"/>
                    </a:cubicBezTo>
                    <a:cubicBezTo>
                      <a:pt x="198" y="544"/>
                      <a:pt x="195" y="514"/>
                      <a:pt x="200" y="484"/>
                    </a:cubicBezTo>
                    <a:cubicBezTo>
                      <a:pt x="209" y="435"/>
                      <a:pt x="235" y="398"/>
                      <a:pt x="278" y="374"/>
                    </a:cubicBezTo>
                    <a:cubicBezTo>
                      <a:pt x="304" y="359"/>
                      <a:pt x="331" y="352"/>
                      <a:pt x="360" y="354"/>
                    </a:cubicBezTo>
                    <a:cubicBezTo>
                      <a:pt x="411" y="357"/>
                      <a:pt x="452" y="379"/>
                      <a:pt x="481" y="421"/>
                    </a:cubicBezTo>
                    <a:cubicBezTo>
                      <a:pt x="493" y="437"/>
                      <a:pt x="501" y="455"/>
                      <a:pt x="506" y="475"/>
                    </a:cubicBezTo>
                    <a:cubicBezTo>
                      <a:pt x="510" y="495"/>
                      <a:pt x="511" y="515"/>
                      <a:pt x="507" y="5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solidFill>
                    <a:srgbClr val="282F39"/>
                  </a:solidFill>
                </a:endParaRPr>
              </a:p>
            </p:txBody>
          </p:sp>
        </p:grp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xmlns="" id="{055FD339-6624-469D-9E75-56140C89AEE5}"/>
                </a:ext>
              </a:extLst>
            </p:cNvPr>
            <p:cNvCxnSpPr/>
            <p:nvPr/>
          </p:nvCxnSpPr>
          <p:spPr>
            <a:xfrm>
              <a:off x="2489200" y="2743200"/>
              <a:ext cx="185928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8612B0EC-E1FC-452C-8A5D-8A96934ACE96}"/>
                </a:ext>
              </a:extLst>
            </p:cNvPr>
            <p:cNvCxnSpPr/>
            <p:nvPr/>
          </p:nvCxnSpPr>
          <p:spPr>
            <a:xfrm>
              <a:off x="2489200" y="3063240"/>
              <a:ext cx="185928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E1043069-413C-49D4-8B80-40AF0EAE5EE9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3383280"/>
              <a:ext cx="85344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397EB301-14C4-4DFE-B42B-473BC0BCD6F9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3693160"/>
              <a:ext cx="635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FBC917EB-9D8B-4B59-A3AC-3DB6C8C02DE6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013200"/>
              <a:ext cx="47752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7521A0EA-AC72-4870-82E3-4972FC968A8C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333240"/>
              <a:ext cx="42672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xmlns="" id="{F8334326-78D0-4D4C-A570-C3A654DA6E92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638040"/>
              <a:ext cx="42672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">
            <a:extLst>
              <a:ext uri="{FF2B5EF4-FFF2-40B4-BE49-F238E27FC236}">
                <a16:creationId xmlns:a16="http://schemas.microsoft.com/office/drawing/2014/main" xmlns="" id="{CC228256-7909-4687-AC06-DF201365974E}"/>
              </a:ext>
            </a:extLst>
          </p:cNvPr>
          <p:cNvGrpSpPr/>
          <p:nvPr/>
        </p:nvGrpSpPr>
        <p:grpSpPr>
          <a:xfrm>
            <a:off x="6749751" y="2012747"/>
            <a:ext cx="660464" cy="657690"/>
            <a:chOff x="6493081" y="1742364"/>
            <a:chExt cx="660464" cy="65769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D9CB84BB-85E0-45B1-9A9A-18FFA2F49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xmlns="" id="{2D5550FD-F773-422B-89AE-F3B73C2D6D9B}"/>
                </a:ext>
              </a:extLst>
            </p:cNvPr>
            <p:cNvSpPr/>
            <p:nvPr/>
          </p:nvSpPr>
          <p:spPr>
            <a:xfrm rot="2700000">
              <a:off x="6651394" y="2069258"/>
              <a:ext cx="205179" cy="9540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xmlns="" id="{8623F86D-02ED-41FE-B82A-AF77216F4306}"/>
                </a:ext>
              </a:extLst>
            </p:cNvPr>
            <p:cNvSpPr/>
            <p:nvPr/>
          </p:nvSpPr>
          <p:spPr>
            <a:xfrm rot="8100000">
              <a:off x="6714042" y="2021725"/>
              <a:ext cx="339627" cy="954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4FAA62A-B5B9-49CF-B2F5-E9C5369268D9}"/>
              </a:ext>
            </a:extLst>
          </p:cNvPr>
          <p:cNvSpPr txBox="1"/>
          <p:nvPr/>
        </p:nvSpPr>
        <p:spPr>
          <a:xfrm>
            <a:off x="7742044" y="2274640"/>
            <a:ext cx="421929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це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фінансовий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план,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який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показує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як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сільська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рада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збирається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використовувати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кошти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громади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для того,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щоб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забезпечити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її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потреби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розвитку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.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Затверджується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кожного року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рішенням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сесії</a:t>
            </a:r>
            <a:endParaRPr lang="ru-RU" sz="1300" dirty="0">
              <a:solidFill>
                <a:srgbClr val="FFFFFF"/>
              </a:solidFill>
              <a:latin typeface="Open Sans" panose="020B0606030504020204" pitchFamily="34" charset="0"/>
            </a:endParaRPr>
          </a:p>
        </p:txBody>
      </p:sp>
      <p:grpSp>
        <p:nvGrpSpPr>
          <p:cNvPr id="6" name="Group 31">
            <a:extLst>
              <a:ext uri="{FF2B5EF4-FFF2-40B4-BE49-F238E27FC236}">
                <a16:creationId xmlns:a16="http://schemas.microsoft.com/office/drawing/2014/main" xmlns="" id="{BBEF0DB3-6780-4955-A9AC-6120553D0EBB}"/>
              </a:ext>
            </a:extLst>
          </p:cNvPr>
          <p:cNvGrpSpPr/>
          <p:nvPr/>
        </p:nvGrpSpPr>
        <p:grpSpPr>
          <a:xfrm>
            <a:off x="6749751" y="3312397"/>
            <a:ext cx="660464" cy="657690"/>
            <a:chOff x="6493081" y="1742364"/>
            <a:chExt cx="660464" cy="65769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A639C86F-9695-43F9-8BD0-4B4285115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xmlns="" id="{FE094DD3-28C7-482C-9462-3CE4CA9B21E7}"/>
                </a:ext>
              </a:extLst>
            </p:cNvPr>
            <p:cNvSpPr/>
            <p:nvPr/>
          </p:nvSpPr>
          <p:spPr>
            <a:xfrm rot="2700000">
              <a:off x="6651394" y="2069258"/>
              <a:ext cx="205179" cy="9540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xmlns="" id="{6F4769D5-0590-45A9-AA94-4ABE3AF85D9C}"/>
                </a:ext>
              </a:extLst>
            </p:cNvPr>
            <p:cNvSpPr/>
            <p:nvPr/>
          </p:nvSpPr>
          <p:spPr>
            <a:xfrm rot="8100000">
              <a:off x="6714042" y="2021725"/>
              <a:ext cx="339627" cy="954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Group 35">
            <a:extLst>
              <a:ext uri="{FF2B5EF4-FFF2-40B4-BE49-F238E27FC236}">
                <a16:creationId xmlns:a16="http://schemas.microsoft.com/office/drawing/2014/main" xmlns="" id="{8AB3D930-A7D4-4663-A05F-C9537F60E040}"/>
              </a:ext>
            </a:extLst>
          </p:cNvPr>
          <p:cNvGrpSpPr/>
          <p:nvPr/>
        </p:nvGrpSpPr>
        <p:grpSpPr>
          <a:xfrm>
            <a:off x="6749751" y="4723811"/>
            <a:ext cx="660464" cy="657690"/>
            <a:chOff x="6493081" y="1742364"/>
            <a:chExt cx="660464" cy="6576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381A3CC3-9084-4055-83FC-96BF2EA2F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xmlns="" id="{25F0C388-90EA-40B3-9ABD-D116082A68AF}"/>
                </a:ext>
              </a:extLst>
            </p:cNvPr>
            <p:cNvSpPr/>
            <p:nvPr/>
          </p:nvSpPr>
          <p:spPr>
            <a:xfrm rot="2700000">
              <a:off x="6651394" y="2069258"/>
              <a:ext cx="205179" cy="9540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xmlns="" id="{4D574F9C-332C-40AC-9D37-30731DDBFFEC}"/>
                </a:ext>
              </a:extLst>
            </p:cNvPr>
            <p:cNvSpPr/>
            <p:nvPr/>
          </p:nvSpPr>
          <p:spPr>
            <a:xfrm rot="8100000">
              <a:off x="6714042" y="2021725"/>
              <a:ext cx="339627" cy="954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1120346" y="332077"/>
            <a:ext cx="73779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Словник </a:t>
            </a:r>
            <a:r>
              <a:rPr lang="ru-RU" sz="6000" b="1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термінів</a:t>
            </a:r>
            <a:endParaRPr lang="en-GB" sz="60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26A3202A-290F-40F8-B2BF-8600143622AC}"/>
              </a:ext>
            </a:extLst>
          </p:cNvPr>
          <p:cNvSpPr txBox="1"/>
          <p:nvPr/>
        </p:nvSpPr>
        <p:spPr>
          <a:xfrm>
            <a:off x="7742044" y="1919215"/>
            <a:ext cx="277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Бюджет</a:t>
            </a:r>
            <a:endParaRPr lang="en-GB" sz="20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21469279-16FD-4A80-99DF-6C485353C880}"/>
              </a:ext>
            </a:extLst>
          </p:cNvPr>
          <p:cNvSpPr txBox="1"/>
          <p:nvPr/>
        </p:nvSpPr>
        <p:spPr>
          <a:xfrm>
            <a:off x="7742044" y="3593340"/>
            <a:ext cx="41451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це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форма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грошової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допомоги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із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державного,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обласного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, районного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або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іншого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сільського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бюджету, яка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призначена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для конкретно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визначеної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цілі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/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цілей</a:t>
            </a:r>
            <a:endParaRPr lang="en-GB" sz="13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7E72EB65-9A2A-42FC-AA18-CF1D2DEFF4C6}"/>
              </a:ext>
            </a:extLst>
          </p:cNvPr>
          <p:cNvSpPr txBox="1"/>
          <p:nvPr/>
        </p:nvSpPr>
        <p:spPr>
          <a:xfrm>
            <a:off x="7742044" y="3237915"/>
            <a:ext cx="277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b="1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Субвенція</a:t>
            </a:r>
            <a:endParaRPr lang="en-GB" sz="20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F307854E-7A9D-4676-B80A-0FE9D0109C4E}"/>
              </a:ext>
            </a:extLst>
          </p:cNvPr>
          <p:cNvSpPr txBox="1"/>
          <p:nvPr/>
        </p:nvSpPr>
        <p:spPr>
          <a:xfrm>
            <a:off x="7742044" y="5001579"/>
            <a:ext cx="414515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це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певна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сума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грошових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коштів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,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що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надається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з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державного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або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обласного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бюджетів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на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безповоротній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основі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,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з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метою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забезпечення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належного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фінансування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бюджетних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установ</a:t>
            </a:r>
            <a:r>
              <a:rPr lang="ru-RU" sz="13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sz="1300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громади</a:t>
            </a:r>
            <a:endParaRPr lang="en-GB" sz="13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E5F7063C-F4D4-4AA3-AB81-0A82327D4988}"/>
              </a:ext>
            </a:extLst>
          </p:cNvPr>
          <p:cNvSpPr txBox="1"/>
          <p:nvPr/>
        </p:nvSpPr>
        <p:spPr>
          <a:xfrm>
            <a:off x="7742044" y="4646154"/>
            <a:ext cx="277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b="1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Дотація</a:t>
            </a:r>
            <a:endParaRPr lang="en-GB" sz="20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allAtOnce"/>
      <p:bldP spid="43" grpId="0" build="allAtOnce"/>
      <p:bldP spid="46" grpId="0" build="p"/>
      <p:bldP spid="47" grpId="0" build="p"/>
      <p:bldP spid="48" grpId="0" build="p"/>
      <p:bldP spid="4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3">
            <a:extLst>
              <a:ext uri="{FF2B5EF4-FFF2-40B4-BE49-F238E27FC236}">
                <a16:creationId xmlns:a16="http://schemas.microsoft.com/office/drawing/2014/main" xmlns="" id="{35A04D48-F5FB-429A-8C89-FA741DCDB236}"/>
              </a:ext>
            </a:extLst>
          </p:cNvPr>
          <p:cNvGrpSpPr/>
          <p:nvPr/>
        </p:nvGrpSpPr>
        <p:grpSpPr>
          <a:xfrm>
            <a:off x="7596476" y="1626464"/>
            <a:ext cx="4595524" cy="3638169"/>
            <a:chOff x="3916862" y="1758463"/>
            <a:chExt cx="4595524" cy="3638169"/>
          </a:xfrm>
        </p:grpSpPr>
        <p:sp>
          <p:nvSpPr>
            <p:cNvPr id="19" name="Oval 5">
              <a:extLst>
                <a:ext uri="{FF2B5EF4-FFF2-40B4-BE49-F238E27FC236}">
                  <a16:creationId xmlns:a16="http://schemas.microsoft.com/office/drawing/2014/main" xmlns="" id="{D2292BFB-D27A-4763-B051-2FC808888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1197" y="1758463"/>
              <a:ext cx="691676" cy="6974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="" id="{FE8A454B-2C11-4BAA-BFC6-F3AEA056C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77" y="1968027"/>
              <a:ext cx="398515" cy="277128"/>
            </a:xfrm>
            <a:custGeom>
              <a:avLst/>
              <a:gdLst>
                <a:gd name="T0" fmla="*/ 319 w 319"/>
                <a:gd name="T1" fmla="*/ 170 h 220"/>
                <a:gd name="T2" fmla="*/ 268 w 319"/>
                <a:gd name="T3" fmla="*/ 220 h 220"/>
                <a:gd name="T4" fmla="*/ 50 w 319"/>
                <a:gd name="T5" fmla="*/ 220 h 220"/>
                <a:gd name="T6" fmla="*/ 0 w 319"/>
                <a:gd name="T7" fmla="*/ 170 h 220"/>
                <a:gd name="T8" fmla="*/ 0 w 319"/>
                <a:gd name="T9" fmla="*/ 50 h 220"/>
                <a:gd name="T10" fmla="*/ 50 w 319"/>
                <a:gd name="T11" fmla="*/ 0 h 220"/>
                <a:gd name="T12" fmla="*/ 268 w 319"/>
                <a:gd name="T13" fmla="*/ 0 h 220"/>
                <a:gd name="T14" fmla="*/ 319 w 319"/>
                <a:gd name="T15" fmla="*/ 50 h 220"/>
                <a:gd name="T16" fmla="*/ 319 w 319"/>
                <a:gd name="T17" fmla="*/ 17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220">
                  <a:moveTo>
                    <a:pt x="319" y="170"/>
                  </a:moveTo>
                  <a:cubicBezTo>
                    <a:pt x="319" y="198"/>
                    <a:pt x="296" y="220"/>
                    <a:pt x="268" y="220"/>
                  </a:cubicBezTo>
                  <a:cubicBezTo>
                    <a:pt x="50" y="220"/>
                    <a:pt x="50" y="220"/>
                    <a:pt x="50" y="220"/>
                  </a:cubicBezTo>
                  <a:cubicBezTo>
                    <a:pt x="22" y="220"/>
                    <a:pt x="0" y="198"/>
                    <a:pt x="0" y="17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96" y="0"/>
                    <a:pt x="319" y="22"/>
                    <a:pt x="319" y="50"/>
                  </a:cubicBezTo>
                  <a:lnTo>
                    <a:pt x="319" y="170"/>
                  </a:lnTo>
                  <a:close/>
                </a:path>
              </a:pathLst>
            </a:custGeom>
            <a:solidFill>
              <a:srgbClr val="F8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xmlns="" id="{97B8378C-7394-440B-BB8B-DA705B307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0390" y="2000091"/>
              <a:ext cx="143145" cy="211854"/>
            </a:xfrm>
            <a:custGeom>
              <a:avLst/>
              <a:gdLst>
                <a:gd name="T0" fmla="*/ 125 w 125"/>
                <a:gd name="T1" fmla="*/ 93 h 185"/>
                <a:gd name="T2" fmla="*/ 0 w 125"/>
                <a:gd name="T3" fmla="*/ 185 h 185"/>
                <a:gd name="T4" fmla="*/ 0 w 125"/>
                <a:gd name="T5" fmla="*/ 0 h 185"/>
                <a:gd name="T6" fmla="*/ 125 w 125"/>
                <a:gd name="T7" fmla="*/ 9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85">
                  <a:moveTo>
                    <a:pt x="125" y="93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125" y="9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2" name="Oval 8">
              <a:extLst>
                <a:ext uri="{FF2B5EF4-FFF2-40B4-BE49-F238E27FC236}">
                  <a16:creationId xmlns:a16="http://schemas.microsoft.com/office/drawing/2014/main" xmlns="" id="{A1126434-412A-40B5-A5FC-996514621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4212" y="4363699"/>
              <a:ext cx="621822" cy="62869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xmlns="" id="{926A0A45-F2D1-4013-A6F1-D0E8B25A9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7808" y="4542344"/>
              <a:ext cx="414548" cy="271402"/>
            </a:xfrm>
            <a:custGeom>
              <a:avLst/>
              <a:gdLst>
                <a:gd name="T0" fmla="*/ 332 w 332"/>
                <a:gd name="T1" fmla="*/ 28 h 216"/>
                <a:gd name="T2" fmla="*/ 330 w 332"/>
                <a:gd name="T3" fmla="*/ 26 h 216"/>
                <a:gd name="T4" fmla="*/ 310 w 332"/>
                <a:gd name="T5" fmla="*/ 27 h 216"/>
                <a:gd name="T6" fmla="*/ 218 w 332"/>
                <a:gd name="T7" fmla="*/ 28 h 216"/>
                <a:gd name="T8" fmla="*/ 198 w 332"/>
                <a:gd name="T9" fmla="*/ 29 h 216"/>
                <a:gd name="T10" fmla="*/ 197 w 332"/>
                <a:gd name="T11" fmla="*/ 30 h 216"/>
                <a:gd name="T12" fmla="*/ 197 w 332"/>
                <a:gd name="T13" fmla="*/ 48 h 216"/>
                <a:gd name="T14" fmla="*/ 198 w 332"/>
                <a:gd name="T15" fmla="*/ 50 h 216"/>
                <a:gd name="T16" fmla="*/ 210 w 332"/>
                <a:gd name="T17" fmla="*/ 50 h 216"/>
                <a:gd name="T18" fmla="*/ 245 w 332"/>
                <a:gd name="T19" fmla="*/ 51 h 216"/>
                <a:gd name="T20" fmla="*/ 247 w 332"/>
                <a:gd name="T21" fmla="*/ 51 h 216"/>
                <a:gd name="T22" fmla="*/ 245 w 332"/>
                <a:gd name="T23" fmla="*/ 53 h 216"/>
                <a:gd name="T24" fmla="*/ 183 w 332"/>
                <a:gd name="T25" fmla="*/ 106 h 216"/>
                <a:gd name="T26" fmla="*/ 180 w 332"/>
                <a:gd name="T27" fmla="*/ 105 h 216"/>
                <a:gd name="T28" fmla="*/ 127 w 332"/>
                <a:gd name="T29" fmla="*/ 40 h 216"/>
                <a:gd name="T30" fmla="*/ 115 w 332"/>
                <a:gd name="T31" fmla="*/ 25 h 216"/>
                <a:gd name="T32" fmla="*/ 116 w 332"/>
                <a:gd name="T33" fmla="*/ 24 h 216"/>
                <a:gd name="T34" fmla="*/ 136 w 332"/>
                <a:gd name="T35" fmla="*/ 23 h 216"/>
                <a:gd name="T36" fmla="*/ 158 w 332"/>
                <a:gd name="T37" fmla="*/ 21 h 216"/>
                <a:gd name="T38" fmla="*/ 159 w 332"/>
                <a:gd name="T39" fmla="*/ 20 h 216"/>
                <a:gd name="T40" fmla="*/ 161 w 332"/>
                <a:gd name="T41" fmla="*/ 1 h 216"/>
                <a:gd name="T42" fmla="*/ 159 w 332"/>
                <a:gd name="T43" fmla="*/ 0 h 216"/>
                <a:gd name="T44" fmla="*/ 1 w 332"/>
                <a:gd name="T45" fmla="*/ 0 h 216"/>
                <a:gd name="T46" fmla="*/ 0 w 332"/>
                <a:gd name="T47" fmla="*/ 1 h 216"/>
                <a:gd name="T48" fmla="*/ 0 w 332"/>
                <a:gd name="T49" fmla="*/ 19 h 216"/>
                <a:gd name="T50" fmla="*/ 2 w 332"/>
                <a:gd name="T51" fmla="*/ 21 h 216"/>
                <a:gd name="T52" fmla="*/ 46 w 332"/>
                <a:gd name="T53" fmla="*/ 24 h 216"/>
                <a:gd name="T54" fmla="*/ 49 w 332"/>
                <a:gd name="T55" fmla="*/ 26 h 216"/>
                <a:gd name="T56" fmla="*/ 88 w 332"/>
                <a:gd name="T57" fmla="*/ 73 h 216"/>
                <a:gd name="T58" fmla="*/ 139 w 332"/>
                <a:gd name="T59" fmla="*/ 135 h 216"/>
                <a:gd name="T60" fmla="*/ 140 w 332"/>
                <a:gd name="T61" fmla="*/ 137 h 216"/>
                <a:gd name="T62" fmla="*/ 140 w 332"/>
                <a:gd name="T63" fmla="*/ 158 h 216"/>
                <a:gd name="T64" fmla="*/ 140 w 332"/>
                <a:gd name="T65" fmla="*/ 192 h 216"/>
                <a:gd name="T66" fmla="*/ 139 w 332"/>
                <a:gd name="T67" fmla="*/ 193 h 216"/>
                <a:gd name="T68" fmla="*/ 116 w 332"/>
                <a:gd name="T69" fmla="*/ 195 h 216"/>
                <a:gd name="T70" fmla="*/ 89 w 332"/>
                <a:gd name="T71" fmla="*/ 197 h 216"/>
                <a:gd name="T72" fmla="*/ 88 w 332"/>
                <a:gd name="T73" fmla="*/ 199 h 216"/>
                <a:gd name="T74" fmla="*/ 88 w 332"/>
                <a:gd name="T75" fmla="*/ 214 h 216"/>
                <a:gd name="T76" fmla="*/ 90 w 332"/>
                <a:gd name="T77" fmla="*/ 216 h 216"/>
                <a:gd name="T78" fmla="*/ 245 w 332"/>
                <a:gd name="T79" fmla="*/ 216 h 216"/>
                <a:gd name="T80" fmla="*/ 246 w 332"/>
                <a:gd name="T81" fmla="*/ 216 h 216"/>
                <a:gd name="T82" fmla="*/ 247 w 332"/>
                <a:gd name="T83" fmla="*/ 215 h 216"/>
                <a:gd name="T84" fmla="*/ 247 w 332"/>
                <a:gd name="T85" fmla="*/ 198 h 216"/>
                <a:gd name="T86" fmla="*/ 246 w 332"/>
                <a:gd name="T87" fmla="*/ 197 h 216"/>
                <a:gd name="T88" fmla="*/ 239 w 332"/>
                <a:gd name="T89" fmla="*/ 197 h 216"/>
                <a:gd name="T90" fmla="*/ 197 w 332"/>
                <a:gd name="T91" fmla="*/ 195 h 216"/>
                <a:gd name="T92" fmla="*/ 196 w 332"/>
                <a:gd name="T93" fmla="*/ 194 h 216"/>
                <a:gd name="T94" fmla="*/ 197 w 332"/>
                <a:gd name="T95" fmla="*/ 135 h 216"/>
                <a:gd name="T96" fmla="*/ 198 w 332"/>
                <a:gd name="T97" fmla="*/ 133 h 216"/>
                <a:gd name="T98" fmla="*/ 218 w 332"/>
                <a:gd name="T99" fmla="*/ 115 h 216"/>
                <a:gd name="T100" fmla="*/ 285 w 332"/>
                <a:gd name="T101" fmla="*/ 56 h 216"/>
                <a:gd name="T102" fmla="*/ 287 w 332"/>
                <a:gd name="T103" fmla="*/ 55 h 216"/>
                <a:gd name="T104" fmla="*/ 296 w 332"/>
                <a:gd name="T105" fmla="*/ 54 h 216"/>
                <a:gd name="T106" fmla="*/ 331 w 332"/>
                <a:gd name="T107" fmla="*/ 51 h 216"/>
                <a:gd name="T108" fmla="*/ 332 w 332"/>
                <a:gd name="T109" fmla="*/ 50 h 216"/>
                <a:gd name="T110" fmla="*/ 332 w 332"/>
                <a:gd name="T111" fmla="*/ 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2" h="216">
                  <a:moveTo>
                    <a:pt x="332" y="28"/>
                  </a:moveTo>
                  <a:cubicBezTo>
                    <a:pt x="332" y="27"/>
                    <a:pt x="331" y="26"/>
                    <a:pt x="330" y="26"/>
                  </a:cubicBezTo>
                  <a:cubicBezTo>
                    <a:pt x="324" y="27"/>
                    <a:pt x="317" y="27"/>
                    <a:pt x="310" y="27"/>
                  </a:cubicBezTo>
                  <a:cubicBezTo>
                    <a:pt x="280" y="27"/>
                    <a:pt x="248" y="27"/>
                    <a:pt x="218" y="28"/>
                  </a:cubicBezTo>
                  <a:cubicBezTo>
                    <a:pt x="211" y="28"/>
                    <a:pt x="205" y="28"/>
                    <a:pt x="198" y="29"/>
                  </a:cubicBezTo>
                  <a:cubicBezTo>
                    <a:pt x="197" y="29"/>
                    <a:pt x="197" y="29"/>
                    <a:pt x="197" y="30"/>
                  </a:cubicBezTo>
                  <a:cubicBezTo>
                    <a:pt x="197" y="36"/>
                    <a:pt x="197" y="42"/>
                    <a:pt x="197" y="48"/>
                  </a:cubicBezTo>
                  <a:cubicBezTo>
                    <a:pt x="197" y="49"/>
                    <a:pt x="197" y="49"/>
                    <a:pt x="198" y="50"/>
                  </a:cubicBezTo>
                  <a:cubicBezTo>
                    <a:pt x="202" y="50"/>
                    <a:pt x="206" y="50"/>
                    <a:pt x="210" y="50"/>
                  </a:cubicBezTo>
                  <a:cubicBezTo>
                    <a:pt x="222" y="50"/>
                    <a:pt x="233" y="51"/>
                    <a:pt x="245" y="51"/>
                  </a:cubicBezTo>
                  <a:cubicBezTo>
                    <a:pt x="246" y="51"/>
                    <a:pt x="246" y="51"/>
                    <a:pt x="247" y="51"/>
                  </a:cubicBezTo>
                  <a:cubicBezTo>
                    <a:pt x="246" y="52"/>
                    <a:pt x="245" y="53"/>
                    <a:pt x="245" y="53"/>
                  </a:cubicBezTo>
                  <a:cubicBezTo>
                    <a:pt x="224" y="71"/>
                    <a:pt x="204" y="88"/>
                    <a:pt x="183" y="106"/>
                  </a:cubicBezTo>
                  <a:cubicBezTo>
                    <a:pt x="182" y="107"/>
                    <a:pt x="182" y="107"/>
                    <a:pt x="180" y="105"/>
                  </a:cubicBezTo>
                  <a:cubicBezTo>
                    <a:pt x="163" y="84"/>
                    <a:pt x="145" y="62"/>
                    <a:pt x="127" y="40"/>
                  </a:cubicBezTo>
                  <a:cubicBezTo>
                    <a:pt x="123" y="35"/>
                    <a:pt x="119" y="30"/>
                    <a:pt x="115" y="25"/>
                  </a:cubicBezTo>
                  <a:cubicBezTo>
                    <a:pt x="115" y="25"/>
                    <a:pt x="116" y="24"/>
                    <a:pt x="116" y="24"/>
                  </a:cubicBezTo>
                  <a:cubicBezTo>
                    <a:pt x="122" y="24"/>
                    <a:pt x="129" y="23"/>
                    <a:pt x="136" y="23"/>
                  </a:cubicBezTo>
                  <a:cubicBezTo>
                    <a:pt x="143" y="22"/>
                    <a:pt x="150" y="22"/>
                    <a:pt x="158" y="21"/>
                  </a:cubicBezTo>
                  <a:cubicBezTo>
                    <a:pt x="159" y="21"/>
                    <a:pt x="159" y="21"/>
                    <a:pt x="159" y="20"/>
                  </a:cubicBezTo>
                  <a:cubicBezTo>
                    <a:pt x="159" y="14"/>
                    <a:pt x="160" y="7"/>
                    <a:pt x="161" y="1"/>
                  </a:cubicBezTo>
                  <a:cubicBezTo>
                    <a:pt x="161" y="0"/>
                    <a:pt x="161" y="0"/>
                    <a:pt x="159" y="0"/>
                  </a:cubicBezTo>
                  <a:cubicBezTo>
                    <a:pt x="107" y="0"/>
                    <a:pt x="54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13"/>
                    <a:pt x="0" y="19"/>
                  </a:cubicBezTo>
                  <a:cubicBezTo>
                    <a:pt x="0" y="21"/>
                    <a:pt x="0" y="21"/>
                    <a:pt x="2" y="21"/>
                  </a:cubicBezTo>
                  <a:cubicBezTo>
                    <a:pt x="17" y="22"/>
                    <a:pt x="32" y="23"/>
                    <a:pt x="46" y="24"/>
                  </a:cubicBezTo>
                  <a:cubicBezTo>
                    <a:pt x="47" y="24"/>
                    <a:pt x="48" y="25"/>
                    <a:pt x="49" y="26"/>
                  </a:cubicBezTo>
                  <a:cubicBezTo>
                    <a:pt x="62" y="41"/>
                    <a:pt x="75" y="57"/>
                    <a:pt x="88" y="73"/>
                  </a:cubicBezTo>
                  <a:cubicBezTo>
                    <a:pt x="105" y="94"/>
                    <a:pt x="122" y="114"/>
                    <a:pt x="139" y="135"/>
                  </a:cubicBezTo>
                  <a:cubicBezTo>
                    <a:pt x="139" y="136"/>
                    <a:pt x="140" y="136"/>
                    <a:pt x="140" y="137"/>
                  </a:cubicBezTo>
                  <a:cubicBezTo>
                    <a:pt x="140" y="144"/>
                    <a:pt x="140" y="151"/>
                    <a:pt x="140" y="158"/>
                  </a:cubicBezTo>
                  <a:cubicBezTo>
                    <a:pt x="140" y="169"/>
                    <a:pt x="140" y="181"/>
                    <a:pt x="140" y="192"/>
                  </a:cubicBezTo>
                  <a:cubicBezTo>
                    <a:pt x="140" y="193"/>
                    <a:pt x="140" y="193"/>
                    <a:pt x="139" y="193"/>
                  </a:cubicBezTo>
                  <a:cubicBezTo>
                    <a:pt x="131" y="194"/>
                    <a:pt x="124" y="195"/>
                    <a:pt x="116" y="195"/>
                  </a:cubicBezTo>
                  <a:cubicBezTo>
                    <a:pt x="107" y="196"/>
                    <a:pt x="98" y="196"/>
                    <a:pt x="89" y="197"/>
                  </a:cubicBezTo>
                  <a:cubicBezTo>
                    <a:pt x="88" y="197"/>
                    <a:pt x="88" y="198"/>
                    <a:pt x="88" y="199"/>
                  </a:cubicBezTo>
                  <a:cubicBezTo>
                    <a:pt x="88" y="204"/>
                    <a:pt x="88" y="209"/>
                    <a:pt x="88" y="214"/>
                  </a:cubicBezTo>
                  <a:cubicBezTo>
                    <a:pt x="88" y="216"/>
                    <a:pt x="88" y="216"/>
                    <a:pt x="90" y="216"/>
                  </a:cubicBezTo>
                  <a:cubicBezTo>
                    <a:pt x="141" y="216"/>
                    <a:pt x="194" y="216"/>
                    <a:pt x="245" y="216"/>
                  </a:cubicBezTo>
                  <a:cubicBezTo>
                    <a:pt x="245" y="216"/>
                    <a:pt x="246" y="216"/>
                    <a:pt x="246" y="216"/>
                  </a:cubicBezTo>
                  <a:cubicBezTo>
                    <a:pt x="247" y="216"/>
                    <a:pt x="247" y="216"/>
                    <a:pt x="247" y="215"/>
                  </a:cubicBezTo>
                  <a:cubicBezTo>
                    <a:pt x="247" y="209"/>
                    <a:pt x="247" y="204"/>
                    <a:pt x="247" y="198"/>
                  </a:cubicBezTo>
                  <a:cubicBezTo>
                    <a:pt x="247" y="198"/>
                    <a:pt x="247" y="197"/>
                    <a:pt x="246" y="197"/>
                  </a:cubicBezTo>
                  <a:cubicBezTo>
                    <a:pt x="244" y="197"/>
                    <a:pt x="241" y="197"/>
                    <a:pt x="239" y="197"/>
                  </a:cubicBezTo>
                  <a:cubicBezTo>
                    <a:pt x="225" y="196"/>
                    <a:pt x="211" y="196"/>
                    <a:pt x="197" y="195"/>
                  </a:cubicBezTo>
                  <a:cubicBezTo>
                    <a:pt x="196" y="195"/>
                    <a:pt x="196" y="195"/>
                    <a:pt x="196" y="194"/>
                  </a:cubicBezTo>
                  <a:cubicBezTo>
                    <a:pt x="196" y="174"/>
                    <a:pt x="197" y="155"/>
                    <a:pt x="197" y="135"/>
                  </a:cubicBezTo>
                  <a:cubicBezTo>
                    <a:pt x="197" y="134"/>
                    <a:pt x="197" y="134"/>
                    <a:pt x="198" y="133"/>
                  </a:cubicBezTo>
                  <a:cubicBezTo>
                    <a:pt x="205" y="127"/>
                    <a:pt x="212" y="121"/>
                    <a:pt x="218" y="115"/>
                  </a:cubicBezTo>
                  <a:cubicBezTo>
                    <a:pt x="240" y="95"/>
                    <a:pt x="262" y="75"/>
                    <a:pt x="285" y="56"/>
                  </a:cubicBezTo>
                  <a:cubicBezTo>
                    <a:pt x="285" y="55"/>
                    <a:pt x="286" y="55"/>
                    <a:pt x="287" y="55"/>
                  </a:cubicBezTo>
                  <a:cubicBezTo>
                    <a:pt x="290" y="54"/>
                    <a:pt x="293" y="54"/>
                    <a:pt x="296" y="54"/>
                  </a:cubicBezTo>
                  <a:cubicBezTo>
                    <a:pt x="308" y="53"/>
                    <a:pt x="319" y="53"/>
                    <a:pt x="331" y="51"/>
                  </a:cubicBezTo>
                  <a:cubicBezTo>
                    <a:pt x="331" y="51"/>
                    <a:pt x="332" y="51"/>
                    <a:pt x="332" y="50"/>
                  </a:cubicBezTo>
                  <a:cubicBezTo>
                    <a:pt x="331" y="43"/>
                    <a:pt x="331" y="35"/>
                    <a:pt x="33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xmlns="" id="{2FADE476-D1E2-42E5-88F0-EB0ADBC4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2049" y="4635102"/>
              <a:ext cx="50387" cy="116806"/>
            </a:xfrm>
            <a:custGeom>
              <a:avLst/>
              <a:gdLst>
                <a:gd name="T0" fmla="*/ 40 w 40"/>
                <a:gd name="T1" fmla="*/ 2 h 93"/>
                <a:gd name="T2" fmla="*/ 40 w 40"/>
                <a:gd name="T3" fmla="*/ 6 h 93"/>
                <a:gd name="T4" fmla="*/ 30 w 40"/>
                <a:gd name="T5" fmla="*/ 47 h 93"/>
                <a:gd name="T6" fmla="*/ 18 w 40"/>
                <a:gd name="T7" fmla="*/ 93 h 93"/>
                <a:gd name="T8" fmla="*/ 18 w 40"/>
                <a:gd name="T9" fmla="*/ 93 h 93"/>
                <a:gd name="T10" fmla="*/ 2 w 40"/>
                <a:gd name="T11" fmla="*/ 92 h 93"/>
                <a:gd name="T12" fmla="*/ 0 w 40"/>
                <a:gd name="T13" fmla="*/ 92 h 93"/>
                <a:gd name="T14" fmla="*/ 0 w 40"/>
                <a:gd name="T15" fmla="*/ 91 h 93"/>
                <a:gd name="T16" fmla="*/ 0 w 40"/>
                <a:gd name="T17" fmla="*/ 85 h 93"/>
                <a:gd name="T18" fmla="*/ 0 w 40"/>
                <a:gd name="T19" fmla="*/ 80 h 93"/>
                <a:gd name="T20" fmla="*/ 1 w 40"/>
                <a:gd name="T21" fmla="*/ 64 h 93"/>
                <a:gd name="T22" fmla="*/ 1 w 40"/>
                <a:gd name="T23" fmla="*/ 47 h 93"/>
                <a:gd name="T24" fmla="*/ 1 w 40"/>
                <a:gd name="T25" fmla="*/ 30 h 93"/>
                <a:gd name="T26" fmla="*/ 2 w 40"/>
                <a:gd name="T27" fmla="*/ 12 h 93"/>
                <a:gd name="T28" fmla="*/ 2 w 40"/>
                <a:gd name="T29" fmla="*/ 0 h 93"/>
                <a:gd name="T30" fmla="*/ 2 w 40"/>
                <a:gd name="T31" fmla="*/ 0 h 93"/>
                <a:gd name="T32" fmla="*/ 12 w 40"/>
                <a:gd name="T33" fmla="*/ 0 h 93"/>
                <a:gd name="T34" fmla="*/ 19 w 40"/>
                <a:gd name="T35" fmla="*/ 1 h 93"/>
                <a:gd name="T36" fmla="*/ 31 w 40"/>
                <a:gd name="T37" fmla="*/ 1 h 93"/>
                <a:gd name="T38" fmla="*/ 39 w 40"/>
                <a:gd name="T39" fmla="*/ 2 h 93"/>
                <a:gd name="T40" fmla="*/ 40 w 40"/>
                <a:gd name="T41" fmla="*/ 2 h 93"/>
                <a:gd name="T42" fmla="*/ 40 w 40"/>
                <a:gd name="T43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93">
                  <a:moveTo>
                    <a:pt x="40" y="2"/>
                  </a:moveTo>
                  <a:cubicBezTo>
                    <a:pt x="40" y="3"/>
                    <a:pt x="40" y="5"/>
                    <a:pt x="40" y="6"/>
                  </a:cubicBezTo>
                  <a:cubicBezTo>
                    <a:pt x="36" y="19"/>
                    <a:pt x="33" y="33"/>
                    <a:pt x="30" y="47"/>
                  </a:cubicBezTo>
                  <a:cubicBezTo>
                    <a:pt x="26" y="62"/>
                    <a:pt x="22" y="78"/>
                    <a:pt x="18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2" y="93"/>
                    <a:pt x="7" y="92"/>
                    <a:pt x="2" y="92"/>
                  </a:cubicBezTo>
                  <a:cubicBezTo>
                    <a:pt x="1" y="92"/>
                    <a:pt x="1" y="92"/>
                    <a:pt x="0" y="92"/>
                  </a:cubicBezTo>
                  <a:cubicBezTo>
                    <a:pt x="0" y="92"/>
                    <a:pt x="0" y="92"/>
                    <a:pt x="0" y="91"/>
                  </a:cubicBezTo>
                  <a:cubicBezTo>
                    <a:pt x="0" y="89"/>
                    <a:pt x="0" y="87"/>
                    <a:pt x="0" y="85"/>
                  </a:cubicBezTo>
                  <a:cubicBezTo>
                    <a:pt x="0" y="83"/>
                    <a:pt x="0" y="82"/>
                    <a:pt x="0" y="80"/>
                  </a:cubicBezTo>
                  <a:cubicBezTo>
                    <a:pt x="0" y="75"/>
                    <a:pt x="1" y="70"/>
                    <a:pt x="1" y="64"/>
                  </a:cubicBezTo>
                  <a:cubicBezTo>
                    <a:pt x="1" y="59"/>
                    <a:pt x="1" y="53"/>
                    <a:pt x="1" y="47"/>
                  </a:cubicBezTo>
                  <a:cubicBezTo>
                    <a:pt x="1" y="41"/>
                    <a:pt x="1" y="35"/>
                    <a:pt x="1" y="30"/>
                  </a:cubicBezTo>
                  <a:cubicBezTo>
                    <a:pt x="1" y="24"/>
                    <a:pt x="2" y="18"/>
                    <a:pt x="2" y="12"/>
                  </a:cubicBezTo>
                  <a:cubicBezTo>
                    <a:pt x="2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5" y="0"/>
                    <a:pt x="17" y="1"/>
                    <a:pt x="19" y="1"/>
                  </a:cubicBezTo>
                  <a:cubicBezTo>
                    <a:pt x="22" y="1"/>
                    <a:pt x="27" y="1"/>
                    <a:pt x="31" y="1"/>
                  </a:cubicBezTo>
                  <a:cubicBezTo>
                    <a:pt x="33" y="1"/>
                    <a:pt x="36" y="1"/>
                    <a:pt x="39" y="2"/>
                  </a:cubicBezTo>
                  <a:cubicBezTo>
                    <a:pt x="39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xmlns="" id="{12572329-DA8C-4B13-B390-DF3135C6C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7469" y="4766795"/>
              <a:ext cx="29774" cy="26338"/>
            </a:xfrm>
            <a:custGeom>
              <a:avLst/>
              <a:gdLst>
                <a:gd name="T0" fmla="*/ 13 w 24"/>
                <a:gd name="T1" fmla="*/ 21 h 21"/>
                <a:gd name="T2" fmla="*/ 3 w 24"/>
                <a:gd name="T3" fmla="*/ 21 h 21"/>
                <a:gd name="T4" fmla="*/ 2 w 24"/>
                <a:gd name="T5" fmla="*/ 20 h 21"/>
                <a:gd name="T6" fmla="*/ 1 w 24"/>
                <a:gd name="T7" fmla="*/ 10 h 21"/>
                <a:gd name="T8" fmla="*/ 0 w 24"/>
                <a:gd name="T9" fmla="*/ 1 h 21"/>
                <a:gd name="T10" fmla="*/ 1 w 24"/>
                <a:gd name="T11" fmla="*/ 0 h 21"/>
                <a:gd name="T12" fmla="*/ 6 w 24"/>
                <a:gd name="T13" fmla="*/ 1 h 21"/>
                <a:gd name="T14" fmla="*/ 13 w 24"/>
                <a:gd name="T15" fmla="*/ 1 h 21"/>
                <a:gd name="T16" fmla="*/ 22 w 24"/>
                <a:gd name="T17" fmla="*/ 2 h 21"/>
                <a:gd name="T18" fmla="*/ 24 w 24"/>
                <a:gd name="T19" fmla="*/ 2 h 21"/>
                <a:gd name="T20" fmla="*/ 24 w 24"/>
                <a:gd name="T21" fmla="*/ 3 h 21"/>
                <a:gd name="T22" fmla="*/ 24 w 24"/>
                <a:gd name="T23" fmla="*/ 20 h 21"/>
                <a:gd name="T24" fmla="*/ 24 w 24"/>
                <a:gd name="T25" fmla="*/ 21 h 21"/>
                <a:gd name="T26" fmla="*/ 13 w 24"/>
                <a:gd name="T2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1">
                  <a:moveTo>
                    <a:pt x="13" y="21"/>
                  </a:moveTo>
                  <a:cubicBezTo>
                    <a:pt x="10" y="21"/>
                    <a:pt x="6" y="21"/>
                    <a:pt x="3" y="21"/>
                  </a:cubicBezTo>
                  <a:cubicBezTo>
                    <a:pt x="2" y="21"/>
                    <a:pt x="2" y="20"/>
                    <a:pt x="2" y="20"/>
                  </a:cubicBezTo>
                  <a:cubicBezTo>
                    <a:pt x="2" y="17"/>
                    <a:pt x="2" y="14"/>
                    <a:pt x="1" y="10"/>
                  </a:cubicBezTo>
                  <a:cubicBezTo>
                    <a:pt x="1" y="7"/>
                    <a:pt x="0" y="4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1"/>
                    <a:pt x="4" y="1"/>
                    <a:pt x="6" y="1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6" y="2"/>
                    <a:pt x="19" y="2"/>
                    <a:pt x="22" y="2"/>
                  </a:cubicBezTo>
                  <a:cubicBezTo>
                    <a:pt x="23" y="2"/>
                    <a:pt x="23" y="2"/>
                    <a:pt x="24" y="2"/>
                  </a:cubicBezTo>
                  <a:cubicBezTo>
                    <a:pt x="24" y="2"/>
                    <a:pt x="24" y="2"/>
                    <a:pt x="24" y="3"/>
                  </a:cubicBezTo>
                  <a:cubicBezTo>
                    <a:pt x="24" y="8"/>
                    <a:pt x="24" y="14"/>
                    <a:pt x="24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0" y="21"/>
                    <a:pt x="17" y="21"/>
                    <a:pt x="1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6" name="Oval 12">
              <a:extLst>
                <a:ext uri="{FF2B5EF4-FFF2-40B4-BE49-F238E27FC236}">
                  <a16:creationId xmlns:a16="http://schemas.microsoft.com/office/drawing/2014/main" xmlns="" id="{D347A350-69A1-4230-8ED3-D6793C226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263" y="4767940"/>
              <a:ext cx="546241" cy="5519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xmlns="" id="{E6FF70BD-9E0F-40D3-BD9C-FD9451F17B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6199" y="4880166"/>
              <a:ext cx="326371" cy="327515"/>
            </a:xfrm>
            <a:custGeom>
              <a:avLst/>
              <a:gdLst>
                <a:gd name="T0" fmla="*/ 260 w 261"/>
                <a:gd name="T1" fmla="*/ 178 h 260"/>
                <a:gd name="T2" fmla="*/ 251 w 261"/>
                <a:gd name="T3" fmla="*/ 150 h 260"/>
                <a:gd name="T4" fmla="*/ 252 w 261"/>
                <a:gd name="T5" fmla="*/ 144 h 260"/>
                <a:gd name="T6" fmla="*/ 253 w 261"/>
                <a:gd name="T7" fmla="*/ 142 h 260"/>
                <a:gd name="T8" fmla="*/ 253 w 261"/>
                <a:gd name="T9" fmla="*/ 138 h 260"/>
                <a:gd name="T10" fmla="*/ 253 w 261"/>
                <a:gd name="T11" fmla="*/ 119 h 260"/>
                <a:gd name="T12" fmla="*/ 252 w 261"/>
                <a:gd name="T13" fmla="*/ 110 h 260"/>
                <a:gd name="T14" fmla="*/ 245 w 261"/>
                <a:gd name="T15" fmla="*/ 87 h 260"/>
                <a:gd name="T16" fmla="*/ 226 w 261"/>
                <a:gd name="T17" fmla="*/ 54 h 260"/>
                <a:gd name="T18" fmla="*/ 215 w 261"/>
                <a:gd name="T19" fmla="*/ 42 h 260"/>
                <a:gd name="T20" fmla="*/ 200 w 261"/>
                <a:gd name="T21" fmla="*/ 30 h 260"/>
                <a:gd name="T22" fmla="*/ 155 w 261"/>
                <a:gd name="T23" fmla="*/ 10 h 260"/>
                <a:gd name="T24" fmla="*/ 153 w 261"/>
                <a:gd name="T25" fmla="*/ 10 h 260"/>
                <a:gd name="T26" fmla="*/ 150 w 261"/>
                <a:gd name="T27" fmla="*/ 9 h 260"/>
                <a:gd name="T28" fmla="*/ 148 w 261"/>
                <a:gd name="T29" fmla="*/ 9 h 260"/>
                <a:gd name="T30" fmla="*/ 147 w 261"/>
                <a:gd name="T31" fmla="*/ 9 h 260"/>
                <a:gd name="T32" fmla="*/ 145 w 261"/>
                <a:gd name="T33" fmla="*/ 9 h 260"/>
                <a:gd name="T34" fmla="*/ 144 w 261"/>
                <a:gd name="T35" fmla="*/ 9 h 260"/>
                <a:gd name="T36" fmla="*/ 142 w 261"/>
                <a:gd name="T37" fmla="*/ 8 h 260"/>
                <a:gd name="T38" fmla="*/ 140 w 261"/>
                <a:gd name="T39" fmla="*/ 8 h 260"/>
                <a:gd name="T40" fmla="*/ 134 w 261"/>
                <a:gd name="T41" fmla="*/ 8 h 260"/>
                <a:gd name="T42" fmla="*/ 118 w 261"/>
                <a:gd name="T43" fmla="*/ 8 h 260"/>
                <a:gd name="T44" fmla="*/ 117 w 261"/>
                <a:gd name="T45" fmla="*/ 9 h 260"/>
                <a:gd name="T46" fmla="*/ 115 w 261"/>
                <a:gd name="T47" fmla="*/ 9 h 260"/>
                <a:gd name="T48" fmla="*/ 113 w 261"/>
                <a:gd name="T49" fmla="*/ 9 h 260"/>
                <a:gd name="T50" fmla="*/ 77 w 261"/>
                <a:gd name="T51" fmla="*/ 0 h 260"/>
                <a:gd name="T52" fmla="*/ 69 w 261"/>
                <a:gd name="T53" fmla="*/ 0 h 260"/>
                <a:gd name="T54" fmla="*/ 60 w 261"/>
                <a:gd name="T55" fmla="*/ 1 h 260"/>
                <a:gd name="T56" fmla="*/ 9 w 261"/>
                <a:gd name="T57" fmla="*/ 40 h 260"/>
                <a:gd name="T58" fmla="*/ 0 w 261"/>
                <a:gd name="T59" fmla="*/ 71 h 260"/>
                <a:gd name="T60" fmla="*/ 0 w 261"/>
                <a:gd name="T61" fmla="*/ 79 h 260"/>
                <a:gd name="T62" fmla="*/ 9 w 261"/>
                <a:gd name="T63" fmla="*/ 112 h 260"/>
                <a:gd name="T64" fmla="*/ 9 w 261"/>
                <a:gd name="T65" fmla="*/ 144 h 260"/>
                <a:gd name="T66" fmla="*/ 9 w 261"/>
                <a:gd name="T67" fmla="*/ 147 h 260"/>
                <a:gd name="T68" fmla="*/ 9 w 261"/>
                <a:gd name="T69" fmla="*/ 148 h 260"/>
                <a:gd name="T70" fmla="*/ 9 w 261"/>
                <a:gd name="T71" fmla="*/ 149 h 260"/>
                <a:gd name="T72" fmla="*/ 23 w 261"/>
                <a:gd name="T73" fmla="*/ 189 h 260"/>
                <a:gd name="T74" fmla="*/ 40 w 261"/>
                <a:gd name="T75" fmla="*/ 213 h 260"/>
                <a:gd name="T76" fmla="*/ 61 w 261"/>
                <a:gd name="T77" fmla="*/ 231 h 260"/>
                <a:gd name="T78" fmla="*/ 75 w 261"/>
                <a:gd name="T79" fmla="*/ 239 h 260"/>
                <a:gd name="T80" fmla="*/ 101 w 261"/>
                <a:gd name="T81" fmla="*/ 248 h 260"/>
                <a:gd name="T82" fmla="*/ 105 w 261"/>
                <a:gd name="T83" fmla="*/ 249 h 260"/>
                <a:gd name="T84" fmla="*/ 108 w 261"/>
                <a:gd name="T85" fmla="*/ 250 h 260"/>
                <a:gd name="T86" fmla="*/ 109 w 261"/>
                <a:gd name="T87" fmla="*/ 250 h 260"/>
                <a:gd name="T88" fmla="*/ 111 w 261"/>
                <a:gd name="T89" fmla="*/ 250 h 260"/>
                <a:gd name="T90" fmla="*/ 112 w 261"/>
                <a:gd name="T91" fmla="*/ 250 h 260"/>
                <a:gd name="T92" fmla="*/ 115 w 261"/>
                <a:gd name="T93" fmla="*/ 251 h 260"/>
                <a:gd name="T94" fmla="*/ 117 w 261"/>
                <a:gd name="T95" fmla="*/ 251 h 260"/>
                <a:gd name="T96" fmla="*/ 121 w 261"/>
                <a:gd name="T97" fmla="*/ 251 h 260"/>
                <a:gd name="T98" fmla="*/ 125 w 261"/>
                <a:gd name="T99" fmla="*/ 251 h 260"/>
                <a:gd name="T100" fmla="*/ 153 w 261"/>
                <a:gd name="T101" fmla="*/ 250 h 260"/>
                <a:gd name="T102" fmla="*/ 187 w 261"/>
                <a:gd name="T103" fmla="*/ 260 h 260"/>
                <a:gd name="T104" fmla="*/ 193 w 261"/>
                <a:gd name="T105" fmla="*/ 260 h 260"/>
                <a:gd name="T106" fmla="*/ 210 w 261"/>
                <a:gd name="T107" fmla="*/ 257 h 260"/>
                <a:gd name="T108" fmla="*/ 252 w 261"/>
                <a:gd name="T109" fmla="*/ 220 h 260"/>
                <a:gd name="T110" fmla="*/ 261 w 261"/>
                <a:gd name="T111" fmla="*/ 188 h 260"/>
                <a:gd name="T112" fmla="*/ 154 w 261"/>
                <a:gd name="T113" fmla="*/ 10 h 260"/>
                <a:gd name="T114" fmla="*/ 155 w 261"/>
                <a:gd name="T115" fmla="*/ 1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1" h="260">
                  <a:moveTo>
                    <a:pt x="261" y="181"/>
                  </a:moveTo>
                  <a:cubicBezTo>
                    <a:pt x="260" y="181"/>
                    <a:pt x="260" y="181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8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69"/>
                    <a:pt x="257" y="160"/>
                    <a:pt x="252" y="151"/>
                  </a:cubicBezTo>
                  <a:cubicBezTo>
                    <a:pt x="252" y="151"/>
                    <a:pt x="252" y="151"/>
                    <a:pt x="252" y="151"/>
                  </a:cubicBezTo>
                  <a:cubicBezTo>
                    <a:pt x="252" y="150"/>
                    <a:pt x="251" y="150"/>
                    <a:pt x="251" y="150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51" y="147"/>
                    <a:pt x="252" y="146"/>
                    <a:pt x="252" y="145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2" y="143"/>
                    <a:pt x="252" y="143"/>
                    <a:pt x="252" y="143"/>
                  </a:cubicBezTo>
                  <a:cubicBezTo>
                    <a:pt x="252" y="143"/>
                    <a:pt x="252" y="143"/>
                    <a:pt x="252" y="143"/>
                  </a:cubicBezTo>
                  <a:cubicBezTo>
                    <a:pt x="253" y="143"/>
                    <a:pt x="252" y="142"/>
                    <a:pt x="253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3" y="141"/>
                    <a:pt x="253" y="140"/>
                    <a:pt x="253" y="139"/>
                  </a:cubicBezTo>
                  <a:cubicBezTo>
                    <a:pt x="253" y="139"/>
                    <a:pt x="253" y="139"/>
                    <a:pt x="253" y="139"/>
                  </a:cubicBezTo>
                  <a:cubicBezTo>
                    <a:pt x="253" y="139"/>
                    <a:pt x="253" y="139"/>
                    <a:pt x="253" y="138"/>
                  </a:cubicBezTo>
                  <a:cubicBezTo>
                    <a:pt x="253" y="138"/>
                    <a:pt x="253" y="138"/>
                    <a:pt x="253" y="138"/>
                  </a:cubicBezTo>
                  <a:cubicBezTo>
                    <a:pt x="253" y="137"/>
                    <a:pt x="253" y="137"/>
                    <a:pt x="253" y="136"/>
                  </a:cubicBezTo>
                  <a:cubicBezTo>
                    <a:pt x="253" y="134"/>
                    <a:pt x="253" y="131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4" y="125"/>
                    <a:pt x="253" y="122"/>
                    <a:pt x="253" y="119"/>
                  </a:cubicBezTo>
                  <a:cubicBezTo>
                    <a:pt x="253" y="117"/>
                    <a:pt x="253" y="115"/>
                    <a:pt x="252" y="112"/>
                  </a:cubicBezTo>
                  <a:cubicBezTo>
                    <a:pt x="252" y="112"/>
                    <a:pt x="252" y="112"/>
                    <a:pt x="252" y="112"/>
                  </a:cubicBezTo>
                  <a:cubicBezTo>
                    <a:pt x="252" y="112"/>
                    <a:pt x="252" y="111"/>
                    <a:pt x="252" y="111"/>
                  </a:cubicBezTo>
                  <a:cubicBezTo>
                    <a:pt x="252" y="111"/>
                    <a:pt x="252" y="110"/>
                    <a:pt x="252" y="110"/>
                  </a:cubicBezTo>
                  <a:cubicBezTo>
                    <a:pt x="252" y="110"/>
                    <a:pt x="252" y="110"/>
                    <a:pt x="252" y="109"/>
                  </a:cubicBezTo>
                  <a:cubicBezTo>
                    <a:pt x="251" y="108"/>
                    <a:pt x="251" y="106"/>
                    <a:pt x="251" y="105"/>
                  </a:cubicBezTo>
                  <a:cubicBezTo>
                    <a:pt x="250" y="102"/>
                    <a:pt x="249" y="99"/>
                    <a:pt x="249" y="97"/>
                  </a:cubicBezTo>
                  <a:cubicBezTo>
                    <a:pt x="248" y="94"/>
                    <a:pt x="247" y="91"/>
                    <a:pt x="245" y="87"/>
                  </a:cubicBezTo>
                  <a:cubicBezTo>
                    <a:pt x="245" y="86"/>
                    <a:pt x="244" y="84"/>
                    <a:pt x="243" y="82"/>
                  </a:cubicBezTo>
                  <a:cubicBezTo>
                    <a:pt x="242" y="80"/>
                    <a:pt x="242" y="79"/>
                    <a:pt x="241" y="78"/>
                  </a:cubicBezTo>
                  <a:cubicBezTo>
                    <a:pt x="238" y="71"/>
                    <a:pt x="234" y="65"/>
                    <a:pt x="230" y="59"/>
                  </a:cubicBezTo>
                  <a:cubicBezTo>
                    <a:pt x="228" y="57"/>
                    <a:pt x="227" y="56"/>
                    <a:pt x="226" y="54"/>
                  </a:cubicBezTo>
                  <a:cubicBezTo>
                    <a:pt x="224" y="51"/>
                    <a:pt x="222" y="49"/>
                    <a:pt x="219" y="47"/>
                  </a:cubicBezTo>
                  <a:cubicBezTo>
                    <a:pt x="219" y="46"/>
                    <a:pt x="219" y="46"/>
                    <a:pt x="219" y="46"/>
                  </a:cubicBezTo>
                  <a:cubicBezTo>
                    <a:pt x="218" y="45"/>
                    <a:pt x="217" y="45"/>
                    <a:pt x="217" y="44"/>
                  </a:cubicBezTo>
                  <a:cubicBezTo>
                    <a:pt x="216" y="43"/>
                    <a:pt x="215" y="43"/>
                    <a:pt x="215" y="42"/>
                  </a:cubicBezTo>
                  <a:cubicBezTo>
                    <a:pt x="215" y="42"/>
                    <a:pt x="214" y="42"/>
                    <a:pt x="214" y="41"/>
                  </a:cubicBezTo>
                  <a:cubicBezTo>
                    <a:pt x="211" y="39"/>
                    <a:pt x="209" y="37"/>
                    <a:pt x="206" y="34"/>
                  </a:cubicBezTo>
                  <a:cubicBezTo>
                    <a:pt x="204" y="33"/>
                    <a:pt x="203" y="32"/>
                    <a:pt x="201" y="31"/>
                  </a:cubicBezTo>
                  <a:cubicBezTo>
                    <a:pt x="201" y="30"/>
                    <a:pt x="200" y="30"/>
                    <a:pt x="200" y="30"/>
                  </a:cubicBezTo>
                  <a:cubicBezTo>
                    <a:pt x="189" y="22"/>
                    <a:pt x="178" y="17"/>
                    <a:pt x="165" y="13"/>
                  </a:cubicBezTo>
                  <a:cubicBezTo>
                    <a:pt x="162" y="12"/>
                    <a:pt x="159" y="11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4" y="10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10"/>
                    <a:pt x="154" y="10"/>
                    <a:pt x="153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0"/>
                    <a:pt x="151" y="10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8" y="9"/>
                    <a:pt x="148" y="9"/>
                    <a:pt x="147" y="9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7" y="9"/>
                    <a:pt x="146" y="9"/>
                    <a:pt x="146" y="9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6" y="9"/>
                    <a:pt x="145" y="9"/>
                    <a:pt x="145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3" y="8"/>
                    <a:pt x="142" y="8"/>
                    <a:pt x="142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2" y="8"/>
                    <a:pt x="142" y="8"/>
                    <a:pt x="141" y="8"/>
                  </a:cubicBezTo>
                  <a:cubicBezTo>
                    <a:pt x="141" y="8"/>
                    <a:pt x="141" y="8"/>
                    <a:pt x="140" y="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39" y="8"/>
                    <a:pt x="138" y="8"/>
                    <a:pt x="138" y="8"/>
                  </a:cubicBezTo>
                  <a:cubicBezTo>
                    <a:pt x="138" y="8"/>
                    <a:pt x="137" y="8"/>
                    <a:pt x="137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6" y="8"/>
                    <a:pt x="135" y="8"/>
                    <a:pt x="134" y="8"/>
                  </a:cubicBezTo>
                  <a:cubicBezTo>
                    <a:pt x="132" y="8"/>
                    <a:pt x="129" y="8"/>
                    <a:pt x="127" y="8"/>
                  </a:cubicBezTo>
                  <a:cubicBezTo>
                    <a:pt x="124" y="8"/>
                    <a:pt x="122" y="8"/>
                    <a:pt x="120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19" y="8"/>
                    <a:pt x="119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7" y="8"/>
                    <a:pt x="117" y="8"/>
                    <a:pt x="117" y="9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6" y="9"/>
                    <a:pt x="116" y="9"/>
                    <a:pt x="115" y="9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9"/>
                    <a:pt x="111" y="9"/>
                    <a:pt x="110" y="9"/>
                  </a:cubicBezTo>
                  <a:cubicBezTo>
                    <a:pt x="108" y="10"/>
                    <a:pt x="107" y="9"/>
                    <a:pt x="106" y="8"/>
                  </a:cubicBezTo>
                  <a:cubicBezTo>
                    <a:pt x="96" y="4"/>
                    <a:pt x="87" y="1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5" y="0"/>
                    <a:pt x="74" y="0"/>
                  </a:cubicBezTo>
                  <a:cubicBezTo>
                    <a:pt x="73" y="0"/>
                    <a:pt x="71" y="0"/>
                    <a:pt x="70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3" y="0"/>
                    <a:pt x="62" y="1"/>
                    <a:pt x="60" y="1"/>
                  </a:cubicBezTo>
                  <a:cubicBezTo>
                    <a:pt x="52" y="3"/>
                    <a:pt x="45" y="5"/>
                    <a:pt x="38" y="9"/>
                  </a:cubicBezTo>
                  <a:cubicBezTo>
                    <a:pt x="33" y="12"/>
                    <a:pt x="28" y="16"/>
                    <a:pt x="23" y="20"/>
                  </a:cubicBezTo>
                  <a:cubicBezTo>
                    <a:pt x="21" y="22"/>
                    <a:pt x="20" y="24"/>
                    <a:pt x="18" y="26"/>
                  </a:cubicBezTo>
                  <a:cubicBezTo>
                    <a:pt x="14" y="30"/>
                    <a:pt x="11" y="35"/>
                    <a:pt x="9" y="40"/>
                  </a:cubicBezTo>
                  <a:cubicBezTo>
                    <a:pt x="6" y="44"/>
                    <a:pt x="5" y="49"/>
                    <a:pt x="3" y="53"/>
                  </a:cubicBezTo>
                  <a:cubicBezTo>
                    <a:pt x="2" y="59"/>
                    <a:pt x="0" y="64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74"/>
                    <a:pt x="0" y="76"/>
                    <a:pt x="0" y="77"/>
                  </a:cubicBezTo>
                  <a:cubicBezTo>
                    <a:pt x="0" y="78"/>
                    <a:pt x="0" y="78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1" y="79"/>
                  </a:cubicBezTo>
                  <a:cubicBezTo>
                    <a:pt x="1" y="86"/>
                    <a:pt x="2" y="93"/>
                    <a:pt x="5" y="99"/>
                  </a:cubicBezTo>
                  <a:cubicBezTo>
                    <a:pt x="6" y="103"/>
                    <a:pt x="7" y="106"/>
                    <a:pt x="9" y="109"/>
                  </a:cubicBezTo>
                  <a:cubicBezTo>
                    <a:pt x="9" y="110"/>
                    <a:pt x="9" y="111"/>
                    <a:pt x="9" y="112"/>
                  </a:cubicBezTo>
                  <a:cubicBezTo>
                    <a:pt x="9" y="114"/>
                    <a:pt x="8" y="116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5"/>
                    <a:pt x="8" y="131"/>
                    <a:pt x="8" y="137"/>
                  </a:cubicBezTo>
                  <a:cubicBezTo>
                    <a:pt x="8" y="139"/>
                    <a:pt x="8" y="142"/>
                    <a:pt x="9" y="144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6"/>
                    <a:pt x="9" y="146"/>
                    <a:pt x="9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7"/>
                    <a:pt x="9" y="147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9" y="148"/>
                    <a:pt x="9" y="148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50"/>
                  </a:cubicBezTo>
                  <a:cubicBezTo>
                    <a:pt x="11" y="160"/>
                    <a:pt x="14" y="170"/>
                    <a:pt x="19" y="180"/>
                  </a:cubicBezTo>
                  <a:cubicBezTo>
                    <a:pt x="20" y="183"/>
                    <a:pt x="21" y="186"/>
                    <a:pt x="23" y="189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6" y="194"/>
                    <a:pt x="29" y="198"/>
                    <a:pt x="32" y="203"/>
                  </a:cubicBezTo>
                  <a:cubicBezTo>
                    <a:pt x="34" y="206"/>
                    <a:pt x="37" y="209"/>
                    <a:pt x="39" y="211"/>
                  </a:cubicBezTo>
                  <a:cubicBezTo>
                    <a:pt x="39" y="212"/>
                    <a:pt x="39" y="212"/>
                    <a:pt x="40" y="212"/>
                  </a:cubicBezTo>
                  <a:cubicBezTo>
                    <a:pt x="40" y="213"/>
                    <a:pt x="40" y="213"/>
                    <a:pt x="40" y="213"/>
                  </a:cubicBezTo>
                  <a:cubicBezTo>
                    <a:pt x="41" y="213"/>
                    <a:pt x="41" y="214"/>
                    <a:pt x="41" y="214"/>
                  </a:cubicBezTo>
                  <a:cubicBezTo>
                    <a:pt x="42" y="215"/>
                    <a:pt x="42" y="215"/>
                    <a:pt x="43" y="216"/>
                  </a:cubicBezTo>
                  <a:cubicBezTo>
                    <a:pt x="43" y="216"/>
                    <a:pt x="43" y="216"/>
                    <a:pt x="44" y="216"/>
                  </a:cubicBezTo>
                  <a:cubicBezTo>
                    <a:pt x="49" y="222"/>
                    <a:pt x="54" y="226"/>
                    <a:pt x="61" y="231"/>
                  </a:cubicBezTo>
                  <a:cubicBezTo>
                    <a:pt x="63" y="233"/>
                    <a:pt x="66" y="235"/>
                    <a:pt x="69" y="236"/>
                  </a:cubicBezTo>
                  <a:cubicBezTo>
                    <a:pt x="70" y="237"/>
                    <a:pt x="71" y="237"/>
                    <a:pt x="72" y="238"/>
                  </a:cubicBezTo>
                  <a:cubicBezTo>
                    <a:pt x="73" y="238"/>
                    <a:pt x="74" y="238"/>
                    <a:pt x="75" y="239"/>
                  </a:cubicBezTo>
                  <a:cubicBezTo>
                    <a:pt x="75" y="239"/>
                    <a:pt x="75" y="239"/>
                    <a:pt x="75" y="239"/>
                  </a:cubicBezTo>
                  <a:cubicBezTo>
                    <a:pt x="79" y="241"/>
                    <a:pt x="84" y="243"/>
                    <a:pt x="88" y="245"/>
                  </a:cubicBezTo>
                  <a:cubicBezTo>
                    <a:pt x="91" y="246"/>
                    <a:pt x="94" y="247"/>
                    <a:pt x="97" y="247"/>
                  </a:cubicBezTo>
                  <a:cubicBezTo>
                    <a:pt x="98" y="248"/>
                    <a:pt x="99" y="248"/>
                    <a:pt x="100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103" y="249"/>
                    <a:pt x="104" y="249"/>
                    <a:pt x="104" y="249"/>
                  </a:cubicBezTo>
                  <a:cubicBezTo>
                    <a:pt x="105" y="249"/>
                    <a:pt x="105" y="249"/>
                    <a:pt x="105" y="249"/>
                  </a:cubicBezTo>
                  <a:cubicBezTo>
                    <a:pt x="105" y="249"/>
                    <a:pt x="105" y="249"/>
                    <a:pt x="105" y="249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7" y="250"/>
                    <a:pt x="107" y="250"/>
                    <a:pt x="108" y="250"/>
                  </a:cubicBezTo>
                  <a:cubicBezTo>
                    <a:pt x="108" y="250"/>
                    <a:pt x="108" y="250"/>
                    <a:pt x="108" y="250"/>
                  </a:cubicBezTo>
                  <a:cubicBezTo>
                    <a:pt x="108" y="250"/>
                    <a:pt x="109" y="250"/>
                    <a:pt x="109" y="250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50"/>
                    <a:pt x="110" y="250"/>
                    <a:pt x="110" y="250"/>
                  </a:cubicBezTo>
                  <a:cubicBezTo>
                    <a:pt x="110" y="250"/>
                    <a:pt x="110" y="250"/>
                    <a:pt x="110" y="250"/>
                  </a:cubicBezTo>
                  <a:cubicBezTo>
                    <a:pt x="110" y="250"/>
                    <a:pt x="110" y="250"/>
                    <a:pt x="110" y="250"/>
                  </a:cubicBezTo>
                  <a:cubicBezTo>
                    <a:pt x="110" y="250"/>
                    <a:pt x="111" y="250"/>
                    <a:pt x="111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14" y="250"/>
                    <a:pt x="114" y="250"/>
                    <a:pt x="114" y="250"/>
                  </a:cubicBezTo>
                  <a:cubicBezTo>
                    <a:pt x="114" y="251"/>
                    <a:pt x="114" y="251"/>
                    <a:pt x="115" y="251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16" y="251"/>
                    <a:pt x="116" y="251"/>
                    <a:pt x="117" y="251"/>
                  </a:cubicBezTo>
                  <a:cubicBezTo>
                    <a:pt x="117" y="251"/>
                    <a:pt x="117" y="251"/>
                    <a:pt x="117" y="251"/>
                  </a:cubicBezTo>
                  <a:cubicBezTo>
                    <a:pt x="117" y="251"/>
                    <a:pt x="117" y="251"/>
                    <a:pt x="117" y="251"/>
                  </a:cubicBezTo>
                  <a:cubicBezTo>
                    <a:pt x="118" y="251"/>
                    <a:pt x="118" y="251"/>
                    <a:pt x="118" y="251"/>
                  </a:cubicBezTo>
                  <a:cubicBezTo>
                    <a:pt x="118" y="251"/>
                    <a:pt x="119" y="251"/>
                    <a:pt x="119" y="251"/>
                  </a:cubicBezTo>
                  <a:cubicBezTo>
                    <a:pt x="119" y="251"/>
                    <a:pt x="119" y="251"/>
                    <a:pt x="119" y="251"/>
                  </a:cubicBezTo>
                  <a:cubicBezTo>
                    <a:pt x="120" y="251"/>
                    <a:pt x="120" y="251"/>
                    <a:pt x="121" y="251"/>
                  </a:cubicBezTo>
                  <a:cubicBezTo>
                    <a:pt x="121" y="251"/>
                    <a:pt x="121" y="251"/>
                    <a:pt x="121" y="251"/>
                  </a:cubicBezTo>
                  <a:cubicBezTo>
                    <a:pt x="121" y="251"/>
                    <a:pt x="121" y="251"/>
                    <a:pt x="121" y="251"/>
                  </a:cubicBezTo>
                  <a:cubicBezTo>
                    <a:pt x="122" y="251"/>
                    <a:pt x="124" y="251"/>
                    <a:pt x="125" y="251"/>
                  </a:cubicBezTo>
                  <a:cubicBezTo>
                    <a:pt x="125" y="251"/>
                    <a:pt x="125" y="251"/>
                    <a:pt x="125" y="251"/>
                  </a:cubicBezTo>
                  <a:cubicBezTo>
                    <a:pt x="125" y="251"/>
                    <a:pt x="125" y="251"/>
                    <a:pt x="126" y="251"/>
                  </a:cubicBezTo>
                  <a:cubicBezTo>
                    <a:pt x="132" y="251"/>
                    <a:pt x="138" y="251"/>
                    <a:pt x="144" y="250"/>
                  </a:cubicBezTo>
                  <a:cubicBezTo>
                    <a:pt x="147" y="250"/>
                    <a:pt x="149" y="250"/>
                    <a:pt x="152" y="250"/>
                  </a:cubicBezTo>
                  <a:cubicBezTo>
                    <a:pt x="152" y="250"/>
                    <a:pt x="153" y="250"/>
                    <a:pt x="153" y="250"/>
                  </a:cubicBezTo>
                  <a:cubicBezTo>
                    <a:pt x="163" y="255"/>
                    <a:pt x="173" y="259"/>
                    <a:pt x="185" y="260"/>
                  </a:cubicBezTo>
                  <a:cubicBezTo>
                    <a:pt x="185" y="260"/>
                    <a:pt x="185" y="260"/>
                    <a:pt x="185" y="260"/>
                  </a:cubicBezTo>
                  <a:cubicBezTo>
                    <a:pt x="185" y="260"/>
                    <a:pt x="185" y="260"/>
                    <a:pt x="186" y="260"/>
                  </a:cubicBezTo>
                  <a:cubicBezTo>
                    <a:pt x="186" y="260"/>
                    <a:pt x="187" y="260"/>
                    <a:pt x="187" y="260"/>
                  </a:cubicBezTo>
                  <a:cubicBezTo>
                    <a:pt x="188" y="260"/>
                    <a:pt x="188" y="260"/>
                    <a:pt x="188" y="260"/>
                  </a:cubicBezTo>
                  <a:cubicBezTo>
                    <a:pt x="189" y="260"/>
                    <a:pt x="190" y="260"/>
                    <a:pt x="191" y="260"/>
                  </a:cubicBezTo>
                  <a:cubicBezTo>
                    <a:pt x="192" y="260"/>
                    <a:pt x="192" y="260"/>
                    <a:pt x="192" y="260"/>
                  </a:cubicBezTo>
                  <a:cubicBezTo>
                    <a:pt x="193" y="260"/>
                    <a:pt x="193" y="260"/>
                    <a:pt x="193" y="260"/>
                  </a:cubicBezTo>
                  <a:cubicBezTo>
                    <a:pt x="194" y="260"/>
                    <a:pt x="194" y="260"/>
                    <a:pt x="194" y="260"/>
                  </a:cubicBezTo>
                  <a:cubicBezTo>
                    <a:pt x="194" y="260"/>
                    <a:pt x="194" y="260"/>
                    <a:pt x="194" y="260"/>
                  </a:cubicBezTo>
                  <a:cubicBezTo>
                    <a:pt x="196" y="260"/>
                    <a:pt x="198" y="260"/>
                    <a:pt x="200" y="259"/>
                  </a:cubicBezTo>
                  <a:cubicBezTo>
                    <a:pt x="203" y="259"/>
                    <a:pt x="207" y="258"/>
                    <a:pt x="210" y="257"/>
                  </a:cubicBezTo>
                  <a:cubicBezTo>
                    <a:pt x="214" y="256"/>
                    <a:pt x="218" y="254"/>
                    <a:pt x="222" y="252"/>
                  </a:cubicBezTo>
                  <a:cubicBezTo>
                    <a:pt x="227" y="249"/>
                    <a:pt x="232" y="245"/>
                    <a:pt x="236" y="241"/>
                  </a:cubicBezTo>
                  <a:cubicBezTo>
                    <a:pt x="238" y="239"/>
                    <a:pt x="240" y="237"/>
                    <a:pt x="242" y="235"/>
                  </a:cubicBezTo>
                  <a:cubicBezTo>
                    <a:pt x="246" y="230"/>
                    <a:pt x="249" y="225"/>
                    <a:pt x="252" y="220"/>
                  </a:cubicBezTo>
                  <a:cubicBezTo>
                    <a:pt x="254" y="215"/>
                    <a:pt x="256" y="210"/>
                    <a:pt x="258" y="206"/>
                  </a:cubicBezTo>
                  <a:cubicBezTo>
                    <a:pt x="259" y="200"/>
                    <a:pt x="260" y="195"/>
                    <a:pt x="260" y="189"/>
                  </a:cubicBezTo>
                  <a:cubicBezTo>
                    <a:pt x="260" y="189"/>
                    <a:pt x="260" y="188"/>
                    <a:pt x="261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0" y="187"/>
                    <a:pt x="260" y="187"/>
                    <a:pt x="260" y="186"/>
                  </a:cubicBezTo>
                  <a:cubicBezTo>
                    <a:pt x="260" y="186"/>
                    <a:pt x="260" y="186"/>
                    <a:pt x="261" y="185"/>
                  </a:cubicBezTo>
                  <a:cubicBezTo>
                    <a:pt x="261" y="184"/>
                    <a:pt x="261" y="183"/>
                    <a:pt x="261" y="181"/>
                  </a:cubicBezTo>
                  <a:close/>
                  <a:moveTo>
                    <a:pt x="154" y="10"/>
                  </a:moveTo>
                  <a:cubicBezTo>
                    <a:pt x="154" y="10"/>
                    <a:pt x="154" y="10"/>
                    <a:pt x="154" y="10"/>
                  </a:cubicBezTo>
                  <a:cubicBezTo>
                    <a:pt x="154" y="10"/>
                    <a:pt x="154" y="10"/>
                    <a:pt x="154" y="10"/>
                  </a:cubicBezTo>
                  <a:close/>
                  <a:moveTo>
                    <a:pt x="155" y="10"/>
                  </a:moveTo>
                  <a:cubicBezTo>
                    <a:pt x="155" y="11"/>
                    <a:pt x="155" y="11"/>
                    <a:pt x="155" y="11"/>
                  </a:cubicBezTo>
                  <a:cubicBezTo>
                    <a:pt x="155" y="11"/>
                    <a:pt x="155" y="11"/>
                    <a:pt x="15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xmlns="" id="{07D51154-B4FE-4528-80F1-29EC95A66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0941" y="4946585"/>
              <a:ext cx="158032" cy="194677"/>
            </a:xfrm>
            <a:custGeom>
              <a:avLst/>
              <a:gdLst>
                <a:gd name="T0" fmla="*/ 45 w 127"/>
                <a:gd name="T1" fmla="*/ 1 h 154"/>
                <a:gd name="T2" fmla="*/ 47 w 127"/>
                <a:gd name="T3" fmla="*/ 1 h 154"/>
                <a:gd name="T4" fmla="*/ 48 w 127"/>
                <a:gd name="T5" fmla="*/ 1 h 154"/>
                <a:gd name="T6" fmla="*/ 51 w 127"/>
                <a:gd name="T7" fmla="*/ 0 h 154"/>
                <a:gd name="T8" fmla="*/ 53 w 127"/>
                <a:gd name="T9" fmla="*/ 0 h 154"/>
                <a:gd name="T10" fmla="*/ 62 w 127"/>
                <a:gd name="T11" fmla="*/ 0 h 154"/>
                <a:gd name="T12" fmla="*/ 108 w 127"/>
                <a:gd name="T13" fmla="*/ 16 h 154"/>
                <a:gd name="T14" fmla="*/ 117 w 127"/>
                <a:gd name="T15" fmla="*/ 31 h 154"/>
                <a:gd name="T16" fmla="*/ 116 w 127"/>
                <a:gd name="T17" fmla="*/ 38 h 154"/>
                <a:gd name="T18" fmla="*/ 91 w 127"/>
                <a:gd name="T19" fmla="*/ 40 h 154"/>
                <a:gd name="T20" fmla="*/ 80 w 127"/>
                <a:gd name="T21" fmla="*/ 31 h 154"/>
                <a:gd name="T22" fmla="*/ 56 w 127"/>
                <a:gd name="T23" fmla="*/ 26 h 154"/>
                <a:gd name="T24" fmla="*/ 37 w 127"/>
                <a:gd name="T25" fmla="*/ 47 h 154"/>
                <a:gd name="T26" fmla="*/ 57 w 127"/>
                <a:gd name="T27" fmla="*/ 58 h 154"/>
                <a:gd name="T28" fmla="*/ 91 w 127"/>
                <a:gd name="T29" fmla="*/ 66 h 154"/>
                <a:gd name="T30" fmla="*/ 117 w 127"/>
                <a:gd name="T31" fmla="*/ 83 h 154"/>
                <a:gd name="T32" fmla="*/ 126 w 127"/>
                <a:gd name="T33" fmla="*/ 101 h 154"/>
                <a:gd name="T34" fmla="*/ 127 w 127"/>
                <a:gd name="T35" fmla="*/ 103 h 154"/>
                <a:gd name="T36" fmla="*/ 110 w 127"/>
                <a:gd name="T37" fmla="*/ 139 h 154"/>
                <a:gd name="T38" fmla="*/ 109 w 127"/>
                <a:gd name="T39" fmla="*/ 140 h 154"/>
                <a:gd name="T40" fmla="*/ 104 w 127"/>
                <a:gd name="T41" fmla="*/ 144 h 154"/>
                <a:gd name="T42" fmla="*/ 94 w 127"/>
                <a:gd name="T43" fmla="*/ 149 h 154"/>
                <a:gd name="T44" fmla="*/ 75 w 127"/>
                <a:gd name="T45" fmla="*/ 154 h 154"/>
                <a:gd name="T46" fmla="*/ 70 w 127"/>
                <a:gd name="T47" fmla="*/ 154 h 154"/>
                <a:gd name="T48" fmla="*/ 40 w 127"/>
                <a:gd name="T49" fmla="*/ 151 h 154"/>
                <a:gd name="T50" fmla="*/ 26 w 127"/>
                <a:gd name="T51" fmla="*/ 146 h 154"/>
                <a:gd name="T52" fmla="*/ 4 w 127"/>
                <a:gd name="T53" fmla="*/ 127 h 154"/>
                <a:gd name="T54" fmla="*/ 0 w 127"/>
                <a:gd name="T55" fmla="*/ 118 h 154"/>
                <a:gd name="T56" fmla="*/ 0 w 127"/>
                <a:gd name="T57" fmla="*/ 115 h 154"/>
                <a:gd name="T58" fmla="*/ 11 w 127"/>
                <a:gd name="T59" fmla="*/ 104 h 154"/>
                <a:gd name="T60" fmla="*/ 13 w 127"/>
                <a:gd name="T61" fmla="*/ 104 h 154"/>
                <a:gd name="T62" fmla="*/ 26 w 127"/>
                <a:gd name="T63" fmla="*/ 108 h 154"/>
                <a:gd name="T64" fmla="*/ 35 w 127"/>
                <a:gd name="T65" fmla="*/ 117 h 154"/>
                <a:gd name="T66" fmla="*/ 57 w 127"/>
                <a:gd name="T67" fmla="*/ 129 h 154"/>
                <a:gd name="T68" fmla="*/ 58 w 127"/>
                <a:gd name="T69" fmla="*/ 129 h 154"/>
                <a:gd name="T70" fmla="*/ 61 w 127"/>
                <a:gd name="T71" fmla="*/ 129 h 154"/>
                <a:gd name="T72" fmla="*/ 67 w 127"/>
                <a:gd name="T73" fmla="*/ 129 h 154"/>
                <a:gd name="T74" fmla="*/ 69 w 127"/>
                <a:gd name="T75" fmla="*/ 129 h 154"/>
                <a:gd name="T76" fmla="*/ 85 w 127"/>
                <a:gd name="T77" fmla="*/ 100 h 154"/>
                <a:gd name="T78" fmla="*/ 52 w 127"/>
                <a:gd name="T79" fmla="*/ 88 h 154"/>
                <a:gd name="T80" fmla="*/ 20 w 127"/>
                <a:gd name="T81" fmla="*/ 77 h 154"/>
                <a:gd name="T82" fmla="*/ 2 w 127"/>
                <a:gd name="T83" fmla="*/ 53 h 154"/>
                <a:gd name="T84" fmla="*/ 2 w 127"/>
                <a:gd name="T85" fmla="*/ 51 h 154"/>
                <a:gd name="T86" fmla="*/ 1 w 127"/>
                <a:gd name="T87" fmla="*/ 44 h 154"/>
                <a:gd name="T88" fmla="*/ 2 w 127"/>
                <a:gd name="T89" fmla="*/ 41 h 154"/>
                <a:gd name="T90" fmla="*/ 2 w 127"/>
                <a:gd name="T91" fmla="*/ 39 h 154"/>
                <a:gd name="T92" fmla="*/ 2 w 127"/>
                <a:gd name="T93" fmla="*/ 35 h 154"/>
                <a:gd name="T94" fmla="*/ 27 w 127"/>
                <a:gd name="T95" fmla="*/ 7 h 154"/>
                <a:gd name="T96" fmla="*/ 40 w 127"/>
                <a:gd name="T97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" h="154">
                  <a:moveTo>
                    <a:pt x="40" y="2"/>
                  </a:moveTo>
                  <a:cubicBezTo>
                    <a:pt x="41" y="2"/>
                    <a:pt x="43" y="2"/>
                    <a:pt x="44" y="2"/>
                  </a:cubicBezTo>
                  <a:cubicBezTo>
                    <a:pt x="44" y="2"/>
                    <a:pt x="45" y="1"/>
                    <a:pt x="45" y="1"/>
                  </a:cubicBezTo>
                  <a:cubicBezTo>
                    <a:pt x="45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50" y="0"/>
                    <a:pt x="50" y="1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2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5" y="0"/>
                    <a:pt x="56" y="0"/>
                  </a:cubicBezTo>
                  <a:cubicBezTo>
                    <a:pt x="56" y="0"/>
                    <a:pt x="56" y="0"/>
                    <a:pt x="57" y="0"/>
                  </a:cubicBezTo>
                  <a:cubicBezTo>
                    <a:pt x="58" y="0"/>
                    <a:pt x="60" y="0"/>
                    <a:pt x="62" y="0"/>
                  </a:cubicBezTo>
                  <a:cubicBezTo>
                    <a:pt x="66" y="0"/>
                    <a:pt x="69" y="1"/>
                    <a:pt x="72" y="1"/>
                  </a:cubicBezTo>
                  <a:cubicBezTo>
                    <a:pt x="82" y="2"/>
                    <a:pt x="91" y="5"/>
                    <a:pt x="99" y="10"/>
                  </a:cubicBezTo>
                  <a:cubicBezTo>
                    <a:pt x="102" y="12"/>
                    <a:pt x="105" y="14"/>
                    <a:pt x="108" y="16"/>
                  </a:cubicBezTo>
                  <a:cubicBezTo>
                    <a:pt x="110" y="19"/>
                    <a:pt x="113" y="21"/>
                    <a:pt x="115" y="25"/>
                  </a:cubicBezTo>
                  <a:cubicBezTo>
                    <a:pt x="115" y="26"/>
                    <a:pt x="116" y="28"/>
                    <a:pt x="117" y="30"/>
                  </a:cubicBezTo>
                  <a:cubicBezTo>
                    <a:pt x="117" y="30"/>
                    <a:pt x="117" y="30"/>
                    <a:pt x="117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17" y="34"/>
                    <a:pt x="117" y="36"/>
                    <a:pt x="116" y="38"/>
                  </a:cubicBezTo>
                  <a:cubicBezTo>
                    <a:pt x="114" y="46"/>
                    <a:pt x="106" y="49"/>
                    <a:pt x="100" y="47"/>
                  </a:cubicBezTo>
                  <a:cubicBezTo>
                    <a:pt x="99" y="47"/>
                    <a:pt x="97" y="46"/>
                    <a:pt x="96" y="45"/>
                  </a:cubicBezTo>
                  <a:cubicBezTo>
                    <a:pt x="94" y="43"/>
                    <a:pt x="92" y="42"/>
                    <a:pt x="91" y="40"/>
                  </a:cubicBezTo>
                  <a:cubicBezTo>
                    <a:pt x="88" y="37"/>
                    <a:pt x="85" y="35"/>
                    <a:pt x="82" y="32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8" y="30"/>
                    <a:pt x="76" y="29"/>
                    <a:pt x="75" y="29"/>
                  </a:cubicBezTo>
                  <a:cubicBezTo>
                    <a:pt x="71" y="27"/>
                    <a:pt x="68" y="26"/>
                    <a:pt x="64" y="26"/>
                  </a:cubicBezTo>
                  <a:cubicBezTo>
                    <a:pt x="62" y="26"/>
                    <a:pt x="59" y="26"/>
                    <a:pt x="56" y="26"/>
                  </a:cubicBezTo>
                  <a:cubicBezTo>
                    <a:pt x="51" y="26"/>
                    <a:pt x="46" y="27"/>
                    <a:pt x="42" y="30"/>
                  </a:cubicBezTo>
                  <a:cubicBezTo>
                    <a:pt x="39" y="32"/>
                    <a:pt x="37" y="35"/>
                    <a:pt x="35" y="39"/>
                  </a:cubicBezTo>
                  <a:cubicBezTo>
                    <a:pt x="34" y="42"/>
                    <a:pt x="35" y="45"/>
                    <a:pt x="37" y="47"/>
                  </a:cubicBezTo>
                  <a:cubicBezTo>
                    <a:pt x="39" y="50"/>
                    <a:pt x="41" y="51"/>
                    <a:pt x="44" y="53"/>
                  </a:cubicBezTo>
                  <a:cubicBezTo>
                    <a:pt x="47" y="55"/>
                    <a:pt x="51" y="56"/>
                    <a:pt x="55" y="57"/>
                  </a:cubicBezTo>
                  <a:cubicBezTo>
                    <a:pt x="55" y="57"/>
                    <a:pt x="56" y="58"/>
                    <a:pt x="57" y="58"/>
                  </a:cubicBezTo>
                  <a:cubicBezTo>
                    <a:pt x="59" y="59"/>
                    <a:pt x="61" y="59"/>
                    <a:pt x="63" y="60"/>
                  </a:cubicBezTo>
                  <a:cubicBezTo>
                    <a:pt x="69" y="62"/>
                    <a:pt x="76" y="62"/>
                    <a:pt x="82" y="64"/>
                  </a:cubicBezTo>
                  <a:cubicBezTo>
                    <a:pt x="85" y="65"/>
                    <a:pt x="88" y="66"/>
                    <a:pt x="91" y="66"/>
                  </a:cubicBezTo>
                  <a:cubicBezTo>
                    <a:pt x="91" y="67"/>
                    <a:pt x="91" y="67"/>
                    <a:pt x="91" y="67"/>
                  </a:cubicBezTo>
                  <a:cubicBezTo>
                    <a:pt x="94" y="68"/>
                    <a:pt x="96" y="69"/>
                    <a:pt x="98" y="70"/>
                  </a:cubicBezTo>
                  <a:cubicBezTo>
                    <a:pt x="105" y="73"/>
                    <a:pt x="111" y="77"/>
                    <a:pt x="117" y="83"/>
                  </a:cubicBezTo>
                  <a:cubicBezTo>
                    <a:pt x="117" y="83"/>
                    <a:pt x="118" y="84"/>
                    <a:pt x="118" y="84"/>
                  </a:cubicBezTo>
                  <a:cubicBezTo>
                    <a:pt x="120" y="86"/>
                    <a:pt x="122" y="89"/>
                    <a:pt x="123" y="91"/>
                  </a:cubicBezTo>
                  <a:cubicBezTo>
                    <a:pt x="125" y="94"/>
                    <a:pt x="126" y="98"/>
                    <a:pt x="126" y="101"/>
                  </a:cubicBezTo>
                  <a:cubicBezTo>
                    <a:pt x="126" y="101"/>
                    <a:pt x="126" y="102"/>
                    <a:pt x="127" y="102"/>
                  </a:cubicBezTo>
                  <a:cubicBezTo>
                    <a:pt x="127" y="102"/>
                    <a:pt x="126" y="103"/>
                    <a:pt x="127" y="103"/>
                  </a:cubicBezTo>
                  <a:cubicBezTo>
                    <a:pt x="127" y="103"/>
                    <a:pt x="127" y="103"/>
                    <a:pt x="127" y="103"/>
                  </a:cubicBezTo>
                  <a:cubicBezTo>
                    <a:pt x="127" y="105"/>
                    <a:pt x="127" y="107"/>
                    <a:pt x="127" y="109"/>
                  </a:cubicBezTo>
                  <a:cubicBezTo>
                    <a:pt x="126" y="110"/>
                    <a:pt x="126" y="113"/>
                    <a:pt x="126" y="115"/>
                  </a:cubicBezTo>
                  <a:cubicBezTo>
                    <a:pt x="123" y="124"/>
                    <a:pt x="117" y="132"/>
                    <a:pt x="110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39"/>
                    <a:pt x="109" y="139"/>
                    <a:pt x="109" y="139"/>
                  </a:cubicBezTo>
                  <a:cubicBezTo>
                    <a:pt x="109" y="140"/>
                    <a:pt x="109" y="140"/>
                    <a:pt x="109" y="140"/>
                  </a:cubicBezTo>
                  <a:cubicBezTo>
                    <a:pt x="108" y="141"/>
                    <a:pt x="107" y="141"/>
                    <a:pt x="106" y="142"/>
                  </a:cubicBezTo>
                  <a:cubicBezTo>
                    <a:pt x="106" y="142"/>
                    <a:pt x="105" y="143"/>
                    <a:pt x="104" y="143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102" y="145"/>
                    <a:pt x="100" y="146"/>
                    <a:pt x="98" y="147"/>
                  </a:cubicBezTo>
                  <a:cubicBezTo>
                    <a:pt x="98" y="148"/>
                    <a:pt x="97" y="148"/>
                    <a:pt x="97" y="148"/>
                  </a:cubicBezTo>
                  <a:cubicBezTo>
                    <a:pt x="96" y="148"/>
                    <a:pt x="95" y="149"/>
                    <a:pt x="94" y="149"/>
                  </a:cubicBezTo>
                  <a:cubicBezTo>
                    <a:pt x="91" y="150"/>
                    <a:pt x="88" y="151"/>
                    <a:pt x="85" y="152"/>
                  </a:cubicBezTo>
                  <a:cubicBezTo>
                    <a:pt x="83" y="152"/>
                    <a:pt x="81" y="153"/>
                    <a:pt x="79" y="153"/>
                  </a:cubicBezTo>
                  <a:cubicBezTo>
                    <a:pt x="77" y="153"/>
                    <a:pt x="76" y="154"/>
                    <a:pt x="75" y="154"/>
                  </a:cubicBezTo>
                  <a:cubicBezTo>
                    <a:pt x="74" y="154"/>
                    <a:pt x="74" y="154"/>
                    <a:pt x="73" y="154"/>
                  </a:cubicBezTo>
                  <a:cubicBezTo>
                    <a:pt x="72" y="154"/>
                    <a:pt x="71" y="154"/>
                    <a:pt x="71" y="154"/>
                  </a:cubicBezTo>
                  <a:cubicBezTo>
                    <a:pt x="70" y="154"/>
                    <a:pt x="70" y="154"/>
                    <a:pt x="70" y="154"/>
                  </a:cubicBezTo>
                  <a:cubicBezTo>
                    <a:pt x="67" y="154"/>
                    <a:pt x="63" y="154"/>
                    <a:pt x="59" y="154"/>
                  </a:cubicBezTo>
                  <a:cubicBezTo>
                    <a:pt x="53" y="153"/>
                    <a:pt x="47" y="153"/>
                    <a:pt x="40" y="15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39" y="150"/>
                    <a:pt x="39" y="150"/>
                    <a:pt x="38" y="150"/>
                  </a:cubicBezTo>
                  <a:cubicBezTo>
                    <a:pt x="37" y="150"/>
                    <a:pt x="36" y="150"/>
                    <a:pt x="35" y="149"/>
                  </a:cubicBezTo>
                  <a:cubicBezTo>
                    <a:pt x="32" y="148"/>
                    <a:pt x="29" y="147"/>
                    <a:pt x="26" y="146"/>
                  </a:cubicBezTo>
                  <a:cubicBezTo>
                    <a:pt x="19" y="143"/>
                    <a:pt x="12" y="138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0"/>
                    <a:pt x="5" y="129"/>
                    <a:pt x="4" y="127"/>
                  </a:cubicBezTo>
                  <a:cubicBezTo>
                    <a:pt x="2" y="125"/>
                    <a:pt x="1" y="123"/>
                    <a:pt x="1" y="121"/>
                  </a:cubicBezTo>
                  <a:cubicBezTo>
                    <a:pt x="0" y="120"/>
                    <a:pt x="0" y="120"/>
                    <a:pt x="0" y="119"/>
                  </a:cubicBezTo>
                  <a:cubicBezTo>
                    <a:pt x="0" y="119"/>
                    <a:pt x="0" y="119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7"/>
                    <a:pt x="0" y="116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0" y="114"/>
                    <a:pt x="0" y="114"/>
                  </a:cubicBezTo>
                  <a:cubicBezTo>
                    <a:pt x="1" y="112"/>
                    <a:pt x="2" y="110"/>
                    <a:pt x="3" y="108"/>
                  </a:cubicBezTo>
                  <a:cubicBezTo>
                    <a:pt x="5" y="106"/>
                    <a:pt x="8" y="104"/>
                    <a:pt x="11" y="104"/>
                  </a:cubicBezTo>
                  <a:cubicBezTo>
                    <a:pt x="11" y="104"/>
                    <a:pt x="11" y="104"/>
                    <a:pt x="11" y="104"/>
                  </a:cubicBezTo>
                  <a:cubicBezTo>
                    <a:pt x="12" y="104"/>
                    <a:pt x="12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3"/>
                    <a:pt x="14" y="104"/>
                    <a:pt x="14" y="103"/>
                  </a:cubicBezTo>
                  <a:cubicBezTo>
                    <a:pt x="15" y="103"/>
                    <a:pt x="17" y="103"/>
                    <a:pt x="18" y="104"/>
                  </a:cubicBezTo>
                  <a:cubicBezTo>
                    <a:pt x="21" y="104"/>
                    <a:pt x="24" y="106"/>
                    <a:pt x="26" y="108"/>
                  </a:cubicBezTo>
                  <a:cubicBezTo>
                    <a:pt x="27" y="109"/>
                    <a:pt x="27" y="109"/>
                    <a:pt x="28" y="109"/>
                  </a:cubicBezTo>
                  <a:cubicBezTo>
                    <a:pt x="29" y="110"/>
                    <a:pt x="29" y="111"/>
                    <a:pt x="30" y="112"/>
                  </a:cubicBezTo>
                  <a:cubicBezTo>
                    <a:pt x="32" y="113"/>
                    <a:pt x="33" y="115"/>
                    <a:pt x="35" y="117"/>
                  </a:cubicBezTo>
                  <a:cubicBezTo>
                    <a:pt x="39" y="121"/>
                    <a:pt x="42" y="123"/>
                    <a:pt x="47" y="125"/>
                  </a:cubicBezTo>
                  <a:cubicBezTo>
                    <a:pt x="47" y="126"/>
                    <a:pt x="48" y="126"/>
                    <a:pt x="48" y="126"/>
                  </a:cubicBezTo>
                  <a:cubicBezTo>
                    <a:pt x="51" y="127"/>
                    <a:pt x="54" y="128"/>
                    <a:pt x="57" y="129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7" y="129"/>
                    <a:pt x="58" y="129"/>
                    <a:pt x="58" y="129"/>
                  </a:cubicBezTo>
                  <a:cubicBezTo>
                    <a:pt x="58" y="129"/>
                    <a:pt x="58" y="129"/>
                    <a:pt x="58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129"/>
                    <a:pt x="59" y="129"/>
                    <a:pt x="60" y="129"/>
                  </a:cubicBezTo>
                  <a:cubicBezTo>
                    <a:pt x="60" y="129"/>
                    <a:pt x="61" y="129"/>
                    <a:pt x="61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3" y="130"/>
                    <a:pt x="65" y="130"/>
                    <a:pt x="66" y="129"/>
                  </a:cubicBezTo>
                  <a:cubicBezTo>
                    <a:pt x="66" y="129"/>
                    <a:pt x="66" y="129"/>
                    <a:pt x="67" y="129"/>
                  </a:cubicBezTo>
                  <a:cubicBezTo>
                    <a:pt x="67" y="129"/>
                    <a:pt x="68" y="129"/>
                    <a:pt x="68" y="129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74" y="128"/>
                    <a:pt x="79" y="127"/>
                    <a:pt x="83" y="124"/>
                  </a:cubicBezTo>
                  <a:cubicBezTo>
                    <a:pt x="86" y="121"/>
                    <a:pt x="89" y="117"/>
                    <a:pt x="89" y="113"/>
                  </a:cubicBezTo>
                  <a:cubicBezTo>
                    <a:pt x="90" y="108"/>
                    <a:pt x="88" y="104"/>
                    <a:pt x="85" y="100"/>
                  </a:cubicBezTo>
                  <a:cubicBezTo>
                    <a:pt x="82" y="99"/>
                    <a:pt x="80" y="98"/>
                    <a:pt x="78" y="97"/>
                  </a:cubicBezTo>
                  <a:cubicBezTo>
                    <a:pt x="74" y="95"/>
                    <a:pt x="70" y="93"/>
                    <a:pt x="66" y="92"/>
                  </a:cubicBezTo>
                  <a:cubicBezTo>
                    <a:pt x="61" y="91"/>
                    <a:pt x="56" y="90"/>
                    <a:pt x="52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47" y="87"/>
                    <a:pt x="44" y="86"/>
                    <a:pt x="41" y="86"/>
                  </a:cubicBezTo>
                  <a:cubicBezTo>
                    <a:pt x="34" y="84"/>
                    <a:pt x="27" y="81"/>
                    <a:pt x="20" y="77"/>
                  </a:cubicBezTo>
                  <a:cubicBezTo>
                    <a:pt x="19" y="77"/>
                    <a:pt x="18" y="76"/>
                    <a:pt x="16" y="75"/>
                  </a:cubicBezTo>
                  <a:cubicBezTo>
                    <a:pt x="14" y="74"/>
                    <a:pt x="13" y="72"/>
                    <a:pt x="11" y="70"/>
                  </a:cubicBezTo>
                  <a:cubicBezTo>
                    <a:pt x="6" y="66"/>
                    <a:pt x="3" y="60"/>
                    <a:pt x="2" y="53"/>
                  </a:cubicBezTo>
                  <a:cubicBezTo>
                    <a:pt x="2" y="53"/>
                    <a:pt x="2" y="53"/>
                    <a:pt x="2" y="52"/>
                  </a:cubicBezTo>
                  <a:cubicBezTo>
                    <a:pt x="2" y="52"/>
                    <a:pt x="2" y="52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1"/>
                    <a:pt x="2" y="50"/>
                    <a:pt x="1" y="5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8"/>
                    <a:pt x="1" y="46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2" y="42"/>
                    <a:pt x="1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8"/>
                    <a:pt x="2" y="37"/>
                    <a:pt x="2" y="36"/>
                  </a:cubicBezTo>
                  <a:cubicBezTo>
                    <a:pt x="3" y="35"/>
                    <a:pt x="2" y="35"/>
                    <a:pt x="2" y="35"/>
                  </a:cubicBezTo>
                  <a:cubicBezTo>
                    <a:pt x="3" y="34"/>
                    <a:pt x="3" y="33"/>
                    <a:pt x="4" y="32"/>
                  </a:cubicBezTo>
                  <a:cubicBezTo>
                    <a:pt x="5" y="27"/>
                    <a:pt x="8" y="22"/>
                    <a:pt x="12" y="18"/>
                  </a:cubicBezTo>
                  <a:cubicBezTo>
                    <a:pt x="16" y="13"/>
                    <a:pt x="21" y="10"/>
                    <a:pt x="27" y="7"/>
                  </a:cubicBezTo>
                  <a:cubicBezTo>
                    <a:pt x="29" y="6"/>
                    <a:pt x="31" y="5"/>
                    <a:pt x="33" y="4"/>
                  </a:cubicBezTo>
                  <a:cubicBezTo>
                    <a:pt x="33" y="4"/>
                    <a:pt x="33" y="4"/>
                    <a:pt x="34" y="4"/>
                  </a:cubicBezTo>
                  <a:cubicBezTo>
                    <a:pt x="36" y="4"/>
                    <a:pt x="38" y="3"/>
                    <a:pt x="40" y="2"/>
                  </a:cubicBezTo>
                  <a:close/>
                </a:path>
              </a:pathLst>
            </a:custGeom>
            <a:solidFill>
              <a:srgbClr val="6AA7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29" name="Oval 15">
              <a:extLst>
                <a:ext uri="{FF2B5EF4-FFF2-40B4-BE49-F238E27FC236}">
                  <a16:creationId xmlns:a16="http://schemas.microsoft.com/office/drawing/2014/main" xmlns="" id="{4F1047E0-2819-42B3-8474-627E1F4F5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9792" y="3044476"/>
              <a:ext cx="526773" cy="5290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xmlns="" id="{F84444DE-C6AB-42F8-AF8E-02A95AD38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7743" y="3217395"/>
              <a:ext cx="148871" cy="179790"/>
            </a:xfrm>
            <a:custGeom>
              <a:avLst/>
              <a:gdLst>
                <a:gd name="T0" fmla="*/ 0 w 119"/>
                <a:gd name="T1" fmla="*/ 0 h 143"/>
                <a:gd name="T2" fmla="*/ 57 w 119"/>
                <a:gd name="T3" fmla="*/ 0 h 143"/>
                <a:gd name="T4" fmla="*/ 82 w 119"/>
                <a:gd name="T5" fmla="*/ 2 h 143"/>
                <a:gd name="T6" fmla="*/ 97 w 119"/>
                <a:gd name="T7" fmla="*/ 7 h 143"/>
                <a:gd name="T8" fmla="*/ 108 w 119"/>
                <a:gd name="T9" fmla="*/ 19 h 143"/>
                <a:gd name="T10" fmla="*/ 113 w 119"/>
                <a:gd name="T11" fmla="*/ 36 h 143"/>
                <a:gd name="T12" fmla="*/ 107 w 119"/>
                <a:gd name="T13" fmla="*/ 55 h 143"/>
                <a:gd name="T14" fmla="*/ 92 w 119"/>
                <a:gd name="T15" fmla="*/ 67 h 143"/>
                <a:gd name="T16" fmla="*/ 113 w 119"/>
                <a:gd name="T17" fmla="*/ 80 h 143"/>
                <a:gd name="T18" fmla="*/ 119 w 119"/>
                <a:gd name="T19" fmla="*/ 102 h 143"/>
                <a:gd name="T20" fmla="*/ 115 w 119"/>
                <a:gd name="T21" fmla="*/ 121 h 143"/>
                <a:gd name="T22" fmla="*/ 103 w 119"/>
                <a:gd name="T23" fmla="*/ 135 h 143"/>
                <a:gd name="T24" fmla="*/ 83 w 119"/>
                <a:gd name="T25" fmla="*/ 142 h 143"/>
                <a:gd name="T26" fmla="*/ 49 w 119"/>
                <a:gd name="T27" fmla="*/ 143 h 143"/>
                <a:gd name="T28" fmla="*/ 0 w 119"/>
                <a:gd name="T29" fmla="*/ 143 h 143"/>
                <a:gd name="T30" fmla="*/ 0 w 119"/>
                <a:gd name="T31" fmla="*/ 0 h 143"/>
                <a:gd name="T32" fmla="*/ 29 w 119"/>
                <a:gd name="T33" fmla="*/ 24 h 143"/>
                <a:gd name="T34" fmla="*/ 29 w 119"/>
                <a:gd name="T35" fmla="*/ 57 h 143"/>
                <a:gd name="T36" fmla="*/ 47 w 119"/>
                <a:gd name="T37" fmla="*/ 57 h 143"/>
                <a:gd name="T38" fmla="*/ 69 w 119"/>
                <a:gd name="T39" fmla="*/ 57 h 143"/>
                <a:gd name="T40" fmla="*/ 80 w 119"/>
                <a:gd name="T41" fmla="*/ 51 h 143"/>
                <a:gd name="T42" fmla="*/ 85 w 119"/>
                <a:gd name="T43" fmla="*/ 40 h 143"/>
                <a:gd name="T44" fmla="*/ 81 w 119"/>
                <a:gd name="T45" fmla="*/ 30 h 143"/>
                <a:gd name="T46" fmla="*/ 70 w 119"/>
                <a:gd name="T47" fmla="*/ 24 h 143"/>
                <a:gd name="T48" fmla="*/ 45 w 119"/>
                <a:gd name="T49" fmla="*/ 24 h 143"/>
                <a:gd name="T50" fmla="*/ 29 w 119"/>
                <a:gd name="T51" fmla="*/ 24 h 143"/>
                <a:gd name="T52" fmla="*/ 29 w 119"/>
                <a:gd name="T53" fmla="*/ 81 h 143"/>
                <a:gd name="T54" fmla="*/ 29 w 119"/>
                <a:gd name="T55" fmla="*/ 119 h 143"/>
                <a:gd name="T56" fmla="*/ 55 w 119"/>
                <a:gd name="T57" fmla="*/ 119 h 143"/>
                <a:gd name="T58" fmla="*/ 75 w 119"/>
                <a:gd name="T59" fmla="*/ 118 h 143"/>
                <a:gd name="T60" fmla="*/ 86 w 119"/>
                <a:gd name="T61" fmla="*/ 113 h 143"/>
                <a:gd name="T62" fmla="*/ 90 w 119"/>
                <a:gd name="T63" fmla="*/ 100 h 143"/>
                <a:gd name="T64" fmla="*/ 87 w 119"/>
                <a:gd name="T65" fmla="*/ 89 h 143"/>
                <a:gd name="T66" fmla="*/ 77 w 119"/>
                <a:gd name="T67" fmla="*/ 83 h 143"/>
                <a:gd name="T68" fmla="*/ 52 w 119"/>
                <a:gd name="T69" fmla="*/ 81 h 143"/>
                <a:gd name="T70" fmla="*/ 29 w 119"/>
                <a:gd name="T71" fmla="*/ 8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" h="143">
                  <a:moveTo>
                    <a:pt x="0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68" y="0"/>
                    <a:pt x="77" y="1"/>
                    <a:pt x="82" y="2"/>
                  </a:cubicBezTo>
                  <a:cubicBezTo>
                    <a:pt x="88" y="2"/>
                    <a:pt x="93" y="4"/>
                    <a:pt x="97" y="7"/>
                  </a:cubicBezTo>
                  <a:cubicBezTo>
                    <a:pt x="101" y="11"/>
                    <a:pt x="105" y="14"/>
                    <a:pt x="108" y="19"/>
                  </a:cubicBezTo>
                  <a:cubicBezTo>
                    <a:pt x="111" y="24"/>
                    <a:pt x="113" y="30"/>
                    <a:pt x="113" y="36"/>
                  </a:cubicBezTo>
                  <a:cubicBezTo>
                    <a:pt x="113" y="43"/>
                    <a:pt x="111" y="49"/>
                    <a:pt x="107" y="55"/>
                  </a:cubicBezTo>
                  <a:cubicBezTo>
                    <a:pt x="103" y="60"/>
                    <a:pt x="99" y="64"/>
                    <a:pt x="92" y="67"/>
                  </a:cubicBezTo>
                  <a:cubicBezTo>
                    <a:pt x="101" y="70"/>
                    <a:pt x="108" y="74"/>
                    <a:pt x="113" y="80"/>
                  </a:cubicBezTo>
                  <a:cubicBezTo>
                    <a:pt x="117" y="86"/>
                    <a:pt x="119" y="94"/>
                    <a:pt x="119" y="102"/>
                  </a:cubicBezTo>
                  <a:cubicBezTo>
                    <a:pt x="119" y="108"/>
                    <a:pt x="118" y="115"/>
                    <a:pt x="115" y="121"/>
                  </a:cubicBezTo>
                  <a:cubicBezTo>
                    <a:pt x="112" y="127"/>
                    <a:pt x="108" y="132"/>
                    <a:pt x="103" y="135"/>
                  </a:cubicBezTo>
                  <a:cubicBezTo>
                    <a:pt x="97" y="139"/>
                    <a:pt x="91" y="142"/>
                    <a:pt x="83" y="142"/>
                  </a:cubicBezTo>
                  <a:cubicBezTo>
                    <a:pt x="78" y="143"/>
                    <a:pt x="67" y="143"/>
                    <a:pt x="49" y="143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0"/>
                  </a:lnTo>
                  <a:close/>
                  <a:moveTo>
                    <a:pt x="29" y="24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59" y="57"/>
                    <a:pt x="66" y="57"/>
                    <a:pt x="69" y="57"/>
                  </a:cubicBezTo>
                  <a:cubicBezTo>
                    <a:pt x="73" y="56"/>
                    <a:pt x="77" y="54"/>
                    <a:pt x="80" y="51"/>
                  </a:cubicBezTo>
                  <a:cubicBezTo>
                    <a:pt x="83" y="49"/>
                    <a:pt x="85" y="45"/>
                    <a:pt x="85" y="40"/>
                  </a:cubicBezTo>
                  <a:cubicBezTo>
                    <a:pt x="85" y="36"/>
                    <a:pt x="83" y="32"/>
                    <a:pt x="81" y="30"/>
                  </a:cubicBezTo>
                  <a:cubicBezTo>
                    <a:pt x="78" y="27"/>
                    <a:pt x="75" y="25"/>
                    <a:pt x="70" y="24"/>
                  </a:cubicBezTo>
                  <a:cubicBezTo>
                    <a:pt x="67" y="24"/>
                    <a:pt x="59" y="24"/>
                    <a:pt x="45" y="24"/>
                  </a:cubicBezTo>
                  <a:lnTo>
                    <a:pt x="29" y="24"/>
                  </a:lnTo>
                  <a:close/>
                  <a:moveTo>
                    <a:pt x="29" y="81"/>
                  </a:moveTo>
                  <a:cubicBezTo>
                    <a:pt x="29" y="119"/>
                    <a:pt x="29" y="119"/>
                    <a:pt x="29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66" y="119"/>
                    <a:pt x="73" y="119"/>
                    <a:pt x="75" y="118"/>
                  </a:cubicBezTo>
                  <a:cubicBezTo>
                    <a:pt x="79" y="118"/>
                    <a:pt x="83" y="115"/>
                    <a:pt x="86" y="113"/>
                  </a:cubicBezTo>
                  <a:cubicBezTo>
                    <a:pt x="88" y="110"/>
                    <a:pt x="90" y="105"/>
                    <a:pt x="90" y="100"/>
                  </a:cubicBezTo>
                  <a:cubicBezTo>
                    <a:pt x="90" y="96"/>
                    <a:pt x="89" y="93"/>
                    <a:pt x="87" y="89"/>
                  </a:cubicBezTo>
                  <a:cubicBezTo>
                    <a:pt x="85" y="86"/>
                    <a:pt x="82" y="84"/>
                    <a:pt x="77" y="83"/>
                  </a:cubicBezTo>
                  <a:cubicBezTo>
                    <a:pt x="74" y="82"/>
                    <a:pt x="65" y="81"/>
                    <a:pt x="52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xmlns="" id="{A04BC17A-0CEE-404F-89B6-12DDD566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67227" y="3263201"/>
              <a:ext cx="121387" cy="137419"/>
            </a:xfrm>
            <a:custGeom>
              <a:avLst/>
              <a:gdLst>
                <a:gd name="T0" fmla="*/ 68 w 97"/>
                <a:gd name="T1" fmla="*/ 73 h 109"/>
                <a:gd name="T2" fmla="*/ 95 w 97"/>
                <a:gd name="T3" fmla="*/ 78 h 109"/>
                <a:gd name="T4" fmla="*/ 78 w 97"/>
                <a:gd name="T5" fmla="*/ 101 h 109"/>
                <a:gd name="T6" fmla="*/ 50 w 97"/>
                <a:gd name="T7" fmla="*/ 109 h 109"/>
                <a:gd name="T8" fmla="*/ 10 w 97"/>
                <a:gd name="T9" fmla="*/ 91 h 109"/>
                <a:gd name="T10" fmla="*/ 0 w 97"/>
                <a:gd name="T11" fmla="*/ 55 h 109"/>
                <a:gd name="T12" fmla="*/ 13 w 97"/>
                <a:gd name="T13" fmla="*/ 15 h 109"/>
                <a:gd name="T14" fmla="*/ 47 w 97"/>
                <a:gd name="T15" fmla="*/ 0 h 109"/>
                <a:gd name="T16" fmla="*/ 84 w 97"/>
                <a:gd name="T17" fmla="*/ 15 h 109"/>
                <a:gd name="T18" fmla="*/ 96 w 97"/>
                <a:gd name="T19" fmla="*/ 62 h 109"/>
                <a:gd name="T20" fmla="*/ 28 w 97"/>
                <a:gd name="T21" fmla="*/ 62 h 109"/>
                <a:gd name="T22" fmla="*/ 35 w 97"/>
                <a:gd name="T23" fmla="*/ 81 h 109"/>
                <a:gd name="T24" fmla="*/ 50 w 97"/>
                <a:gd name="T25" fmla="*/ 88 h 109"/>
                <a:gd name="T26" fmla="*/ 61 w 97"/>
                <a:gd name="T27" fmla="*/ 85 h 109"/>
                <a:gd name="T28" fmla="*/ 68 w 97"/>
                <a:gd name="T29" fmla="*/ 73 h 109"/>
                <a:gd name="T30" fmla="*/ 69 w 97"/>
                <a:gd name="T31" fmla="*/ 46 h 109"/>
                <a:gd name="T32" fmla="*/ 63 w 97"/>
                <a:gd name="T33" fmla="*/ 27 h 109"/>
                <a:gd name="T34" fmla="*/ 49 w 97"/>
                <a:gd name="T35" fmla="*/ 21 h 109"/>
                <a:gd name="T36" fmla="*/ 34 w 97"/>
                <a:gd name="T37" fmla="*/ 28 h 109"/>
                <a:gd name="T38" fmla="*/ 28 w 97"/>
                <a:gd name="T39" fmla="*/ 46 h 109"/>
                <a:gd name="T40" fmla="*/ 69 w 97"/>
                <a:gd name="T41" fmla="*/ 4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9">
                  <a:moveTo>
                    <a:pt x="68" y="73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2" y="88"/>
                    <a:pt x="86" y="96"/>
                    <a:pt x="78" y="101"/>
                  </a:cubicBezTo>
                  <a:cubicBezTo>
                    <a:pt x="71" y="106"/>
                    <a:pt x="61" y="109"/>
                    <a:pt x="50" y="109"/>
                  </a:cubicBezTo>
                  <a:cubicBezTo>
                    <a:pt x="32" y="109"/>
                    <a:pt x="19" y="103"/>
                    <a:pt x="10" y="91"/>
                  </a:cubicBezTo>
                  <a:cubicBezTo>
                    <a:pt x="3" y="81"/>
                    <a:pt x="0" y="70"/>
                    <a:pt x="0" y="55"/>
                  </a:cubicBezTo>
                  <a:cubicBezTo>
                    <a:pt x="0" y="38"/>
                    <a:pt x="4" y="25"/>
                    <a:pt x="13" y="15"/>
                  </a:cubicBezTo>
                  <a:cubicBezTo>
                    <a:pt x="22" y="5"/>
                    <a:pt x="34" y="0"/>
                    <a:pt x="47" y="0"/>
                  </a:cubicBezTo>
                  <a:cubicBezTo>
                    <a:pt x="63" y="0"/>
                    <a:pt x="75" y="5"/>
                    <a:pt x="84" y="15"/>
                  </a:cubicBezTo>
                  <a:cubicBezTo>
                    <a:pt x="93" y="26"/>
                    <a:pt x="97" y="41"/>
                    <a:pt x="96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70"/>
                    <a:pt x="30" y="77"/>
                    <a:pt x="35" y="81"/>
                  </a:cubicBezTo>
                  <a:cubicBezTo>
                    <a:pt x="39" y="86"/>
                    <a:pt x="44" y="88"/>
                    <a:pt x="50" y="88"/>
                  </a:cubicBezTo>
                  <a:cubicBezTo>
                    <a:pt x="54" y="88"/>
                    <a:pt x="58" y="87"/>
                    <a:pt x="61" y="85"/>
                  </a:cubicBezTo>
                  <a:cubicBezTo>
                    <a:pt x="64" y="82"/>
                    <a:pt x="66" y="78"/>
                    <a:pt x="68" y="73"/>
                  </a:cubicBezTo>
                  <a:close/>
                  <a:moveTo>
                    <a:pt x="69" y="46"/>
                  </a:moveTo>
                  <a:cubicBezTo>
                    <a:pt x="69" y="38"/>
                    <a:pt x="67" y="32"/>
                    <a:pt x="63" y="27"/>
                  </a:cubicBezTo>
                  <a:cubicBezTo>
                    <a:pt x="59" y="23"/>
                    <a:pt x="54" y="21"/>
                    <a:pt x="49" y="21"/>
                  </a:cubicBezTo>
                  <a:cubicBezTo>
                    <a:pt x="43" y="21"/>
                    <a:pt x="38" y="23"/>
                    <a:pt x="34" y="28"/>
                  </a:cubicBezTo>
                  <a:cubicBezTo>
                    <a:pt x="30" y="32"/>
                    <a:pt x="28" y="38"/>
                    <a:pt x="28" y="46"/>
                  </a:cubicBezTo>
                  <a:lnTo>
                    <a:pt x="69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2" name="Rectangle 18">
              <a:extLst>
                <a:ext uri="{FF2B5EF4-FFF2-40B4-BE49-F238E27FC236}">
                  <a16:creationId xmlns:a16="http://schemas.microsoft.com/office/drawing/2014/main" xmlns="" id="{4BCFF891-2D37-4843-9498-8250518CC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275" y="3221975"/>
              <a:ext cx="76726" cy="297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3" name="Oval 19">
              <a:extLst>
                <a:ext uri="{FF2B5EF4-FFF2-40B4-BE49-F238E27FC236}">
                  <a16:creationId xmlns:a16="http://schemas.microsoft.com/office/drawing/2014/main" xmlns="" id="{2900AD70-9DA8-47C4-9352-F6E4CB6E9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8037" y="4170167"/>
              <a:ext cx="563418" cy="56685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xmlns="" id="{2D66BFF3-869D-448C-8B3C-89BD8C0E24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1183" y="4304151"/>
              <a:ext cx="207274" cy="310338"/>
            </a:xfrm>
            <a:custGeom>
              <a:avLst/>
              <a:gdLst>
                <a:gd name="T0" fmla="*/ 139 w 165"/>
                <a:gd name="T1" fmla="*/ 143 h 247"/>
                <a:gd name="T2" fmla="*/ 119 w 165"/>
                <a:gd name="T3" fmla="*/ 126 h 247"/>
                <a:gd name="T4" fmla="*/ 117 w 165"/>
                <a:gd name="T5" fmla="*/ 103 h 247"/>
                <a:gd name="T6" fmla="*/ 131 w 165"/>
                <a:gd name="T7" fmla="*/ 90 h 247"/>
                <a:gd name="T8" fmla="*/ 139 w 165"/>
                <a:gd name="T9" fmla="*/ 25 h 247"/>
                <a:gd name="T10" fmla="*/ 126 w 165"/>
                <a:gd name="T11" fmla="*/ 11 h 247"/>
                <a:gd name="T12" fmla="*/ 162 w 165"/>
                <a:gd name="T13" fmla="*/ 0 h 247"/>
                <a:gd name="T14" fmla="*/ 92 w 165"/>
                <a:gd name="T15" fmla="*/ 0 h 247"/>
                <a:gd name="T16" fmla="*/ 57 w 165"/>
                <a:gd name="T17" fmla="*/ 9 h 247"/>
                <a:gd name="T18" fmla="*/ 32 w 165"/>
                <a:gd name="T19" fmla="*/ 88 h 247"/>
                <a:gd name="T20" fmla="*/ 78 w 165"/>
                <a:gd name="T21" fmla="*/ 109 h 247"/>
                <a:gd name="T22" fmla="*/ 84 w 165"/>
                <a:gd name="T23" fmla="*/ 112 h 247"/>
                <a:gd name="T24" fmla="*/ 92 w 165"/>
                <a:gd name="T25" fmla="*/ 143 h 247"/>
                <a:gd name="T26" fmla="*/ 84 w 165"/>
                <a:gd name="T27" fmla="*/ 143 h 247"/>
                <a:gd name="T28" fmla="*/ 25 w 165"/>
                <a:gd name="T29" fmla="*/ 161 h 247"/>
                <a:gd name="T30" fmla="*/ 29 w 165"/>
                <a:gd name="T31" fmla="*/ 229 h 247"/>
                <a:gd name="T32" fmla="*/ 138 w 165"/>
                <a:gd name="T33" fmla="*/ 220 h 247"/>
                <a:gd name="T34" fmla="*/ 139 w 165"/>
                <a:gd name="T35" fmla="*/ 143 h 247"/>
                <a:gd name="T36" fmla="*/ 65 w 165"/>
                <a:gd name="T37" fmla="*/ 86 h 247"/>
                <a:gd name="T38" fmla="*/ 51 w 165"/>
                <a:gd name="T39" fmla="*/ 37 h 247"/>
                <a:gd name="T40" fmla="*/ 71 w 165"/>
                <a:gd name="T41" fmla="*/ 12 h 247"/>
                <a:gd name="T42" fmla="*/ 102 w 165"/>
                <a:gd name="T43" fmla="*/ 20 h 247"/>
                <a:gd name="T44" fmla="*/ 120 w 165"/>
                <a:gd name="T45" fmla="*/ 64 h 247"/>
                <a:gd name="T46" fmla="*/ 100 w 165"/>
                <a:gd name="T47" fmla="*/ 98 h 247"/>
                <a:gd name="T48" fmla="*/ 65 w 165"/>
                <a:gd name="T49" fmla="*/ 86 h 247"/>
                <a:gd name="T50" fmla="*/ 137 w 165"/>
                <a:gd name="T51" fmla="*/ 197 h 247"/>
                <a:gd name="T52" fmla="*/ 118 w 165"/>
                <a:gd name="T53" fmla="*/ 221 h 247"/>
                <a:gd name="T54" fmla="*/ 89 w 165"/>
                <a:gd name="T55" fmla="*/ 227 h 247"/>
                <a:gd name="T56" fmla="*/ 50 w 165"/>
                <a:gd name="T57" fmla="*/ 216 h 247"/>
                <a:gd name="T58" fmla="*/ 54 w 165"/>
                <a:gd name="T59" fmla="*/ 159 h 247"/>
                <a:gd name="T60" fmla="*/ 99 w 165"/>
                <a:gd name="T61" fmla="*/ 151 h 247"/>
                <a:gd name="T62" fmla="*/ 137 w 165"/>
                <a:gd name="T63" fmla="*/ 19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247">
                  <a:moveTo>
                    <a:pt x="139" y="143"/>
                  </a:moveTo>
                  <a:cubicBezTo>
                    <a:pt x="133" y="137"/>
                    <a:pt x="126" y="132"/>
                    <a:pt x="119" y="126"/>
                  </a:cubicBezTo>
                  <a:cubicBezTo>
                    <a:pt x="110" y="119"/>
                    <a:pt x="110" y="111"/>
                    <a:pt x="117" y="103"/>
                  </a:cubicBezTo>
                  <a:cubicBezTo>
                    <a:pt x="121" y="98"/>
                    <a:pt x="126" y="94"/>
                    <a:pt x="131" y="90"/>
                  </a:cubicBezTo>
                  <a:cubicBezTo>
                    <a:pt x="150" y="72"/>
                    <a:pt x="153" y="47"/>
                    <a:pt x="139" y="25"/>
                  </a:cubicBezTo>
                  <a:cubicBezTo>
                    <a:pt x="135" y="21"/>
                    <a:pt x="131" y="17"/>
                    <a:pt x="126" y="11"/>
                  </a:cubicBezTo>
                  <a:cubicBezTo>
                    <a:pt x="140" y="13"/>
                    <a:pt x="152" y="9"/>
                    <a:pt x="162" y="0"/>
                  </a:cubicBezTo>
                  <a:cubicBezTo>
                    <a:pt x="138" y="0"/>
                    <a:pt x="115" y="0"/>
                    <a:pt x="92" y="0"/>
                  </a:cubicBezTo>
                  <a:cubicBezTo>
                    <a:pt x="80" y="0"/>
                    <a:pt x="68" y="3"/>
                    <a:pt x="57" y="9"/>
                  </a:cubicBezTo>
                  <a:cubicBezTo>
                    <a:pt x="25" y="23"/>
                    <a:pt x="14" y="61"/>
                    <a:pt x="32" y="88"/>
                  </a:cubicBezTo>
                  <a:cubicBezTo>
                    <a:pt x="44" y="104"/>
                    <a:pt x="60" y="109"/>
                    <a:pt x="78" y="109"/>
                  </a:cubicBezTo>
                  <a:cubicBezTo>
                    <a:pt x="81" y="109"/>
                    <a:pt x="86" y="106"/>
                    <a:pt x="84" y="112"/>
                  </a:cubicBezTo>
                  <a:cubicBezTo>
                    <a:pt x="81" y="123"/>
                    <a:pt x="84" y="132"/>
                    <a:pt x="92" y="143"/>
                  </a:cubicBezTo>
                  <a:cubicBezTo>
                    <a:pt x="88" y="143"/>
                    <a:pt x="86" y="142"/>
                    <a:pt x="84" y="143"/>
                  </a:cubicBezTo>
                  <a:cubicBezTo>
                    <a:pt x="63" y="145"/>
                    <a:pt x="42" y="147"/>
                    <a:pt x="25" y="161"/>
                  </a:cubicBezTo>
                  <a:cubicBezTo>
                    <a:pt x="0" y="181"/>
                    <a:pt x="2" y="213"/>
                    <a:pt x="29" y="229"/>
                  </a:cubicBezTo>
                  <a:cubicBezTo>
                    <a:pt x="57" y="247"/>
                    <a:pt x="113" y="242"/>
                    <a:pt x="138" y="220"/>
                  </a:cubicBezTo>
                  <a:cubicBezTo>
                    <a:pt x="164" y="198"/>
                    <a:pt x="165" y="166"/>
                    <a:pt x="139" y="143"/>
                  </a:cubicBezTo>
                  <a:close/>
                  <a:moveTo>
                    <a:pt x="65" y="86"/>
                  </a:moveTo>
                  <a:cubicBezTo>
                    <a:pt x="54" y="72"/>
                    <a:pt x="49" y="55"/>
                    <a:pt x="51" y="37"/>
                  </a:cubicBezTo>
                  <a:cubicBezTo>
                    <a:pt x="53" y="24"/>
                    <a:pt x="59" y="16"/>
                    <a:pt x="71" y="12"/>
                  </a:cubicBezTo>
                  <a:cubicBezTo>
                    <a:pt x="83" y="8"/>
                    <a:pt x="93" y="11"/>
                    <a:pt x="102" y="20"/>
                  </a:cubicBezTo>
                  <a:cubicBezTo>
                    <a:pt x="114" y="33"/>
                    <a:pt x="119" y="50"/>
                    <a:pt x="120" y="64"/>
                  </a:cubicBezTo>
                  <a:cubicBezTo>
                    <a:pt x="120" y="84"/>
                    <a:pt x="114" y="93"/>
                    <a:pt x="100" y="98"/>
                  </a:cubicBezTo>
                  <a:cubicBezTo>
                    <a:pt x="87" y="103"/>
                    <a:pt x="74" y="99"/>
                    <a:pt x="65" y="86"/>
                  </a:cubicBezTo>
                  <a:close/>
                  <a:moveTo>
                    <a:pt x="137" y="197"/>
                  </a:moveTo>
                  <a:cubicBezTo>
                    <a:pt x="136" y="209"/>
                    <a:pt x="128" y="217"/>
                    <a:pt x="118" y="221"/>
                  </a:cubicBezTo>
                  <a:cubicBezTo>
                    <a:pt x="109" y="225"/>
                    <a:pt x="99" y="227"/>
                    <a:pt x="89" y="227"/>
                  </a:cubicBezTo>
                  <a:cubicBezTo>
                    <a:pt x="76" y="227"/>
                    <a:pt x="62" y="224"/>
                    <a:pt x="50" y="216"/>
                  </a:cubicBezTo>
                  <a:cubicBezTo>
                    <a:pt x="28" y="200"/>
                    <a:pt x="30" y="171"/>
                    <a:pt x="54" y="159"/>
                  </a:cubicBezTo>
                  <a:cubicBezTo>
                    <a:pt x="68" y="152"/>
                    <a:pt x="84" y="150"/>
                    <a:pt x="99" y="151"/>
                  </a:cubicBezTo>
                  <a:cubicBezTo>
                    <a:pt x="116" y="152"/>
                    <a:pt x="139" y="180"/>
                    <a:pt x="137" y="1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xmlns="" id="{6CAE04A1-77BB-4507-BB1B-E1EF7FB10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746" y="4300715"/>
              <a:ext cx="96193" cy="97338"/>
            </a:xfrm>
            <a:custGeom>
              <a:avLst/>
              <a:gdLst>
                <a:gd name="T0" fmla="*/ 30 w 84"/>
                <a:gd name="T1" fmla="*/ 85 h 85"/>
                <a:gd name="T2" fmla="*/ 30 w 84"/>
                <a:gd name="T3" fmla="*/ 53 h 85"/>
                <a:gd name="T4" fmla="*/ 0 w 84"/>
                <a:gd name="T5" fmla="*/ 53 h 85"/>
                <a:gd name="T6" fmla="*/ 0 w 84"/>
                <a:gd name="T7" fmla="*/ 32 h 85"/>
                <a:gd name="T8" fmla="*/ 30 w 84"/>
                <a:gd name="T9" fmla="*/ 32 h 85"/>
                <a:gd name="T10" fmla="*/ 30 w 84"/>
                <a:gd name="T11" fmla="*/ 0 h 85"/>
                <a:gd name="T12" fmla="*/ 52 w 84"/>
                <a:gd name="T13" fmla="*/ 0 h 85"/>
                <a:gd name="T14" fmla="*/ 52 w 84"/>
                <a:gd name="T15" fmla="*/ 32 h 85"/>
                <a:gd name="T16" fmla="*/ 84 w 84"/>
                <a:gd name="T17" fmla="*/ 32 h 85"/>
                <a:gd name="T18" fmla="*/ 84 w 84"/>
                <a:gd name="T19" fmla="*/ 53 h 85"/>
                <a:gd name="T20" fmla="*/ 52 w 84"/>
                <a:gd name="T21" fmla="*/ 53 h 85"/>
                <a:gd name="T22" fmla="*/ 52 w 84"/>
                <a:gd name="T23" fmla="*/ 85 h 85"/>
                <a:gd name="T24" fmla="*/ 30 w 84"/>
                <a:gd name="T2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85">
                  <a:moveTo>
                    <a:pt x="30" y="85"/>
                  </a:moveTo>
                  <a:lnTo>
                    <a:pt x="30" y="53"/>
                  </a:lnTo>
                  <a:lnTo>
                    <a:pt x="0" y="53"/>
                  </a:lnTo>
                  <a:lnTo>
                    <a:pt x="0" y="32"/>
                  </a:lnTo>
                  <a:lnTo>
                    <a:pt x="30" y="32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52" y="32"/>
                  </a:lnTo>
                  <a:lnTo>
                    <a:pt x="84" y="32"/>
                  </a:lnTo>
                  <a:lnTo>
                    <a:pt x="84" y="53"/>
                  </a:lnTo>
                  <a:lnTo>
                    <a:pt x="52" y="53"/>
                  </a:lnTo>
                  <a:lnTo>
                    <a:pt x="52" y="85"/>
                  </a:lnTo>
                  <a:lnTo>
                    <a:pt x="30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6" name="Oval 22">
              <a:extLst>
                <a:ext uri="{FF2B5EF4-FFF2-40B4-BE49-F238E27FC236}">
                  <a16:creationId xmlns:a16="http://schemas.microsoft.com/office/drawing/2014/main" xmlns="" id="{AADFA746-658D-4613-9C25-977EA7E1B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0410" y="2350510"/>
              <a:ext cx="677934" cy="6836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xmlns="" id="{2A51CED0-BAFE-4DAA-8308-96C03B091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958" y="2498235"/>
              <a:ext cx="213000" cy="147725"/>
            </a:xfrm>
            <a:custGeom>
              <a:avLst/>
              <a:gdLst>
                <a:gd name="T0" fmla="*/ 66 w 170"/>
                <a:gd name="T1" fmla="*/ 0 h 117"/>
                <a:gd name="T2" fmla="*/ 69 w 170"/>
                <a:gd name="T3" fmla="*/ 1 h 117"/>
                <a:gd name="T4" fmla="*/ 153 w 170"/>
                <a:gd name="T5" fmla="*/ 53 h 117"/>
                <a:gd name="T6" fmla="*/ 167 w 170"/>
                <a:gd name="T7" fmla="*/ 61 h 117"/>
                <a:gd name="T8" fmla="*/ 167 w 170"/>
                <a:gd name="T9" fmla="*/ 66 h 117"/>
                <a:gd name="T10" fmla="*/ 141 w 170"/>
                <a:gd name="T11" fmla="*/ 88 h 117"/>
                <a:gd name="T12" fmla="*/ 107 w 170"/>
                <a:gd name="T13" fmla="*/ 115 h 117"/>
                <a:gd name="T14" fmla="*/ 100 w 170"/>
                <a:gd name="T15" fmla="*/ 116 h 117"/>
                <a:gd name="T16" fmla="*/ 26 w 170"/>
                <a:gd name="T17" fmla="*/ 71 h 117"/>
                <a:gd name="T18" fmla="*/ 3 w 170"/>
                <a:gd name="T19" fmla="*/ 56 h 117"/>
                <a:gd name="T20" fmla="*/ 3 w 170"/>
                <a:gd name="T21" fmla="*/ 51 h 117"/>
                <a:gd name="T22" fmla="*/ 46 w 170"/>
                <a:gd name="T23" fmla="*/ 16 h 117"/>
                <a:gd name="T24" fmla="*/ 63 w 170"/>
                <a:gd name="T25" fmla="*/ 2 h 117"/>
                <a:gd name="T26" fmla="*/ 66 w 170"/>
                <a:gd name="T2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117">
                  <a:moveTo>
                    <a:pt x="66" y="0"/>
                  </a:moveTo>
                  <a:cubicBezTo>
                    <a:pt x="67" y="0"/>
                    <a:pt x="68" y="0"/>
                    <a:pt x="69" y="1"/>
                  </a:cubicBezTo>
                  <a:cubicBezTo>
                    <a:pt x="97" y="18"/>
                    <a:pt x="125" y="36"/>
                    <a:pt x="153" y="53"/>
                  </a:cubicBezTo>
                  <a:cubicBezTo>
                    <a:pt x="158" y="56"/>
                    <a:pt x="162" y="59"/>
                    <a:pt x="167" y="61"/>
                  </a:cubicBezTo>
                  <a:cubicBezTo>
                    <a:pt x="170" y="63"/>
                    <a:pt x="170" y="64"/>
                    <a:pt x="167" y="66"/>
                  </a:cubicBezTo>
                  <a:cubicBezTo>
                    <a:pt x="159" y="73"/>
                    <a:pt x="150" y="80"/>
                    <a:pt x="141" y="88"/>
                  </a:cubicBezTo>
                  <a:cubicBezTo>
                    <a:pt x="130" y="97"/>
                    <a:pt x="118" y="106"/>
                    <a:pt x="107" y="115"/>
                  </a:cubicBezTo>
                  <a:cubicBezTo>
                    <a:pt x="104" y="117"/>
                    <a:pt x="104" y="117"/>
                    <a:pt x="100" y="116"/>
                  </a:cubicBezTo>
                  <a:cubicBezTo>
                    <a:pt x="76" y="101"/>
                    <a:pt x="51" y="86"/>
                    <a:pt x="26" y="71"/>
                  </a:cubicBezTo>
                  <a:cubicBezTo>
                    <a:pt x="19" y="66"/>
                    <a:pt x="11" y="61"/>
                    <a:pt x="3" y="56"/>
                  </a:cubicBezTo>
                  <a:cubicBezTo>
                    <a:pt x="0" y="54"/>
                    <a:pt x="0" y="53"/>
                    <a:pt x="3" y="51"/>
                  </a:cubicBezTo>
                  <a:cubicBezTo>
                    <a:pt x="17" y="40"/>
                    <a:pt x="31" y="28"/>
                    <a:pt x="46" y="16"/>
                  </a:cubicBezTo>
                  <a:cubicBezTo>
                    <a:pt x="51" y="11"/>
                    <a:pt x="57" y="6"/>
                    <a:pt x="63" y="2"/>
                  </a:cubicBezTo>
                  <a:cubicBezTo>
                    <a:pt x="64" y="1"/>
                    <a:pt x="65" y="0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8" name="Freeform 24">
              <a:extLst>
                <a:ext uri="{FF2B5EF4-FFF2-40B4-BE49-F238E27FC236}">
                  <a16:creationId xmlns:a16="http://schemas.microsoft.com/office/drawing/2014/main" xmlns="" id="{424E870D-F55A-4A9A-A0F9-F22BC27AB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797" y="2498235"/>
              <a:ext cx="210709" cy="148871"/>
            </a:xfrm>
            <a:custGeom>
              <a:avLst/>
              <a:gdLst>
                <a:gd name="T0" fmla="*/ 103 w 169"/>
                <a:gd name="T1" fmla="*/ 0 h 118"/>
                <a:gd name="T2" fmla="*/ 106 w 169"/>
                <a:gd name="T3" fmla="*/ 1 h 118"/>
                <a:gd name="T4" fmla="*/ 138 w 169"/>
                <a:gd name="T5" fmla="*/ 28 h 118"/>
                <a:gd name="T6" fmla="*/ 166 w 169"/>
                <a:gd name="T7" fmla="*/ 51 h 118"/>
                <a:gd name="T8" fmla="*/ 168 w 169"/>
                <a:gd name="T9" fmla="*/ 52 h 118"/>
                <a:gd name="T10" fmla="*/ 167 w 169"/>
                <a:gd name="T11" fmla="*/ 56 h 118"/>
                <a:gd name="T12" fmla="*/ 147 w 169"/>
                <a:gd name="T13" fmla="*/ 68 h 118"/>
                <a:gd name="T14" fmla="*/ 69 w 169"/>
                <a:gd name="T15" fmla="*/ 115 h 118"/>
                <a:gd name="T16" fmla="*/ 63 w 169"/>
                <a:gd name="T17" fmla="*/ 115 h 118"/>
                <a:gd name="T18" fmla="*/ 27 w 169"/>
                <a:gd name="T19" fmla="*/ 86 h 118"/>
                <a:gd name="T20" fmla="*/ 4 w 169"/>
                <a:gd name="T21" fmla="*/ 67 h 118"/>
                <a:gd name="T22" fmla="*/ 3 w 169"/>
                <a:gd name="T23" fmla="*/ 66 h 118"/>
                <a:gd name="T24" fmla="*/ 3 w 169"/>
                <a:gd name="T25" fmla="*/ 61 h 118"/>
                <a:gd name="T26" fmla="*/ 100 w 169"/>
                <a:gd name="T27" fmla="*/ 2 h 118"/>
                <a:gd name="T28" fmla="*/ 103 w 169"/>
                <a:gd name="T2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8">
                  <a:moveTo>
                    <a:pt x="103" y="0"/>
                  </a:moveTo>
                  <a:cubicBezTo>
                    <a:pt x="105" y="0"/>
                    <a:pt x="106" y="0"/>
                    <a:pt x="106" y="1"/>
                  </a:cubicBezTo>
                  <a:cubicBezTo>
                    <a:pt x="117" y="10"/>
                    <a:pt x="128" y="19"/>
                    <a:pt x="138" y="28"/>
                  </a:cubicBezTo>
                  <a:cubicBezTo>
                    <a:pt x="148" y="35"/>
                    <a:pt x="157" y="43"/>
                    <a:pt x="166" y="51"/>
                  </a:cubicBezTo>
                  <a:cubicBezTo>
                    <a:pt x="167" y="51"/>
                    <a:pt x="167" y="52"/>
                    <a:pt x="168" y="52"/>
                  </a:cubicBezTo>
                  <a:cubicBezTo>
                    <a:pt x="169" y="54"/>
                    <a:pt x="169" y="54"/>
                    <a:pt x="167" y="56"/>
                  </a:cubicBezTo>
                  <a:cubicBezTo>
                    <a:pt x="161" y="60"/>
                    <a:pt x="154" y="64"/>
                    <a:pt x="147" y="68"/>
                  </a:cubicBezTo>
                  <a:cubicBezTo>
                    <a:pt x="121" y="84"/>
                    <a:pt x="95" y="100"/>
                    <a:pt x="69" y="115"/>
                  </a:cubicBezTo>
                  <a:cubicBezTo>
                    <a:pt x="66" y="117"/>
                    <a:pt x="66" y="118"/>
                    <a:pt x="63" y="115"/>
                  </a:cubicBezTo>
                  <a:cubicBezTo>
                    <a:pt x="51" y="105"/>
                    <a:pt x="39" y="95"/>
                    <a:pt x="27" y="86"/>
                  </a:cubicBezTo>
                  <a:cubicBezTo>
                    <a:pt x="19" y="79"/>
                    <a:pt x="11" y="73"/>
                    <a:pt x="4" y="67"/>
                  </a:cubicBezTo>
                  <a:cubicBezTo>
                    <a:pt x="3" y="67"/>
                    <a:pt x="3" y="67"/>
                    <a:pt x="3" y="66"/>
                  </a:cubicBezTo>
                  <a:cubicBezTo>
                    <a:pt x="0" y="64"/>
                    <a:pt x="0" y="64"/>
                    <a:pt x="3" y="61"/>
                  </a:cubicBezTo>
                  <a:cubicBezTo>
                    <a:pt x="35" y="42"/>
                    <a:pt x="68" y="22"/>
                    <a:pt x="100" y="2"/>
                  </a:cubicBezTo>
                  <a:cubicBezTo>
                    <a:pt x="101" y="1"/>
                    <a:pt x="102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xmlns="" id="{78C694D5-DF7B-4B3F-A2B0-E43467BAC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3119" y="2659703"/>
              <a:ext cx="196967" cy="137419"/>
            </a:xfrm>
            <a:custGeom>
              <a:avLst/>
              <a:gdLst>
                <a:gd name="T0" fmla="*/ 97 w 158"/>
                <a:gd name="T1" fmla="*/ 0 h 109"/>
                <a:gd name="T2" fmla="*/ 99 w 158"/>
                <a:gd name="T3" fmla="*/ 1 h 109"/>
                <a:gd name="T4" fmla="*/ 131 w 158"/>
                <a:gd name="T5" fmla="*/ 28 h 109"/>
                <a:gd name="T6" fmla="*/ 155 w 158"/>
                <a:gd name="T7" fmla="*/ 48 h 109"/>
                <a:gd name="T8" fmla="*/ 155 w 158"/>
                <a:gd name="T9" fmla="*/ 52 h 109"/>
                <a:gd name="T10" fmla="*/ 68 w 158"/>
                <a:gd name="T11" fmla="*/ 104 h 109"/>
                <a:gd name="T12" fmla="*/ 60 w 158"/>
                <a:gd name="T13" fmla="*/ 108 h 109"/>
                <a:gd name="T14" fmla="*/ 56 w 158"/>
                <a:gd name="T15" fmla="*/ 108 h 109"/>
                <a:gd name="T16" fmla="*/ 32 w 158"/>
                <a:gd name="T17" fmla="*/ 87 h 109"/>
                <a:gd name="T18" fmla="*/ 3 w 158"/>
                <a:gd name="T19" fmla="*/ 62 h 109"/>
                <a:gd name="T20" fmla="*/ 3 w 158"/>
                <a:gd name="T21" fmla="*/ 57 h 109"/>
                <a:gd name="T22" fmla="*/ 93 w 158"/>
                <a:gd name="T23" fmla="*/ 2 h 109"/>
                <a:gd name="T24" fmla="*/ 97 w 158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09">
                  <a:moveTo>
                    <a:pt x="97" y="0"/>
                  </a:moveTo>
                  <a:cubicBezTo>
                    <a:pt x="98" y="0"/>
                    <a:pt x="99" y="1"/>
                    <a:pt x="99" y="1"/>
                  </a:cubicBezTo>
                  <a:cubicBezTo>
                    <a:pt x="110" y="10"/>
                    <a:pt x="121" y="19"/>
                    <a:pt x="131" y="28"/>
                  </a:cubicBezTo>
                  <a:cubicBezTo>
                    <a:pt x="139" y="35"/>
                    <a:pt x="147" y="42"/>
                    <a:pt x="155" y="48"/>
                  </a:cubicBezTo>
                  <a:cubicBezTo>
                    <a:pt x="158" y="50"/>
                    <a:pt x="158" y="51"/>
                    <a:pt x="155" y="52"/>
                  </a:cubicBezTo>
                  <a:cubicBezTo>
                    <a:pt x="126" y="69"/>
                    <a:pt x="97" y="87"/>
                    <a:pt x="68" y="104"/>
                  </a:cubicBezTo>
                  <a:cubicBezTo>
                    <a:pt x="65" y="105"/>
                    <a:pt x="63" y="106"/>
                    <a:pt x="60" y="108"/>
                  </a:cubicBezTo>
                  <a:cubicBezTo>
                    <a:pt x="59" y="109"/>
                    <a:pt x="57" y="109"/>
                    <a:pt x="56" y="108"/>
                  </a:cubicBezTo>
                  <a:cubicBezTo>
                    <a:pt x="48" y="101"/>
                    <a:pt x="40" y="94"/>
                    <a:pt x="32" y="87"/>
                  </a:cubicBezTo>
                  <a:cubicBezTo>
                    <a:pt x="22" y="78"/>
                    <a:pt x="12" y="70"/>
                    <a:pt x="3" y="62"/>
                  </a:cubicBezTo>
                  <a:cubicBezTo>
                    <a:pt x="0" y="59"/>
                    <a:pt x="0" y="59"/>
                    <a:pt x="3" y="57"/>
                  </a:cubicBezTo>
                  <a:cubicBezTo>
                    <a:pt x="33" y="38"/>
                    <a:pt x="63" y="20"/>
                    <a:pt x="93" y="2"/>
                  </a:cubicBezTo>
                  <a:cubicBezTo>
                    <a:pt x="95" y="1"/>
                    <a:pt x="96" y="1"/>
                    <a:pt x="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xmlns="" id="{B36CA320-5638-4F3A-B2D9-06A13BF92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522" y="2659703"/>
              <a:ext cx="198113" cy="137419"/>
            </a:xfrm>
            <a:custGeom>
              <a:avLst/>
              <a:gdLst>
                <a:gd name="T0" fmla="*/ 99 w 158"/>
                <a:gd name="T1" fmla="*/ 109 h 109"/>
                <a:gd name="T2" fmla="*/ 97 w 158"/>
                <a:gd name="T3" fmla="*/ 108 h 109"/>
                <a:gd name="T4" fmla="*/ 3 w 158"/>
                <a:gd name="T5" fmla="*/ 53 h 109"/>
                <a:gd name="T6" fmla="*/ 3 w 158"/>
                <a:gd name="T7" fmla="*/ 52 h 109"/>
                <a:gd name="T8" fmla="*/ 2 w 158"/>
                <a:gd name="T9" fmla="*/ 48 h 109"/>
                <a:gd name="T10" fmla="*/ 15 w 158"/>
                <a:gd name="T11" fmla="*/ 37 h 109"/>
                <a:gd name="T12" fmla="*/ 49 w 158"/>
                <a:gd name="T13" fmla="*/ 9 h 109"/>
                <a:gd name="T14" fmla="*/ 58 w 158"/>
                <a:gd name="T15" fmla="*/ 1 h 109"/>
                <a:gd name="T16" fmla="*/ 62 w 158"/>
                <a:gd name="T17" fmla="*/ 1 h 109"/>
                <a:gd name="T18" fmla="*/ 86 w 158"/>
                <a:gd name="T19" fmla="*/ 15 h 109"/>
                <a:gd name="T20" fmla="*/ 155 w 158"/>
                <a:gd name="T21" fmla="*/ 57 h 109"/>
                <a:gd name="T22" fmla="*/ 155 w 158"/>
                <a:gd name="T23" fmla="*/ 57 h 109"/>
                <a:gd name="T24" fmla="*/ 156 w 158"/>
                <a:gd name="T25" fmla="*/ 61 h 109"/>
                <a:gd name="T26" fmla="*/ 143 w 158"/>
                <a:gd name="T27" fmla="*/ 72 h 109"/>
                <a:gd name="T28" fmla="*/ 116 w 158"/>
                <a:gd name="T29" fmla="*/ 96 h 109"/>
                <a:gd name="T30" fmla="*/ 101 w 158"/>
                <a:gd name="T31" fmla="*/ 108 h 109"/>
                <a:gd name="T32" fmla="*/ 99 w 158"/>
                <a:gd name="T3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109">
                  <a:moveTo>
                    <a:pt x="99" y="109"/>
                  </a:moveTo>
                  <a:cubicBezTo>
                    <a:pt x="99" y="108"/>
                    <a:pt x="98" y="108"/>
                    <a:pt x="97" y="108"/>
                  </a:cubicBezTo>
                  <a:cubicBezTo>
                    <a:pt x="66" y="90"/>
                    <a:pt x="35" y="71"/>
                    <a:pt x="3" y="53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1"/>
                    <a:pt x="0" y="50"/>
                    <a:pt x="2" y="48"/>
                  </a:cubicBezTo>
                  <a:cubicBezTo>
                    <a:pt x="6" y="45"/>
                    <a:pt x="11" y="41"/>
                    <a:pt x="15" y="37"/>
                  </a:cubicBezTo>
                  <a:cubicBezTo>
                    <a:pt x="26" y="28"/>
                    <a:pt x="38" y="18"/>
                    <a:pt x="49" y="9"/>
                  </a:cubicBezTo>
                  <a:cubicBezTo>
                    <a:pt x="52" y="6"/>
                    <a:pt x="55" y="3"/>
                    <a:pt x="58" y="1"/>
                  </a:cubicBezTo>
                  <a:cubicBezTo>
                    <a:pt x="60" y="0"/>
                    <a:pt x="61" y="0"/>
                    <a:pt x="62" y="1"/>
                  </a:cubicBezTo>
                  <a:cubicBezTo>
                    <a:pt x="71" y="6"/>
                    <a:pt x="78" y="11"/>
                    <a:pt x="86" y="15"/>
                  </a:cubicBezTo>
                  <a:cubicBezTo>
                    <a:pt x="109" y="29"/>
                    <a:pt x="132" y="43"/>
                    <a:pt x="155" y="57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7" y="59"/>
                    <a:pt x="158" y="59"/>
                    <a:pt x="156" y="61"/>
                  </a:cubicBezTo>
                  <a:cubicBezTo>
                    <a:pt x="151" y="65"/>
                    <a:pt x="147" y="68"/>
                    <a:pt x="143" y="72"/>
                  </a:cubicBezTo>
                  <a:cubicBezTo>
                    <a:pt x="134" y="80"/>
                    <a:pt x="124" y="88"/>
                    <a:pt x="116" y="96"/>
                  </a:cubicBezTo>
                  <a:cubicBezTo>
                    <a:pt x="111" y="100"/>
                    <a:pt x="106" y="104"/>
                    <a:pt x="101" y="108"/>
                  </a:cubicBezTo>
                  <a:cubicBezTo>
                    <a:pt x="101" y="108"/>
                    <a:pt x="100" y="109"/>
                    <a:pt x="99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xmlns="" id="{C8CD7FCD-B1D6-43A6-A2C4-7DB0913DD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812" y="2742154"/>
              <a:ext cx="125968" cy="145435"/>
            </a:xfrm>
            <a:custGeom>
              <a:avLst/>
              <a:gdLst>
                <a:gd name="T0" fmla="*/ 0 w 101"/>
                <a:gd name="T1" fmla="*/ 58 h 116"/>
                <a:gd name="T2" fmla="*/ 0 w 101"/>
                <a:gd name="T3" fmla="*/ 4 h 116"/>
                <a:gd name="T4" fmla="*/ 0 w 101"/>
                <a:gd name="T5" fmla="*/ 3 h 116"/>
                <a:gd name="T6" fmla="*/ 1 w 101"/>
                <a:gd name="T7" fmla="*/ 0 h 116"/>
                <a:gd name="T8" fmla="*/ 4 w 101"/>
                <a:gd name="T9" fmla="*/ 1 h 116"/>
                <a:gd name="T10" fmla="*/ 19 w 101"/>
                <a:gd name="T11" fmla="*/ 14 h 116"/>
                <a:gd name="T12" fmla="*/ 55 w 101"/>
                <a:gd name="T13" fmla="*/ 43 h 116"/>
                <a:gd name="T14" fmla="*/ 65 w 101"/>
                <a:gd name="T15" fmla="*/ 52 h 116"/>
                <a:gd name="T16" fmla="*/ 70 w 101"/>
                <a:gd name="T17" fmla="*/ 52 h 116"/>
                <a:gd name="T18" fmla="*/ 98 w 101"/>
                <a:gd name="T19" fmla="*/ 37 h 116"/>
                <a:gd name="T20" fmla="*/ 101 w 101"/>
                <a:gd name="T21" fmla="*/ 39 h 116"/>
                <a:gd name="T22" fmla="*/ 101 w 101"/>
                <a:gd name="T23" fmla="*/ 52 h 116"/>
                <a:gd name="T24" fmla="*/ 99 w 101"/>
                <a:gd name="T25" fmla="*/ 56 h 116"/>
                <a:gd name="T26" fmla="*/ 49 w 101"/>
                <a:gd name="T27" fmla="*/ 87 h 116"/>
                <a:gd name="T28" fmla="*/ 5 w 101"/>
                <a:gd name="T29" fmla="*/ 114 h 116"/>
                <a:gd name="T30" fmla="*/ 1 w 101"/>
                <a:gd name="T31" fmla="*/ 115 h 116"/>
                <a:gd name="T32" fmla="*/ 0 w 101"/>
                <a:gd name="T33" fmla="*/ 111 h 116"/>
                <a:gd name="T34" fmla="*/ 0 w 101"/>
                <a:gd name="T35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" h="116">
                  <a:moveTo>
                    <a:pt x="0" y="58"/>
                  </a:moveTo>
                  <a:cubicBezTo>
                    <a:pt x="0" y="40"/>
                    <a:pt x="0" y="22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9" y="5"/>
                    <a:pt x="14" y="10"/>
                    <a:pt x="19" y="14"/>
                  </a:cubicBezTo>
                  <a:cubicBezTo>
                    <a:pt x="31" y="23"/>
                    <a:pt x="43" y="34"/>
                    <a:pt x="55" y="43"/>
                  </a:cubicBezTo>
                  <a:cubicBezTo>
                    <a:pt x="58" y="46"/>
                    <a:pt x="62" y="49"/>
                    <a:pt x="65" y="52"/>
                  </a:cubicBezTo>
                  <a:cubicBezTo>
                    <a:pt x="67" y="53"/>
                    <a:pt x="68" y="53"/>
                    <a:pt x="70" y="52"/>
                  </a:cubicBezTo>
                  <a:cubicBezTo>
                    <a:pt x="79" y="47"/>
                    <a:pt x="89" y="42"/>
                    <a:pt x="98" y="37"/>
                  </a:cubicBezTo>
                  <a:cubicBezTo>
                    <a:pt x="100" y="36"/>
                    <a:pt x="101" y="36"/>
                    <a:pt x="101" y="39"/>
                  </a:cubicBezTo>
                  <a:cubicBezTo>
                    <a:pt x="101" y="43"/>
                    <a:pt x="101" y="47"/>
                    <a:pt x="101" y="52"/>
                  </a:cubicBezTo>
                  <a:cubicBezTo>
                    <a:pt x="101" y="54"/>
                    <a:pt x="101" y="55"/>
                    <a:pt x="99" y="56"/>
                  </a:cubicBezTo>
                  <a:cubicBezTo>
                    <a:pt x="82" y="66"/>
                    <a:pt x="65" y="76"/>
                    <a:pt x="49" y="87"/>
                  </a:cubicBezTo>
                  <a:cubicBezTo>
                    <a:pt x="34" y="96"/>
                    <a:pt x="19" y="105"/>
                    <a:pt x="5" y="114"/>
                  </a:cubicBezTo>
                  <a:cubicBezTo>
                    <a:pt x="4" y="114"/>
                    <a:pt x="3" y="116"/>
                    <a:pt x="1" y="115"/>
                  </a:cubicBezTo>
                  <a:cubicBezTo>
                    <a:pt x="0" y="114"/>
                    <a:pt x="0" y="113"/>
                    <a:pt x="0" y="111"/>
                  </a:cubicBezTo>
                  <a:cubicBezTo>
                    <a:pt x="0" y="93"/>
                    <a:pt x="0" y="76"/>
                    <a:pt x="0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xmlns="" id="{36869599-5087-4BBD-9A38-787FC1CF8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683" y="2742154"/>
              <a:ext cx="127113" cy="145435"/>
            </a:xfrm>
            <a:custGeom>
              <a:avLst/>
              <a:gdLst>
                <a:gd name="T0" fmla="*/ 101 w 101"/>
                <a:gd name="T1" fmla="*/ 58 h 116"/>
                <a:gd name="T2" fmla="*/ 101 w 101"/>
                <a:gd name="T3" fmla="*/ 110 h 116"/>
                <a:gd name="T4" fmla="*/ 101 w 101"/>
                <a:gd name="T5" fmla="*/ 112 h 116"/>
                <a:gd name="T6" fmla="*/ 98 w 101"/>
                <a:gd name="T7" fmla="*/ 114 h 116"/>
                <a:gd name="T8" fmla="*/ 54 w 101"/>
                <a:gd name="T9" fmla="*/ 88 h 116"/>
                <a:gd name="T10" fmla="*/ 4 w 101"/>
                <a:gd name="T11" fmla="*/ 56 h 116"/>
                <a:gd name="T12" fmla="*/ 1 w 101"/>
                <a:gd name="T13" fmla="*/ 52 h 116"/>
                <a:gd name="T14" fmla="*/ 1 w 101"/>
                <a:gd name="T15" fmla="*/ 39 h 116"/>
                <a:gd name="T16" fmla="*/ 4 w 101"/>
                <a:gd name="T17" fmla="*/ 37 h 116"/>
                <a:gd name="T18" fmla="*/ 32 w 101"/>
                <a:gd name="T19" fmla="*/ 52 h 116"/>
                <a:gd name="T20" fmla="*/ 37 w 101"/>
                <a:gd name="T21" fmla="*/ 52 h 116"/>
                <a:gd name="T22" fmla="*/ 83 w 101"/>
                <a:gd name="T23" fmla="*/ 14 h 116"/>
                <a:gd name="T24" fmla="*/ 97 w 101"/>
                <a:gd name="T25" fmla="*/ 3 h 116"/>
                <a:gd name="T26" fmla="*/ 99 w 101"/>
                <a:gd name="T27" fmla="*/ 1 h 116"/>
                <a:gd name="T28" fmla="*/ 101 w 101"/>
                <a:gd name="T29" fmla="*/ 2 h 116"/>
                <a:gd name="T30" fmla="*/ 101 w 101"/>
                <a:gd name="T31" fmla="*/ 4 h 116"/>
                <a:gd name="T32" fmla="*/ 101 w 101"/>
                <a:gd name="T33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16">
                  <a:moveTo>
                    <a:pt x="101" y="58"/>
                  </a:moveTo>
                  <a:cubicBezTo>
                    <a:pt x="101" y="75"/>
                    <a:pt x="101" y="93"/>
                    <a:pt x="101" y="110"/>
                  </a:cubicBezTo>
                  <a:cubicBezTo>
                    <a:pt x="101" y="111"/>
                    <a:pt x="101" y="112"/>
                    <a:pt x="101" y="112"/>
                  </a:cubicBezTo>
                  <a:cubicBezTo>
                    <a:pt x="101" y="115"/>
                    <a:pt x="100" y="116"/>
                    <a:pt x="98" y="114"/>
                  </a:cubicBezTo>
                  <a:cubicBezTo>
                    <a:pt x="83" y="105"/>
                    <a:pt x="69" y="96"/>
                    <a:pt x="54" y="88"/>
                  </a:cubicBezTo>
                  <a:cubicBezTo>
                    <a:pt x="37" y="77"/>
                    <a:pt x="20" y="67"/>
                    <a:pt x="4" y="56"/>
                  </a:cubicBezTo>
                  <a:cubicBezTo>
                    <a:pt x="2" y="55"/>
                    <a:pt x="0" y="54"/>
                    <a:pt x="1" y="52"/>
                  </a:cubicBezTo>
                  <a:cubicBezTo>
                    <a:pt x="1" y="47"/>
                    <a:pt x="1" y="43"/>
                    <a:pt x="1" y="39"/>
                  </a:cubicBezTo>
                  <a:cubicBezTo>
                    <a:pt x="1" y="36"/>
                    <a:pt x="2" y="36"/>
                    <a:pt x="4" y="37"/>
                  </a:cubicBezTo>
                  <a:cubicBezTo>
                    <a:pt x="14" y="42"/>
                    <a:pt x="23" y="47"/>
                    <a:pt x="32" y="52"/>
                  </a:cubicBezTo>
                  <a:cubicBezTo>
                    <a:pt x="34" y="53"/>
                    <a:pt x="35" y="53"/>
                    <a:pt x="37" y="52"/>
                  </a:cubicBezTo>
                  <a:cubicBezTo>
                    <a:pt x="52" y="39"/>
                    <a:pt x="68" y="26"/>
                    <a:pt x="83" y="14"/>
                  </a:cubicBezTo>
                  <a:cubicBezTo>
                    <a:pt x="88" y="10"/>
                    <a:pt x="92" y="6"/>
                    <a:pt x="97" y="3"/>
                  </a:cubicBezTo>
                  <a:cubicBezTo>
                    <a:pt x="97" y="2"/>
                    <a:pt x="98" y="1"/>
                    <a:pt x="99" y="1"/>
                  </a:cubicBezTo>
                  <a:cubicBezTo>
                    <a:pt x="100" y="0"/>
                    <a:pt x="101" y="0"/>
                    <a:pt x="101" y="2"/>
                  </a:cubicBezTo>
                  <a:cubicBezTo>
                    <a:pt x="101" y="3"/>
                    <a:pt x="101" y="3"/>
                    <a:pt x="101" y="4"/>
                  </a:cubicBezTo>
                  <a:cubicBezTo>
                    <a:pt x="101" y="22"/>
                    <a:pt x="101" y="40"/>
                    <a:pt x="101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3" name="Oval 29">
              <a:extLst>
                <a:ext uri="{FF2B5EF4-FFF2-40B4-BE49-F238E27FC236}">
                  <a16:creationId xmlns:a16="http://schemas.microsoft.com/office/drawing/2014/main" xmlns="" id="{467406B4-711A-4201-8A3D-137BE818A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6585" y="4331635"/>
              <a:ext cx="460354" cy="46493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xmlns="" id="{221FB233-1ECB-43CB-B347-4BE00B917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8278" y="4422102"/>
              <a:ext cx="196967" cy="282854"/>
            </a:xfrm>
            <a:custGeom>
              <a:avLst/>
              <a:gdLst>
                <a:gd name="T0" fmla="*/ 28 w 158"/>
                <a:gd name="T1" fmla="*/ 83 h 224"/>
                <a:gd name="T2" fmla="*/ 43 w 158"/>
                <a:gd name="T3" fmla="*/ 87 h 224"/>
                <a:gd name="T4" fmla="*/ 103 w 158"/>
                <a:gd name="T5" fmla="*/ 41 h 224"/>
                <a:gd name="T6" fmla="*/ 101 w 158"/>
                <a:gd name="T7" fmla="*/ 29 h 224"/>
                <a:gd name="T8" fmla="*/ 129 w 158"/>
                <a:gd name="T9" fmla="*/ 0 h 224"/>
                <a:gd name="T10" fmla="*/ 158 w 158"/>
                <a:gd name="T11" fmla="*/ 29 h 224"/>
                <a:gd name="T12" fmla="*/ 129 w 158"/>
                <a:gd name="T13" fmla="*/ 57 h 224"/>
                <a:gd name="T14" fmla="*/ 113 w 158"/>
                <a:gd name="T15" fmla="*/ 52 h 224"/>
                <a:gd name="T16" fmla="*/ 53 w 158"/>
                <a:gd name="T17" fmla="*/ 97 h 224"/>
                <a:gd name="T18" fmla="*/ 57 w 158"/>
                <a:gd name="T19" fmla="*/ 111 h 224"/>
                <a:gd name="T20" fmla="*/ 53 w 158"/>
                <a:gd name="T21" fmla="*/ 125 h 224"/>
                <a:gd name="T22" fmla="*/ 113 w 158"/>
                <a:gd name="T23" fmla="*/ 172 h 224"/>
                <a:gd name="T24" fmla="*/ 129 w 158"/>
                <a:gd name="T25" fmla="*/ 167 h 224"/>
                <a:gd name="T26" fmla="*/ 158 w 158"/>
                <a:gd name="T27" fmla="*/ 196 h 224"/>
                <a:gd name="T28" fmla="*/ 129 w 158"/>
                <a:gd name="T29" fmla="*/ 224 h 224"/>
                <a:gd name="T30" fmla="*/ 101 w 158"/>
                <a:gd name="T31" fmla="*/ 196 h 224"/>
                <a:gd name="T32" fmla="*/ 104 w 158"/>
                <a:gd name="T33" fmla="*/ 183 h 224"/>
                <a:gd name="T34" fmla="*/ 43 w 158"/>
                <a:gd name="T35" fmla="*/ 136 h 224"/>
                <a:gd name="T36" fmla="*/ 28 w 158"/>
                <a:gd name="T37" fmla="*/ 140 h 224"/>
                <a:gd name="T38" fmla="*/ 0 w 158"/>
                <a:gd name="T39" fmla="*/ 111 h 224"/>
                <a:gd name="T40" fmla="*/ 28 w 158"/>
                <a:gd name="T41" fmla="*/ 8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8" h="224">
                  <a:moveTo>
                    <a:pt x="28" y="83"/>
                  </a:moveTo>
                  <a:cubicBezTo>
                    <a:pt x="34" y="83"/>
                    <a:pt x="39" y="84"/>
                    <a:pt x="43" y="87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02" y="37"/>
                    <a:pt x="101" y="33"/>
                    <a:pt x="101" y="29"/>
                  </a:cubicBezTo>
                  <a:cubicBezTo>
                    <a:pt x="101" y="13"/>
                    <a:pt x="114" y="0"/>
                    <a:pt x="129" y="0"/>
                  </a:cubicBezTo>
                  <a:cubicBezTo>
                    <a:pt x="145" y="0"/>
                    <a:pt x="158" y="13"/>
                    <a:pt x="158" y="29"/>
                  </a:cubicBezTo>
                  <a:cubicBezTo>
                    <a:pt x="158" y="45"/>
                    <a:pt x="145" y="57"/>
                    <a:pt x="129" y="57"/>
                  </a:cubicBezTo>
                  <a:cubicBezTo>
                    <a:pt x="123" y="57"/>
                    <a:pt x="117" y="55"/>
                    <a:pt x="113" y="52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6" y="101"/>
                    <a:pt x="57" y="106"/>
                    <a:pt x="57" y="111"/>
                  </a:cubicBezTo>
                  <a:cubicBezTo>
                    <a:pt x="57" y="116"/>
                    <a:pt x="56" y="121"/>
                    <a:pt x="53" y="125"/>
                  </a:cubicBezTo>
                  <a:cubicBezTo>
                    <a:pt x="113" y="172"/>
                    <a:pt x="113" y="172"/>
                    <a:pt x="113" y="172"/>
                  </a:cubicBezTo>
                  <a:cubicBezTo>
                    <a:pt x="118" y="169"/>
                    <a:pt x="123" y="167"/>
                    <a:pt x="129" y="167"/>
                  </a:cubicBezTo>
                  <a:cubicBezTo>
                    <a:pt x="145" y="167"/>
                    <a:pt x="158" y="180"/>
                    <a:pt x="158" y="196"/>
                  </a:cubicBezTo>
                  <a:cubicBezTo>
                    <a:pt x="158" y="211"/>
                    <a:pt x="145" y="224"/>
                    <a:pt x="129" y="224"/>
                  </a:cubicBezTo>
                  <a:cubicBezTo>
                    <a:pt x="114" y="224"/>
                    <a:pt x="101" y="211"/>
                    <a:pt x="101" y="196"/>
                  </a:cubicBezTo>
                  <a:cubicBezTo>
                    <a:pt x="101" y="191"/>
                    <a:pt x="102" y="187"/>
                    <a:pt x="104" y="183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39" y="138"/>
                    <a:pt x="34" y="140"/>
                    <a:pt x="28" y="140"/>
                  </a:cubicBezTo>
                  <a:cubicBezTo>
                    <a:pt x="12" y="140"/>
                    <a:pt x="0" y="127"/>
                    <a:pt x="0" y="111"/>
                  </a:cubicBezTo>
                  <a:cubicBezTo>
                    <a:pt x="0" y="95"/>
                    <a:pt x="12" y="83"/>
                    <a:pt x="28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5" name="Oval 31">
              <a:extLst>
                <a:ext uri="{FF2B5EF4-FFF2-40B4-BE49-F238E27FC236}">
                  <a16:creationId xmlns:a16="http://schemas.microsoft.com/office/drawing/2014/main" xmlns="" id="{907A43AF-8B3B-4BF1-837E-DE2E8D4DE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3894" y="3570104"/>
              <a:ext cx="732902" cy="738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xmlns="" id="{AB30CE6C-7239-4153-BA47-C1359C280F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9249" y="3718974"/>
              <a:ext cx="501580" cy="443176"/>
            </a:xfrm>
            <a:custGeom>
              <a:avLst/>
              <a:gdLst>
                <a:gd name="T0" fmla="*/ 378 w 401"/>
                <a:gd name="T1" fmla="*/ 134 h 352"/>
                <a:gd name="T2" fmla="*/ 209 w 401"/>
                <a:gd name="T3" fmla="*/ 0 h 352"/>
                <a:gd name="T4" fmla="*/ 175 w 401"/>
                <a:gd name="T5" fmla="*/ 4 h 352"/>
                <a:gd name="T6" fmla="*/ 57 w 401"/>
                <a:gd name="T7" fmla="*/ 257 h 352"/>
                <a:gd name="T8" fmla="*/ 57 w 401"/>
                <a:gd name="T9" fmla="*/ 265 h 352"/>
                <a:gd name="T10" fmla="*/ 35 w 401"/>
                <a:gd name="T11" fmla="*/ 346 h 352"/>
                <a:gd name="T12" fmla="*/ 38 w 401"/>
                <a:gd name="T13" fmla="*/ 350 h 352"/>
                <a:gd name="T14" fmla="*/ 123 w 401"/>
                <a:gd name="T15" fmla="*/ 328 h 352"/>
                <a:gd name="T16" fmla="*/ 129 w 401"/>
                <a:gd name="T17" fmla="*/ 328 h 352"/>
                <a:gd name="T18" fmla="*/ 243 w 401"/>
                <a:gd name="T19" fmla="*/ 344 h 352"/>
                <a:gd name="T20" fmla="*/ 378 w 401"/>
                <a:gd name="T21" fmla="*/ 134 h 352"/>
                <a:gd name="T22" fmla="*/ 233 w 401"/>
                <a:gd name="T23" fmla="*/ 317 h 352"/>
                <a:gd name="T24" fmla="*/ 213 w 401"/>
                <a:gd name="T25" fmla="*/ 319 h 352"/>
                <a:gd name="T26" fmla="*/ 135 w 401"/>
                <a:gd name="T27" fmla="*/ 298 h 352"/>
                <a:gd name="T28" fmla="*/ 126 w 401"/>
                <a:gd name="T29" fmla="*/ 297 h 352"/>
                <a:gd name="T30" fmla="*/ 79 w 401"/>
                <a:gd name="T31" fmla="*/ 309 h 352"/>
                <a:gd name="T32" fmla="*/ 77 w 401"/>
                <a:gd name="T33" fmla="*/ 306 h 352"/>
                <a:gd name="T34" fmla="*/ 89 w 401"/>
                <a:gd name="T35" fmla="*/ 262 h 352"/>
                <a:gd name="T36" fmla="*/ 87 w 401"/>
                <a:gd name="T37" fmla="*/ 251 h 352"/>
                <a:gd name="T38" fmla="*/ 92 w 401"/>
                <a:gd name="T39" fmla="*/ 90 h 352"/>
                <a:gd name="T40" fmla="*/ 239 w 401"/>
                <a:gd name="T41" fmla="*/ 33 h 352"/>
                <a:gd name="T42" fmla="*/ 350 w 401"/>
                <a:gd name="T43" fmla="*/ 143 h 352"/>
                <a:gd name="T44" fmla="*/ 233 w 401"/>
                <a:gd name="T45" fmla="*/ 31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1" h="352">
                  <a:moveTo>
                    <a:pt x="378" y="134"/>
                  </a:moveTo>
                  <a:cubicBezTo>
                    <a:pt x="359" y="55"/>
                    <a:pt x="291" y="1"/>
                    <a:pt x="209" y="0"/>
                  </a:cubicBezTo>
                  <a:cubicBezTo>
                    <a:pt x="198" y="0"/>
                    <a:pt x="186" y="1"/>
                    <a:pt x="175" y="4"/>
                  </a:cubicBezTo>
                  <a:cubicBezTo>
                    <a:pt x="60" y="27"/>
                    <a:pt x="0" y="154"/>
                    <a:pt x="57" y="257"/>
                  </a:cubicBezTo>
                  <a:cubicBezTo>
                    <a:pt x="58" y="260"/>
                    <a:pt x="58" y="262"/>
                    <a:pt x="57" y="265"/>
                  </a:cubicBezTo>
                  <a:cubicBezTo>
                    <a:pt x="50" y="292"/>
                    <a:pt x="43" y="319"/>
                    <a:pt x="35" y="346"/>
                  </a:cubicBezTo>
                  <a:cubicBezTo>
                    <a:pt x="34" y="351"/>
                    <a:pt x="34" y="351"/>
                    <a:pt x="38" y="350"/>
                  </a:cubicBezTo>
                  <a:cubicBezTo>
                    <a:pt x="67" y="342"/>
                    <a:pt x="95" y="335"/>
                    <a:pt x="123" y="328"/>
                  </a:cubicBezTo>
                  <a:cubicBezTo>
                    <a:pt x="125" y="327"/>
                    <a:pt x="127" y="327"/>
                    <a:pt x="129" y="328"/>
                  </a:cubicBezTo>
                  <a:cubicBezTo>
                    <a:pt x="165" y="347"/>
                    <a:pt x="203" y="352"/>
                    <a:pt x="243" y="344"/>
                  </a:cubicBezTo>
                  <a:cubicBezTo>
                    <a:pt x="339" y="326"/>
                    <a:pt x="401" y="229"/>
                    <a:pt x="378" y="134"/>
                  </a:cubicBezTo>
                  <a:close/>
                  <a:moveTo>
                    <a:pt x="233" y="317"/>
                  </a:moveTo>
                  <a:cubicBezTo>
                    <a:pt x="225" y="318"/>
                    <a:pt x="217" y="319"/>
                    <a:pt x="213" y="319"/>
                  </a:cubicBezTo>
                  <a:cubicBezTo>
                    <a:pt x="182" y="318"/>
                    <a:pt x="157" y="312"/>
                    <a:pt x="135" y="298"/>
                  </a:cubicBezTo>
                  <a:cubicBezTo>
                    <a:pt x="132" y="296"/>
                    <a:pt x="129" y="295"/>
                    <a:pt x="126" y="297"/>
                  </a:cubicBezTo>
                  <a:cubicBezTo>
                    <a:pt x="110" y="301"/>
                    <a:pt x="95" y="305"/>
                    <a:pt x="79" y="309"/>
                  </a:cubicBezTo>
                  <a:cubicBezTo>
                    <a:pt x="76" y="309"/>
                    <a:pt x="76" y="309"/>
                    <a:pt x="77" y="306"/>
                  </a:cubicBezTo>
                  <a:cubicBezTo>
                    <a:pt x="81" y="291"/>
                    <a:pt x="84" y="277"/>
                    <a:pt x="89" y="262"/>
                  </a:cubicBezTo>
                  <a:cubicBezTo>
                    <a:pt x="90" y="258"/>
                    <a:pt x="89" y="255"/>
                    <a:pt x="87" y="251"/>
                  </a:cubicBezTo>
                  <a:cubicBezTo>
                    <a:pt x="55" y="200"/>
                    <a:pt x="57" y="137"/>
                    <a:pt x="92" y="90"/>
                  </a:cubicBezTo>
                  <a:cubicBezTo>
                    <a:pt x="129" y="41"/>
                    <a:pt x="179" y="20"/>
                    <a:pt x="239" y="33"/>
                  </a:cubicBezTo>
                  <a:cubicBezTo>
                    <a:pt x="298" y="46"/>
                    <a:pt x="336" y="84"/>
                    <a:pt x="350" y="143"/>
                  </a:cubicBezTo>
                  <a:cubicBezTo>
                    <a:pt x="369" y="223"/>
                    <a:pt x="314" y="303"/>
                    <a:pt x="233" y="3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xmlns="" id="{02BE0099-A586-4D31-BA65-9244B6B1C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6974" y="3834636"/>
              <a:ext cx="224451" cy="209564"/>
            </a:xfrm>
            <a:custGeom>
              <a:avLst/>
              <a:gdLst>
                <a:gd name="T0" fmla="*/ 136 w 180"/>
                <a:gd name="T1" fmla="*/ 165 h 166"/>
                <a:gd name="T2" fmla="*/ 118 w 180"/>
                <a:gd name="T3" fmla="*/ 163 h 166"/>
                <a:gd name="T4" fmla="*/ 24 w 180"/>
                <a:gd name="T5" fmla="*/ 93 h 166"/>
                <a:gd name="T6" fmla="*/ 4 w 180"/>
                <a:gd name="T7" fmla="*/ 53 h 166"/>
                <a:gd name="T8" fmla="*/ 20 w 180"/>
                <a:gd name="T9" fmla="*/ 6 h 166"/>
                <a:gd name="T10" fmla="*/ 42 w 180"/>
                <a:gd name="T11" fmla="*/ 3 h 166"/>
                <a:gd name="T12" fmla="*/ 47 w 180"/>
                <a:gd name="T13" fmla="*/ 7 h 166"/>
                <a:gd name="T14" fmla="*/ 62 w 180"/>
                <a:gd name="T15" fmla="*/ 43 h 166"/>
                <a:gd name="T16" fmla="*/ 61 w 180"/>
                <a:gd name="T17" fmla="*/ 50 h 166"/>
                <a:gd name="T18" fmla="*/ 50 w 180"/>
                <a:gd name="T19" fmla="*/ 64 h 166"/>
                <a:gd name="T20" fmla="*/ 49 w 180"/>
                <a:gd name="T21" fmla="*/ 74 h 166"/>
                <a:gd name="T22" fmla="*/ 108 w 180"/>
                <a:gd name="T23" fmla="*/ 125 h 166"/>
                <a:gd name="T24" fmla="*/ 118 w 180"/>
                <a:gd name="T25" fmla="*/ 123 h 166"/>
                <a:gd name="T26" fmla="*/ 130 w 180"/>
                <a:gd name="T27" fmla="*/ 107 h 166"/>
                <a:gd name="T28" fmla="*/ 140 w 180"/>
                <a:gd name="T29" fmla="*/ 104 h 166"/>
                <a:gd name="T30" fmla="*/ 166 w 180"/>
                <a:gd name="T31" fmla="*/ 116 h 166"/>
                <a:gd name="T32" fmla="*/ 171 w 180"/>
                <a:gd name="T33" fmla="*/ 119 h 166"/>
                <a:gd name="T34" fmla="*/ 179 w 180"/>
                <a:gd name="T35" fmla="*/ 132 h 166"/>
                <a:gd name="T36" fmla="*/ 147 w 180"/>
                <a:gd name="T37" fmla="*/ 165 h 166"/>
                <a:gd name="T38" fmla="*/ 136 w 180"/>
                <a:gd name="T39" fmla="*/ 16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0" h="166">
                  <a:moveTo>
                    <a:pt x="136" y="165"/>
                  </a:moveTo>
                  <a:cubicBezTo>
                    <a:pt x="130" y="166"/>
                    <a:pt x="124" y="164"/>
                    <a:pt x="118" y="163"/>
                  </a:cubicBezTo>
                  <a:cubicBezTo>
                    <a:pt x="78" y="151"/>
                    <a:pt x="48" y="126"/>
                    <a:pt x="24" y="93"/>
                  </a:cubicBezTo>
                  <a:cubicBezTo>
                    <a:pt x="15" y="81"/>
                    <a:pt x="7" y="68"/>
                    <a:pt x="4" y="53"/>
                  </a:cubicBezTo>
                  <a:cubicBezTo>
                    <a:pt x="0" y="34"/>
                    <a:pt x="6" y="18"/>
                    <a:pt x="20" y="6"/>
                  </a:cubicBezTo>
                  <a:cubicBezTo>
                    <a:pt x="24" y="2"/>
                    <a:pt x="37" y="0"/>
                    <a:pt x="42" y="3"/>
                  </a:cubicBezTo>
                  <a:cubicBezTo>
                    <a:pt x="44" y="3"/>
                    <a:pt x="46" y="5"/>
                    <a:pt x="47" y="7"/>
                  </a:cubicBezTo>
                  <a:cubicBezTo>
                    <a:pt x="52" y="19"/>
                    <a:pt x="57" y="31"/>
                    <a:pt x="62" y="43"/>
                  </a:cubicBezTo>
                  <a:cubicBezTo>
                    <a:pt x="62" y="45"/>
                    <a:pt x="62" y="48"/>
                    <a:pt x="61" y="50"/>
                  </a:cubicBezTo>
                  <a:cubicBezTo>
                    <a:pt x="58" y="55"/>
                    <a:pt x="54" y="60"/>
                    <a:pt x="50" y="64"/>
                  </a:cubicBezTo>
                  <a:cubicBezTo>
                    <a:pt x="47" y="67"/>
                    <a:pt x="47" y="70"/>
                    <a:pt x="49" y="74"/>
                  </a:cubicBezTo>
                  <a:cubicBezTo>
                    <a:pt x="63" y="98"/>
                    <a:pt x="83" y="115"/>
                    <a:pt x="108" y="125"/>
                  </a:cubicBezTo>
                  <a:cubicBezTo>
                    <a:pt x="112" y="127"/>
                    <a:pt x="115" y="126"/>
                    <a:pt x="118" y="123"/>
                  </a:cubicBezTo>
                  <a:cubicBezTo>
                    <a:pt x="122" y="117"/>
                    <a:pt x="126" y="112"/>
                    <a:pt x="130" y="107"/>
                  </a:cubicBezTo>
                  <a:cubicBezTo>
                    <a:pt x="133" y="103"/>
                    <a:pt x="136" y="102"/>
                    <a:pt x="140" y="104"/>
                  </a:cubicBezTo>
                  <a:cubicBezTo>
                    <a:pt x="149" y="108"/>
                    <a:pt x="157" y="112"/>
                    <a:pt x="166" y="116"/>
                  </a:cubicBezTo>
                  <a:cubicBezTo>
                    <a:pt x="167" y="117"/>
                    <a:pt x="169" y="118"/>
                    <a:pt x="171" y="119"/>
                  </a:cubicBezTo>
                  <a:cubicBezTo>
                    <a:pt x="180" y="123"/>
                    <a:pt x="180" y="123"/>
                    <a:pt x="179" y="132"/>
                  </a:cubicBezTo>
                  <a:cubicBezTo>
                    <a:pt x="177" y="151"/>
                    <a:pt x="164" y="160"/>
                    <a:pt x="147" y="165"/>
                  </a:cubicBezTo>
                  <a:cubicBezTo>
                    <a:pt x="144" y="166"/>
                    <a:pt x="140" y="166"/>
                    <a:pt x="136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8" name="Oval 34">
              <a:extLst>
                <a:ext uri="{FF2B5EF4-FFF2-40B4-BE49-F238E27FC236}">
                  <a16:creationId xmlns:a16="http://schemas.microsoft.com/office/drawing/2014/main" xmlns="" id="{3267FBE0-84F4-44D3-B7B9-D0332B6A3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017" y="3519717"/>
              <a:ext cx="940176" cy="94704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xmlns="" id="{A221102D-288A-451E-8035-817F0938D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8388" y="3696071"/>
              <a:ext cx="711144" cy="213000"/>
            </a:xfrm>
            <a:custGeom>
              <a:avLst/>
              <a:gdLst>
                <a:gd name="T0" fmla="*/ 325 w 569"/>
                <a:gd name="T1" fmla="*/ 1 h 169"/>
                <a:gd name="T2" fmla="*/ 461 w 569"/>
                <a:gd name="T3" fmla="*/ 35 h 169"/>
                <a:gd name="T4" fmla="*/ 555 w 569"/>
                <a:gd name="T5" fmla="*/ 96 h 169"/>
                <a:gd name="T6" fmla="*/ 568 w 569"/>
                <a:gd name="T7" fmla="*/ 115 h 169"/>
                <a:gd name="T8" fmla="*/ 524 w 569"/>
                <a:gd name="T9" fmla="*/ 157 h 169"/>
                <a:gd name="T10" fmla="*/ 510 w 569"/>
                <a:gd name="T11" fmla="*/ 158 h 169"/>
                <a:gd name="T12" fmla="*/ 326 w 569"/>
                <a:gd name="T13" fmla="*/ 74 h 169"/>
                <a:gd name="T14" fmla="*/ 58 w 569"/>
                <a:gd name="T15" fmla="*/ 160 h 169"/>
                <a:gd name="T16" fmla="*/ 48 w 569"/>
                <a:gd name="T17" fmla="*/ 169 h 169"/>
                <a:gd name="T18" fmla="*/ 2 w 569"/>
                <a:gd name="T19" fmla="*/ 117 h 169"/>
                <a:gd name="T20" fmla="*/ 13 w 569"/>
                <a:gd name="T21" fmla="*/ 100 h 169"/>
                <a:gd name="T22" fmla="*/ 119 w 569"/>
                <a:gd name="T23" fmla="*/ 32 h 169"/>
                <a:gd name="T24" fmla="*/ 218 w 569"/>
                <a:gd name="T25" fmla="*/ 3 h 169"/>
                <a:gd name="T26" fmla="*/ 249 w 569"/>
                <a:gd name="T27" fmla="*/ 1 h 169"/>
                <a:gd name="T28" fmla="*/ 285 w 569"/>
                <a:gd name="T29" fmla="*/ 1 h 169"/>
                <a:gd name="T30" fmla="*/ 325 w 569"/>
                <a:gd name="T31" fmla="*/ 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9" h="169">
                  <a:moveTo>
                    <a:pt x="325" y="1"/>
                  </a:moveTo>
                  <a:cubicBezTo>
                    <a:pt x="373" y="2"/>
                    <a:pt x="417" y="16"/>
                    <a:pt x="461" y="35"/>
                  </a:cubicBezTo>
                  <a:cubicBezTo>
                    <a:pt x="495" y="51"/>
                    <a:pt x="527" y="72"/>
                    <a:pt x="555" y="96"/>
                  </a:cubicBezTo>
                  <a:cubicBezTo>
                    <a:pt x="561" y="101"/>
                    <a:pt x="569" y="105"/>
                    <a:pt x="568" y="115"/>
                  </a:cubicBezTo>
                  <a:cubicBezTo>
                    <a:pt x="553" y="129"/>
                    <a:pt x="538" y="143"/>
                    <a:pt x="524" y="157"/>
                  </a:cubicBezTo>
                  <a:cubicBezTo>
                    <a:pt x="519" y="163"/>
                    <a:pt x="516" y="163"/>
                    <a:pt x="510" y="158"/>
                  </a:cubicBezTo>
                  <a:cubicBezTo>
                    <a:pt x="458" y="110"/>
                    <a:pt x="396" y="82"/>
                    <a:pt x="326" y="74"/>
                  </a:cubicBezTo>
                  <a:cubicBezTo>
                    <a:pt x="224" y="63"/>
                    <a:pt x="134" y="91"/>
                    <a:pt x="58" y="160"/>
                  </a:cubicBezTo>
                  <a:cubicBezTo>
                    <a:pt x="56" y="161"/>
                    <a:pt x="54" y="163"/>
                    <a:pt x="48" y="169"/>
                  </a:cubicBezTo>
                  <a:cubicBezTo>
                    <a:pt x="33" y="152"/>
                    <a:pt x="18" y="134"/>
                    <a:pt x="2" y="117"/>
                  </a:cubicBezTo>
                  <a:cubicBezTo>
                    <a:pt x="0" y="108"/>
                    <a:pt x="7" y="104"/>
                    <a:pt x="13" y="100"/>
                  </a:cubicBezTo>
                  <a:cubicBezTo>
                    <a:pt x="45" y="71"/>
                    <a:pt x="80" y="49"/>
                    <a:pt x="119" y="32"/>
                  </a:cubicBezTo>
                  <a:cubicBezTo>
                    <a:pt x="150" y="18"/>
                    <a:pt x="183" y="8"/>
                    <a:pt x="218" y="3"/>
                  </a:cubicBezTo>
                  <a:cubicBezTo>
                    <a:pt x="228" y="1"/>
                    <a:pt x="239" y="1"/>
                    <a:pt x="249" y="1"/>
                  </a:cubicBezTo>
                  <a:cubicBezTo>
                    <a:pt x="258" y="1"/>
                    <a:pt x="276" y="1"/>
                    <a:pt x="285" y="1"/>
                  </a:cubicBezTo>
                  <a:cubicBezTo>
                    <a:pt x="295" y="1"/>
                    <a:pt x="315" y="0"/>
                    <a:pt x="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xmlns="" id="{BA892ABE-72A4-4744-AEF6-70AD7C6A7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323" y="4092296"/>
              <a:ext cx="207274" cy="195822"/>
            </a:xfrm>
            <a:custGeom>
              <a:avLst/>
              <a:gdLst>
                <a:gd name="T0" fmla="*/ 74 w 166"/>
                <a:gd name="T1" fmla="*/ 156 h 156"/>
                <a:gd name="T2" fmla="*/ 19 w 166"/>
                <a:gd name="T3" fmla="*/ 115 h 156"/>
                <a:gd name="T4" fmla="*/ 58 w 166"/>
                <a:gd name="T5" fmla="*/ 15 h 156"/>
                <a:gd name="T6" fmla="*/ 154 w 166"/>
                <a:gd name="T7" fmla="*/ 62 h 156"/>
                <a:gd name="T8" fmla="*/ 98 w 166"/>
                <a:gd name="T9" fmla="*/ 154 h 156"/>
                <a:gd name="T10" fmla="*/ 94 w 166"/>
                <a:gd name="T11" fmla="*/ 156 h 156"/>
                <a:gd name="T12" fmla="*/ 74 w 166"/>
                <a:gd name="T13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56">
                  <a:moveTo>
                    <a:pt x="74" y="156"/>
                  </a:moveTo>
                  <a:cubicBezTo>
                    <a:pt x="50" y="150"/>
                    <a:pt x="30" y="138"/>
                    <a:pt x="19" y="115"/>
                  </a:cubicBezTo>
                  <a:cubicBezTo>
                    <a:pt x="0" y="76"/>
                    <a:pt x="18" y="30"/>
                    <a:pt x="58" y="15"/>
                  </a:cubicBezTo>
                  <a:cubicBezTo>
                    <a:pt x="98" y="0"/>
                    <a:pt x="142" y="22"/>
                    <a:pt x="154" y="62"/>
                  </a:cubicBezTo>
                  <a:cubicBezTo>
                    <a:pt x="166" y="104"/>
                    <a:pt x="141" y="145"/>
                    <a:pt x="98" y="154"/>
                  </a:cubicBezTo>
                  <a:cubicBezTo>
                    <a:pt x="97" y="154"/>
                    <a:pt x="96" y="155"/>
                    <a:pt x="94" y="156"/>
                  </a:cubicBezTo>
                  <a:cubicBezTo>
                    <a:pt x="87" y="156"/>
                    <a:pt x="80" y="156"/>
                    <a:pt x="74" y="1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xmlns="" id="{5B0BBD4B-8A03-4584-B62C-016020548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8017" y="3833490"/>
              <a:ext cx="513031" cy="168338"/>
            </a:xfrm>
            <a:custGeom>
              <a:avLst/>
              <a:gdLst>
                <a:gd name="T0" fmla="*/ 207 w 411"/>
                <a:gd name="T1" fmla="*/ 0 h 134"/>
                <a:gd name="T2" fmla="*/ 404 w 411"/>
                <a:gd name="T3" fmla="*/ 74 h 134"/>
                <a:gd name="T4" fmla="*/ 404 w 411"/>
                <a:gd name="T5" fmla="*/ 90 h 134"/>
                <a:gd name="T6" fmla="*/ 366 w 411"/>
                <a:gd name="T7" fmla="*/ 128 h 134"/>
                <a:gd name="T8" fmla="*/ 355 w 411"/>
                <a:gd name="T9" fmla="*/ 129 h 134"/>
                <a:gd name="T10" fmla="*/ 184 w 411"/>
                <a:gd name="T11" fmla="*/ 73 h 134"/>
                <a:gd name="T12" fmla="*/ 59 w 411"/>
                <a:gd name="T13" fmla="*/ 128 h 134"/>
                <a:gd name="T14" fmla="*/ 44 w 411"/>
                <a:gd name="T15" fmla="*/ 128 h 134"/>
                <a:gd name="T16" fmla="*/ 5 w 411"/>
                <a:gd name="T17" fmla="*/ 89 h 134"/>
                <a:gd name="T18" fmla="*/ 5 w 411"/>
                <a:gd name="T19" fmla="*/ 78 h 134"/>
                <a:gd name="T20" fmla="*/ 207 w 411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1" h="134">
                  <a:moveTo>
                    <a:pt x="207" y="0"/>
                  </a:moveTo>
                  <a:cubicBezTo>
                    <a:pt x="281" y="1"/>
                    <a:pt x="347" y="25"/>
                    <a:pt x="404" y="74"/>
                  </a:cubicBezTo>
                  <a:cubicBezTo>
                    <a:pt x="411" y="80"/>
                    <a:pt x="411" y="84"/>
                    <a:pt x="404" y="90"/>
                  </a:cubicBezTo>
                  <a:cubicBezTo>
                    <a:pt x="391" y="102"/>
                    <a:pt x="379" y="115"/>
                    <a:pt x="366" y="128"/>
                  </a:cubicBezTo>
                  <a:cubicBezTo>
                    <a:pt x="362" y="132"/>
                    <a:pt x="360" y="133"/>
                    <a:pt x="355" y="129"/>
                  </a:cubicBezTo>
                  <a:cubicBezTo>
                    <a:pt x="306" y="85"/>
                    <a:pt x="249" y="67"/>
                    <a:pt x="184" y="73"/>
                  </a:cubicBezTo>
                  <a:cubicBezTo>
                    <a:pt x="137" y="77"/>
                    <a:pt x="94" y="96"/>
                    <a:pt x="59" y="128"/>
                  </a:cubicBezTo>
                  <a:cubicBezTo>
                    <a:pt x="53" y="133"/>
                    <a:pt x="50" y="134"/>
                    <a:pt x="44" y="128"/>
                  </a:cubicBezTo>
                  <a:cubicBezTo>
                    <a:pt x="32" y="115"/>
                    <a:pt x="19" y="102"/>
                    <a:pt x="5" y="89"/>
                  </a:cubicBezTo>
                  <a:cubicBezTo>
                    <a:pt x="0" y="84"/>
                    <a:pt x="1" y="82"/>
                    <a:pt x="5" y="78"/>
                  </a:cubicBezTo>
                  <a:cubicBezTo>
                    <a:pt x="63" y="27"/>
                    <a:pt x="130" y="1"/>
                    <a:pt x="2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xmlns="" id="{05CB5528-695C-4DA4-883B-984347E3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355" y="3951442"/>
              <a:ext cx="319500" cy="145435"/>
            </a:xfrm>
            <a:custGeom>
              <a:avLst/>
              <a:gdLst>
                <a:gd name="T0" fmla="*/ 207 w 256"/>
                <a:gd name="T1" fmla="*/ 115 h 115"/>
                <a:gd name="T2" fmla="*/ 55 w 256"/>
                <a:gd name="T3" fmla="*/ 110 h 115"/>
                <a:gd name="T4" fmla="*/ 43 w 256"/>
                <a:gd name="T5" fmla="*/ 111 h 115"/>
                <a:gd name="T6" fmla="*/ 4 w 256"/>
                <a:gd name="T7" fmla="*/ 72 h 115"/>
                <a:gd name="T8" fmla="*/ 4 w 256"/>
                <a:gd name="T9" fmla="*/ 62 h 115"/>
                <a:gd name="T10" fmla="*/ 252 w 256"/>
                <a:gd name="T11" fmla="*/ 62 h 115"/>
                <a:gd name="T12" fmla="*/ 251 w 256"/>
                <a:gd name="T13" fmla="*/ 70 h 115"/>
                <a:gd name="T14" fmla="*/ 207 w 256"/>
                <a:gd name="T1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115">
                  <a:moveTo>
                    <a:pt x="207" y="115"/>
                  </a:moveTo>
                  <a:cubicBezTo>
                    <a:pt x="162" y="75"/>
                    <a:pt x="100" y="73"/>
                    <a:pt x="55" y="110"/>
                  </a:cubicBezTo>
                  <a:cubicBezTo>
                    <a:pt x="50" y="114"/>
                    <a:pt x="48" y="115"/>
                    <a:pt x="43" y="111"/>
                  </a:cubicBezTo>
                  <a:cubicBezTo>
                    <a:pt x="31" y="97"/>
                    <a:pt x="18" y="84"/>
                    <a:pt x="4" y="72"/>
                  </a:cubicBezTo>
                  <a:cubicBezTo>
                    <a:pt x="0" y="68"/>
                    <a:pt x="0" y="66"/>
                    <a:pt x="4" y="62"/>
                  </a:cubicBezTo>
                  <a:cubicBezTo>
                    <a:pt x="68" y="0"/>
                    <a:pt x="187" y="0"/>
                    <a:pt x="252" y="62"/>
                  </a:cubicBezTo>
                  <a:cubicBezTo>
                    <a:pt x="256" y="65"/>
                    <a:pt x="254" y="67"/>
                    <a:pt x="251" y="70"/>
                  </a:cubicBezTo>
                  <a:cubicBezTo>
                    <a:pt x="237" y="85"/>
                    <a:pt x="222" y="100"/>
                    <a:pt x="207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3" name="Oval 39">
              <a:extLst>
                <a:ext uri="{FF2B5EF4-FFF2-40B4-BE49-F238E27FC236}">
                  <a16:creationId xmlns:a16="http://schemas.microsoft.com/office/drawing/2014/main" xmlns="" id="{B926E544-F8D0-46CA-A473-543C0E106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391" y="1808849"/>
              <a:ext cx="456919" cy="4614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xmlns="" id="{0403E534-CE9F-40F9-9DA4-710EF83C9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133" y="1837479"/>
              <a:ext cx="263387" cy="309193"/>
            </a:xfrm>
            <a:custGeom>
              <a:avLst/>
              <a:gdLst>
                <a:gd name="T0" fmla="*/ 203 w 211"/>
                <a:gd name="T1" fmla="*/ 186 h 245"/>
                <a:gd name="T2" fmla="*/ 208 w 211"/>
                <a:gd name="T3" fmla="*/ 163 h 245"/>
                <a:gd name="T4" fmla="*/ 196 w 211"/>
                <a:gd name="T5" fmla="*/ 113 h 245"/>
                <a:gd name="T6" fmla="*/ 185 w 211"/>
                <a:gd name="T7" fmla="*/ 91 h 245"/>
                <a:gd name="T8" fmla="*/ 208 w 211"/>
                <a:gd name="T9" fmla="*/ 58 h 245"/>
                <a:gd name="T10" fmla="*/ 0 w 211"/>
                <a:gd name="T11" fmla="*/ 84 h 245"/>
                <a:gd name="T12" fmla="*/ 5 w 211"/>
                <a:gd name="T13" fmla="*/ 84 h 245"/>
                <a:gd name="T14" fmla="*/ 44 w 211"/>
                <a:gd name="T15" fmla="*/ 83 h 245"/>
                <a:gd name="T16" fmla="*/ 51 w 211"/>
                <a:gd name="T17" fmla="*/ 88 h 245"/>
                <a:gd name="T18" fmla="*/ 45 w 211"/>
                <a:gd name="T19" fmla="*/ 94 h 245"/>
                <a:gd name="T20" fmla="*/ 35 w 211"/>
                <a:gd name="T21" fmla="*/ 95 h 245"/>
                <a:gd name="T22" fmla="*/ 32 w 211"/>
                <a:gd name="T23" fmla="*/ 100 h 245"/>
                <a:gd name="T24" fmla="*/ 76 w 211"/>
                <a:gd name="T25" fmla="*/ 232 h 245"/>
                <a:gd name="T26" fmla="*/ 81 w 211"/>
                <a:gd name="T27" fmla="*/ 245 h 245"/>
                <a:gd name="T28" fmla="*/ 81 w 211"/>
                <a:gd name="T29" fmla="*/ 244 h 245"/>
                <a:gd name="T30" fmla="*/ 111 w 211"/>
                <a:gd name="T31" fmla="*/ 157 h 245"/>
                <a:gd name="T32" fmla="*/ 111 w 211"/>
                <a:gd name="T33" fmla="*/ 153 h 245"/>
                <a:gd name="T34" fmla="*/ 91 w 211"/>
                <a:gd name="T35" fmla="*/ 98 h 245"/>
                <a:gd name="T36" fmla="*/ 87 w 211"/>
                <a:gd name="T37" fmla="*/ 95 h 245"/>
                <a:gd name="T38" fmla="*/ 75 w 211"/>
                <a:gd name="T39" fmla="*/ 94 h 245"/>
                <a:gd name="T40" fmla="*/ 70 w 211"/>
                <a:gd name="T41" fmla="*/ 86 h 245"/>
                <a:gd name="T42" fmla="*/ 78 w 211"/>
                <a:gd name="T43" fmla="*/ 83 h 245"/>
                <a:gd name="T44" fmla="*/ 122 w 211"/>
                <a:gd name="T45" fmla="*/ 84 h 245"/>
                <a:gd name="T46" fmla="*/ 148 w 211"/>
                <a:gd name="T47" fmla="*/ 83 h 245"/>
                <a:gd name="T48" fmla="*/ 155 w 211"/>
                <a:gd name="T49" fmla="*/ 88 h 245"/>
                <a:gd name="T50" fmla="*/ 149 w 211"/>
                <a:gd name="T51" fmla="*/ 94 h 245"/>
                <a:gd name="T52" fmla="*/ 139 w 211"/>
                <a:gd name="T53" fmla="*/ 95 h 245"/>
                <a:gd name="T54" fmla="*/ 136 w 211"/>
                <a:gd name="T55" fmla="*/ 100 h 245"/>
                <a:gd name="T56" fmla="*/ 174 w 211"/>
                <a:gd name="T57" fmla="*/ 215 h 245"/>
                <a:gd name="T58" fmla="*/ 184 w 211"/>
                <a:gd name="T59" fmla="*/ 244 h 245"/>
                <a:gd name="T60" fmla="*/ 186 w 211"/>
                <a:gd name="T61" fmla="*/ 241 h 245"/>
                <a:gd name="T62" fmla="*/ 203 w 211"/>
                <a:gd name="T63" fmla="*/ 18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1" h="245">
                  <a:moveTo>
                    <a:pt x="203" y="186"/>
                  </a:moveTo>
                  <a:cubicBezTo>
                    <a:pt x="206" y="178"/>
                    <a:pt x="207" y="171"/>
                    <a:pt x="208" y="163"/>
                  </a:cubicBezTo>
                  <a:cubicBezTo>
                    <a:pt x="211" y="145"/>
                    <a:pt x="206" y="128"/>
                    <a:pt x="196" y="113"/>
                  </a:cubicBezTo>
                  <a:cubicBezTo>
                    <a:pt x="192" y="106"/>
                    <a:pt x="188" y="99"/>
                    <a:pt x="185" y="91"/>
                  </a:cubicBezTo>
                  <a:cubicBezTo>
                    <a:pt x="180" y="74"/>
                    <a:pt x="190" y="59"/>
                    <a:pt x="208" y="58"/>
                  </a:cubicBezTo>
                  <a:cubicBezTo>
                    <a:pt x="148" y="0"/>
                    <a:pt x="44" y="13"/>
                    <a:pt x="0" y="84"/>
                  </a:cubicBezTo>
                  <a:cubicBezTo>
                    <a:pt x="2" y="85"/>
                    <a:pt x="3" y="84"/>
                    <a:pt x="5" y="84"/>
                  </a:cubicBezTo>
                  <a:cubicBezTo>
                    <a:pt x="18" y="84"/>
                    <a:pt x="31" y="84"/>
                    <a:pt x="44" y="83"/>
                  </a:cubicBezTo>
                  <a:cubicBezTo>
                    <a:pt x="48" y="83"/>
                    <a:pt x="51" y="84"/>
                    <a:pt x="51" y="88"/>
                  </a:cubicBezTo>
                  <a:cubicBezTo>
                    <a:pt x="51" y="91"/>
                    <a:pt x="49" y="93"/>
                    <a:pt x="45" y="94"/>
                  </a:cubicBezTo>
                  <a:cubicBezTo>
                    <a:pt x="41" y="94"/>
                    <a:pt x="38" y="95"/>
                    <a:pt x="35" y="95"/>
                  </a:cubicBezTo>
                  <a:cubicBezTo>
                    <a:pt x="30" y="95"/>
                    <a:pt x="30" y="95"/>
                    <a:pt x="32" y="100"/>
                  </a:cubicBezTo>
                  <a:cubicBezTo>
                    <a:pt x="46" y="144"/>
                    <a:pt x="61" y="188"/>
                    <a:pt x="76" y="232"/>
                  </a:cubicBezTo>
                  <a:cubicBezTo>
                    <a:pt x="77" y="236"/>
                    <a:pt x="79" y="240"/>
                    <a:pt x="81" y="245"/>
                  </a:cubicBezTo>
                  <a:cubicBezTo>
                    <a:pt x="81" y="244"/>
                    <a:pt x="81" y="244"/>
                    <a:pt x="81" y="244"/>
                  </a:cubicBezTo>
                  <a:cubicBezTo>
                    <a:pt x="91" y="215"/>
                    <a:pt x="101" y="186"/>
                    <a:pt x="111" y="157"/>
                  </a:cubicBezTo>
                  <a:cubicBezTo>
                    <a:pt x="111" y="155"/>
                    <a:pt x="111" y="154"/>
                    <a:pt x="111" y="153"/>
                  </a:cubicBezTo>
                  <a:cubicBezTo>
                    <a:pt x="104" y="134"/>
                    <a:pt x="97" y="116"/>
                    <a:pt x="91" y="98"/>
                  </a:cubicBezTo>
                  <a:cubicBezTo>
                    <a:pt x="90" y="96"/>
                    <a:pt x="89" y="95"/>
                    <a:pt x="87" y="95"/>
                  </a:cubicBezTo>
                  <a:cubicBezTo>
                    <a:pt x="83" y="95"/>
                    <a:pt x="79" y="95"/>
                    <a:pt x="75" y="94"/>
                  </a:cubicBezTo>
                  <a:cubicBezTo>
                    <a:pt x="71" y="93"/>
                    <a:pt x="69" y="90"/>
                    <a:pt x="70" y="86"/>
                  </a:cubicBezTo>
                  <a:cubicBezTo>
                    <a:pt x="72" y="83"/>
                    <a:pt x="75" y="83"/>
                    <a:pt x="78" y="83"/>
                  </a:cubicBezTo>
                  <a:cubicBezTo>
                    <a:pt x="92" y="84"/>
                    <a:pt x="107" y="85"/>
                    <a:pt x="122" y="84"/>
                  </a:cubicBezTo>
                  <a:cubicBezTo>
                    <a:pt x="131" y="84"/>
                    <a:pt x="140" y="83"/>
                    <a:pt x="148" y="83"/>
                  </a:cubicBezTo>
                  <a:cubicBezTo>
                    <a:pt x="153" y="83"/>
                    <a:pt x="155" y="84"/>
                    <a:pt x="155" y="88"/>
                  </a:cubicBezTo>
                  <a:cubicBezTo>
                    <a:pt x="156" y="91"/>
                    <a:pt x="153" y="93"/>
                    <a:pt x="149" y="94"/>
                  </a:cubicBezTo>
                  <a:cubicBezTo>
                    <a:pt x="146" y="94"/>
                    <a:pt x="142" y="95"/>
                    <a:pt x="139" y="95"/>
                  </a:cubicBezTo>
                  <a:cubicBezTo>
                    <a:pt x="134" y="95"/>
                    <a:pt x="134" y="95"/>
                    <a:pt x="136" y="100"/>
                  </a:cubicBezTo>
                  <a:cubicBezTo>
                    <a:pt x="149" y="138"/>
                    <a:pt x="161" y="176"/>
                    <a:pt x="174" y="215"/>
                  </a:cubicBezTo>
                  <a:cubicBezTo>
                    <a:pt x="177" y="224"/>
                    <a:pt x="181" y="234"/>
                    <a:pt x="184" y="244"/>
                  </a:cubicBezTo>
                  <a:cubicBezTo>
                    <a:pt x="185" y="243"/>
                    <a:pt x="185" y="242"/>
                    <a:pt x="186" y="241"/>
                  </a:cubicBezTo>
                  <a:cubicBezTo>
                    <a:pt x="191" y="222"/>
                    <a:pt x="196" y="204"/>
                    <a:pt x="203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xmlns="" id="{8C98055B-456E-413F-95E1-E088F8756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182" y="2055059"/>
              <a:ext cx="106500" cy="162613"/>
            </a:xfrm>
            <a:custGeom>
              <a:avLst/>
              <a:gdLst>
                <a:gd name="T0" fmla="*/ 54 w 85"/>
                <a:gd name="T1" fmla="*/ 35 h 129"/>
                <a:gd name="T2" fmla="*/ 42 w 85"/>
                <a:gd name="T3" fmla="*/ 0 h 129"/>
                <a:gd name="T4" fmla="*/ 1 w 85"/>
                <a:gd name="T5" fmla="*/ 119 h 129"/>
                <a:gd name="T6" fmla="*/ 3 w 85"/>
                <a:gd name="T7" fmla="*/ 122 h 129"/>
                <a:gd name="T8" fmla="*/ 82 w 85"/>
                <a:gd name="T9" fmla="*/ 120 h 129"/>
                <a:gd name="T10" fmla="*/ 84 w 85"/>
                <a:gd name="T11" fmla="*/ 117 h 129"/>
                <a:gd name="T12" fmla="*/ 54 w 85"/>
                <a:gd name="T13" fmla="*/ 3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29">
                  <a:moveTo>
                    <a:pt x="54" y="35"/>
                  </a:moveTo>
                  <a:cubicBezTo>
                    <a:pt x="50" y="23"/>
                    <a:pt x="46" y="12"/>
                    <a:pt x="42" y="0"/>
                  </a:cubicBezTo>
                  <a:cubicBezTo>
                    <a:pt x="28" y="40"/>
                    <a:pt x="14" y="80"/>
                    <a:pt x="1" y="119"/>
                  </a:cubicBezTo>
                  <a:cubicBezTo>
                    <a:pt x="0" y="121"/>
                    <a:pt x="1" y="122"/>
                    <a:pt x="3" y="122"/>
                  </a:cubicBezTo>
                  <a:cubicBezTo>
                    <a:pt x="29" y="129"/>
                    <a:pt x="56" y="129"/>
                    <a:pt x="82" y="120"/>
                  </a:cubicBezTo>
                  <a:cubicBezTo>
                    <a:pt x="85" y="120"/>
                    <a:pt x="85" y="119"/>
                    <a:pt x="84" y="117"/>
                  </a:cubicBezTo>
                  <a:cubicBezTo>
                    <a:pt x="74" y="89"/>
                    <a:pt x="64" y="62"/>
                    <a:pt x="5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xmlns="" id="{1271B143-209B-41BA-8B61-DF4C4376A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601" y="1969172"/>
              <a:ext cx="120242" cy="227886"/>
            </a:xfrm>
            <a:custGeom>
              <a:avLst/>
              <a:gdLst>
                <a:gd name="T0" fmla="*/ 96 w 96"/>
                <a:gd name="T1" fmla="*/ 181 h 181"/>
                <a:gd name="T2" fmla="*/ 30 w 96"/>
                <a:gd name="T3" fmla="*/ 0 h 181"/>
                <a:gd name="T4" fmla="*/ 96 w 9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181">
                  <a:moveTo>
                    <a:pt x="96" y="181"/>
                  </a:moveTo>
                  <a:cubicBezTo>
                    <a:pt x="74" y="121"/>
                    <a:pt x="52" y="61"/>
                    <a:pt x="30" y="0"/>
                  </a:cubicBezTo>
                  <a:cubicBezTo>
                    <a:pt x="0" y="64"/>
                    <a:pt x="25" y="148"/>
                    <a:pt x="96" y="1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7" name="Freeform 43">
              <a:extLst>
                <a:ext uri="{FF2B5EF4-FFF2-40B4-BE49-F238E27FC236}">
                  <a16:creationId xmlns:a16="http://schemas.microsoft.com/office/drawing/2014/main" xmlns="" id="{CAF00172-F4EF-43BA-9DF6-3AA4BEC15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4455" y="1960010"/>
              <a:ext cx="88178" cy="231322"/>
            </a:xfrm>
            <a:custGeom>
              <a:avLst/>
              <a:gdLst>
                <a:gd name="T0" fmla="*/ 69 w 71"/>
                <a:gd name="T1" fmla="*/ 55 h 183"/>
                <a:gd name="T2" fmla="*/ 53 w 71"/>
                <a:gd name="T3" fmla="*/ 0 h 183"/>
                <a:gd name="T4" fmla="*/ 53 w 71"/>
                <a:gd name="T5" fmla="*/ 2 h 183"/>
                <a:gd name="T6" fmla="*/ 45 w 71"/>
                <a:gd name="T7" fmla="*/ 53 h 183"/>
                <a:gd name="T8" fmla="*/ 7 w 71"/>
                <a:gd name="T9" fmla="*/ 163 h 183"/>
                <a:gd name="T10" fmla="*/ 0 w 71"/>
                <a:gd name="T11" fmla="*/ 183 h 183"/>
                <a:gd name="T12" fmla="*/ 29 w 71"/>
                <a:gd name="T13" fmla="*/ 160 h 183"/>
                <a:gd name="T14" fmla="*/ 69 w 71"/>
                <a:gd name="T15" fmla="*/ 5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83">
                  <a:moveTo>
                    <a:pt x="69" y="55"/>
                  </a:moveTo>
                  <a:cubicBezTo>
                    <a:pt x="68" y="36"/>
                    <a:pt x="63" y="17"/>
                    <a:pt x="53" y="0"/>
                  </a:cubicBezTo>
                  <a:cubicBezTo>
                    <a:pt x="51" y="0"/>
                    <a:pt x="52" y="1"/>
                    <a:pt x="53" y="2"/>
                  </a:cubicBezTo>
                  <a:cubicBezTo>
                    <a:pt x="53" y="20"/>
                    <a:pt x="51" y="37"/>
                    <a:pt x="45" y="53"/>
                  </a:cubicBezTo>
                  <a:cubicBezTo>
                    <a:pt x="32" y="90"/>
                    <a:pt x="19" y="126"/>
                    <a:pt x="7" y="163"/>
                  </a:cubicBezTo>
                  <a:cubicBezTo>
                    <a:pt x="5" y="169"/>
                    <a:pt x="2" y="176"/>
                    <a:pt x="0" y="183"/>
                  </a:cubicBezTo>
                  <a:cubicBezTo>
                    <a:pt x="11" y="177"/>
                    <a:pt x="21" y="169"/>
                    <a:pt x="29" y="160"/>
                  </a:cubicBezTo>
                  <a:cubicBezTo>
                    <a:pt x="57" y="131"/>
                    <a:pt x="71" y="96"/>
                    <a:pt x="69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8" name="Oval 44">
              <a:extLst>
                <a:ext uri="{FF2B5EF4-FFF2-40B4-BE49-F238E27FC236}">
                  <a16:creationId xmlns:a16="http://schemas.microsoft.com/office/drawing/2014/main" xmlns="" id="{76CD9A82-EAA9-4C3B-8CBD-5DCEC0690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9212" y="2107736"/>
              <a:ext cx="687096" cy="69282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59" name="Freeform 45">
              <a:extLst>
                <a:ext uri="{FF2B5EF4-FFF2-40B4-BE49-F238E27FC236}">
                  <a16:creationId xmlns:a16="http://schemas.microsoft.com/office/drawing/2014/main" xmlns="" id="{56DA3C08-EEAE-4543-ABD0-9470C863EB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4954" y="2264623"/>
              <a:ext cx="374467" cy="377902"/>
            </a:xfrm>
            <a:custGeom>
              <a:avLst/>
              <a:gdLst>
                <a:gd name="T0" fmla="*/ 260 w 299"/>
                <a:gd name="T1" fmla="*/ 0 h 299"/>
                <a:gd name="T2" fmla="*/ 40 w 299"/>
                <a:gd name="T3" fmla="*/ 0 h 299"/>
                <a:gd name="T4" fmla="*/ 0 w 299"/>
                <a:gd name="T5" fmla="*/ 40 h 299"/>
                <a:gd name="T6" fmla="*/ 0 w 299"/>
                <a:gd name="T7" fmla="*/ 150 h 299"/>
                <a:gd name="T8" fmla="*/ 0 w 299"/>
                <a:gd name="T9" fmla="*/ 260 h 299"/>
                <a:gd name="T10" fmla="*/ 39 w 299"/>
                <a:gd name="T11" fmla="*/ 299 h 299"/>
                <a:gd name="T12" fmla="*/ 260 w 299"/>
                <a:gd name="T13" fmla="*/ 299 h 299"/>
                <a:gd name="T14" fmla="*/ 299 w 299"/>
                <a:gd name="T15" fmla="*/ 260 h 299"/>
                <a:gd name="T16" fmla="*/ 299 w 299"/>
                <a:gd name="T17" fmla="*/ 40 h 299"/>
                <a:gd name="T18" fmla="*/ 260 w 299"/>
                <a:gd name="T19" fmla="*/ 0 h 299"/>
                <a:gd name="T20" fmla="*/ 236 w 299"/>
                <a:gd name="T21" fmla="*/ 34 h 299"/>
                <a:gd name="T22" fmla="*/ 265 w 299"/>
                <a:gd name="T23" fmla="*/ 64 h 299"/>
                <a:gd name="T24" fmla="*/ 236 w 299"/>
                <a:gd name="T25" fmla="*/ 93 h 299"/>
                <a:gd name="T26" fmla="*/ 207 w 299"/>
                <a:gd name="T27" fmla="*/ 63 h 299"/>
                <a:gd name="T28" fmla="*/ 236 w 299"/>
                <a:gd name="T29" fmla="*/ 34 h 299"/>
                <a:gd name="T30" fmla="*/ 150 w 299"/>
                <a:gd name="T31" fmla="*/ 92 h 299"/>
                <a:gd name="T32" fmla="*/ 208 w 299"/>
                <a:gd name="T33" fmla="*/ 150 h 299"/>
                <a:gd name="T34" fmla="*/ 149 w 299"/>
                <a:gd name="T35" fmla="*/ 208 h 299"/>
                <a:gd name="T36" fmla="*/ 92 w 299"/>
                <a:gd name="T37" fmla="*/ 149 h 299"/>
                <a:gd name="T38" fmla="*/ 150 w 299"/>
                <a:gd name="T39" fmla="*/ 92 h 299"/>
                <a:gd name="T40" fmla="*/ 265 w 299"/>
                <a:gd name="T41" fmla="*/ 248 h 299"/>
                <a:gd name="T42" fmla="*/ 247 w 299"/>
                <a:gd name="T43" fmla="*/ 265 h 299"/>
                <a:gd name="T44" fmla="*/ 150 w 299"/>
                <a:gd name="T45" fmla="*/ 265 h 299"/>
                <a:gd name="T46" fmla="*/ 52 w 299"/>
                <a:gd name="T47" fmla="*/ 265 h 299"/>
                <a:gd name="T48" fmla="*/ 34 w 299"/>
                <a:gd name="T49" fmla="*/ 248 h 299"/>
                <a:gd name="T50" fmla="*/ 34 w 299"/>
                <a:gd name="T51" fmla="*/ 138 h 299"/>
                <a:gd name="T52" fmla="*/ 46 w 299"/>
                <a:gd name="T53" fmla="*/ 126 h 299"/>
                <a:gd name="T54" fmla="*/ 58 w 299"/>
                <a:gd name="T55" fmla="*/ 140 h 299"/>
                <a:gd name="T56" fmla="*/ 131 w 299"/>
                <a:gd name="T57" fmla="*/ 240 h 299"/>
                <a:gd name="T58" fmla="*/ 238 w 299"/>
                <a:gd name="T59" fmla="*/ 176 h 299"/>
                <a:gd name="T60" fmla="*/ 240 w 299"/>
                <a:gd name="T61" fmla="*/ 133 h 299"/>
                <a:gd name="T62" fmla="*/ 245 w 299"/>
                <a:gd name="T63" fmla="*/ 126 h 299"/>
                <a:gd name="T64" fmla="*/ 265 w 299"/>
                <a:gd name="T65" fmla="*/ 146 h 299"/>
                <a:gd name="T66" fmla="*/ 265 w 299"/>
                <a:gd name="T67" fmla="*/ 24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9" h="299">
                  <a:moveTo>
                    <a:pt x="260" y="0"/>
                  </a:moveTo>
                  <a:cubicBezTo>
                    <a:pt x="187" y="0"/>
                    <a:pt x="113" y="0"/>
                    <a:pt x="40" y="0"/>
                  </a:cubicBezTo>
                  <a:cubicBezTo>
                    <a:pt x="14" y="0"/>
                    <a:pt x="0" y="14"/>
                    <a:pt x="0" y="40"/>
                  </a:cubicBezTo>
                  <a:cubicBezTo>
                    <a:pt x="0" y="76"/>
                    <a:pt x="0" y="113"/>
                    <a:pt x="0" y="150"/>
                  </a:cubicBezTo>
                  <a:cubicBezTo>
                    <a:pt x="0" y="187"/>
                    <a:pt x="0" y="223"/>
                    <a:pt x="0" y="260"/>
                  </a:cubicBezTo>
                  <a:cubicBezTo>
                    <a:pt x="0" y="285"/>
                    <a:pt x="14" y="299"/>
                    <a:pt x="39" y="299"/>
                  </a:cubicBezTo>
                  <a:cubicBezTo>
                    <a:pt x="113" y="299"/>
                    <a:pt x="186" y="299"/>
                    <a:pt x="260" y="299"/>
                  </a:cubicBezTo>
                  <a:cubicBezTo>
                    <a:pt x="286" y="299"/>
                    <a:pt x="299" y="286"/>
                    <a:pt x="299" y="260"/>
                  </a:cubicBezTo>
                  <a:cubicBezTo>
                    <a:pt x="299" y="187"/>
                    <a:pt x="299" y="113"/>
                    <a:pt x="299" y="40"/>
                  </a:cubicBezTo>
                  <a:cubicBezTo>
                    <a:pt x="299" y="14"/>
                    <a:pt x="286" y="0"/>
                    <a:pt x="260" y="0"/>
                  </a:cubicBezTo>
                  <a:close/>
                  <a:moveTo>
                    <a:pt x="236" y="34"/>
                  </a:moveTo>
                  <a:cubicBezTo>
                    <a:pt x="265" y="34"/>
                    <a:pt x="265" y="34"/>
                    <a:pt x="265" y="64"/>
                  </a:cubicBezTo>
                  <a:cubicBezTo>
                    <a:pt x="265" y="93"/>
                    <a:pt x="265" y="93"/>
                    <a:pt x="236" y="93"/>
                  </a:cubicBezTo>
                  <a:cubicBezTo>
                    <a:pt x="207" y="93"/>
                    <a:pt x="207" y="93"/>
                    <a:pt x="207" y="63"/>
                  </a:cubicBezTo>
                  <a:cubicBezTo>
                    <a:pt x="207" y="34"/>
                    <a:pt x="207" y="34"/>
                    <a:pt x="236" y="34"/>
                  </a:cubicBezTo>
                  <a:close/>
                  <a:moveTo>
                    <a:pt x="150" y="92"/>
                  </a:moveTo>
                  <a:cubicBezTo>
                    <a:pt x="181" y="92"/>
                    <a:pt x="208" y="119"/>
                    <a:pt x="208" y="150"/>
                  </a:cubicBezTo>
                  <a:cubicBezTo>
                    <a:pt x="207" y="181"/>
                    <a:pt x="180" y="208"/>
                    <a:pt x="149" y="208"/>
                  </a:cubicBezTo>
                  <a:cubicBezTo>
                    <a:pt x="118" y="207"/>
                    <a:pt x="91" y="180"/>
                    <a:pt x="92" y="149"/>
                  </a:cubicBezTo>
                  <a:cubicBezTo>
                    <a:pt x="92" y="118"/>
                    <a:pt x="119" y="92"/>
                    <a:pt x="150" y="92"/>
                  </a:cubicBezTo>
                  <a:close/>
                  <a:moveTo>
                    <a:pt x="265" y="248"/>
                  </a:moveTo>
                  <a:cubicBezTo>
                    <a:pt x="265" y="261"/>
                    <a:pt x="262" y="265"/>
                    <a:pt x="247" y="265"/>
                  </a:cubicBezTo>
                  <a:cubicBezTo>
                    <a:pt x="215" y="265"/>
                    <a:pt x="182" y="265"/>
                    <a:pt x="150" y="265"/>
                  </a:cubicBezTo>
                  <a:cubicBezTo>
                    <a:pt x="117" y="265"/>
                    <a:pt x="84" y="265"/>
                    <a:pt x="52" y="265"/>
                  </a:cubicBezTo>
                  <a:cubicBezTo>
                    <a:pt x="38" y="265"/>
                    <a:pt x="34" y="261"/>
                    <a:pt x="34" y="248"/>
                  </a:cubicBezTo>
                  <a:cubicBezTo>
                    <a:pt x="34" y="211"/>
                    <a:pt x="34" y="175"/>
                    <a:pt x="34" y="138"/>
                  </a:cubicBezTo>
                  <a:cubicBezTo>
                    <a:pt x="34" y="128"/>
                    <a:pt x="37" y="126"/>
                    <a:pt x="46" y="126"/>
                  </a:cubicBezTo>
                  <a:cubicBezTo>
                    <a:pt x="60" y="127"/>
                    <a:pt x="60" y="126"/>
                    <a:pt x="58" y="140"/>
                  </a:cubicBezTo>
                  <a:cubicBezTo>
                    <a:pt x="53" y="187"/>
                    <a:pt x="85" y="231"/>
                    <a:pt x="131" y="240"/>
                  </a:cubicBezTo>
                  <a:cubicBezTo>
                    <a:pt x="178" y="249"/>
                    <a:pt x="225" y="221"/>
                    <a:pt x="238" y="176"/>
                  </a:cubicBezTo>
                  <a:cubicBezTo>
                    <a:pt x="242" y="161"/>
                    <a:pt x="243" y="147"/>
                    <a:pt x="240" y="133"/>
                  </a:cubicBezTo>
                  <a:cubicBezTo>
                    <a:pt x="239" y="128"/>
                    <a:pt x="240" y="127"/>
                    <a:pt x="245" y="126"/>
                  </a:cubicBezTo>
                  <a:cubicBezTo>
                    <a:pt x="265" y="125"/>
                    <a:pt x="265" y="125"/>
                    <a:pt x="265" y="146"/>
                  </a:cubicBezTo>
                  <a:cubicBezTo>
                    <a:pt x="265" y="180"/>
                    <a:pt x="265" y="214"/>
                    <a:pt x="265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60" name="Oval 46">
              <a:extLst>
                <a:ext uri="{FF2B5EF4-FFF2-40B4-BE49-F238E27FC236}">
                  <a16:creationId xmlns:a16="http://schemas.microsoft.com/office/drawing/2014/main" xmlns="" id="{8E43302F-702D-436D-8265-DC40F022A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9086" y="3086847"/>
              <a:ext cx="980256" cy="98827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282F39"/>
                </a:solidFill>
              </a:endParaRPr>
            </a:p>
          </p:txBody>
        </p:sp>
        <p:sp>
          <p:nvSpPr>
            <p:cNvPr id="61" name="Freeform 47">
              <a:extLst>
                <a:ext uri="{FF2B5EF4-FFF2-40B4-BE49-F238E27FC236}">
                  <a16:creationId xmlns:a16="http://schemas.microsoft.com/office/drawing/2014/main" xmlns="" id="{EEB042CD-C728-421D-8FB0-174E7F0C1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360" y="3321605"/>
              <a:ext cx="558838" cy="521047"/>
            </a:xfrm>
            <a:custGeom>
              <a:avLst/>
              <a:gdLst>
                <a:gd name="T0" fmla="*/ 338 w 447"/>
                <a:gd name="T1" fmla="*/ 413 h 413"/>
                <a:gd name="T2" fmla="*/ 293 w 447"/>
                <a:gd name="T3" fmla="*/ 405 h 413"/>
                <a:gd name="T4" fmla="*/ 59 w 447"/>
                <a:gd name="T5" fmla="*/ 233 h 413"/>
                <a:gd name="T6" fmla="*/ 8 w 447"/>
                <a:gd name="T7" fmla="*/ 131 h 413"/>
                <a:gd name="T8" fmla="*/ 48 w 447"/>
                <a:gd name="T9" fmla="*/ 15 h 413"/>
                <a:gd name="T10" fmla="*/ 105 w 447"/>
                <a:gd name="T11" fmla="*/ 7 h 413"/>
                <a:gd name="T12" fmla="*/ 115 w 447"/>
                <a:gd name="T13" fmla="*/ 18 h 413"/>
                <a:gd name="T14" fmla="*/ 153 w 447"/>
                <a:gd name="T15" fmla="*/ 107 h 413"/>
                <a:gd name="T16" fmla="*/ 151 w 447"/>
                <a:gd name="T17" fmla="*/ 124 h 413"/>
                <a:gd name="T18" fmla="*/ 125 w 447"/>
                <a:gd name="T19" fmla="*/ 160 h 413"/>
                <a:gd name="T20" fmla="*/ 122 w 447"/>
                <a:gd name="T21" fmla="*/ 185 h 413"/>
                <a:gd name="T22" fmla="*/ 270 w 447"/>
                <a:gd name="T23" fmla="*/ 311 h 413"/>
                <a:gd name="T24" fmla="*/ 292 w 447"/>
                <a:gd name="T25" fmla="*/ 306 h 413"/>
                <a:gd name="T26" fmla="*/ 324 w 447"/>
                <a:gd name="T27" fmla="*/ 266 h 413"/>
                <a:gd name="T28" fmla="*/ 349 w 447"/>
                <a:gd name="T29" fmla="*/ 260 h 413"/>
                <a:gd name="T30" fmla="*/ 412 w 447"/>
                <a:gd name="T31" fmla="*/ 289 h 413"/>
                <a:gd name="T32" fmla="*/ 426 w 447"/>
                <a:gd name="T33" fmla="*/ 296 h 413"/>
                <a:gd name="T34" fmla="*/ 445 w 447"/>
                <a:gd name="T35" fmla="*/ 331 h 413"/>
                <a:gd name="T36" fmla="*/ 366 w 447"/>
                <a:gd name="T37" fmla="*/ 410 h 413"/>
                <a:gd name="T38" fmla="*/ 338 w 447"/>
                <a:gd name="T3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413">
                  <a:moveTo>
                    <a:pt x="338" y="413"/>
                  </a:moveTo>
                  <a:cubicBezTo>
                    <a:pt x="323" y="413"/>
                    <a:pt x="308" y="410"/>
                    <a:pt x="293" y="405"/>
                  </a:cubicBezTo>
                  <a:cubicBezTo>
                    <a:pt x="194" y="377"/>
                    <a:pt x="119" y="315"/>
                    <a:pt x="59" y="233"/>
                  </a:cubicBezTo>
                  <a:cubicBezTo>
                    <a:pt x="36" y="202"/>
                    <a:pt x="15" y="170"/>
                    <a:pt x="8" y="131"/>
                  </a:cubicBezTo>
                  <a:cubicBezTo>
                    <a:pt x="0" y="85"/>
                    <a:pt x="13" y="46"/>
                    <a:pt x="48" y="15"/>
                  </a:cubicBezTo>
                  <a:cubicBezTo>
                    <a:pt x="58" y="5"/>
                    <a:pt x="92" y="0"/>
                    <a:pt x="105" y="7"/>
                  </a:cubicBezTo>
                  <a:cubicBezTo>
                    <a:pt x="110" y="9"/>
                    <a:pt x="113" y="13"/>
                    <a:pt x="115" y="18"/>
                  </a:cubicBezTo>
                  <a:cubicBezTo>
                    <a:pt x="128" y="48"/>
                    <a:pt x="140" y="77"/>
                    <a:pt x="153" y="107"/>
                  </a:cubicBezTo>
                  <a:cubicBezTo>
                    <a:pt x="155" y="113"/>
                    <a:pt x="154" y="119"/>
                    <a:pt x="151" y="124"/>
                  </a:cubicBezTo>
                  <a:cubicBezTo>
                    <a:pt x="145" y="138"/>
                    <a:pt x="135" y="149"/>
                    <a:pt x="125" y="160"/>
                  </a:cubicBezTo>
                  <a:cubicBezTo>
                    <a:pt x="117" y="168"/>
                    <a:pt x="116" y="176"/>
                    <a:pt x="122" y="185"/>
                  </a:cubicBezTo>
                  <a:cubicBezTo>
                    <a:pt x="157" y="243"/>
                    <a:pt x="206" y="286"/>
                    <a:pt x="270" y="311"/>
                  </a:cubicBezTo>
                  <a:cubicBezTo>
                    <a:pt x="279" y="315"/>
                    <a:pt x="286" y="314"/>
                    <a:pt x="292" y="306"/>
                  </a:cubicBezTo>
                  <a:cubicBezTo>
                    <a:pt x="303" y="293"/>
                    <a:pt x="314" y="280"/>
                    <a:pt x="324" y="266"/>
                  </a:cubicBezTo>
                  <a:cubicBezTo>
                    <a:pt x="331" y="257"/>
                    <a:pt x="339" y="255"/>
                    <a:pt x="349" y="260"/>
                  </a:cubicBezTo>
                  <a:cubicBezTo>
                    <a:pt x="370" y="269"/>
                    <a:pt x="391" y="280"/>
                    <a:pt x="412" y="289"/>
                  </a:cubicBezTo>
                  <a:cubicBezTo>
                    <a:pt x="416" y="292"/>
                    <a:pt x="421" y="294"/>
                    <a:pt x="426" y="296"/>
                  </a:cubicBezTo>
                  <a:cubicBezTo>
                    <a:pt x="447" y="307"/>
                    <a:pt x="447" y="307"/>
                    <a:pt x="445" y="331"/>
                  </a:cubicBezTo>
                  <a:cubicBezTo>
                    <a:pt x="441" y="376"/>
                    <a:pt x="407" y="399"/>
                    <a:pt x="366" y="410"/>
                  </a:cubicBezTo>
                  <a:cubicBezTo>
                    <a:pt x="357" y="413"/>
                    <a:pt x="348" y="413"/>
                    <a:pt x="338" y="4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282F39"/>
                </a:solidFill>
              </a:endParaRPr>
            </a:p>
          </p:txBody>
        </p:sp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xmlns="" id="{589DF2C6-57C5-47BA-B6F0-0C7121E20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359" y="3319314"/>
              <a:ext cx="258806" cy="223306"/>
            </a:xfrm>
            <a:custGeom>
              <a:avLst/>
              <a:gdLst>
                <a:gd name="T0" fmla="*/ 151 w 207"/>
                <a:gd name="T1" fmla="*/ 60 h 177"/>
                <a:gd name="T2" fmla="*/ 189 w 207"/>
                <a:gd name="T3" fmla="*/ 113 h 177"/>
                <a:gd name="T4" fmla="*/ 205 w 207"/>
                <a:gd name="T5" fmla="*/ 164 h 177"/>
                <a:gd name="T6" fmla="*/ 203 w 207"/>
                <a:gd name="T7" fmla="*/ 174 h 177"/>
                <a:gd name="T8" fmla="*/ 175 w 207"/>
                <a:gd name="T9" fmla="*/ 176 h 177"/>
                <a:gd name="T10" fmla="*/ 170 w 207"/>
                <a:gd name="T11" fmla="*/ 172 h 177"/>
                <a:gd name="T12" fmla="*/ 129 w 207"/>
                <a:gd name="T13" fmla="*/ 86 h 177"/>
                <a:gd name="T14" fmla="*/ 7 w 207"/>
                <a:gd name="T15" fmla="*/ 36 h 177"/>
                <a:gd name="T16" fmla="*/ 1 w 207"/>
                <a:gd name="T17" fmla="*/ 36 h 177"/>
                <a:gd name="T18" fmla="*/ 0 w 207"/>
                <a:gd name="T19" fmla="*/ 4 h 177"/>
                <a:gd name="T20" fmla="*/ 9 w 207"/>
                <a:gd name="T21" fmla="*/ 0 h 177"/>
                <a:gd name="T22" fmla="*/ 68 w 207"/>
                <a:gd name="T23" fmla="*/ 8 h 177"/>
                <a:gd name="T24" fmla="*/ 112 w 207"/>
                <a:gd name="T25" fmla="*/ 28 h 177"/>
                <a:gd name="T26" fmla="*/ 124 w 207"/>
                <a:gd name="T27" fmla="*/ 37 h 177"/>
                <a:gd name="T28" fmla="*/ 137 w 207"/>
                <a:gd name="T29" fmla="*/ 48 h 177"/>
                <a:gd name="T30" fmla="*/ 151 w 207"/>
                <a:gd name="T31" fmla="*/ 6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7" h="177">
                  <a:moveTo>
                    <a:pt x="151" y="60"/>
                  </a:moveTo>
                  <a:cubicBezTo>
                    <a:pt x="168" y="75"/>
                    <a:pt x="180" y="94"/>
                    <a:pt x="189" y="113"/>
                  </a:cubicBezTo>
                  <a:cubicBezTo>
                    <a:pt x="197" y="130"/>
                    <a:pt x="202" y="147"/>
                    <a:pt x="205" y="164"/>
                  </a:cubicBezTo>
                  <a:cubicBezTo>
                    <a:pt x="205" y="168"/>
                    <a:pt x="207" y="171"/>
                    <a:pt x="203" y="174"/>
                  </a:cubicBezTo>
                  <a:cubicBezTo>
                    <a:pt x="194" y="175"/>
                    <a:pt x="184" y="175"/>
                    <a:pt x="175" y="176"/>
                  </a:cubicBezTo>
                  <a:cubicBezTo>
                    <a:pt x="171" y="177"/>
                    <a:pt x="170" y="176"/>
                    <a:pt x="170" y="172"/>
                  </a:cubicBezTo>
                  <a:cubicBezTo>
                    <a:pt x="165" y="139"/>
                    <a:pt x="152" y="111"/>
                    <a:pt x="129" y="86"/>
                  </a:cubicBezTo>
                  <a:cubicBezTo>
                    <a:pt x="96" y="52"/>
                    <a:pt x="55" y="34"/>
                    <a:pt x="7" y="36"/>
                  </a:cubicBezTo>
                  <a:cubicBezTo>
                    <a:pt x="6" y="36"/>
                    <a:pt x="5" y="36"/>
                    <a:pt x="1" y="36"/>
                  </a:cubicBezTo>
                  <a:cubicBezTo>
                    <a:pt x="1" y="25"/>
                    <a:pt x="0" y="14"/>
                    <a:pt x="0" y="4"/>
                  </a:cubicBezTo>
                  <a:cubicBezTo>
                    <a:pt x="2" y="0"/>
                    <a:pt x="6" y="1"/>
                    <a:pt x="9" y="0"/>
                  </a:cubicBezTo>
                  <a:cubicBezTo>
                    <a:pt x="29" y="0"/>
                    <a:pt x="49" y="3"/>
                    <a:pt x="68" y="8"/>
                  </a:cubicBezTo>
                  <a:cubicBezTo>
                    <a:pt x="83" y="13"/>
                    <a:pt x="98" y="19"/>
                    <a:pt x="112" y="28"/>
                  </a:cubicBezTo>
                  <a:cubicBezTo>
                    <a:pt x="116" y="31"/>
                    <a:pt x="120" y="34"/>
                    <a:pt x="124" y="37"/>
                  </a:cubicBezTo>
                  <a:cubicBezTo>
                    <a:pt x="127" y="40"/>
                    <a:pt x="133" y="45"/>
                    <a:pt x="137" y="48"/>
                  </a:cubicBezTo>
                  <a:cubicBezTo>
                    <a:pt x="140" y="51"/>
                    <a:pt x="148" y="57"/>
                    <a:pt x="15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xmlns="" id="{7A092CF6-4368-4E63-8E82-7B22D7CAA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7230" y="3384588"/>
              <a:ext cx="184371" cy="162613"/>
            </a:xfrm>
            <a:custGeom>
              <a:avLst/>
              <a:gdLst>
                <a:gd name="T0" fmla="*/ 99 w 148"/>
                <a:gd name="T1" fmla="*/ 35 h 129"/>
                <a:gd name="T2" fmla="*/ 147 w 148"/>
                <a:gd name="T3" fmla="*/ 121 h 129"/>
                <a:gd name="T4" fmla="*/ 143 w 148"/>
                <a:gd name="T5" fmla="*/ 127 h 129"/>
                <a:gd name="T6" fmla="*/ 117 w 148"/>
                <a:gd name="T7" fmla="*/ 129 h 129"/>
                <a:gd name="T8" fmla="*/ 113 w 148"/>
                <a:gd name="T9" fmla="*/ 126 h 129"/>
                <a:gd name="T10" fmla="*/ 69 w 148"/>
                <a:gd name="T11" fmla="*/ 54 h 129"/>
                <a:gd name="T12" fmla="*/ 7 w 148"/>
                <a:gd name="T13" fmla="*/ 36 h 129"/>
                <a:gd name="T14" fmla="*/ 2 w 148"/>
                <a:gd name="T15" fmla="*/ 31 h 129"/>
                <a:gd name="T16" fmla="*/ 0 w 148"/>
                <a:gd name="T17" fmla="*/ 5 h 129"/>
                <a:gd name="T18" fmla="*/ 3 w 148"/>
                <a:gd name="T19" fmla="*/ 1 h 129"/>
                <a:gd name="T20" fmla="*/ 99 w 148"/>
                <a:gd name="T21" fmla="*/ 3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129">
                  <a:moveTo>
                    <a:pt x="99" y="35"/>
                  </a:moveTo>
                  <a:cubicBezTo>
                    <a:pt x="126" y="58"/>
                    <a:pt x="142" y="86"/>
                    <a:pt x="147" y="121"/>
                  </a:cubicBezTo>
                  <a:cubicBezTo>
                    <a:pt x="148" y="125"/>
                    <a:pt x="147" y="127"/>
                    <a:pt x="143" y="127"/>
                  </a:cubicBezTo>
                  <a:cubicBezTo>
                    <a:pt x="134" y="127"/>
                    <a:pt x="126" y="128"/>
                    <a:pt x="117" y="129"/>
                  </a:cubicBezTo>
                  <a:cubicBezTo>
                    <a:pt x="115" y="129"/>
                    <a:pt x="114" y="129"/>
                    <a:pt x="113" y="126"/>
                  </a:cubicBezTo>
                  <a:cubicBezTo>
                    <a:pt x="109" y="96"/>
                    <a:pt x="94" y="72"/>
                    <a:pt x="69" y="54"/>
                  </a:cubicBezTo>
                  <a:cubicBezTo>
                    <a:pt x="51" y="41"/>
                    <a:pt x="30" y="35"/>
                    <a:pt x="7" y="36"/>
                  </a:cubicBezTo>
                  <a:cubicBezTo>
                    <a:pt x="3" y="36"/>
                    <a:pt x="2" y="35"/>
                    <a:pt x="2" y="31"/>
                  </a:cubicBezTo>
                  <a:cubicBezTo>
                    <a:pt x="2" y="23"/>
                    <a:pt x="1" y="14"/>
                    <a:pt x="0" y="5"/>
                  </a:cubicBezTo>
                  <a:cubicBezTo>
                    <a:pt x="0" y="2"/>
                    <a:pt x="0" y="1"/>
                    <a:pt x="3" y="1"/>
                  </a:cubicBezTo>
                  <a:cubicBezTo>
                    <a:pt x="39" y="0"/>
                    <a:pt x="71" y="12"/>
                    <a:pt x="9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64" name="Freeform 50">
              <a:extLst>
                <a:ext uri="{FF2B5EF4-FFF2-40B4-BE49-F238E27FC236}">
                  <a16:creationId xmlns:a16="http://schemas.microsoft.com/office/drawing/2014/main" xmlns="" id="{FF565B26-9E71-44A8-9CF9-85220F99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811" y="3447572"/>
              <a:ext cx="114516" cy="104209"/>
            </a:xfrm>
            <a:custGeom>
              <a:avLst/>
              <a:gdLst>
                <a:gd name="T0" fmla="*/ 60 w 92"/>
                <a:gd name="T1" fmla="*/ 83 h 83"/>
                <a:gd name="T2" fmla="*/ 7 w 92"/>
                <a:gd name="T3" fmla="*/ 35 h 83"/>
                <a:gd name="T4" fmla="*/ 2 w 92"/>
                <a:gd name="T5" fmla="*/ 32 h 83"/>
                <a:gd name="T6" fmla="*/ 0 w 92"/>
                <a:gd name="T7" fmla="*/ 6 h 83"/>
                <a:gd name="T8" fmla="*/ 3 w 92"/>
                <a:gd name="T9" fmla="*/ 3 h 83"/>
                <a:gd name="T10" fmla="*/ 92 w 92"/>
                <a:gd name="T11" fmla="*/ 78 h 83"/>
                <a:gd name="T12" fmla="*/ 89 w 92"/>
                <a:gd name="T13" fmla="*/ 81 h 83"/>
                <a:gd name="T14" fmla="*/ 60 w 92"/>
                <a:gd name="T1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83">
                  <a:moveTo>
                    <a:pt x="60" y="83"/>
                  </a:moveTo>
                  <a:cubicBezTo>
                    <a:pt x="56" y="55"/>
                    <a:pt x="34" y="36"/>
                    <a:pt x="7" y="35"/>
                  </a:cubicBezTo>
                  <a:cubicBezTo>
                    <a:pt x="4" y="35"/>
                    <a:pt x="3" y="35"/>
                    <a:pt x="2" y="32"/>
                  </a:cubicBezTo>
                  <a:cubicBezTo>
                    <a:pt x="2" y="24"/>
                    <a:pt x="1" y="15"/>
                    <a:pt x="0" y="6"/>
                  </a:cubicBezTo>
                  <a:cubicBezTo>
                    <a:pt x="0" y="4"/>
                    <a:pt x="0" y="3"/>
                    <a:pt x="3" y="3"/>
                  </a:cubicBezTo>
                  <a:cubicBezTo>
                    <a:pt x="45" y="0"/>
                    <a:pt x="88" y="36"/>
                    <a:pt x="92" y="78"/>
                  </a:cubicBezTo>
                  <a:cubicBezTo>
                    <a:pt x="92" y="80"/>
                    <a:pt x="91" y="81"/>
                    <a:pt x="89" y="81"/>
                  </a:cubicBezTo>
                  <a:cubicBezTo>
                    <a:pt x="80" y="82"/>
                    <a:pt x="70" y="82"/>
                    <a:pt x="60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65" name="Oval 51">
              <a:extLst>
                <a:ext uri="{FF2B5EF4-FFF2-40B4-BE49-F238E27FC236}">
                  <a16:creationId xmlns:a16="http://schemas.microsoft.com/office/drawing/2014/main" xmlns="" id="{A384E503-28EF-40E4-9DBE-FEB524E7F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6862" y="2980347"/>
              <a:ext cx="490128" cy="493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66" name="Freeform 52">
              <a:extLst>
                <a:ext uri="{FF2B5EF4-FFF2-40B4-BE49-F238E27FC236}">
                  <a16:creationId xmlns:a16="http://schemas.microsoft.com/office/drawing/2014/main" xmlns="" id="{E2F4C734-F9CC-49DD-A438-3D48A8F620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5426" y="3123492"/>
              <a:ext cx="38935" cy="206129"/>
            </a:xfrm>
            <a:custGeom>
              <a:avLst/>
              <a:gdLst>
                <a:gd name="T0" fmla="*/ 0 w 34"/>
                <a:gd name="T1" fmla="*/ 32 h 180"/>
                <a:gd name="T2" fmla="*/ 0 w 34"/>
                <a:gd name="T3" fmla="*/ 0 h 180"/>
                <a:gd name="T4" fmla="*/ 34 w 34"/>
                <a:gd name="T5" fmla="*/ 0 h 180"/>
                <a:gd name="T6" fmla="*/ 34 w 34"/>
                <a:gd name="T7" fmla="*/ 32 h 180"/>
                <a:gd name="T8" fmla="*/ 0 w 34"/>
                <a:gd name="T9" fmla="*/ 32 h 180"/>
                <a:gd name="T10" fmla="*/ 0 w 34"/>
                <a:gd name="T11" fmla="*/ 180 h 180"/>
                <a:gd name="T12" fmla="*/ 0 w 34"/>
                <a:gd name="T13" fmla="*/ 50 h 180"/>
                <a:gd name="T14" fmla="*/ 34 w 34"/>
                <a:gd name="T15" fmla="*/ 50 h 180"/>
                <a:gd name="T16" fmla="*/ 34 w 34"/>
                <a:gd name="T17" fmla="*/ 180 h 180"/>
                <a:gd name="T18" fmla="*/ 0 w 34"/>
                <a:gd name="T1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180">
                  <a:moveTo>
                    <a:pt x="0" y="32"/>
                  </a:moveTo>
                  <a:lnTo>
                    <a:pt x="0" y="0"/>
                  </a:lnTo>
                  <a:lnTo>
                    <a:pt x="34" y="0"/>
                  </a:lnTo>
                  <a:lnTo>
                    <a:pt x="34" y="32"/>
                  </a:lnTo>
                  <a:lnTo>
                    <a:pt x="0" y="32"/>
                  </a:lnTo>
                  <a:close/>
                  <a:moveTo>
                    <a:pt x="0" y="180"/>
                  </a:moveTo>
                  <a:lnTo>
                    <a:pt x="0" y="50"/>
                  </a:lnTo>
                  <a:lnTo>
                    <a:pt x="34" y="50"/>
                  </a:lnTo>
                  <a:lnTo>
                    <a:pt x="34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67" name="Freeform 53">
              <a:extLst>
                <a:ext uri="{FF2B5EF4-FFF2-40B4-BE49-F238E27FC236}">
                  <a16:creationId xmlns:a16="http://schemas.microsoft.com/office/drawing/2014/main" xmlns="" id="{4E820B7C-BB2F-4583-A6B1-01432FDD4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442" y="3177315"/>
              <a:ext cx="133984" cy="152306"/>
            </a:xfrm>
            <a:custGeom>
              <a:avLst/>
              <a:gdLst>
                <a:gd name="T0" fmla="*/ 107 w 107"/>
                <a:gd name="T1" fmla="*/ 120 h 120"/>
                <a:gd name="T2" fmla="*/ 76 w 107"/>
                <a:gd name="T3" fmla="*/ 120 h 120"/>
                <a:gd name="T4" fmla="*/ 76 w 107"/>
                <a:gd name="T5" fmla="*/ 60 h 120"/>
                <a:gd name="T6" fmla="*/ 74 w 107"/>
                <a:gd name="T7" fmla="*/ 35 h 120"/>
                <a:gd name="T8" fmla="*/ 68 w 107"/>
                <a:gd name="T9" fmla="*/ 27 h 120"/>
                <a:gd name="T10" fmla="*/ 57 w 107"/>
                <a:gd name="T11" fmla="*/ 23 h 120"/>
                <a:gd name="T12" fmla="*/ 42 w 107"/>
                <a:gd name="T13" fmla="*/ 28 h 120"/>
                <a:gd name="T14" fmla="*/ 33 w 107"/>
                <a:gd name="T15" fmla="*/ 40 h 120"/>
                <a:gd name="T16" fmla="*/ 31 w 107"/>
                <a:gd name="T17" fmla="*/ 67 h 120"/>
                <a:gd name="T18" fmla="*/ 31 w 107"/>
                <a:gd name="T19" fmla="*/ 120 h 120"/>
                <a:gd name="T20" fmla="*/ 0 w 107"/>
                <a:gd name="T21" fmla="*/ 120 h 120"/>
                <a:gd name="T22" fmla="*/ 0 w 107"/>
                <a:gd name="T23" fmla="*/ 2 h 120"/>
                <a:gd name="T24" fmla="*/ 29 w 107"/>
                <a:gd name="T25" fmla="*/ 2 h 120"/>
                <a:gd name="T26" fmla="*/ 29 w 107"/>
                <a:gd name="T27" fmla="*/ 20 h 120"/>
                <a:gd name="T28" fmla="*/ 68 w 107"/>
                <a:gd name="T29" fmla="*/ 0 h 120"/>
                <a:gd name="T30" fmla="*/ 86 w 107"/>
                <a:gd name="T31" fmla="*/ 3 h 120"/>
                <a:gd name="T32" fmla="*/ 99 w 107"/>
                <a:gd name="T33" fmla="*/ 13 h 120"/>
                <a:gd name="T34" fmla="*/ 106 w 107"/>
                <a:gd name="T35" fmla="*/ 26 h 120"/>
                <a:gd name="T36" fmla="*/ 107 w 107"/>
                <a:gd name="T37" fmla="*/ 47 h 120"/>
                <a:gd name="T38" fmla="*/ 107 w 107"/>
                <a:gd name="T3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120">
                  <a:moveTo>
                    <a:pt x="107" y="120"/>
                  </a:moveTo>
                  <a:cubicBezTo>
                    <a:pt x="76" y="120"/>
                    <a:pt x="76" y="120"/>
                    <a:pt x="76" y="12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47"/>
                    <a:pt x="75" y="39"/>
                    <a:pt x="74" y="35"/>
                  </a:cubicBezTo>
                  <a:cubicBezTo>
                    <a:pt x="73" y="32"/>
                    <a:pt x="70" y="29"/>
                    <a:pt x="68" y="27"/>
                  </a:cubicBezTo>
                  <a:cubicBezTo>
                    <a:pt x="64" y="25"/>
                    <a:pt x="61" y="23"/>
                    <a:pt x="57" y="23"/>
                  </a:cubicBezTo>
                  <a:cubicBezTo>
                    <a:pt x="51" y="23"/>
                    <a:pt x="46" y="25"/>
                    <a:pt x="42" y="28"/>
                  </a:cubicBezTo>
                  <a:cubicBezTo>
                    <a:pt x="38" y="31"/>
                    <a:pt x="35" y="35"/>
                    <a:pt x="33" y="40"/>
                  </a:cubicBezTo>
                  <a:cubicBezTo>
                    <a:pt x="32" y="45"/>
                    <a:pt x="31" y="54"/>
                    <a:pt x="31" y="67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9" y="6"/>
                    <a:pt x="52" y="0"/>
                    <a:pt x="68" y="0"/>
                  </a:cubicBezTo>
                  <a:cubicBezTo>
                    <a:pt x="74" y="0"/>
                    <a:pt x="81" y="1"/>
                    <a:pt x="86" y="3"/>
                  </a:cubicBezTo>
                  <a:cubicBezTo>
                    <a:pt x="92" y="6"/>
                    <a:pt x="96" y="9"/>
                    <a:pt x="99" y="13"/>
                  </a:cubicBezTo>
                  <a:cubicBezTo>
                    <a:pt x="102" y="17"/>
                    <a:pt x="104" y="21"/>
                    <a:pt x="106" y="26"/>
                  </a:cubicBezTo>
                  <a:cubicBezTo>
                    <a:pt x="107" y="31"/>
                    <a:pt x="107" y="38"/>
                    <a:pt x="107" y="47"/>
                  </a:cubicBezTo>
                  <a:lnTo>
                    <a:pt x="107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68" name="Oval 54">
              <a:extLst>
                <a:ext uri="{FF2B5EF4-FFF2-40B4-BE49-F238E27FC236}">
                  <a16:creationId xmlns:a16="http://schemas.microsoft.com/office/drawing/2014/main" xmlns="" id="{F306CFBE-1D16-40EE-B61D-70113E20A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923" y="2832621"/>
              <a:ext cx="854289" cy="8600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69" name="Freeform 55">
              <a:extLst>
                <a:ext uri="{FF2B5EF4-FFF2-40B4-BE49-F238E27FC236}">
                  <a16:creationId xmlns:a16="http://schemas.microsoft.com/office/drawing/2014/main" xmlns="" id="{E65BB448-F1B9-4DC4-B000-2FB9D1BB0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277" y="3179605"/>
              <a:ext cx="57258" cy="194677"/>
            </a:xfrm>
            <a:custGeom>
              <a:avLst/>
              <a:gdLst>
                <a:gd name="T0" fmla="*/ 23 w 46"/>
                <a:gd name="T1" fmla="*/ 0 h 155"/>
                <a:gd name="T2" fmla="*/ 0 w 46"/>
                <a:gd name="T3" fmla="*/ 22 h 155"/>
                <a:gd name="T4" fmla="*/ 0 w 46"/>
                <a:gd name="T5" fmla="*/ 132 h 155"/>
                <a:gd name="T6" fmla="*/ 23 w 46"/>
                <a:gd name="T7" fmla="*/ 155 h 155"/>
                <a:gd name="T8" fmla="*/ 46 w 46"/>
                <a:gd name="T9" fmla="*/ 132 h 155"/>
                <a:gd name="T10" fmla="*/ 46 w 46"/>
                <a:gd name="T11" fmla="*/ 22 h 155"/>
                <a:gd name="T12" fmla="*/ 23 w 46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55">
                  <a:moveTo>
                    <a:pt x="23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45"/>
                    <a:pt x="10" y="155"/>
                    <a:pt x="23" y="155"/>
                  </a:cubicBezTo>
                  <a:cubicBezTo>
                    <a:pt x="35" y="155"/>
                    <a:pt x="46" y="145"/>
                    <a:pt x="46" y="13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6" y="10"/>
                    <a:pt x="35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0" name="Freeform 56">
              <a:extLst>
                <a:ext uri="{FF2B5EF4-FFF2-40B4-BE49-F238E27FC236}">
                  <a16:creationId xmlns:a16="http://schemas.microsoft.com/office/drawing/2014/main" xmlns="" id="{9422D14F-E3E8-4831-A938-C4BB63A53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0744" y="3179605"/>
              <a:ext cx="56113" cy="194677"/>
            </a:xfrm>
            <a:custGeom>
              <a:avLst/>
              <a:gdLst>
                <a:gd name="T0" fmla="*/ 22 w 45"/>
                <a:gd name="T1" fmla="*/ 0 h 155"/>
                <a:gd name="T2" fmla="*/ 0 w 45"/>
                <a:gd name="T3" fmla="*/ 22 h 155"/>
                <a:gd name="T4" fmla="*/ 0 w 45"/>
                <a:gd name="T5" fmla="*/ 132 h 155"/>
                <a:gd name="T6" fmla="*/ 22 w 45"/>
                <a:gd name="T7" fmla="*/ 155 h 155"/>
                <a:gd name="T8" fmla="*/ 45 w 45"/>
                <a:gd name="T9" fmla="*/ 132 h 155"/>
                <a:gd name="T10" fmla="*/ 45 w 45"/>
                <a:gd name="T11" fmla="*/ 22 h 155"/>
                <a:gd name="T12" fmla="*/ 22 w 45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55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45"/>
                    <a:pt x="10" y="155"/>
                    <a:pt x="22" y="155"/>
                  </a:cubicBezTo>
                  <a:cubicBezTo>
                    <a:pt x="35" y="155"/>
                    <a:pt x="45" y="145"/>
                    <a:pt x="45" y="13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0"/>
                    <a:pt x="35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1" name="Freeform 57">
              <a:extLst>
                <a:ext uri="{FF2B5EF4-FFF2-40B4-BE49-F238E27FC236}">
                  <a16:creationId xmlns:a16="http://schemas.microsoft.com/office/drawing/2014/main" xmlns="" id="{8B1D1327-8F40-459E-BB3B-78AB4C842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729" y="3179605"/>
              <a:ext cx="337822" cy="399660"/>
            </a:xfrm>
            <a:custGeom>
              <a:avLst/>
              <a:gdLst>
                <a:gd name="T0" fmla="*/ 0 w 270"/>
                <a:gd name="T1" fmla="*/ 0 h 317"/>
                <a:gd name="T2" fmla="*/ 0 w 270"/>
                <a:gd name="T3" fmla="*/ 1 h 317"/>
                <a:gd name="T4" fmla="*/ 0 w 270"/>
                <a:gd name="T5" fmla="*/ 203 h 317"/>
                <a:gd name="T6" fmla="*/ 34 w 270"/>
                <a:gd name="T7" fmla="*/ 237 h 317"/>
                <a:gd name="T8" fmla="*/ 70 w 270"/>
                <a:gd name="T9" fmla="*/ 237 h 317"/>
                <a:gd name="T10" fmla="*/ 70 w 270"/>
                <a:gd name="T11" fmla="*/ 294 h 317"/>
                <a:gd name="T12" fmla="*/ 93 w 270"/>
                <a:gd name="T13" fmla="*/ 317 h 317"/>
                <a:gd name="T14" fmla="*/ 116 w 270"/>
                <a:gd name="T15" fmla="*/ 294 h 317"/>
                <a:gd name="T16" fmla="*/ 116 w 270"/>
                <a:gd name="T17" fmla="*/ 237 h 317"/>
                <a:gd name="T18" fmla="*/ 154 w 270"/>
                <a:gd name="T19" fmla="*/ 237 h 317"/>
                <a:gd name="T20" fmla="*/ 154 w 270"/>
                <a:gd name="T21" fmla="*/ 294 h 317"/>
                <a:gd name="T22" fmla="*/ 177 w 270"/>
                <a:gd name="T23" fmla="*/ 317 h 317"/>
                <a:gd name="T24" fmla="*/ 200 w 270"/>
                <a:gd name="T25" fmla="*/ 294 h 317"/>
                <a:gd name="T26" fmla="*/ 200 w 270"/>
                <a:gd name="T27" fmla="*/ 237 h 317"/>
                <a:gd name="T28" fmla="*/ 236 w 270"/>
                <a:gd name="T29" fmla="*/ 237 h 317"/>
                <a:gd name="T30" fmla="*/ 270 w 270"/>
                <a:gd name="T31" fmla="*/ 203 h 317"/>
                <a:gd name="T32" fmla="*/ 270 w 270"/>
                <a:gd name="T33" fmla="*/ 1 h 317"/>
                <a:gd name="T34" fmla="*/ 270 w 270"/>
                <a:gd name="T35" fmla="*/ 0 h 317"/>
                <a:gd name="T36" fmla="*/ 0 w 270"/>
                <a:gd name="T3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0" h="317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1"/>
                    <a:pt x="15" y="237"/>
                    <a:pt x="34" y="237"/>
                  </a:cubicBezTo>
                  <a:cubicBezTo>
                    <a:pt x="70" y="237"/>
                    <a:pt x="70" y="237"/>
                    <a:pt x="70" y="237"/>
                  </a:cubicBezTo>
                  <a:cubicBezTo>
                    <a:pt x="70" y="294"/>
                    <a:pt x="70" y="294"/>
                    <a:pt x="70" y="294"/>
                  </a:cubicBezTo>
                  <a:cubicBezTo>
                    <a:pt x="70" y="307"/>
                    <a:pt x="80" y="317"/>
                    <a:pt x="93" y="317"/>
                  </a:cubicBezTo>
                  <a:cubicBezTo>
                    <a:pt x="105" y="317"/>
                    <a:pt x="116" y="307"/>
                    <a:pt x="116" y="294"/>
                  </a:cubicBezTo>
                  <a:cubicBezTo>
                    <a:pt x="116" y="237"/>
                    <a:pt x="116" y="237"/>
                    <a:pt x="116" y="237"/>
                  </a:cubicBezTo>
                  <a:cubicBezTo>
                    <a:pt x="154" y="237"/>
                    <a:pt x="154" y="237"/>
                    <a:pt x="154" y="237"/>
                  </a:cubicBezTo>
                  <a:cubicBezTo>
                    <a:pt x="154" y="294"/>
                    <a:pt x="154" y="294"/>
                    <a:pt x="154" y="294"/>
                  </a:cubicBezTo>
                  <a:cubicBezTo>
                    <a:pt x="154" y="307"/>
                    <a:pt x="164" y="317"/>
                    <a:pt x="177" y="317"/>
                  </a:cubicBezTo>
                  <a:cubicBezTo>
                    <a:pt x="189" y="317"/>
                    <a:pt x="200" y="307"/>
                    <a:pt x="200" y="294"/>
                  </a:cubicBezTo>
                  <a:cubicBezTo>
                    <a:pt x="200" y="237"/>
                    <a:pt x="200" y="237"/>
                    <a:pt x="200" y="237"/>
                  </a:cubicBezTo>
                  <a:cubicBezTo>
                    <a:pt x="236" y="237"/>
                    <a:pt x="236" y="237"/>
                    <a:pt x="236" y="237"/>
                  </a:cubicBezTo>
                  <a:cubicBezTo>
                    <a:pt x="255" y="237"/>
                    <a:pt x="270" y="221"/>
                    <a:pt x="270" y="20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0" y="1"/>
                    <a:pt x="270" y="0"/>
                    <a:pt x="2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2" name="Freeform 58">
              <a:extLst>
                <a:ext uri="{FF2B5EF4-FFF2-40B4-BE49-F238E27FC236}">
                  <a16:creationId xmlns:a16="http://schemas.microsoft.com/office/drawing/2014/main" xmlns="" id="{F791FB11-402E-4C55-8B48-85B8514BB2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8874" y="2944847"/>
              <a:ext cx="335532" cy="206129"/>
            </a:xfrm>
            <a:custGeom>
              <a:avLst/>
              <a:gdLst>
                <a:gd name="T0" fmla="*/ 200 w 268"/>
                <a:gd name="T1" fmla="*/ 48 h 164"/>
                <a:gd name="T2" fmla="*/ 224 w 268"/>
                <a:gd name="T3" fmla="*/ 3 h 164"/>
                <a:gd name="T4" fmla="*/ 219 w 268"/>
                <a:gd name="T5" fmla="*/ 0 h 164"/>
                <a:gd name="T6" fmla="*/ 195 w 268"/>
                <a:gd name="T7" fmla="*/ 46 h 164"/>
                <a:gd name="T8" fmla="*/ 134 w 268"/>
                <a:gd name="T9" fmla="*/ 31 h 164"/>
                <a:gd name="T10" fmla="*/ 76 w 268"/>
                <a:gd name="T11" fmla="*/ 44 h 164"/>
                <a:gd name="T12" fmla="*/ 52 w 268"/>
                <a:gd name="T13" fmla="*/ 0 h 164"/>
                <a:gd name="T14" fmla="*/ 47 w 268"/>
                <a:gd name="T15" fmla="*/ 3 h 164"/>
                <a:gd name="T16" fmla="*/ 71 w 268"/>
                <a:gd name="T17" fmla="*/ 47 h 164"/>
                <a:gd name="T18" fmla="*/ 0 w 268"/>
                <a:gd name="T19" fmla="*/ 164 h 164"/>
                <a:gd name="T20" fmla="*/ 268 w 268"/>
                <a:gd name="T21" fmla="*/ 164 h 164"/>
                <a:gd name="T22" fmla="*/ 200 w 268"/>
                <a:gd name="T23" fmla="*/ 48 h 164"/>
                <a:gd name="T24" fmla="*/ 65 w 268"/>
                <a:gd name="T25" fmla="*/ 112 h 164"/>
                <a:gd name="T26" fmla="*/ 52 w 268"/>
                <a:gd name="T27" fmla="*/ 100 h 164"/>
                <a:gd name="T28" fmla="*/ 65 w 268"/>
                <a:gd name="T29" fmla="*/ 87 h 164"/>
                <a:gd name="T30" fmla="*/ 78 w 268"/>
                <a:gd name="T31" fmla="*/ 100 h 164"/>
                <a:gd name="T32" fmla="*/ 65 w 268"/>
                <a:gd name="T33" fmla="*/ 112 h 164"/>
                <a:gd name="T34" fmla="*/ 201 w 268"/>
                <a:gd name="T35" fmla="*/ 112 h 164"/>
                <a:gd name="T36" fmla="*/ 188 w 268"/>
                <a:gd name="T37" fmla="*/ 100 h 164"/>
                <a:gd name="T38" fmla="*/ 201 w 268"/>
                <a:gd name="T39" fmla="*/ 87 h 164"/>
                <a:gd name="T40" fmla="*/ 213 w 268"/>
                <a:gd name="T41" fmla="*/ 100 h 164"/>
                <a:gd name="T42" fmla="*/ 201 w 268"/>
                <a:gd name="T43" fmla="*/ 1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8" h="164">
                  <a:moveTo>
                    <a:pt x="200" y="48"/>
                  </a:moveTo>
                  <a:cubicBezTo>
                    <a:pt x="224" y="3"/>
                    <a:pt x="224" y="3"/>
                    <a:pt x="224" y="3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95" y="46"/>
                    <a:pt x="195" y="46"/>
                    <a:pt x="195" y="46"/>
                  </a:cubicBezTo>
                  <a:cubicBezTo>
                    <a:pt x="177" y="36"/>
                    <a:pt x="156" y="31"/>
                    <a:pt x="134" y="31"/>
                  </a:cubicBezTo>
                  <a:cubicBezTo>
                    <a:pt x="113" y="31"/>
                    <a:pt x="93" y="36"/>
                    <a:pt x="76" y="4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29" y="69"/>
                    <a:pt x="0" y="113"/>
                    <a:pt x="0" y="164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14"/>
                    <a:pt x="240" y="71"/>
                    <a:pt x="200" y="48"/>
                  </a:cubicBezTo>
                  <a:close/>
                  <a:moveTo>
                    <a:pt x="65" y="112"/>
                  </a:moveTo>
                  <a:cubicBezTo>
                    <a:pt x="58" y="112"/>
                    <a:pt x="52" y="107"/>
                    <a:pt x="52" y="100"/>
                  </a:cubicBezTo>
                  <a:cubicBezTo>
                    <a:pt x="52" y="93"/>
                    <a:pt x="58" y="87"/>
                    <a:pt x="65" y="87"/>
                  </a:cubicBezTo>
                  <a:cubicBezTo>
                    <a:pt x="72" y="87"/>
                    <a:pt x="78" y="93"/>
                    <a:pt x="78" y="100"/>
                  </a:cubicBezTo>
                  <a:cubicBezTo>
                    <a:pt x="78" y="107"/>
                    <a:pt x="72" y="112"/>
                    <a:pt x="65" y="112"/>
                  </a:cubicBezTo>
                  <a:close/>
                  <a:moveTo>
                    <a:pt x="201" y="112"/>
                  </a:moveTo>
                  <a:cubicBezTo>
                    <a:pt x="194" y="112"/>
                    <a:pt x="188" y="107"/>
                    <a:pt x="188" y="100"/>
                  </a:cubicBezTo>
                  <a:cubicBezTo>
                    <a:pt x="188" y="93"/>
                    <a:pt x="194" y="87"/>
                    <a:pt x="201" y="87"/>
                  </a:cubicBezTo>
                  <a:cubicBezTo>
                    <a:pt x="208" y="87"/>
                    <a:pt x="213" y="93"/>
                    <a:pt x="213" y="100"/>
                  </a:cubicBezTo>
                  <a:cubicBezTo>
                    <a:pt x="213" y="107"/>
                    <a:pt x="208" y="112"/>
                    <a:pt x="20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3" name="Oval 59">
              <a:extLst>
                <a:ext uri="{FF2B5EF4-FFF2-40B4-BE49-F238E27FC236}">
                  <a16:creationId xmlns:a16="http://schemas.microsoft.com/office/drawing/2014/main" xmlns="" id="{C8270F72-C154-4F84-ABFB-0951C36A5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569" y="3688056"/>
              <a:ext cx="594338" cy="6000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4" name="Freeform 60">
              <a:extLst>
                <a:ext uri="{FF2B5EF4-FFF2-40B4-BE49-F238E27FC236}">
                  <a16:creationId xmlns:a16="http://schemas.microsoft.com/office/drawing/2014/main" xmlns="" id="{224E3677-D9A1-4C18-9741-741BB71F2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520" y="3859829"/>
              <a:ext cx="335532" cy="308047"/>
            </a:xfrm>
            <a:custGeom>
              <a:avLst/>
              <a:gdLst>
                <a:gd name="T0" fmla="*/ 80 w 268"/>
                <a:gd name="T1" fmla="*/ 3 h 244"/>
                <a:gd name="T2" fmla="*/ 110 w 268"/>
                <a:gd name="T3" fmla="*/ 9 h 244"/>
                <a:gd name="T4" fmla="*/ 128 w 268"/>
                <a:gd name="T5" fmla="*/ 15 h 244"/>
                <a:gd name="T6" fmla="*/ 159 w 268"/>
                <a:gd name="T7" fmla="*/ 13 h 244"/>
                <a:gd name="T8" fmla="*/ 181 w 268"/>
                <a:gd name="T9" fmla="*/ 5 h 244"/>
                <a:gd name="T10" fmla="*/ 244 w 268"/>
                <a:gd name="T11" fmla="*/ 19 h 244"/>
                <a:gd name="T12" fmla="*/ 257 w 268"/>
                <a:gd name="T13" fmla="*/ 32 h 244"/>
                <a:gd name="T14" fmla="*/ 257 w 268"/>
                <a:gd name="T15" fmla="*/ 36 h 244"/>
                <a:gd name="T16" fmla="*/ 224 w 268"/>
                <a:gd name="T17" fmla="*/ 87 h 244"/>
                <a:gd name="T18" fmla="*/ 243 w 268"/>
                <a:gd name="T19" fmla="*/ 142 h 244"/>
                <a:gd name="T20" fmla="*/ 266 w 268"/>
                <a:gd name="T21" fmla="*/ 157 h 244"/>
                <a:gd name="T22" fmla="*/ 267 w 268"/>
                <a:gd name="T23" fmla="*/ 161 h 244"/>
                <a:gd name="T24" fmla="*/ 230 w 268"/>
                <a:gd name="T25" fmla="*/ 221 h 244"/>
                <a:gd name="T26" fmla="*/ 211 w 268"/>
                <a:gd name="T27" fmla="*/ 236 h 244"/>
                <a:gd name="T28" fmla="*/ 177 w 268"/>
                <a:gd name="T29" fmla="*/ 238 h 244"/>
                <a:gd name="T30" fmla="*/ 162 w 268"/>
                <a:gd name="T31" fmla="*/ 231 h 244"/>
                <a:gd name="T32" fmla="*/ 114 w 268"/>
                <a:gd name="T33" fmla="*/ 233 h 244"/>
                <a:gd name="T34" fmla="*/ 102 w 268"/>
                <a:gd name="T35" fmla="*/ 239 h 244"/>
                <a:gd name="T36" fmla="*/ 61 w 268"/>
                <a:gd name="T37" fmla="*/ 231 h 244"/>
                <a:gd name="T38" fmla="*/ 41 w 268"/>
                <a:gd name="T39" fmla="*/ 210 h 244"/>
                <a:gd name="T40" fmla="*/ 11 w 268"/>
                <a:gd name="T41" fmla="*/ 152 h 244"/>
                <a:gd name="T42" fmla="*/ 1 w 268"/>
                <a:gd name="T43" fmla="*/ 106 h 244"/>
                <a:gd name="T44" fmla="*/ 9 w 268"/>
                <a:gd name="T45" fmla="*/ 55 h 244"/>
                <a:gd name="T46" fmla="*/ 65 w 268"/>
                <a:gd name="T47" fmla="*/ 5 h 244"/>
                <a:gd name="T48" fmla="*/ 80 w 268"/>
                <a:gd name="T49" fmla="*/ 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8" h="244">
                  <a:moveTo>
                    <a:pt x="80" y="3"/>
                  </a:moveTo>
                  <a:cubicBezTo>
                    <a:pt x="91" y="3"/>
                    <a:pt x="101" y="6"/>
                    <a:pt x="110" y="9"/>
                  </a:cubicBezTo>
                  <a:cubicBezTo>
                    <a:pt x="116" y="11"/>
                    <a:pt x="122" y="14"/>
                    <a:pt x="128" y="15"/>
                  </a:cubicBezTo>
                  <a:cubicBezTo>
                    <a:pt x="138" y="18"/>
                    <a:pt x="149" y="17"/>
                    <a:pt x="159" y="13"/>
                  </a:cubicBezTo>
                  <a:cubicBezTo>
                    <a:pt x="166" y="10"/>
                    <a:pt x="174" y="7"/>
                    <a:pt x="181" y="5"/>
                  </a:cubicBezTo>
                  <a:cubicBezTo>
                    <a:pt x="204" y="0"/>
                    <a:pt x="225" y="5"/>
                    <a:pt x="244" y="19"/>
                  </a:cubicBezTo>
                  <a:cubicBezTo>
                    <a:pt x="249" y="23"/>
                    <a:pt x="253" y="28"/>
                    <a:pt x="257" y="32"/>
                  </a:cubicBezTo>
                  <a:cubicBezTo>
                    <a:pt x="259" y="34"/>
                    <a:pt x="259" y="35"/>
                    <a:pt x="257" y="36"/>
                  </a:cubicBezTo>
                  <a:cubicBezTo>
                    <a:pt x="238" y="48"/>
                    <a:pt x="226" y="65"/>
                    <a:pt x="224" y="87"/>
                  </a:cubicBezTo>
                  <a:cubicBezTo>
                    <a:pt x="222" y="108"/>
                    <a:pt x="229" y="127"/>
                    <a:pt x="243" y="142"/>
                  </a:cubicBezTo>
                  <a:cubicBezTo>
                    <a:pt x="250" y="149"/>
                    <a:pt x="257" y="154"/>
                    <a:pt x="266" y="157"/>
                  </a:cubicBezTo>
                  <a:cubicBezTo>
                    <a:pt x="268" y="158"/>
                    <a:pt x="268" y="159"/>
                    <a:pt x="267" y="161"/>
                  </a:cubicBezTo>
                  <a:cubicBezTo>
                    <a:pt x="258" y="183"/>
                    <a:pt x="245" y="203"/>
                    <a:pt x="230" y="221"/>
                  </a:cubicBezTo>
                  <a:cubicBezTo>
                    <a:pt x="224" y="227"/>
                    <a:pt x="218" y="232"/>
                    <a:pt x="211" y="236"/>
                  </a:cubicBezTo>
                  <a:cubicBezTo>
                    <a:pt x="200" y="243"/>
                    <a:pt x="188" y="243"/>
                    <a:pt x="177" y="238"/>
                  </a:cubicBezTo>
                  <a:cubicBezTo>
                    <a:pt x="172" y="235"/>
                    <a:pt x="167" y="233"/>
                    <a:pt x="162" y="231"/>
                  </a:cubicBezTo>
                  <a:cubicBezTo>
                    <a:pt x="146" y="226"/>
                    <a:pt x="130" y="227"/>
                    <a:pt x="114" y="233"/>
                  </a:cubicBezTo>
                  <a:cubicBezTo>
                    <a:pt x="110" y="235"/>
                    <a:pt x="106" y="237"/>
                    <a:pt x="102" y="239"/>
                  </a:cubicBezTo>
                  <a:cubicBezTo>
                    <a:pt x="87" y="244"/>
                    <a:pt x="73" y="241"/>
                    <a:pt x="61" y="231"/>
                  </a:cubicBezTo>
                  <a:cubicBezTo>
                    <a:pt x="53" y="225"/>
                    <a:pt x="47" y="218"/>
                    <a:pt x="41" y="210"/>
                  </a:cubicBezTo>
                  <a:cubicBezTo>
                    <a:pt x="28" y="192"/>
                    <a:pt x="17" y="173"/>
                    <a:pt x="11" y="152"/>
                  </a:cubicBezTo>
                  <a:cubicBezTo>
                    <a:pt x="5" y="137"/>
                    <a:pt x="2" y="122"/>
                    <a:pt x="1" y="106"/>
                  </a:cubicBezTo>
                  <a:cubicBezTo>
                    <a:pt x="0" y="88"/>
                    <a:pt x="2" y="71"/>
                    <a:pt x="9" y="55"/>
                  </a:cubicBezTo>
                  <a:cubicBezTo>
                    <a:pt x="20" y="30"/>
                    <a:pt x="38" y="13"/>
                    <a:pt x="65" y="5"/>
                  </a:cubicBezTo>
                  <a:cubicBezTo>
                    <a:pt x="70" y="4"/>
                    <a:pt x="75" y="3"/>
                    <a:pt x="8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5" name="Freeform 61">
              <a:extLst>
                <a:ext uri="{FF2B5EF4-FFF2-40B4-BE49-F238E27FC236}">
                  <a16:creationId xmlns:a16="http://schemas.microsoft.com/office/drawing/2014/main" xmlns="" id="{FB2A4FAD-B75B-4592-98BA-583D0A350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8988" y="3771652"/>
              <a:ext cx="81307" cy="95048"/>
            </a:xfrm>
            <a:custGeom>
              <a:avLst/>
              <a:gdLst>
                <a:gd name="T0" fmla="*/ 65 w 65"/>
                <a:gd name="T1" fmla="*/ 7 h 75"/>
                <a:gd name="T2" fmla="*/ 53 w 65"/>
                <a:gd name="T3" fmla="*/ 46 h 75"/>
                <a:gd name="T4" fmla="*/ 18 w 65"/>
                <a:gd name="T5" fmla="*/ 73 h 75"/>
                <a:gd name="T6" fmla="*/ 4 w 65"/>
                <a:gd name="T7" fmla="*/ 75 h 75"/>
                <a:gd name="T8" fmla="*/ 1 w 65"/>
                <a:gd name="T9" fmla="*/ 73 h 75"/>
                <a:gd name="T10" fmla="*/ 7 w 65"/>
                <a:gd name="T11" fmla="*/ 42 h 75"/>
                <a:gd name="T12" fmla="*/ 50 w 65"/>
                <a:gd name="T13" fmla="*/ 3 h 75"/>
                <a:gd name="T14" fmla="*/ 63 w 65"/>
                <a:gd name="T15" fmla="*/ 1 h 75"/>
                <a:gd name="T16" fmla="*/ 65 w 65"/>
                <a:gd name="T17" fmla="*/ 3 h 75"/>
                <a:gd name="T18" fmla="*/ 65 w 65"/>
                <a:gd name="T19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75">
                  <a:moveTo>
                    <a:pt x="65" y="7"/>
                  </a:moveTo>
                  <a:cubicBezTo>
                    <a:pt x="65" y="22"/>
                    <a:pt x="60" y="35"/>
                    <a:pt x="53" y="46"/>
                  </a:cubicBezTo>
                  <a:cubicBezTo>
                    <a:pt x="44" y="59"/>
                    <a:pt x="32" y="68"/>
                    <a:pt x="18" y="73"/>
                  </a:cubicBezTo>
                  <a:cubicBezTo>
                    <a:pt x="13" y="74"/>
                    <a:pt x="8" y="75"/>
                    <a:pt x="4" y="75"/>
                  </a:cubicBezTo>
                  <a:cubicBezTo>
                    <a:pt x="2" y="75"/>
                    <a:pt x="1" y="74"/>
                    <a:pt x="1" y="73"/>
                  </a:cubicBezTo>
                  <a:cubicBezTo>
                    <a:pt x="0" y="62"/>
                    <a:pt x="2" y="52"/>
                    <a:pt x="7" y="42"/>
                  </a:cubicBezTo>
                  <a:cubicBezTo>
                    <a:pt x="16" y="23"/>
                    <a:pt x="31" y="10"/>
                    <a:pt x="50" y="3"/>
                  </a:cubicBezTo>
                  <a:cubicBezTo>
                    <a:pt x="54" y="2"/>
                    <a:pt x="58" y="1"/>
                    <a:pt x="63" y="1"/>
                  </a:cubicBezTo>
                  <a:cubicBezTo>
                    <a:pt x="64" y="0"/>
                    <a:pt x="65" y="1"/>
                    <a:pt x="65" y="3"/>
                  </a:cubicBezTo>
                  <a:cubicBezTo>
                    <a:pt x="65" y="5"/>
                    <a:pt x="65" y="7"/>
                    <a:pt x="6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6" name="Oval 62">
              <a:extLst>
                <a:ext uri="{FF2B5EF4-FFF2-40B4-BE49-F238E27FC236}">
                  <a16:creationId xmlns:a16="http://schemas.microsoft.com/office/drawing/2014/main" xmlns="" id="{2B9C0BA6-A82D-48FF-B21F-279C60815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2502" y="3736152"/>
              <a:ext cx="587467" cy="5931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7" name="Freeform 63">
              <a:extLst>
                <a:ext uri="{FF2B5EF4-FFF2-40B4-BE49-F238E27FC236}">
                  <a16:creationId xmlns:a16="http://schemas.microsoft.com/office/drawing/2014/main" xmlns="" id="{E77FC9E5-9A1F-4621-B95D-B78D640BB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4356" y="3838071"/>
              <a:ext cx="164903" cy="388209"/>
            </a:xfrm>
            <a:custGeom>
              <a:avLst/>
              <a:gdLst>
                <a:gd name="T0" fmla="*/ 127 w 132"/>
                <a:gd name="T1" fmla="*/ 79 h 308"/>
                <a:gd name="T2" fmla="*/ 127 w 132"/>
                <a:gd name="T3" fmla="*/ 126 h 308"/>
                <a:gd name="T4" fmla="*/ 87 w 132"/>
                <a:gd name="T5" fmla="*/ 126 h 308"/>
                <a:gd name="T6" fmla="*/ 87 w 132"/>
                <a:gd name="T7" fmla="*/ 216 h 308"/>
                <a:gd name="T8" fmla="*/ 88 w 132"/>
                <a:gd name="T9" fmla="*/ 248 h 308"/>
                <a:gd name="T10" fmla="*/ 93 w 132"/>
                <a:gd name="T11" fmla="*/ 256 h 308"/>
                <a:gd name="T12" fmla="*/ 103 w 132"/>
                <a:gd name="T13" fmla="*/ 259 h 308"/>
                <a:gd name="T14" fmla="*/ 127 w 132"/>
                <a:gd name="T15" fmla="*/ 253 h 308"/>
                <a:gd name="T16" fmla="*/ 132 w 132"/>
                <a:gd name="T17" fmla="*/ 299 h 308"/>
                <a:gd name="T18" fmla="*/ 85 w 132"/>
                <a:gd name="T19" fmla="*/ 308 h 308"/>
                <a:gd name="T20" fmla="*/ 56 w 132"/>
                <a:gd name="T21" fmla="*/ 302 h 308"/>
                <a:gd name="T22" fmla="*/ 38 w 132"/>
                <a:gd name="T23" fmla="*/ 289 h 308"/>
                <a:gd name="T24" fmla="*/ 29 w 132"/>
                <a:gd name="T25" fmla="*/ 265 h 308"/>
                <a:gd name="T26" fmla="*/ 27 w 132"/>
                <a:gd name="T27" fmla="*/ 224 h 308"/>
                <a:gd name="T28" fmla="*/ 27 w 132"/>
                <a:gd name="T29" fmla="*/ 126 h 308"/>
                <a:gd name="T30" fmla="*/ 0 w 132"/>
                <a:gd name="T31" fmla="*/ 126 h 308"/>
                <a:gd name="T32" fmla="*/ 0 w 132"/>
                <a:gd name="T33" fmla="*/ 79 h 308"/>
                <a:gd name="T34" fmla="*/ 27 w 132"/>
                <a:gd name="T35" fmla="*/ 79 h 308"/>
                <a:gd name="T36" fmla="*/ 27 w 132"/>
                <a:gd name="T37" fmla="*/ 35 h 308"/>
                <a:gd name="T38" fmla="*/ 87 w 132"/>
                <a:gd name="T39" fmla="*/ 0 h 308"/>
                <a:gd name="T40" fmla="*/ 87 w 132"/>
                <a:gd name="T41" fmla="*/ 79 h 308"/>
                <a:gd name="T42" fmla="*/ 127 w 132"/>
                <a:gd name="T43" fmla="*/ 79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308">
                  <a:moveTo>
                    <a:pt x="127" y="79"/>
                  </a:moveTo>
                  <a:cubicBezTo>
                    <a:pt x="127" y="126"/>
                    <a:pt x="127" y="126"/>
                    <a:pt x="127" y="126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87" y="235"/>
                    <a:pt x="87" y="245"/>
                    <a:pt x="88" y="248"/>
                  </a:cubicBezTo>
                  <a:cubicBezTo>
                    <a:pt x="89" y="251"/>
                    <a:pt x="90" y="254"/>
                    <a:pt x="93" y="256"/>
                  </a:cubicBezTo>
                  <a:cubicBezTo>
                    <a:pt x="96" y="258"/>
                    <a:pt x="99" y="259"/>
                    <a:pt x="103" y="259"/>
                  </a:cubicBezTo>
                  <a:cubicBezTo>
                    <a:pt x="109" y="259"/>
                    <a:pt x="117" y="257"/>
                    <a:pt x="127" y="253"/>
                  </a:cubicBezTo>
                  <a:cubicBezTo>
                    <a:pt x="132" y="299"/>
                    <a:pt x="132" y="299"/>
                    <a:pt x="132" y="299"/>
                  </a:cubicBezTo>
                  <a:cubicBezTo>
                    <a:pt x="118" y="305"/>
                    <a:pt x="103" y="308"/>
                    <a:pt x="85" y="308"/>
                  </a:cubicBezTo>
                  <a:cubicBezTo>
                    <a:pt x="74" y="308"/>
                    <a:pt x="65" y="306"/>
                    <a:pt x="56" y="302"/>
                  </a:cubicBezTo>
                  <a:cubicBezTo>
                    <a:pt x="48" y="299"/>
                    <a:pt x="42" y="294"/>
                    <a:pt x="38" y="289"/>
                  </a:cubicBezTo>
                  <a:cubicBezTo>
                    <a:pt x="34" y="283"/>
                    <a:pt x="31" y="275"/>
                    <a:pt x="29" y="265"/>
                  </a:cubicBezTo>
                  <a:cubicBezTo>
                    <a:pt x="28" y="259"/>
                    <a:pt x="27" y="245"/>
                    <a:pt x="27" y="224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79"/>
                    <a:pt x="87" y="79"/>
                    <a:pt x="87" y="79"/>
                  </a:cubicBezTo>
                  <a:lnTo>
                    <a:pt x="127" y="79"/>
                  </a:lnTo>
                  <a:close/>
                </a:path>
              </a:pathLst>
            </a:custGeom>
            <a:solidFill>
              <a:srgbClr val="F8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8" name="Oval 64">
              <a:extLst>
                <a:ext uri="{FF2B5EF4-FFF2-40B4-BE49-F238E27FC236}">
                  <a16:creationId xmlns:a16="http://schemas.microsoft.com/office/drawing/2014/main" xmlns="" id="{93CF9FE0-3744-455E-8F8F-4704EF8EE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5501" y="2618477"/>
              <a:ext cx="671063" cy="67564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79" name="Freeform 65">
              <a:extLst>
                <a:ext uri="{FF2B5EF4-FFF2-40B4-BE49-F238E27FC236}">
                  <a16:creationId xmlns:a16="http://schemas.microsoft.com/office/drawing/2014/main" xmlns="" id="{0B0BB184-9342-43D8-8866-B6B0F17A7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0048" y="2818879"/>
              <a:ext cx="140855" cy="142000"/>
            </a:xfrm>
            <a:custGeom>
              <a:avLst/>
              <a:gdLst>
                <a:gd name="T0" fmla="*/ 56 w 113"/>
                <a:gd name="T1" fmla="*/ 0 h 113"/>
                <a:gd name="T2" fmla="*/ 113 w 113"/>
                <a:gd name="T3" fmla="*/ 57 h 113"/>
                <a:gd name="T4" fmla="*/ 57 w 113"/>
                <a:gd name="T5" fmla="*/ 113 h 113"/>
                <a:gd name="T6" fmla="*/ 0 w 113"/>
                <a:gd name="T7" fmla="*/ 57 h 113"/>
                <a:gd name="T8" fmla="*/ 56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56" y="0"/>
                  </a:moveTo>
                  <a:cubicBezTo>
                    <a:pt x="88" y="0"/>
                    <a:pt x="113" y="26"/>
                    <a:pt x="113" y="57"/>
                  </a:cubicBezTo>
                  <a:cubicBezTo>
                    <a:pt x="113" y="88"/>
                    <a:pt x="88" y="113"/>
                    <a:pt x="57" y="113"/>
                  </a:cubicBezTo>
                  <a:cubicBezTo>
                    <a:pt x="25" y="113"/>
                    <a:pt x="0" y="88"/>
                    <a:pt x="0" y="57"/>
                  </a:cubicBezTo>
                  <a:cubicBezTo>
                    <a:pt x="0" y="25"/>
                    <a:pt x="25" y="0"/>
                    <a:pt x="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0" name="Freeform 66">
              <a:extLst>
                <a:ext uri="{FF2B5EF4-FFF2-40B4-BE49-F238E27FC236}">
                  <a16:creationId xmlns:a16="http://schemas.microsoft.com/office/drawing/2014/main" xmlns="" id="{7BDF0458-693C-49AA-A7B6-3B01B8B29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4016" y="2972331"/>
              <a:ext cx="168339" cy="127112"/>
            </a:xfrm>
            <a:custGeom>
              <a:avLst/>
              <a:gdLst>
                <a:gd name="T0" fmla="*/ 69 w 135"/>
                <a:gd name="T1" fmla="*/ 96 h 101"/>
                <a:gd name="T2" fmla="*/ 18 w 135"/>
                <a:gd name="T3" fmla="*/ 96 h 101"/>
                <a:gd name="T4" fmla="*/ 7 w 135"/>
                <a:gd name="T5" fmla="*/ 91 h 101"/>
                <a:gd name="T6" fmla="*/ 34 w 135"/>
                <a:gd name="T7" fmla="*/ 16 h 101"/>
                <a:gd name="T8" fmla="*/ 96 w 135"/>
                <a:gd name="T9" fmla="*/ 11 h 101"/>
                <a:gd name="T10" fmla="*/ 131 w 135"/>
                <a:gd name="T11" fmla="*/ 69 h 101"/>
                <a:gd name="T12" fmla="*/ 105 w 135"/>
                <a:gd name="T13" fmla="*/ 96 h 101"/>
                <a:gd name="T14" fmla="*/ 69 w 135"/>
                <a:gd name="T1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101">
                  <a:moveTo>
                    <a:pt x="69" y="96"/>
                  </a:moveTo>
                  <a:cubicBezTo>
                    <a:pt x="52" y="96"/>
                    <a:pt x="35" y="96"/>
                    <a:pt x="18" y="96"/>
                  </a:cubicBezTo>
                  <a:cubicBezTo>
                    <a:pt x="14" y="95"/>
                    <a:pt x="9" y="97"/>
                    <a:pt x="7" y="91"/>
                  </a:cubicBezTo>
                  <a:cubicBezTo>
                    <a:pt x="0" y="65"/>
                    <a:pt x="12" y="31"/>
                    <a:pt x="34" y="16"/>
                  </a:cubicBezTo>
                  <a:cubicBezTo>
                    <a:pt x="54" y="2"/>
                    <a:pt x="75" y="0"/>
                    <a:pt x="96" y="11"/>
                  </a:cubicBezTo>
                  <a:cubicBezTo>
                    <a:pt x="119" y="23"/>
                    <a:pt x="131" y="43"/>
                    <a:pt x="131" y="69"/>
                  </a:cubicBezTo>
                  <a:cubicBezTo>
                    <a:pt x="132" y="101"/>
                    <a:pt x="135" y="95"/>
                    <a:pt x="105" y="96"/>
                  </a:cubicBezTo>
                  <a:cubicBezTo>
                    <a:pt x="93" y="96"/>
                    <a:pt x="81" y="96"/>
                    <a:pt x="69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1" name="Freeform 67">
              <a:extLst>
                <a:ext uri="{FF2B5EF4-FFF2-40B4-BE49-F238E27FC236}">
                  <a16:creationId xmlns:a16="http://schemas.microsoft.com/office/drawing/2014/main" xmlns="" id="{ACE8D6F4-E01F-4B01-835A-14D5B8933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871" y="2846363"/>
              <a:ext cx="129403" cy="127112"/>
            </a:xfrm>
            <a:custGeom>
              <a:avLst/>
              <a:gdLst>
                <a:gd name="T0" fmla="*/ 51 w 103"/>
                <a:gd name="T1" fmla="*/ 0 h 101"/>
                <a:gd name="T2" fmla="*/ 102 w 103"/>
                <a:gd name="T3" fmla="*/ 51 h 101"/>
                <a:gd name="T4" fmla="*/ 52 w 103"/>
                <a:gd name="T5" fmla="*/ 101 h 101"/>
                <a:gd name="T6" fmla="*/ 1 w 103"/>
                <a:gd name="T7" fmla="*/ 51 h 101"/>
                <a:gd name="T8" fmla="*/ 51 w 103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1">
                  <a:moveTo>
                    <a:pt x="51" y="0"/>
                  </a:moveTo>
                  <a:cubicBezTo>
                    <a:pt x="80" y="0"/>
                    <a:pt x="102" y="22"/>
                    <a:pt x="102" y="51"/>
                  </a:cubicBezTo>
                  <a:cubicBezTo>
                    <a:pt x="103" y="79"/>
                    <a:pt x="80" y="101"/>
                    <a:pt x="52" y="101"/>
                  </a:cubicBezTo>
                  <a:cubicBezTo>
                    <a:pt x="24" y="101"/>
                    <a:pt x="1" y="79"/>
                    <a:pt x="1" y="51"/>
                  </a:cubicBezTo>
                  <a:cubicBezTo>
                    <a:pt x="0" y="23"/>
                    <a:pt x="23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2" name="Freeform 68">
              <a:extLst>
                <a:ext uri="{FF2B5EF4-FFF2-40B4-BE49-F238E27FC236}">
                  <a16:creationId xmlns:a16="http://schemas.microsoft.com/office/drawing/2014/main" xmlns="" id="{D791741F-31AB-4A25-B4D3-23B4F93A8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5984" y="2979202"/>
              <a:ext cx="153451" cy="114516"/>
            </a:xfrm>
            <a:custGeom>
              <a:avLst/>
              <a:gdLst>
                <a:gd name="T0" fmla="*/ 63 w 123"/>
                <a:gd name="T1" fmla="*/ 91 h 91"/>
                <a:gd name="T2" fmla="*/ 18 w 123"/>
                <a:gd name="T3" fmla="*/ 91 h 91"/>
                <a:gd name="T4" fmla="*/ 7 w 123"/>
                <a:gd name="T5" fmla="*/ 85 h 91"/>
                <a:gd name="T6" fmla="*/ 45 w 123"/>
                <a:gd name="T7" fmla="*/ 12 h 91"/>
                <a:gd name="T8" fmla="*/ 119 w 123"/>
                <a:gd name="T9" fmla="*/ 57 h 91"/>
                <a:gd name="T10" fmla="*/ 90 w 123"/>
                <a:gd name="T11" fmla="*/ 91 h 91"/>
                <a:gd name="T12" fmla="*/ 63 w 123"/>
                <a:gd name="T1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1">
                  <a:moveTo>
                    <a:pt x="63" y="91"/>
                  </a:moveTo>
                  <a:cubicBezTo>
                    <a:pt x="48" y="91"/>
                    <a:pt x="32" y="91"/>
                    <a:pt x="18" y="91"/>
                  </a:cubicBezTo>
                  <a:cubicBezTo>
                    <a:pt x="13" y="91"/>
                    <a:pt x="9" y="91"/>
                    <a:pt x="7" y="85"/>
                  </a:cubicBezTo>
                  <a:cubicBezTo>
                    <a:pt x="0" y="58"/>
                    <a:pt x="18" y="22"/>
                    <a:pt x="45" y="12"/>
                  </a:cubicBezTo>
                  <a:cubicBezTo>
                    <a:pt x="77" y="0"/>
                    <a:pt x="114" y="23"/>
                    <a:pt x="119" y="57"/>
                  </a:cubicBezTo>
                  <a:cubicBezTo>
                    <a:pt x="123" y="91"/>
                    <a:pt x="123" y="91"/>
                    <a:pt x="90" y="91"/>
                  </a:cubicBezTo>
                  <a:cubicBezTo>
                    <a:pt x="81" y="91"/>
                    <a:pt x="72" y="91"/>
                    <a:pt x="63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3" name="Freeform 69">
              <a:extLst>
                <a:ext uri="{FF2B5EF4-FFF2-40B4-BE49-F238E27FC236}">
                  <a16:creationId xmlns:a16="http://schemas.microsoft.com/office/drawing/2014/main" xmlns="" id="{184D6B90-88E8-43DA-8188-136271BFD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8871" y="2870412"/>
              <a:ext cx="113371" cy="115661"/>
            </a:xfrm>
            <a:custGeom>
              <a:avLst/>
              <a:gdLst>
                <a:gd name="T0" fmla="*/ 91 w 91"/>
                <a:gd name="T1" fmla="*/ 46 h 92"/>
                <a:gd name="T2" fmla="*/ 46 w 91"/>
                <a:gd name="T3" fmla="*/ 92 h 92"/>
                <a:gd name="T4" fmla="*/ 0 w 91"/>
                <a:gd name="T5" fmla="*/ 46 h 92"/>
                <a:gd name="T6" fmla="*/ 46 w 91"/>
                <a:gd name="T7" fmla="*/ 1 h 92"/>
                <a:gd name="T8" fmla="*/ 91 w 91"/>
                <a:gd name="T9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91" y="46"/>
                  </a:moveTo>
                  <a:cubicBezTo>
                    <a:pt x="91" y="72"/>
                    <a:pt x="71" y="92"/>
                    <a:pt x="46" y="92"/>
                  </a:cubicBezTo>
                  <a:cubicBezTo>
                    <a:pt x="20" y="92"/>
                    <a:pt x="0" y="71"/>
                    <a:pt x="0" y="46"/>
                  </a:cubicBezTo>
                  <a:cubicBezTo>
                    <a:pt x="0" y="21"/>
                    <a:pt x="21" y="1"/>
                    <a:pt x="46" y="1"/>
                  </a:cubicBezTo>
                  <a:cubicBezTo>
                    <a:pt x="71" y="0"/>
                    <a:pt x="91" y="21"/>
                    <a:pt x="91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4" name="Freeform 70">
              <a:extLst>
                <a:ext uri="{FF2B5EF4-FFF2-40B4-BE49-F238E27FC236}">
                  <a16:creationId xmlns:a16="http://schemas.microsoft.com/office/drawing/2014/main" xmlns="" id="{6102A5DD-4B76-42F6-9588-317153735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2000" y="2995234"/>
              <a:ext cx="131694" cy="98484"/>
            </a:xfrm>
            <a:custGeom>
              <a:avLst/>
              <a:gdLst>
                <a:gd name="T0" fmla="*/ 51 w 105"/>
                <a:gd name="T1" fmla="*/ 78 h 78"/>
                <a:gd name="T2" fmla="*/ 11 w 105"/>
                <a:gd name="T3" fmla="*/ 78 h 78"/>
                <a:gd name="T4" fmla="*/ 0 w 105"/>
                <a:gd name="T5" fmla="*/ 67 h 78"/>
                <a:gd name="T6" fmla="*/ 14 w 105"/>
                <a:gd name="T7" fmla="*/ 21 h 78"/>
                <a:gd name="T8" fmla="*/ 65 w 105"/>
                <a:gd name="T9" fmla="*/ 6 h 78"/>
                <a:gd name="T10" fmla="*/ 101 w 105"/>
                <a:gd name="T11" fmla="*/ 49 h 78"/>
                <a:gd name="T12" fmla="*/ 76 w 105"/>
                <a:gd name="T13" fmla="*/ 78 h 78"/>
                <a:gd name="T14" fmla="*/ 51 w 105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8">
                  <a:moveTo>
                    <a:pt x="51" y="78"/>
                  </a:moveTo>
                  <a:cubicBezTo>
                    <a:pt x="38" y="78"/>
                    <a:pt x="25" y="77"/>
                    <a:pt x="11" y="78"/>
                  </a:cubicBezTo>
                  <a:cubicBezTo>
                    <a:pt x="2" y="78"/>
                    <a:pt x="0" y="75"/>
                    <a:pt x="0" y="67"/>
                  </a:cubicBezTo>
                  <a:cubicBezTo>
                    <a:pt x="0" y="50"/>
                    <a:pt x="2" y="34"/>
                    <a:pt x="14" y="21"/>
                  </a:cubicBezTo>
                  <a:cubicBezTo>
                    <a:pt x="28" y="6"/>
                    <a:pt x="45" y="0"/>
                    <a:pt x="65" y="6"/>
                  </a:cubicBezTo>
                  <a:cubicBezTo>
                    <a:pt x="86" y="13"/>
                    <a:pt x="98" y="28"/>
                    <a:pt x="101" y="49"/>
                  </a:cubicBezTo>
                  <a:cubicBezTo>
                    <a:pt x="105" y="77"/>
                    <a:pt x="104" y="78"/>
                    <a:pt x="76" y="78"/>
                  </a:cubicBezTo>
                  <a:cubicBezTo>
                    <a:pt x="67" y="78"/>
                    <a:pt x="59" y="78"/>
                    <a:pt x="5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5" name="Oval 71">
              <a:extLst>
                <a:ext uri="{FF2B5EF4-FFF2-40B4-BE49-F238E27FC236}">
                  <a16:creationId xmlns:a16="http://schemas.microsoft.com/office/drawing/2014/main" xmlns="" id="{3F62C61C-6AC4-49BC-A63A-B78022B97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035" y="4227425"/>
              <a:ext cx="713435" cy="7191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6" name="Freeform 72">
              <a:extLst>
                <a:ext uri="{FF2B5EF4-FFF2-40B4-BE49-F238E27FC236}">
                  <a16:creationId xmlns:a16="http://schemas.microsoft.com/office/drawing/2014/main" xmlns="" id="{4D309422-ED10-447F-B1A4-0D9DC1052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9325" y="4306441"/>
              <a:ext cx="249645" cy="251935"/>
            </a:xfrm>
            <a:custGeom>
              <a:avLst/>
              <a:gdLst>
                <a:gd name="T0" fmla="*/ 41 w 200"/>
                <a:gd name="T1" fmla="*/ 53 h 200"/>
                <a:gd name="T2" fmla="*/ 200 w 200"/>
                <a:gd name="T3" fmla="*/ 59 h 200"/>
                <a:gd name="T4" fmla="*/ 162 w 200"/>
                <a:gd name="T5" fmla="*/ 200 h 200"/>
                <a:gd name="T6" fmla="*/ 0 w 200"/>
                <a:gd name="T7" fmla="*/ 196 h 200"/>
                <a:gd name="T8" fmla="*/ 41 w 200"/>
                <a:gd name="T9" fmla="*/ 5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00">
                  <a:moveTo>
                    <a:pt x="41" y="53"/>
                  </a:moveTo>
                  <a:cubicBezTo>
                    <a:pt x="41" y="53"/>
                    <a:pt x="123" y="0"/>
                    <a:pt x="200" y="59"/>
                  </a:cubicBezTo>
                  <a:cubicBezTo>
                    <a:pt x="162" y="200"/>
                    <a:pt x="162" y="200"/>
                    <a:pt x="162" y="200"/>
                  </a:cubicBezTo>
                  <a:cubicBezTo>
                    <a:pt x="162" y="200"/>
                    <a:pt x="88" y="146"/>
                    <a:pt x="0" y="196"/>
                  </a:cubicBezTo>
                  <a:lnTo>
                    <a:pt x="41" y="53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7" name="Freeform 73">
              <a:extLst>
                <a:ext uri="{FF2B5EF4-FFF2-40B4-BE49-F238E27FC236}">
                  <a16:creationId xmlns:a16="http://schemas.microsoft.com/office/drawing/2014/main" xmlns="" id="{265FE948-01AA-4128-B73B-5E72B94C4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648" y="4403780"/>
              <a:ext cx="251935" cy="255370"/>
            </a:xfrm>
            <a:custGeom>
              <a:avLst/>
              <a:gdLst>
                <a:gd name="T0" fmla="*/ 40 w 202"/>
                <a:gd name="T1" fmla="*/ 0 h 203"/>
                <a:gd name="T2" fmla="*/ 202 w 202"/>
                <a:gd name="T3" fmla="*/ 6 h 203"/>
                <a:gd name="T4" fmla="*/ 162 w 202"/>
                <a:gd name="T5" fmla="*/ 146 h 203"/>
                <a:gd name="T6" fmla="*/ 0 w 202"/>
                <a:gd name="T7" fmla="*/ 137 h 203"/>
                <a:gd name="T8" fmla="*/ 40 w 202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03">
                  <a:moveTo>
                    <a:pt x="40" y="0"/>
                  </a:moveTo>
                  <a:cubicBezTo>
                    <a:pt x="40" y="0"/>
                    <a:pt x="108" y="55"/>
                    <a:pt x="202" y="6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62" y="146"/>
                    <a:pt x="67" y="203"/>
                    <a:pt x="0" y="137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8" name="Freeform 74">
              <a:extLst>
                <a:ext uri="{FF2B5EF4-FFF2-40B4-BE49-F238E27FC236}">
                  <a16:creationId xmlns:a16="http://schemas.microsoft.com/office/drawing/2014/main" xmlns="" id="{00C1FF67-8EF4-4D57-8AB2-67CA68205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067" y="4520586"/>
              <a:ext cx="251935" cy="255370"/>
            </a:xfrm>
            <a:custGeom>
              <a:avLst/>
              <a:gdLst>
                <a:gd name="T0" fmla="*/ 39 w 202"/>
                <a:gd name="T1" fmla="*/ 52 h 203"/>
                <a:gd name="T2" fmla="*/ 202 w 202"/>
                <a:gd name="T3" fmla="*/ 61 h 203"/>
                <a:gd name="T4" fmla="*/ 158 w 202"/>
                <a:gd name="T5" fmla="*/ 203 h 203"/>
                <a:gd name="T6" fmla="*/ 0 w 202"/>
                <a:gd name="T7" fmla="*/ 193 h 203"/>
                <a:gd name="T8" fmla="*/ 39 w 202"/>
                <a:gd name="T9" fmla="*/ 5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03">
                  <a:moveTo>
                    <a:pt x="39" y="52"/>
                  </a:moveTo>
                  <a:cubicBezTo>
                    <a:pt x="39" y="52"/>
                    <a:pt x="131" y="0"/>
                    <a:pt x="202" y="61"/>
                  </a:cubicBezTo>
                  <a:cubicBezTo>
                    <a:pt x="158" y="203"/>
                    <a:pt x="158" y="203"/>
                    <a:pt x="158" y="203"/>
                  </a:cubicBezTo>
                  <a:cubicBezTo>
                    <a:pt x="158" y="203"/>
                    <a:pt x="101" y="148"/>
                    <a:pt x="0" y="193"/>
                  </a:cubicBezTo>
                  <a:lnTo>
                    <a:pt x="39" y="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89" name="Freeform 75">
              <a:extLst>
                <a:ext uri="{FF2B5EF4-FFF2-40B4-BE49-F238E27FC236}">
                  <a16:creationId xmlns:a16="http://schemas.microsoft.com/office/drawing/2014/main" xmlns="" id="{75F31616-9E36-4647-8C84-55602E218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245" y="4612198"/>
              <a:ext cx="242774" cy="255370"/>
            </a:xfrm>
            <a:custGeom>
              <a:avLst/>
              <a:gdLst>
                <a:gd name="T0" fmla="*/ 38 w 194"/>
                <a:gd name="T1" fmla="*/ 0 h 202"/>
                <a:gd name="T2" fmla="*/ 194 w 194"/>
                <a:gd name="T3" fmla="*/ 17 h 202"/>
                <a:gd name="T4" fmla="*/ 154 w 194"/>
                <a:gd name="T5" fmla="*/ 154 h 202"/>
                <a:gd name="T6" fmla="*/ 0 w 194"/>
                <a:gd name="T7" fmla="*/ 139 h 202"/>
                <a:gd name="T8" fmla="*/ 38 w 194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02">
                  <a:moveTo>
                    <a:pt x="38" y="0"/>
                  </a:moveTo>
                  <a:cubicBezTo>
                    <a:pt x="38" y="0"/>
                    <a:pt x="96" y="49"/>
                    <a:pt x="194" y="17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4"/>
                    <a:pt x="51" y="202"/>
                    <a:pt x="0" y="139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0" name="Oval 76">
              <a:extLst>
                <a:ext uri="{FF2B5EF4-FFF2-40B4-BE49-F238E27FC236}">
                  <a16:creationId xmlns:a16="http://schemas.microsoft.com/office/drawing/2014/main" xmlns="" id="{2951E8AC-228E-490D-87CA-91EFDB132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5455" y="4806875"/>
              <a:ext cx="429435" cy="4328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1" name="Freeform 77">
              <a:extLst>
                <a:ext uri="{FF2B5EF4-FFF2-40B4-BE49-F238E27FC236}">
                  <a16:creationId xmlns:a16="http://schemas.microsoft.com/office/drawing/2014/main" xmlns="" id="{F06E1E4C-65E3-4167-9870-152F2118E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1874" y="4873295"/>
              <a:ext cx="297741" cy="300032"/>
            </a:xfrm>
            <a:custGeom>
              <a:avLst/>
              <a:gdLst>
                <a:gd name="T0" fmla="*/ 58 w 238"/>
                <a:gd name="T1" fmla="*/ 67 h 238"/>
                <a:gd name="T2" fmla="*/ 48 w 238"/>
                <a:gd name="T3" fmla="*/ 80 h 238"/>
                <a:gd name="T4" fmla="*/ 38 w 238"/>
                <a:gd name="T5" fmla="*/ 114 h 238"/>
                <a:gd name="T6" fmla="*/ 52 w 238"/>
                <a:gd name="T7" fmla="*/ 153 h 238"/>
                <a:gd name="T8" fmla="*/ 70 w 238"/>
                <a:gd name="T9" fmla="*/ 153 h 238"/>
                <a:gd name="T10" fmla="*/ 64 w 238"/>
                <a:gd name="T11" fmla="*/ 131 h 238"/>
                <a:gd name="T12" fmla="*/ 73 w 238"/>
                <a:gd name="T13" fmla="*/ 83 h 238"/>
                <a:gd name="T14" fmla="*/ 98 w 238"/>
                <a:gd name="T15" fmla="*/ 64 h 238"/>
                <a:gd name="T16" fmla="*/ 126 w 238"/>
                <a:gd name="T17" fmla="*/ 61 h 238"/>
                <a:gd name="T18" fmla="*/ 136 w 238"/>
                <a:gd name="T19" fmla="*/ 62 h 238"/>
                <a:gd name="T20" fmla="*/ 168 w 238"/>
                <a:gd name="T21" fmla="*/ 92 h 238"/>
                <a:gd name="T22" fmla="*/ 162 w 238"/>
                <a:gd name="T23" fmla="*/ 145 h 238"/>
                <a:gd name="T24" fmla="*/ 127 w 238"/>
                <a:gd name="T25" fmla="*/ 168 h 238"/>
                <a:gd name="T26" fmla="*/ 116 w 238"/>
                <a:gd name="T27" fmla="*/ 138 h 238"/>
                <a:gd name="T28" fmla="*/ 119 w 238"/>
                <a:gd name="T29" fmla="*/ 90 h 238"/>
                <a:gd name="T30" fmla="*/ 85 w 238"/>
                <a:gd name="T31" fmla="*/ 115 h 238"/>
                <a:gd name="T32" fmla="*/ 87 w 238"/>
                <a:gd name="T33" fmla="*/ 141 h 238"/>
                <a:gd name="T34" fmla="*/ 85 w 238"/>
                <a:gd name="T35" fmla="*/ 152 h 238"/>
                <a:gd name="T36" fmla="*/ 83 w 238"/>
                <a:gd name="T37" fmla="*/ 159 h 238"/>
                <a:gd name="T38" fmla="*/ 76 w 238"/>
                <a:gd name="T39" fmla="*/ 189 h 238"/>
                <a:gd name="T40" fmla="*/ 70 w 238"/>
                <a:gd name="T41" fmla="*/ 227 h 238"/>
                <a:gd name="T42" fmla="*/ 44 w 238"/>
                <a:gd name="T43" fmla="*/ 211 h 238"/>
                <a:gd name="T44" fmla="*/ 29 w 238"/>
                <a:gd name="T45" fmla="*/ 197 h 238"/>
                <a:gd name="T46" fmla="*/ 21 w 238"/>
                <a:gd name="T47" fmla="*/ 185 h 238"/>
                <a:gd name="T48" fmla="*/ 12 w 238"/>
                <a:gd name="T49" fmla="*/ 171 h 238"/>
                <a:gd name="T50" fmla="*/ 9 w 238"/>
                <a:gd name="T51" fmla="*/ 163 h 238"/>
                <a:gd name="T52" fmla="*/ 7 w 238"/>
                <a:gd name="T53" fmla="*/ 159 h 238"/>
                <a:gd name="T54" fmla="*/ 5 w 238"/>
                <a:gd name="T55" fmla="*/ 152 h 238"/>
                <a:gd name="T56" fmla="*/ 2 w 238"/>
                <a:gd name="T57" fmla="*/ 142 h 238"/>
                <a:gd name="T58" fmla="*/ 1 w 238"/>
                <a:gd name="T59" fmla="*/ 131 h 238"/>
                <a:gd name="T60" fmla="*/ 0 w 238"/>
                <a:gd name="T61" fmla="*/ 124 h 238"/>
                <a:gd name="T62" fmla="*/ 1 w 238"/>
                <a:gd name="T63" fmla="*/ 107 h 238"/>
                <a:gd name="T64" fmla="*/ 6 w 238"/>
                <a:gd name="T65" fmla="*/ 84 h 238"/>
                <a:gd name="T66" fmla="*/ 25 w 238"/>
                <a:gd name="T67" fmla="*/ 46 h 238"/>
                <a:gd name="T68" fmla="*/ 58 w 238"/>
                <a:gd name="T69" fmla="*/ 17 h 238"/>
                <a:gd name="T70" fmla="*/ 97 w 238"/>
                <a:gd name="T71" fmla="*/ 2 h 238"/>
                <a:gd name="T72" fmla="*/ 133 w 238"/>
                <a:gd name="T73" fmla="*/ 1 h 238"/>
                <a:gd name="T74" fmla="*/ 165 w 238"/>
                <a:gd name="T75" fmla="*/ 10 h 238"/>
                <a:gd name="T76" fmla="*/ 202 w 238"/>
                <a:gd name="T77" fmla="*/ 34 h 238"/>
                <a:gd name="T78" fmla="*/ 229 w 238"/>
                <a:gd name="T79" fmla="*/ 76 h 238"/>
                <a:gd name="T80" fmla="*/ 238 w 238"/>
                <a:gd name="T81" fmla="*/ 122 h 238"/>
                <a:gd name="T82" fmla="*/ 229 w 238"/>
                <a:gd name="T83" fmla="*/ 162 h 238"/>
                <a:gd name="T84" fmla="*/ 215 w 238"/>
                <a:gd name="T85" fmla="*/ 189 h 238"/>
                <a:gd name="T86" fmla="*/ 203 w 238"/>
                <a:gd name="T87" fmla="*/ 203 h 238"/>
                <a:gd name="T88" fmla="*/ 175 w 238"/>
                <a:gd name="T89" fmla="*/ 224 h 238"/>
                <a:gd name="T90" fmla="*/ 117 w 238"/>
                <a:gd name="T91" fmla="*/ 238 h 238"/>
                <a:gd name="T92" fmla="*/ 92 w 238"/>
                <a:gd name="T93" fmla="*/ 234 h 238"/>
                <a:gd name="T94" fmla="*/ 91 w 238"/>
                <a:gd name="T95" fmla="*/ 222 h 238"/>
                <a:gd name="T96" fmla="*/ 104 w 238"/>
                <a:gd name="T97" fmla="*/ 183 h 238"/>
                <a:gd name="T98" fmla="*/ 128 w 238"/>
                <a:gd name="T99" fmla="*/ 189 h 238"/>
                <a:gd name="T100" fmla="*/ 170 w 238"/>
                <a:gd name="T101" fmla="*/ 177 h 238"/>
                <a:gd name="T102" fmla="*/ 186 w 238"/>
                <a:gd name="T103" fmla="*/ 158 h 238"/>
                <a:gd name="T104" fmla="*/ 193 w 238"/>
                <a:gd name="T105" fmla="*/ 145 h 238"/>
                <a:gd name="T106" fmla="*/ 198 w 238"/>
                <a:gd name="T107" fmla="*/ 128 h 238"/>
                <a:gd name="T108" fmla="*/ 198 w 238"/>
                <a:gd name="T109" fmla="*/ 122 h 238"/>
                <a:gd name="T110" fmla="*/ 198 w 238"/>
                <a:gd name="T111" fmla="*/ 96 h 238"/>
                <a:gd name="T112" fmla="*/ 190 w 238"/>
                <a:gd name="T113" fmla="*/ 77 h 238"/>
                <a:gd name="T114" fmla="*/ 173 w 238"/>
                <a:gd name="T115" fmla="*/ 56 h 238"/>
                <a:gd name="T116" fmla="*/ 132 w 238"/>
                <a:gd name="T117" fmla="*/ 40 h 238"/>
                <a:gd name="T118" fmla="*/ 113 w 238"/>
                <a:gd name="T119" fmla="*/ 41 h 238"/>
                <a:gd name="T120" fmla="*/ 103 w 238"/>
                <a:gd name="T121" fmla="*/ 42 h 238"/>
                <a:gd name="T122" fmla="*/ 94 w 238"/>
                <a:gd name="T123" fmla="*/ 4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238">
                  <a:moveTo>
                    <a:pt x="74" y="53"/>
                  </a:moveTo>
                  <a:cubicBezTo>
                    <a:pt x="74" y="53"/>
                    <a:pt x="73" y="54"/>
                    <a:pt x="73" y="54"/>
                  </a:cubicBezTo>
                  <a:cubicBezTo>
                    <a:pt x="70" y="55"/>
                    <a:pt x="68" y="57"/>
                    <a:pt x="66" y="59"/>
                  </a:cubicBezTo>
                  <a:cubicBezTo>
                    <a:pt x="65" y="60"/>
                    <a:pt x="64" y="60"/>
                    <a:pt x="63" y="61"/>
                  </a:cubicBezTo>
                  <a:cubicBezTo>
                    <a:pt x="63" y="61"/>
                    <a:pt x="63" y="62"/>
                    <a:pt x="62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1" y="63"/>
                    <a:pt x="61" y="64"/>
                    <a:pt x="60" y="64"/>
                  </a:cubicBezTo>
                  <a:cubicBezTo>
                    <a:pt x="60" y="65"/>
                    <a:pt x="59" y="65"/>
                    <a:pt x="59" y="66"/>
                  </a:cubicBezTo>
                  <a:cubicBezTo>
                    <a:pt x="58" y="66"/>
                    <a:pt x="58" y="66"/>
                    <a:pt x="58" y="67"/>
                  </a:cubicBezTo>
                  <a:cubicBezTo>
                    <a:pt x="57" y="67"/>
                    <a:pt x="56" y="68"/>
                    <a:pt x="56" y="69"/>
                  </a:cubicBezTo>
                  <a:cubicBezTo>
                    <a:pt x="55" y="70"/>
                    <a:pt x="54" y="71"/>
                    <a:pt x="52" y="73"/>
                  </a:cubicBezTo>
                  <a:cubicBezTo>
                    <a:pt x="52" y="73"/>
                    <a:pt x="51" y="74"/>
                    <a:pt x="51" y="75"/>
                  </a:cubicBezTo>
                  <a:cubicBezTo>
                    <a:pt x="51" y="75"/>
                    <a:pt x="50" y="76"/>
                    <a:pt x="50" y="75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9" y="77"/>
                    <a:pt x="49" y="78"/>
                    <a:pt x="48" y="78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9"/>
                    <a:pt x="48" y="80"/>
                    <a:pt x="48" y="80"/>
                  </a:cubicBezTo>
                  <a:cubicBezTo>
                    <a:pt x="47" y="82"/>
                    <a:pt x="46" y="84"/>
                    <a:pt x="45" y="85"/>
                  </a:cubicBezTo>
                  <a:cubicBezTo>
                    <a:pt x="45" y="86"/>
                    <a:pt x="44" y="87"/>
                    <a:pt x="44" y="87"/>
                  </a:cubicBezTo>
                  <a:cubicBezTo>
                    <a:pt x="44" y="88"/>
                    <a:pt x="43" y="89"/>
                    <a:pt x="43" y="90"/>
                  </a:cubicBezTo>
                  <a:cubicBezTo>
                    <a:pt x="42" y="92"/>
                    <a:pt x="42" y="94"/>
                    <a:pt x="41" y="96"/>
                  </a:cubicBezTo>
                  <a:cubicBezTo>
                    <a:pt x="41" y="97"/>
                    <a:pt x="40" y="99"/>
                    <a:pt x="40" y="100"/>
                  </a:cubicBezTo>
                  <a:cubicBezTo>
                    <a:pt x="40" y="101"/>
                    <a:pt x="39" y="103"/>
                    <a:pt x="39" y="105"/>
                  </a:cubicBezTo>
                  <a:cubicBezTo>
                    <a:pt x="39" y="106"/>
                    <a:pt x="39" y="107"/>
                    <a:pt x="39" y="108"/>
                  </a:cubicBezTo>
                  <a:cubicBezTo>
                    <a:pt x="39" y="110"/>
                    <a:pt x="39" y="111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38" y="116"/>
                    <a:pt x="38" y="118"/>
                    <a:pt x="39" y="121"/>
                  </a:cubicBezTo>
                  <a:cubicBezTo>
                    <a:pt x="39" y="123"/>
                    <a:pt x="39" y="125"/>
                    <a:pt x="39" y="127"/>
                  </a:cubicBezTo>
                  <a:cubicBezTo>
                    <a:pt x="40" y="130"/>
                    <a:pt x="40" y="132"/>
                    <a:pt x="41" y="134"/>
                  </a:cubicBezTo>
                  <a:cubicBezTo>
                    <a:pt x="42" y="135"/>
                    <a:pt x="42" y="136"/>
                    <a:pt x="42" y="137"/>
                  </a:cubicBezTo>
                  <a:cubicBezTo>
                    <a:pt x="42" y="137"/>
                    <a:pt x="42" y="138"/>
                    <a:pt x="42" y="138"/>
                  </a:cubicBezTo>
                  <a:cubicBezTo>
                    <a:pt x="43" y="139"/>
                    <a:pt x="44" y="141"/>
                    <a:pt x="44" y="142"/>
                  </a:cubicBezTo>
                  <a:cubicBezTo>
                    <a:pt x="45" y="144"/>
                    <a:pt x="46" y="146"/>
                    <a:pt x="47" y="147"/>
                  </a:cubicBezTo>
                  <a:cubicBezTo>
                    <a:pt x="48" y="148"/>
                    <a:pt x="49" y="149"/>
                    <a:pt x="50" y="150"/>
                  </a:cubicBezTo>
                  <a:cubicBezTo>
                    <a:pt x="50" y="151"/>
                    <a:pt x="51" y="152"/>
                    <a:pt x="52" y="153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54" y="155"/>
                    <a:pt x="55" y="156"/>
                    <a:pt x="56" y="156"/>
                  </a:cubicBezTo>
                  <a:cubicBezTo>
                    <a:pt x="56" y="157"/>
                    <a:pt x="57" y="157"/>
                    <a:pt x="57" y="157"/>
                  </a:cubicBezTo>
                  <a:cubicBezTo>
                    <a:pt x="58" y="157"/>
                    <a:pt x="58" y="158"/>
                    <a:pt x="59" y="158"/>
                  </a:cubicBezTo>
                  <a:cubicBezTo>
                    <a:pt x="59" y="158"/>
                    <a:pt x="60" y="159"/>
                    <a:pt x="61" y="159"/>
                  </a:cubicBezTo>
                  <a:cubicBezTo>
                    <a:pt x="62" y="160"/>
                    <a:pt x="63" y="161"/>
                    <a:pt x="64" y="160"/>
                  </a:cubicBezTo>
                  <a:cubicBezTo>
                    <a:pt x="65" y="161"/>
                    <a:pt x="65" y="161"/>
                    <a:pt x="66" y="160"/>
                  </a:cubicBezTo>
                  <a:cubicBezTo>
                    <a:pt x="68" y="160"/>
                    <a:pt x="69" y="158"/>
                    <a:pt x="69" y="156"/>
                  </a:cubicBezTo>
                  <a:cubicBezTo>
                    <a:pt x="69" y="155"/>
                    <a:pt x="70" y="154"/>
                    <a:pt x="70" y="153"/>
                  </a:cubicBezTo>
                  <a:cubicBezTo>
                    <a:pt x="70" y="152"/>
                    <a:pt x="71" y="151"/>
                    <a:pt x="71" y="150"/>
                  </a:cubicBezTo>
                  <a:cubicBezTo>
                    <a:pt x="71" y="149"/>
                    <a:pt x="71" y="148"/>
                    <a:pt x="71" y="147"/>
                  </a:cubicBezTo>
                  <a:cubicBezTo>
                    <a:pt x="72" y="146"/>
                    <a:pt x="72" y="144"/>
                    <a:pt x="71" y="143"/>
                  </a:cubicBezTo>
                  <a:cubicBezTo>
                    <a:pt x="71" y="142"/>
                    <a:pt x="71" y="142"/>
                    <a:pt x="70" y="141"/>
                  </a:cubicBezTo>
                  <a:cubicBezTo>
                    <a:pt x="70" y="141"/>
                    <a:pt x="70" y="140"/>
                    <a:pt x="69" y="140"/>
                  </a:cubicBezTo>
                  <a:cubicBezTo>
                    <a:pt x="68" y="139"/>
                    <a:pt x="67" y="138"/>
                    <a:pt x="67" y="136"/>
                  </a:cubicBezTo>
                  <a:cubicBezTo>
                    <a:pt x="67" y="136"/>
                    <a:pt x="67" y="136"/>
                    <a:pt x="66" y="136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5" y="134"/>
                    <a:pt x="65" y="133"/>
                    <a:pt x="64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3" y="128"/>
                    <a:pt x="62" y="126"/>
                    <a:pt x="62" y="123"/>
                  </a:cubicBezTo>
                  <a:cubicBezTo>
                    <a:pt x="62" y="120"/>
                    <a:pt x="62" y="118"/>
                    <a:pt x="62" y="115"/>
                  </a:cubicBezTo>
                  <a:cubicBezTo>
                    <a:pt x="62" y="113"/>
                    <a:pt x="62" y="111"/>
                    <a:pt x="62" y="110"/>
                  </a:cubicBezTo>
                  <a:cubicBezTo>
                    <a:pt x="63" y="107"/>
                    <a:pt x="63" y="104"/>
                    <a:pt x="64" y="100"/>
                  </a:cubicBezTo>
                  <a:cubicBezTo>
                    <a:pt x="65" y="98"/>
                    <a:pt x="66" y="96"/>
                    <a:pt x="67" y="94"/>
                  </a:cubicBezTo>
                  <a:cubicBezTo>
                    <a:pt x="68" y="91"/>
                    <a:pt x="69" y="88"/>
                    <a:pt x="71" y="86"/>
                  </a:cubicBezTo>
                  <a:cubicBezTo>
                    <a:pt x="72" y="85"/>
                    <a:pt x="72" y="84"/>
                    <a:pt x="73" y="8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2"/>
                    <a:pt x="74" y="81"/>
                    <a:pt x="75" y="81"/>
                  </a:cubicBezTo>
                  <a:cubicBezTo>
                    <a:pt x="76" y="79"/>
                    <a:pt x="78" y="77"/>
                    <a:pt x="80" y="76"/>
                  </a:cubicBezTo>
                  <a:cubicBezTo>
                    <a:pt x="81" y="75"/>
                    <a:pt x="82" y="74"/>
                    <a:pt x="83" y="72"/>
                  </a:cubicBezTo>
                  <a:cubicBezTo>
                    <a:pt x="85" y="71"/>
                    <a:pt x="86" y="70"/>
                    <a:pt x="88" y="69"/>
                  </a:cubicBezTo>
                  <a:cubicBezTo>
                    <a:pt x="89" y="68"/>
                    <a:pt x="90" y="68"/>
                    <a:pt x="92" y="67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3" y="67"/>
                    <a:pt x="93" y="66"/>
                    <a:pt x="93" y="66"/>
                  </a:cubicBezTo>
                  <a:cubicBezTo>
                    <a:pt x="95" y="66"/>
                    <a:pt x="97" y="65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4"/>
                    <a:pt x="100" y="64"/>
                    <a:pt x="101" y="63"/>
                  </a:cubicBezTo>
                  <a:cubicBezTo>
                    <a:pt x="103" y="63"/>
                    <a:pt x="105" y="62"/>
                    <a:pt x="106" y="62"/>
                  </a:cubicBezTo>
                  <a:cubicBezTo>
                    <a:pt x="108" y="62"/>
                    <a:pt x="109" y="62"/>
                    <a:pt x="110" y="61"/>
                  </a:cubicBezTo>
                  <a:cubicBezTo>
                    <a:pt x="111" y="61"/>
                    <a:pt x="112" y="61"/>
                    <a:pt x="112" y="61"/>
                  </a:cubicBezTo>
                  <a:cubicBezTo>
                    <a:pt x="115" y="61"/>
                    <a:pt x="117" y="60"/>
                    <a:pt x="119" y="60"/>
                  </a:cubicBezTo>
                  <a:cubicBezTo>
                    <a:pt x="120" y="60"/>
                    <a:pt x="121" y="60"/>
                    <a:pt x="122" y="60"/>
                  </a:cubicBezTo>
                  <a:cubicBezTo>
                    <a:pt x="122" y="61"/>
                    <a:pt x="123" y="60"/>
                    <a:pt x="123" y="60"/>
                  </a:cubicBezTo>
                  <a:cubicBezTo>
                    <a:pt x="124" y="60"/>
                    <a:pt x="125" y="61"/>
                    <a:pt x="126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9" y="61"/>
                    <a:pt x="130" y="61"/>
                  </a:cubicBezTo>
                  <a:cubicBezTo>
                    <a:pt x="130" y="61"/>
                    <a:pt x="131" y="61"/>
                    <a:pt x="131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32" y="62"/>
                    <a:pt x="132" y="62"/>
                    <a:pt x="133" y="62"/>
                  </a:cubicBezTo>
                  <a:cubicBezTo>
                    <a:pt x="133" y="62"/>
                    <a:pt x="134" y="62"/>
                    <a:pt x="135" y="62"/>
                  </a:cubicBezTo>
                  <a:cubicBezTo>
                    <a:pt x="135" y="62"/>
                    <a:pt x="135" y="62"/>
                    <a:pt x="136" y="62"/>
                  </a:cubicBezTo>
                  <a:cubicBezTo>
                    <a:pt x="137" y="63"/>
                    <a:pt x="137" y="63"/>
                    <a:pt x="138" y="63"/>
                  </a:cubicBezTo>
                  <a:cubicBezTo>
                    <a:pt x="138" y="63"/>
                    <a:pt x="139" y="63"/>
                    <a:pt x="139" y="63"/>
                  </a:cubicBezTo>
                  <a:cubicBezTo>
                    <a:pt x="140" y="64"/>
                    <a:pt x="142" y="64"/>
                    <a:pt x="143" y="64"/>
                  </a:cubicBezTo>
                  <a:cubicBezTo>
                    <a:pt x="146" y="66"/>
                    <a:pt x="148" y="67"/>
                    <a:pt x="151" y="68"/>
                  </a:cubicBezTo>
                  <a:cubicBezTo>
                    <a:pt x="152" y="70"/>
                    <a:pt x="153" y="71"/>
                    <a:pt x="155" y="72"/>
                  </a:cubicBezTo>
                  <a:cubicBezTo>
                    <a:pt x="156" y="72"/>
                    <a:pt x="157" y="74"/>
                    <a:pt x="158" y="75"/>
                  </a:cubicBezTo>
                  <a:cubicBezTo>
                    <a:pt x="160" y="77"/>
                    <a:pt x="162" y="79"/>
                    <a:pt x="164" y="82"/>
                  </a:cubicBezTo>
                  <a:cubicBezTo>
                    <a:pt x="164" y="84"/>
                    <a:pt x="165" y="85"/>
                    <a:pt x="166" y="86"/>
                  </a:cubicBezTo>
                  <a:cubicBezTo>
                    <a:pt x="167" y="88"/>
                    <a:pt x="167" y="90"/>
                    <a:pt x="168" y="92"/>
                  </a:cubicBezTo>
                  <a:cubicBezTo>
                    <a:pt x="168" y="95"/>
                    <a:pt x="169" y="97"/>
                    <a:pt x="169" y="99"/>
                  </a:cubicBezTo>
                  <a:cubicBezTo>
                    <a:pt x="169" y="102"/>
                    <a:pt x="170" y="105"/>
                    <a:pt x="170" y="108"/>
                  </a:cubicBezTo>
                  <a:cubicBezTo>
                    <a:pt x="169" y="109"/>
                    <a:pt x="170" y="112"/>
                    <a:pt x="169" y="113"/>
                  </a:cubicBezTo>
                  <a:cubicBezTo>
                    <a:pt x="169" y="116"/>
                    <a:pt x="169" y="119"/>
                    <a:pt x="168" y="121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3"/>
                    <a:pt x="168" y="124"/>
                    <a:pt x="168" y="125"/>
                  </a:cubicBezTo>
                  <a:cubicBezTo>
                    <a:pt x="167" y="128"/>
                    <a:pt x="167" y="130"/>
                    <a:pt x="166" y="133"/>
                  </a:cubicBezTo>
                  <a:cubicBezTo>
                    <a:pt x="165" y="135"/>
                    <a:pt x="165" y="137"/>
                    <a:pt x="164" y="138"/>
                  </a:cubicBezTo>
                  <a:cubicBezTo>
                    <a:pt x="164" y="141"/>
                    <a:pt x="163" y="143"/>
                    <a:pt x="162" y="145"/>
                  </a:cubicBezTo>
                  <a:cubicBezTo>
                    <a:pt x="162" y="146"/>
                    <a:pt x="161" y="147"/>
                    <a:pt x="161" y="147"/>
                  </a:cubicBezTo>
                  <a:cubicBezTo>
                    <a:pt x="160" y="149"/>
                    <a:pt x="159" y="151"/>
                    <a:pt x="158" y="153"/>
                  </a:cubicBezTo>
                  <a:cubicBezTo>
                    <a:pt x="157" y="155"/>
                    <a:pt x="155" y="156"/>
                    <a:pt x="154" y="158"/>
                  </a:cubicBezTo>
                  <a:cubicBezTo>
                    <a:pt x="153" y="159"/>
                    <a:pt x="151" y="161"/>
                    <a:pt x="150" y="162"/>
                  </a:cubicBezTo>
                  <a:cubicBezTo>
                    <a:pt x="149" y="162"/>
                    <a:pt x="148" y="163"/>
                    <a:pt x="147" y="164"/>
                  </a:cubicBezTo>
                  <a:cubicBezTo>
                    <a:pt x="145" y="166"/>
                    <a:pt x="143" y="167"/>
                    <a:pt x="140" y="168"/>
                  </a:cubicBezTo>
                  <a:cubicBezTo>
                    <a:pt x="138" y="168"/>
                    <a:pt x="136" y="169"/>
                    <a:pt x="134" y="169"/>
                  </a:cubicBezTo>
                  <a:cubicBezTo>
                    <a:pt x="132" y="169"/>
                    <a:pt x="130" y="169"/>
                    <a:pt x="129" y="169"/>
                  </a:cubicBezTo>
                  <a:cubicBezTo>
                    <a:pt x="128" y="168"/>
                    <a:pt x="128" y="168"/>
                    <a:pt x="127" y="168"/>
                  </a:cubicBezTo>
                  <a:cubicBezTo>
                    <a:pt x="127" y="168"/>
                    <a:pt x="126" y="168"/>
                    <a:pt x="126" y="168"/>
                  </a:cubicBezTo>
                  <a:cubicBezTo>
                    <a:pt x="125" y="168"/>
                    <a:pt x="124" y="167"/>
                    <a:pt x="123" y="167"/>
                  </a:cubicBezTo>
                  <a:cubicBezTo>
                    <a:pt x="122" y="166"/>
                    <a:pt x="120" y="166"/>
                    <a:pt x="119" y="164"/>
                  </a:cubicBezTo>
                  <a:cubicBezTo>
                    <a:pt x="118" y="163"/>
                    <a:pt x="117" y="162"/>
                    <a:pt x="116" y="161"/>
                  </a:cubicBezTo>
                  <a:cubicBezTo>
                    <a:pt x="116" y="160"/>
                    <a:pt x="115" y="160"/>
                    <a:pt x="115" y="159"/>
                  </a:cubicBezTo>
                  <a:cubicBezTo>
                    <a:pt x="114" y="158"/>
                    <a:pt x="114" y="157"/>
                    <a:pt x="114" y="156"/>
                  </a:cubicBezTo>
                  <a:cubicBezTo>
                    <a:pt x="113" y="154"/>
                    <a:pt x="113" y="152"/>
                    <a:pt x="113" y="150"/>
                  </a:cubicBezTo>
                  <a:cubicBezTo>
                    <a:pt x="113" y="148"/>
                    <a:pt x="113" y="147"/>
                    <a:pt x="114" y="145"/>
                  </a:cubicBezTo>
                  <a:cubicBezTo>
                    <a:pt x="114" y="142"/>
                    <a:pt x="115" y="140"/>
                    <a:pt x="116" y="138"/>
                  </a:cubicBezTo>
                  <a:cubicBezTo>
                    <a:pt x="116" y="137"/>
                    <a:pt x="116" y="136"/>
                    <a:pt x="117" y="134"/>
                  </a:cubicBezTo>
                  <a:cubicBezTo>
                    <a:pt x="117" y="133"/>
                    <a:pt x="118" y="131"/>
                    <a:pt x="118" y="130"/>
                  </a:cubicBezTo>
                  <a:cubicBezTo>
                    <a:pt x="118" y="128"/>
                    <a:pt x="119" y="127"/>
                    <a:pt x="119" y="126"/>
                  </a:cubicBezTo>
                  <a:cubicBezTo>
                    <a:pt x="119" y="125"/>
                    <a:pt x="120" y="124"/>
                    <a:pt x="120" y="124"/>
                  </a:cubicBezTo>
                  <a:cubicBezTo>
                    <a:pt x="120" y="122"/>
                    <a:pt x="121" y="120"/>
                    <a:pt x="122" y="118"/>
                  </a:cubicBezTo>
                  <a:cubicBezTo>
                    <a:pt x="122" y="115"/>
                    <a:pt x="123" y="113"/>
                    <a:pt x="123" y="111"/>
                  </a:cubicBezTo>
                  <a:cubicBezTo>
                    <a:pt x="124" y="108"/>
                    <a:pt x="124" y="106"/>
                    <a:pt x="124" y="103"/>
                  </a:cubicBezTo>
                  <a:cubicBezTo>
                    <a:pt x="124" y="100"/>
                    <a:pt x="123" y="99"/>
                    <a:pt x="122" y="96"/>
                  </a:cubicBezTo>
                  <a:cubicBezTo>
                    <a:pt x="122" y="94"/>
                    <a:pt x="120" y="92"/>
                    <a:pt x="119" y="90"/>
                  </a:cubicBezTo>
                  <a:cubicBezTo>
                    <a:pt x="118" y="89"/>
                    <a:pt x="117" y="89"/>
                    <a:pt x="116" y="88"/>
                  </a:cubicBezTo>
                  <a:cubicBezTo>
                    <a:pt x="115" y="88"/>
                    <a:pt x="114" y="87"/>
                    <a:pt x="113" y="87"/>
                  </a:cubicBezTo>
                  <a:cubicBezTo>
                    <a:pt x="111" y="86"/>
                    <a:pt x="109" y="86"/>
                    <a:pt x="106" y="86"/>
                  </a:cubicBezTo>
                  <a:cubicBezTo>
                    <a:pt x="104" y="86"/>
                    <a:pt x="101" y="87"/>
                    <a:pt x="98" y="89"/>
                  </a:cubicBezTo>
                  <a:cubicBezTo>
                    <a:pt x="97" y="89"/>
                    <a:pt x="97" y="89"/>
                    <a:pt x="96" y="90"/>
                  </a:cubicBezTo>
                  <a:cubicBezTo>
                    <a:pt x="95" y="91"/>
                    <a:pt x="93" y="93"/>
                    <a:pt x="92" y="94"/>
                  </a:cubicBezTo>
                  <a:cubicBezTo>
                    <a:pt x="91" y="95"/>
                    <a:pt x="90" y="96"/>
                    <a:pt x="90" y="97"/>
                  </a:cubicBezTo>
                  <a:cubicBezTo>
                    <a:pt x="87" y="101"/>
                    <a:pt x="86" y="104"/>
                    <a:pt x="85" y="108"/>
                  </a:cubicBezTo>
                  <a:cubicBezTo>
                    <a:pt x="85" y="110"/>
                    <a:pt x="85" y="112"/>
                    <a:pt x="85" y="115"/>
                  </a:cubicBezTo>
                  <a:cubicBezTo>
                    <a:pt x="85" y="117"/>
                    <a:pt x="85" y="119"/>
                    <a:pt x="85" y="121"/>
                  </a:cubicBezTo>
                  <a:cubicBezTo>
                    <a:pt x="85" y="123"/>
                    <a:pt x="85" y="124"/>
                    <a:pt x="85" y="127"/>
                  </a:cubicBezTo>
                  <a:cubicBezTo>
                    <a:pt x="86" y="129"/>
                    <a:pt x="87" y="132"/>
                    <a:pt x="88" y="135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8" y="136"/>
                    <a:pt x="88" y="136"/>
                    <a:pt x="88" y="137"/>
                  </a:cubicBezTo>
                  <a:cubicBezTo>
                    <a:pt x="88" y="137"/>
                    <a:pt x="88" y="138"/>
                    <a:pt x="88" y="138"/>
                  </a:cubicBezTo>
                  <a:cubicBezTo>
                    <a:pt x="88" y="139"/>
                    <a:pt x="87" y="139"/>
                    <a:pt x="87" y="140"/>
                  </a:cubicBezTo>
                  <a:cubicBezTo>
                    <a:pt x="87" y="140"/>
                    <a:pt x="87" y="141"/>
                    <a:pt x="87" y="141"/>
                  </a:cubicBezTo>
                  <a:cubicBezTo>
                    <a:pt x="87" y="142"/>
                    <a:pt x="87" y="142"/>
                    <a:pt x="87" y="143"/>
                  </a:cubicBezTo>
                  <a:cubicBezTo>
                    <a:pt x="86" y="143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6"/>
                    <a:pt x="86" y="146"/>
                    <a:pt x="86" y="147"/>
                  </a:cubicBezTo>
                  <a:cubicBezTo>
                    <a:pt x="86" y="147"/>
                    <a:pt x="86" y="147"/>
                    <a:pt x="86" y="148"/>
                  </a:cubicBezTo>
                  <a:cubicBezTo>
                    <a:pt x="85" y="148"/>
                    <a:pt x="85" y="150"/>
                    <a:pt x="85" y="151"/>
                  </a:cubicBezTo>
                  <a:cubicBezTo>
                    <a:pt x="85" y="151"/>
                    <a:pt x="84" y="151"/>
                    <a:pt x="85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52"/>
                    <a:pt x="84" y="152"/>
                    <a:pt x="84" y="153"/>
                  </a:cubicBezTo>
                  <a:cubicBezTo>
                    <a:pt x="84" y="153"/>
                    <a:pt x="84" y="154"/>
                    <a:pt x="84" y="154"/>
                  </a:cubicBezTo>
                  <a:cubicBezTo>
                    <a:pt x="84" y="154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6"/>
                  </a:cubicBezTo>
                  <a:cubicBezTo>
                    <a:pt x="84" y="156"/>
                    <a:pt x="84" y="156"/>
                    <a:pt x="84" y="156"/>
                  </a:cubicBezTo>
                  <a:cubicBezTo>
                    <a:pt x="83" y="156"/>
                    <a:pt x="83" y="157"/>
                    <a:pt x="83" y="157"/>
                  </a:cubicBezTo>
                  <a:cubicBezTo>
                    <a:pt x="83" y="158"/>
                    <a:pt x="83" y="158"/>
                    <a:pt x="83" y="158"/>
                  </a:cubicBezTo>
                  <a:cubicBezTo>
                    <a:pt x="83" y="159"/>
                    <a:pt x="83" y="159"/>
                    <a:pt x="83" y="159"/>
                  </a:cubicBezTo>
                  <a:cubicBezTo>
                    <a:pt x="83" y="159"/>
                    <a:pt x="83" y="160"/>
                    <a:pt x="83" y="160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2" y="162"/>
                    <a:pt x="82" y="164"/>
                    <a:pt x="81" y="166"/>
                  </a:cubicBezTo>
                  <a:cubicBezTo>
                    <a:pt x="81" y="167"/>
                    <a:pt x="81" y="169"/>
                    <a:pt x="80" y="170"/>
                  </a:cubicBezTo>
                  <a:cubicBezTo>
                    <a:pt x="80" y="171"/>
                    <a:pt x="80" y="173"/>
                    <a:pt x="79" y="174"/>
                  </a:cubicBezTo>
                  <a:cubicBezTo>
                    <a:pt x="79" y="175"/>
                    <a:pt x="79" y="175"/>
                    <a:pt x="79" y="177"/>
                  </a:cubicBezTo>
                  <a:cubicBezTo>
                    <a:pt x="79" y="177"/>
                    <a:pt x="79" y="178"/>
                    <a:pt x="79" y="178"/>
                  </a:cubicBezTo>
                  <a:cubicBezTo>
                    <a:pt x="78" y="180"/>
                    <a:pt x="78" y="182"/>
                    <a:pt x="77" y="183"/>
                  </a:cubicBezTo>
                  <a:cubicBezTo>
                    <a:pt x="77" y="185"/>
                    <a:pt x="76" y="187"/>
                    <a:pt x="76" y="189"/>
                  </a:cubicBezTo>
                  <a:cubicBezTo>
                    <a:pt x="75" y="191"/>
                    <a:pt x="75" y="193"/>
                    <a:pt x="74" y="195"/>
                  </a:cubicBezTo>
                  <a:cubicBezTo>
                    <a:pt x="74" y="197"/>
                    <a:pt x="73" y="199"/>
                    <a:pt x="73" y="201"/>
                  </a:cubicBezTo>
                  <a:cubicBezTo>
                    <a:pt x="73" y="202"/>
                    <a:pt x="73" y="203"/>
                    <a:pt x="72" y="204"/>
                  </a:cubicBezTo>
                  <a:cubicBezTo>
                    <a:pt x="72" y="206"/>
                    <a:pt x="72" y="207"/>
                    <a:pt x="72" y="209"/>
                  </a:cubicBezTo>
                  <a:cubicBezTo>
                    <a:pt x="71" y="211"/>
                    <a:pt x="71" y="213"/>
                    <a:pt x="71" y="215"/>
                  </a:cubicBezTo>
                  <a:cubicBezTo>
                    <a:pt x="71" y="216"/>
                    <a:pt x="71" y="218"/>
                    <a:pt x="71" y="220"/>
                  </a:cubicBezTo>
                  <a:cubicBezTo>
                    <a:pt x="71" y="222"/>
                    <a:pt x="71" y="223"/>
                    <a:pt x="71" y="225"/>
                  </a:cubicBezTo>
                  <a:cubicBezTo>
                    <a:pt x="71" y="226"/>
                    <a:pt x="71" y="226"/>
                    <a:pt x="71" y="227"/>
                  </a:cubicBezTo>
                  <a:cubicBezTo>
                    <a:pt x="71" y="227"/>
                    <a:pt x="71" y="228"/>
                    <a:pt x="70" y="227"/>
                  </a:cubicBezTo>
                  <a:cubicBezTo>
                    <a:pt x="70" y="227"/>
                    <a:pt x="69" y="227"/>
                    <a:pt x="68" y="226"/>
                  </a:cubicBezTo>
                  <a:cubicBezTo>
                    <a:pt x="66" y="225"/>
                    <a:pt x="64" y="224"/>
                    <a:pt x="62" y="223"/>
                  </a:cubicBezTo>
                  <a:cubicBezTo>
                    <a:pt x="62" y="223"/>
                    <a:pt x="61" y="222"/>
                    <a:pt x="60" y="222"/>
                  </a:cubicBezTo>
                  <a:cubicBezTo>
                    <a:pt x="59" y="221"/>
                    <a:pt x="58" y="221"/>
                    <a:pt x="56" y="220"/>
                  </a:cubicBezTo>
                  <a:cubicBezTo>
                    <a:pt x="55" y="219"/>
                    <a:pt x="55" y="219"/>
                    <a:pt x="54" y="218"/>
                  </a:cubicBezTo>
                  <a:cubicBezTo>
                    <a:pt x="54" y="218"/>
                    <a:pt x="54" y="218"/>
                    <a:pt x="54" y="218"/>
                  </a:cubicBezTo>
                  <a:cubicBezTo>
                    <a:pt x="53" y="218"/>
                    <a:pt x="52" y="217"/>
                    <a:pt x="51" y="217"/>
                  </a:cubicBezTo>
                  <a:cubicBezTo>
                    <a:pt x="50" y="216"/>
                    <a:pt x="49" y="215"/>
                    <a:pt x="48" y="214"/>
                  </a:cubicBezTo>
                  <a:cubicBezTo>
                    <a:pt x="47" y="213"/>
                    <a:pt x="45" y="212"/>
                    <a:pt x="44" y="211"/>
                  </a:cubicBezTo>
                  <a:cubicBezTo>
                    <a:pt x="43" y="210"/>
                    <a:pt x="41" y="208"/>
                    <a:pt x="39" y="207"/>
                  </a:cubicBezTo>
                  <a:cubicBezTo>
                    <a:pt x="39" y="206"/>
                    <a:pt x="38" y="206"/>
                    <a:pt x="37" y="205"/>
                  </a:cubicBezTo>
                  <a:cubicBezTo>
                    <a:pt x="37" y="204"/>
                    <a:pt x="36" y="204"/>
                    <a:pt x="36" y="203"/>
                  </a:cubicBezTo>
                  <a:cubicBezTo>
                    <a:pt x="36" y="203"/>
                    <a:pt x="35" y="203"/>
                    <a:pt x="35" y="203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5" y="203"/>
                    <a:pt x="34" y="202"/>
                    <a:pt x="33" y="201"/>
                  </a:cubicBezTo>
                  <a:cubicBezTo>
                    <a:pt x="33" y="201"/>
                    <a:pt x="32" y="200"/>
                    <a:pt x="32" y="200"/>
                  </a:cubicBezTo>
                  <a:cubicBezTo>
                    <a:pt x="32" y="200"/>
                    <a:pt x="32" y="199"/>
                    <a:pt x="32" y="199"/>
                  </a:cubicBezTo>
                  <a:cubicBezTo>
                    <a:pt x="31" y="198"/>
                    <a:pt x="30" y="198"/>
                    <a:pt x="29" y="197"/>
                  </a:cubicBezTo>
                  <a:cubicBezTo>
                    <a:pt x="28" y="196"/>
                    <a:pt x="28" y="195"/>
                    <a:pt x="27" y="194"/>
                  </a:cubicBezTo>
                  <a:cubicBezTo>
                    <a:pt x="27" y="194"/>
                    <a:pt x="27" y="194"/>
                    <a:pt x="26" y="193"/>
                  </a:cubicBezTo>
                  <a:cubicBezTo>
                    <a:pt x="26" y="193"/>
                    <a:pt x="26" y="192"/>
                    <a:pt x="25" y="191"/>
                  </a:cubicBezTo>
                  <a:cubicBezTo>
                    <a:pt x="24" y="191"/>
                    <a:pt x="24" y="190"/>
                    <a:pt x="23" y="189"/>
                  </a:cubicBezTo>
                  <a:cubicBezTo>
                    <a:pt x="23" y="189"/>
                    <a:pt x="23" y="189"/>
                    <a:pt x="23" y="188"/>
                  </a:cubicBezTo>
                  <a:cubicBezTo>
                    <a:pt x="23" y="188"/>
                    <a:pt x="23" y="188"/>
                    <a:pt x="23" y="188"/>
                  </a:cubicBezTo>
                  <a:cubicBezTo>
                    <a:pt x="22" y="187"/>
                    <a:pt x="22" y="186"/>
                    <a:pt x="21" y="186"/>
                  </a:cubicBezTo>
                  <a:cubicBezTo>
                    <a:pt x="21" y="186"/>
                    <a:pt x="21" y="185"/>
                    <a:pt x="21" y="185"/>
                  </a:cubicBezTo>
                  <a:cubicBezTo>
                    <a:pt x="21" y="185"/>
                    <a:pt x="21" y="185"/>
                    <a:pt x="21" y="185"/>
                  </a:cubicBezTo>
                  <a:cubicBezTo>
                    <a:pt x="21" y="185"/>
                    <a:pt x="21" y="185"/>
                    <a:pt x="20" y="185"/>
                  </a:cubicBezTo>
                  <a:cubicBezTo>
                    <a:pt x="20" y="184"/>
                    <a:pt x="19" y="183"/>
                    <a:pt x="19" y="183"/>
                  </a:cubicBezTo>
                  <a:cubicBezTo>
                    <a:pt x="19" y="182"/>
                    <a:pt x="18" y="182"/>
                    <a:pt x="18" y="181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7" y="180"/>
                    <a:pt x="17" y="179"/>
                    <a:pt x="16" y="179"/>
                  </a:cubicBezTo>
                  <a:cubicBezTo>
                    <a:pt x="16" y="178"/>
                    <a:pt x="15" y="177"/>
                    <a:pt x="15" y="176"/>
                  </a:cubicBezTo>
                  <a:cubicBezTo>
                    <a:pt x="15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3" y="173"/>
                    <a:pt x="13" y="172"/>
                    <a:pt x="12" y="171"/>
                  </a:cubicBezTo>
                  <a:cubicBezTo>
                    <a:pt x="12" y="171"/>
                    <a:pt x="12" y="170"/>
                    <a:pt x="12" y="170"/>
                  </a:cubicBezTo>
                  <a:cubicBezTo>
                    <a:pt x="12" y="170"/>
                    <a:pt x="12" y="170"/>
                    <a:pt x="12" y="169"/>
                  </a:cubicBezTo>
                  <a:cubicBezTo>
                    <a:pt x="12" y="169"/>
                    <a:pt x="11" y="169"/>
                    <a:pt x="11" y="168"/>
                  </a:cubicBezTo>
                  <a:cubicBezTo>
                    <a:pt x="11" y="168"/>
                    <a:pt x="11" y="168"/>
                    <a:pt x="11" y="167"/>
                  </a:cubicBezTo>
                  <a:cubicBezTo>
                    <a:pt x="10" y="167"/>
                    <a:pt x="10" y="167"/>
                    <a:pt x="10" y="167"/>
                  </a:cubicBezTo>
                  <a:cubicBezTo>
                    <a:pt x="10" y="166"/>
                    <a:pt x="10" y="165"/>
                    <a:pt x="9" y="165"/>
                  </a:cubicBezTo>
                  <a:cubicBezTo>
                    <a:pt x="9" y="164"/>
                    <a:pt x="9" y="164"/>
                    <a:pt x="9" y="164"/>
                  </a:cubicBezTo>
                  <a:cubicBezTo>
                    <a:pt x="9" y="164"/>
                    <a:pt x="9" y="164"/>
                    <a:pt x="9" y="164"/>
                  </a:cubicBezTo>
                  <a:cubicBezTo>
                    <a:pt x="9" y="163"/>
                    <a:pt x="9" y="163"/>
                    <a:pt x="9" y="163"/>
                  </a:cubicBezTo>
                  <a:cubicBezTo>
                    <a:pt x="9" y="163"/>
                    <a:pt x="9" y="163"/>
                    <a:pt x="9" y="163"/>
                  </a:cubicBezTo>
                  <a:cubicBezTo>
                    <a:pt x="9" y="163"/>
                    <a:pt x="9" y="163"/>
                    <a:pt x="9" y="163"/>
                  </a:cubicBezTo>
                  <a:cubicBezTo>
                    <a:pt x="9" y="163"/>
                    <a:pt x="8" y="162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0"/>
                    <a:pt x="8" y="160"/>
                    <a:pt x="7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7" y="158"/>
                    <a:pt x="7" y="158"/>
                    <a:pt x="7" y="158"/>
                  </a:cubicBezTo>
                  <a:cubicBezTo>
                    <a:pt x="7" y="158"/>
                    <a:pt x="7" y="158"/>
                    <a:pt x="7" y="158"/>
                  </a:cubicBezTo>
                  <a:cubicBezTo>
                    <a:pt x="7" y="157"/>
                    <a:pt x="6" y="157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5"/>
                    <a:pt x="6" y="155"/>
                  </a:cubicBezTo>
                  <a:cubicBezTo>
                    <a:pt x="6" y="155"/>
                    <a:pt x="6" y="155"/>
                    <a:pt x="6" y="154"/>
                  </a:cubicBezTo>
                  <a:cubicBezTo>
                    <a:pt x="6" y="154"/>
                    <a:pt x="5" y="154"/>
                    <a:pt x="5" y="154"/>
                  </a:cubicBezTo>
                  <a:cubicBezTo>
                    <a:pt x="5" y="154"/>
                    <a:pt x="5" y="153"/>
                    <a:pt x="5" y="153"/>
                  </a:cubicBezTo>
                  <a:cubicBezTo>
                    <a:pt x="5" y="153"/>
                    <a:pt x="5" y="152"/>
                    <a:pt x="5" y="152"/>
                  </a:cubicBezTo>
                  <a:cubicBezTo>
                    <a:pt x="5" y="152"/>
                    <a:pt x="5" y="152"/>
                    <a:pt x="5" y="151"/>
                  </a:cubicBezTo>
                  <a:cubicBezTo>
                    <a:pt x="4" y="151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3" y="147"/>
                    <a:pt x="3" y="146"/>
                  </a:cubicBezTo>
                  <a:cubicBezTo>
                    <a:pt x="3" y="146"/>
                    <a:pt x="3" y="145"/>
                    <a:pt x="3" y="144"/>
                  </a:cubicBezTo>
                  <a:cubicBezTo>
                    <a:pt x="3" y="144"/>
                    <a:pt x="3" y="144"/>
                    <a:pt x="3" y="143"/>
                  </a:cubicBezTo>
                  <a:cubicBezTo>
                    <a:pt x="3" y="143"/>
                    <a:pt x="3" y="143"/>
                    <a:pt x="3" y="142"/>
                  </a:cubicBezTo>
                  <a:cubicBezTo>
                    <a:pt x="3" y="142"/>
                    <a:pt x="2" y="142"/>
                    <a:pt x="2" y="142"/>
                  </a:cubicBezTo>
                  <a:cubicBezTo>
                    <a:pt x="2" y="142"/>
                    <a:pt x="2" y="141"/>
                    <a:pt x="2" y="141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8"/>
                    <a:pt x="1" y="137"/>
                    <a:pt x="1" y="136"/>
                  </a:cubicBezTo>
                  <a:cubicBezTo>
                    <a:pt x="1" y="136"/>
                    <a:pt x="1" y="135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4"/>
                    <a:pt x="1" y="134"/>
                    <a:pt x="1" y="133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1" y="133"/>
                    <a:pt x="1" y="133"/>
                    <a:pt x="1" y="132"/>
                  </a:cubicBezTo>
                  <a:cubicBezTo>
                    <a:pt x="1" y="132"/>
                    <a:pt x="1" y="132"/>
                    <a:pt x="1" y="131"/>
                  </a:cubicBezTo>
                  <a:cubicBezTo>
                    <a:pt x="1" y="131"/>
                    <a:pt x="1" y="131"/>
                    <a:pt x="1" y="130"/>
                  </a:cubicBezTo>
                  <a:cubicBezTo>
                    <a:pt x="1" y="130"/>
                    <a:pt x="1" y="130"/>
                    <a:pt x="1" y="130"/>
                  </a:cubicBezTo>
                  <a:cubicBezTo>
                    <a:pt x="1" y="130"/>
                    <a:pt x="1" y="129"/>
                    <a:pt x="1" y="129"/>
                  </a:cubicBezTo>
                  <a:cubicBezTo>
                    <a:pt x="1" y="129"/>
                    <a:pt x="1" y="129"/>
                    <a:pt x="1" y="128"/>
                  </a:cubicBezTo>
                  <a:cubicBezTo>
                    <a:pt x="1" y="128"/>
                    <a:pt x="1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6"/>
                    <a:pt x="0" y="126"/>
                    <a:pt x="0" y="125"/>
                  </a:cubicBezTo>
                  <a:cubicBezTo>
                    <a:pt x="1" y="125"/>
                    <a:pt x="0" y="124"/>
                    <a:pt x="0" y="124"/>
                  </a:cubicBezTo>
                  <a:cubicBezTo>
                    <a:pt x="0" y="122"/>
                    <a:pt x="0" y="120"/>
                    <a:pt x="0" y="119"/>
                  </a:cubicBezTo>
                  <a:cubicBezTo>
                    <a:pt x="0" y="118"/>
                    <a:pt x="0" y="118"/>
                    <a:pt x="0" y="117"/>
                  </a:cubicBezTo>
                  <a:cubicBezTo>
                    <a:pt x="0" y="116"/>
                    <a:pt x="0" y="115"/>
                    <a:pt x="0" y="114"/>
                  </a:cubicBezTo>
                  <a:cubicBezTo>
                    <a:pt x="0" y="113"/>
                    <a:pt x="0" y="112"/>
                    <a:pt x="0" y="112"/>
                  </a:cubicBezTo>
                  <a:cubicBezTo>
                    <a:pt x="0" y="111"/>
                    <a:pt x="1" y="111"/>
                    <a:pt x="0" y="110"/>
                  </a:cubicBezTo>
                  <a:cubicBezTo>
                    <a:pt x="0" y="110"/>
                    <a:pt x="0" y="110"/>
                    <a:pt x="0" y="109"/>
                  </a:cubicBezTo>
                  <a:cubicBezTo>
                    <a:pt x="1" y="109"/>
                    <a:pt x="1" y="109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7"/>
                  </a:cubicBezTo>
                  <a:cubicBezTo>
                    <a:pt x="1" y="107"/>
                    <a:pt x="1" y="107"/>
                    <a:pt x="1" y="106"/>
                  </a:cubicBezTo>
                  <a:cubicBezTo>
                    <a:pt x="1" y="105"/>
                    <a:pt x="1" y="105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3"/>
                    <a:pt x="1" y="103"/>
                  </a:cubicBezTo>
                  <a:cubicBezTo>
                    <a:pt x="2" y="100"/>
                    <a:pt x="2" y="97"/>
                    <a:pt x="3" y="94"/>
                  </a:cubicBezTo>
                  <a:cubicBezTo>
                    <a:pt x="3" y="91"/>
                    <a:pt x="4" y="89"/>
                    <a:pt x="5" y="87"/>
                  </a:cubicBezTo>
                  <a:cubicBezTo>
                    <a:pt x="5" y="86"/>
                    <a:pt x="5" y="85"/>
                    <a:pt x="5" y="85"/>
                  </a:cubicBezTo>
                  <a:cubicBezTo>
                    <a:pt x="5" y="85"/>
                    <a:pt x="5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3"/>
                    <a:pt x="6" y="81"/>
                    <a:pt x="7" y="80"/>
                  </a:cubicBezTo>
                  <a:cubicBezTo>
                    <a:pt x="7" y="78"/>
                    <a:pt x="8" y="76"/>
                    <a:pt x="9" y="74"/>
                  </a:cubicBezTo>
                  <a:cubicBezTo>
                    <a:pt x="9" y="73"/>
                    <a:pt x="10" y="71"/>
                    <a:pt x="11" y="70"/>
                  </a:cubicBezTo>
                  <a:cubicBezTo>
                    <a:pt x="12" y="68"/>
                    <a:pt x="12" y="66"/>
                    <a:pt x="13" y="64"/>
                  </a:cubicBezTo>
                  <a:cubicBezTo>
                    <a:pt x="14" y="63"/>
                    <a:pt x="15" y="62"/>
                    <a:pt x="15" y="61"/>
                  </a:cubicBezTo>
                  <a:cubicBezTo>
                    <a:pt x="16" y="59"/>
                    <a:pt x="17" y="58"/>
                    <a:pt x="18" y="56"/>
                  </a:cubicBezTo>
                  <a:cubicBezTo>
                    <a:pt x="19" y="55"/>
                    <a:pt x="20" y="54"/>
                    <a:pt x="21" y="52"/>
                  </a:cubicBezTo>
                  <a:cubicBezTo>
                    <a:pt x="22" y="51"/>
                    <a:pt x="23" y="49"/>
                    <a:pt x="24" y="48"/>
                  </a:cubicBezTo>
                  <a:cubicBezTo>
                    <a:pt x="24" y="47"/>
                    <a:pt x="25" y="47"/>
                    <a:pt x="25" y="46"/>
                  </a:cubicBezTo>
                  <a:cubicBezTo>
                    <a:pt x="26" y="46"/>
                    <a:pt x="26" y="45"/>
                    <a:pt x="27" y="44"/>
                  </a:cubicBezTo>
                  <a:cubicBezTo>
                    <a:pt x="28" y="43"/>
                    <a:pt x="29" y="41"/>
                    <a:pt x="31" y="40"/>
                  </a:cubicBezTo>
                  <a:cubicBezTo>
                    <a:pt x="31" y="39"/>
                    <a:pt x="32" y="38"/>
                    <a:pt x="33" y="37"/>
                  </a:cubicBezTo>
                  <a:cubicBezTo>
                    <a:pt x="35" y="35"/>
                    <a:pt x="36" y="34"/>
                    <a:pt x="38" y="32"/>
                  </a:cubicBezTo>
                  <a:cubicBezTo>
                    <a:pt x="39" y="31"/>
                    <a:pt x="40" y="30"/>
                    <a:pt x="42" y="29"/>
                  </a:cubicBezTo>
                  <a:cubicBezTo>
                    <a:pt x="43" y="28"/>
                    <a:pt x="45" y="26"/>
                    <a:pt x="46" y="25"/>
                  </a:cubicBezTo>
                  <a:cubicBezTo>
                    <a:pt x="48" y="24"/>
                    <a:pt x="50" y="22"/>
                    <a:pt x="52" y="21"/>
                  </a:cubicBezTo>
                  <a:cubicBezTo>
                    <a:pt x="52" y="21"/>
                    <a:pt x="52" y="21"/>
                    <a:pt x="53" y="20"/>
                  </a:cubicBezTo>
                  <a:cubicBezTo>
                    <a:pt x="55" y="19"/>
                    <a:pt x="57" y="18"/>
                    <a:pt x="58" y="17"/>
                  </a:cubicBezTo>
                  <a:cubicBezTo>
                    <a:pt x="59" y="16"/>
                    <a:pt x="60" y="16"/>
                    <a:pt x="61" y="15"/>
                  </a:cubicBezTo>
                  <a:cubicBezTo>
                    <a:pt x="63" y="14"/>
                    <a:pt x="65" y="13"/>
                    <a:pt x="67" y="13"/>
                  </a:cubicBezTo>
                  <a:cubicBezTo>
                    <a:pt x="68" y="12"/>
                    <a:pt x="69" y="11"/>
                    <a:pt x="71" y="11"/>
                  </a:cubicBezTo>
                  <a:cubicBezTo>
                    <a:pt x="72" y="10"/>
                    <a:pt x="73" y="9"/>
                    <a:pt x="75" y="9"/>
                  </a:cubicBezTo>
                  <a:cubicBezTo>
                    <a:pt x="76" y="8"/>
                    <a:pt x="77" y="8"/>
                    <a:pt x="79" y="7"/>
                  </a:cubicBezTo>
                  <a:cubicBezTo>
                    <a:pt x="80" y="7"/>
                    <a:pt x="81" y="6"/>
                    <a:pt x="83" y="6"/>
                  </a:cubicBezTo>
                  <a:cubicBezTo>
                    <a:pt x="85" y="5"/>
                    <a:pt x="86" y="5"/>
                    <a:pt x="88" y="5"/>
                  </a:cubicBezTo>
                  <a:cubicBezTo>
                    <a:pt x="89" y="4"/>
                    <a:pt x="91" y="4"/>
                    <a:pt x="92" y="3"/>
                  </a:cubicBezTo>
                  <a:cubicBezTo>
                    <a:pt x="94" y="3"/>
                    <a:pt x="95" y="2"/>
                    <a:pt x="97" y="2"/>
                  </a:cubicBezTo>
                  <a:cubicBezTo>
                    <a:pt x="98" y="2"/>
                    <a:pt x="99" y="2"/>
                    <a:pt x="100" y="2"/>
                  </a:cubicBezTo>
                  <a:cubicBezTo>
                    <a:pt x="101" y="2"/>
                    <a:pt x="102" y="2"/>
                    <a:pt x="103" y="1"/>
                  </a:cubicBezTo>
                  <a:cubicBezTo>
                    <a:pt x="104" y="1"/>
                    <a:pt x="104" y="1"/>
                    <a:pt x="105" y="1"/>
                  </a:cubicBezTo>
                  <a:cubicBezTo>
                    <a:pt x="108" y="1"/>
                    <a:pt x="110" y="1"/>
                    <a:pt x="113" y="1"/>
                  </a:cubicBezTo>
                  <a:cubicBezTo>
                    <a:pt x="115" y="1"/>
                    <a:pt x="116" y="1"/>
                    <a:pt x="117" y="1"/>
                  </a:cubicBezTo>
                  <a:cubicBezTo>
                    <a:pt x="119" y="0"/>
                    <a:pt x="120" y="0"/>
                    <a:pt x="122" y="0"/>
                  </a:cubicBezTo>
                  <a:cubicBezTo>
                    <a:pt x="124" y="1"/>
                    <a:pt x="126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30" y="1"/>
                    <a:pt x="132" y="1"/>
                    <a:pt x="133" y="1"/>
                  </a:cubicBezTo>
                  <a:cubicBezTo>
                    <a:pt x="136" y="1"/>
                    <a:pt x="138" y="2"/>
                    <a:pt x="141" y="2"/>
                  </a:cubicBezTo>
                  <a:cubicBezTo>
                    <a:pt x="142" y="3"/>
                    <a:pt x="144" y="3"/>
                    <a:pt x="145" y="3"/>
                  </a:cubicBezTo>
                  <a:cubicBezTo>
                    <a:pt x="147" y="4"/>
                    <a:pt x="148" y="4"/>
                    <a:pt x="149" y="4"/>
                  </a:cubicBezTo>
                  <a:cubicBezTo>
                    <a:pt x="151" y="5"/>
                    <a:pt x="152" y="5"/>
                    <a:pt x="154" y="5"/>
                  </a:cubicBezTo>
                  <a:cubicBezTo>
                    <a:pt x="155" y="6"/>
                    <a:pt x="156" y="6"/>
                    <a:pt x="157" y="7"/>
                  </a:cubicBezTo>
                  <a:cubicBezTo>
                    <a:pt x="158" y="7"/>
                    <a:pt x="159" y="7"/>
                    <a:pt x="160" y="7"/>
                  </a:cubicBezTo>
                  <a:cubicBezTo>
                    <a:pt x="160" y="8"/>
                    <a:pt x="160" y="8"/>
                    <a:pt x="161" y="8"/>
                  </a:cubicBezTo>
                  <a:cubicBezTo>
                    <a:pt x="161" y="8"/>
                    <a:pt x="161" y="8"/>
                    <a:pt x="162" y="8"/>
                  </a:cubicBezTo>
                  <a:cubicBezTo>
                    <a:pt x="163" y="9"/>
                    <a:pt x="164" y="9"/>
                    <a:pt x="165" y="10"/>
                  </a:cubicBezTo>
                  <a:cubicBezTo>
                    <a:pt x="166" y="10"/>
                    <a:pt x="167" y="11"/>
                    <a:pt x="168" y="11"/>
                  </a:cubicBezTo>
                  <a:cubicBezTo>
                    <a:pt x="169" y="11"/>
                    <a:pt x="170" y="11"/>
                    <a:pt x="170" y="12"/>
                  </a:cubicBezTo>
                  <a:cubicBezTo>
                    <a:pt x="172" y="13"/>
                    <a:pt x="173" y="13"/>
                    <a:pt x="175" y="14"/>
                  </a:cubicBezTo>
                  <a:cubicBezTo>
                    <a:pt x="175" y="14"/>
                    <a:pt x="175" y="15"/>
                    <a:pt x="175" y="15"/>
                  </a:cubicBezTo>
                  <a:cubicBezTo>
                    <a:pt x="178" y="16"/>
                    <a:pt x="180" y="17"/>
                    <a:pt x="183" y="19"/>
                  </a:cubicBezTo>
                  <a:cubicBezTo>
                    <a:pt x="184" y="20"/>
                    <a:pt x="185" y="21"/>
                    <a:pt x="187" y="22"/>
                  </a:cubicBezTo>
                  <a:cubicBezTo>
                    <a:pt x="189" y="23"/>
                    <a:pt x="191" y="25"/>
                    <a:pt x="194" y="27"/>
                  </a:cubicBezTo>
                  <a:cubicBezTo>
                    <a:pt x="195" y="28"/>
                    <a:pt x="197" y="29"/>
                    <a:pt x="198" y="31"/>
                  </a:cubicBezTo>
                  <a:cubicBezTo>
                    <a:pt x="200" y="32"/>
                    <a:pt x="201" y="33"/>
                    <a:pt x="202" y="34"/>
                  </a:cubicBezTo>
                  <a:cubicBezTo>
                    <a:pt x="203" y="35"/>
                    <a:pt x="204" y="36"/>
                    <a:pt x="205" y="37"/>
                  </a:cubicBezTo>
                  <a:cubicBezTo>
                    <a:pt x="206" y="39"/>
                    <a:pt x="207" y="40"/>
                    <a:pt x="209" y="42"/>
                  </a:cubicBezTo>
                  <a:cubicBezTo>
                    <a:pt x="210" y="43"/>
                    <a:pt x="211" y="44"/>
                    <a:pt x="212" y="46"/>
                  </a:cubicBezTo>
                  <a:cubicBezTo>
                    <a:pt x="213" y="47"/>
                    <a:pt x="214" y="48"/>
                    <a:pt x="215" y="49"/>
                  </a:cubicBezTo>
                  <a:cubicBezTo>
                    <a:pt x="216" y="51"/>
                    <a:pt x="218" y="53"/>
                    <a:pt x="219" y="56"/>
                  </a:cubicBezTo>
                  <a:cubicBezTo>
                    <a:pt x="220" y="58"/>
                    <a:pt x="222" y="60"/>
                    <a:pt x="223" y="62"/>
                  </a:cubicBezTo>
                  <a:cubicBezTo>
                    <a:pt x="224" y="63"/>
                    <a:pt x="224" y="64"/>
                    <a:pt x="225" y="66"/>
                  </a:cubicBezTo>
                  <a:cubicBezTo>
                    <a:pt x="226" y="68"/>
                    <a:pt x="227" y="69"/>
                    <a:pt x="227" y="71"/>
                  </a:cubicBezTo>
                  <a:cubicBezTo>
                    <a:pt x="228" y="73"/>
                    <a:pt x="229" y="74"/>
                    <a:pt x="229" y="76"/>
                  </a:cubicBezTo>
                  <a:cubicBezTo>
                    <a:pt x="230" y="76"/>
                    <a:pt x="230" y="77"/>
                    <a:pt x="230" y="78"/>
                  </a:cubicBezTo>
                  <a:cubicBezTo>
                    <a:pt x="231" y="79"/>
                    <a:pt x="231" y="81"/>
                    <a:pt x="232" y="82"/>
                  </a:cubicBezTo>
                  <a:cubicBezTo>
                    <a:pt x="232" y="84"/>
                    <a:pt x="233" y="85"/>
                    <a:pt x="233" y="87"/>
                  </a:cubicBezTo>
                  <a:cubicBezTo>
                    <a:pt x="234" y="88"/>
                    <a:pt x="234" y="88"/>
                    <a:pt x="234" y="89"/>
                  </a:cubicBezTo>
                  <a:cubicBezTo>
                    <a:pt x="235" y="92"/>
                    <a:pt x="235" y="96"/>
                    <a:pt x="236" y="99"/>
                  </a:cubicBezTo>
                  <a:cubicBezTo>
                    <a:pt x="236" y="101"/>
                    <a:pt x="237" y="103"/>
                    <a:pt x="237" y="105"/>
                  </a:cubicBezTo>
                  <a:cubicBezTo>
                    <a:pt x="237" y="107"/>
                    <a:pt x="237" y="108"/>
                    <a:pt x="237" y="110"/>
                  </a:cubicBezTo>
                  <a:cubicBezTo>
                    <a:pt x="237" y="111"/>
                    <a:pt x="237" y="112"/>
                    <a:pt x="237" y="113"/>
                  </a:cubicBezTo>
                  <a:cubicBezTo>
                    <a:pt x="238" y="116"/>
                    <a:pt x="238" y="119"/>
                    <a:pt x="238" y="122"/>
                  </a:cubicBezTo>
                  <a:cubicBezTo>
                    <a:pt x="238" y="124"/>
                    <a:pt x="237" y="127"/>
                    <a:pt x="237" y="129"/>
                  </a:cubicBezTo>
                  <a:cubicBezTo>
                    <a:pt x="237" y="130"/>
                    <a:pt x="237" y="132"/>
                    <a:pt x="237" y="133"/>
                  </a:cubicBezTo>
                  <a:cubicBezTo>
                    <a:pt x="237" y="134"/>
                    <a:pt x="237" y="136"/>
                    <a:pt x="236" y="137"/>
                  </a:cubicBezTo>
                  <a:cubicBezTo>
                    <a:pt x="236" y="138"/>
                    <a:pt x="236" y="140"/>
                    <a:pt x="236" y="141"/>
                  </a:cubicBezTo>
                  <a:cubicBezTo>
                    <a:pt x="235" y="143"/>
                    <a:pt x="235" y="145"/>
                    <a:pt x="235" y="146"/>
                  </a:cubicBezTo>
                  <a:cubicBezTo>
                    <a:pt x="234" y="147"/>
                    <a:pt x="234" y="148"/>
                    <a:pt x="234" y="149"/>
                  </a:cubicBezTo>
                  <a:cubicBezTo>
                    <a:pt x="233" y="150"/>
                    <a:pt x="233" y="152"/>
                    <a:pt x="233" y="153"/>
                  </a:cubicBezTo>
                  <a:cubicBezTo>
                    <a:pt x="232" y="155"/>
                    <a:pt x="231" y="156"/>
                    <a:pt x="231" y="158"/>
                  </a:cubicBezTo>
                  <a:cubicBezTo>
                    <a:pt x="230" y="160"/>
                    <a:pt x="230" y="161"/>
                    <a:pt x="229" y="162"/>
                  </a:cubicBezTo>
                  <a:cubicBezTo>
                    <a:pt x="229" y="164"/>
                    <a:pt x="228" y="165"/>
                    <a:pt x="228" y="166"/>
                  </a:cubicBezTo>
                  <a:cubicBezTo>
                    <a:pt x="227" y="167"/>
                    <a:pt x="227" y="168"/>
                    <a:pt x="226" y="169"/>
                  </a:cubicBezTo>
                  <a:cubicBezTo>
                    <a:pt x="226" y="171"/>
                    <a:pt x="225" y="172"/>
                    <a:pt x="225" y="173"/>
                  </a:cubicBezTo>
                  <a:cubicBezTo>
                    <a:pt x="224" y="174"/>
                    <a:pt x="224" y="174"/>
                    <a:pt x="223" y="175"/>
                  </a:cubicBezTo>
                  <a:cubicBezTo>
                    <a:pt x="223" y="175"/>
                    <a:pt x="223" y="176"/>
                    <a:pt x="222" y="177"/>
                  </a:cubicBezTo>
                  <a:cubicBezTo>
                    <a:pt x="222" y="177"/>
                    <a:pt x="222" y="178"/>
                    <a:pt x="222" y="178"/>
                  </a:cubicBezTo>
                  <a:cubicBezTo>
                    <a:pt x="221" y="180"/>
                    <a:pt x="220" y="181"/>
                    <a:pt x="219" y="183"/>
                  </a:cubicBezTo>
                  <a:cubicBezTo>
                    <a:pt x="218" y="184"/>
                    <a:pt x="217" y="185"/>
                    <a:pt x="217" y="186"/>
                  </a:cubicBezTo>
                  <a:cubicBezTo>
                    <a:pt x="216" y="187"/>
                    <a:pt x="215" y="188"/>
                    <a:pt x="215" y="189"/>
                  </a:cubicBezTo>
                  <a:cubicBezTo>
                    <a:pt x="215" y="189"/>
                    <a:pt x="215" y="189"/>
                    <a:pt x="215" y="190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13" y="192"/>
                    <a:pt x="212" y="193"/>
                    <a:pt x="210" y="195"/>
                  </a:cubicBezTo>
                  <a:cubicBezTo>
                    <a:pt x="210" y="195"/>
                    <a:pt x="210" y="195"/>
                    <a:pt x="209" y="196"/>
                  </a:cubicBezTo>
                  <a:cubicBezTo>
                    <a:pt x="208" y="197"/>
                    <a:pt x="207" y="199"/>
                    <a:pt x="205" y="200"/>
                  </a:cubicBezTo>
                  <a:cubicBezTo>
                    <a:pt x="205" y="201"/>
                    <a:pt x="204" y="201"/>
                    <a:pt x="204" y="202"/>
                  </a:cubicBezTo>
                  <a:cubicBezTo>
                    <a:pt x="204" y="202"/>
                    <a:pt x="204" y="202"/>
                    <a:pt x="203" y="202"/>
                  </a:cubicBezTo>
                  <a:cubicBezTo>
                    <a:pt x="203" y="202"/>
                    <a:pt x="203" y="203"/>
                    <a:pt x="203" y="202"/>
                  </a:cubicBezTo>
                  <a:cubicBezTo>
                    <a:pt x="203" y="202"/>
                    <a:pt x="203" y="202"/>
                    <a:pt x="203" y="203"/>
                  </a:cubicBezTo>
                  <a:cubicBezTo>
                    <a:pt x="203" y="203"/>
                    <a:pt x="202" y="203"/>
                    <a:pt x="202" y="204"/>
                  </a:cubicBezTo>
                  <a:cubicBezTo>
                    <a:pt x="201" y="204"/>
                    <a:pt x="201" y="205"/>
                    <a:pt x="200" y="205"/>
                  </a:cubicBezTo>
                  <a:cubicBezTo>
                    <a:pt x="199" y="207"/>
                    <a:pt x="198" y="208"/>
                    <a:pt x="196" y="209"/>
                  </a:cubicBezTo>
                  <a:cubicBezTo>
                    <a:pt x="195" y="210"/>
                    <a:pt x="193" y="211"/>
                    <a:pt x="192" y="212"/>
                  </a:cubicBezTo>
                  <a:cubicBezTo>
                    <a:pt x="191" y="213"/>
                    <a:pt x="189" y="215"/>
                    <a:pt x="188" y="215"/>
                  </a:cubicBezTo>
                  <a:cubicBezTo>
                    <a:pt x="187" y="216"/>
                    <a:pt x="186" y="217"/>
                    <a:pt x="185" y="217"/>
                  </a:cubicBezTo>
                  <a:cubicBezTo>
                    <a:pt x="185" y="218"/>
                    <a:pt x="184" y="218"/>
                    <a:pt x="184" y="218"/>
                  </a:cubicBezTo>
                  <a:cubicBezTo>
                    <a:pt x="184" y="219"/>
                    <a:pt x="183" y="219"/>
                    <a:pt x="183" y="219"/>
                  </a:cubicBezTo>
                  <a:cubicBezTo>
                    <a:pt x="180" y="221"/>
                    <a:pt x="177" y="222"/>
                    <a:pt x="175" y="224"/>
                  </a:cubicBezTo>
                  <a:cubicBezTo>
                    <a:pt x="171" y="225"/>
                    <a:pt x="169" y="227"/>
                    <a:pt x="166" y="228"/>
                  </a:cubicBezTo>
                  <a:cubicBezTo>
                    <a:pt x="164" y="229"/>
                    <a:pt x="162" y="230"/>
                    <a:pt x="160" y="230"/>
                  </a:cubicBezTo>
                  <a:cubicBezTo>
                    <a:pt x="158" y="231"/>
                    <a:pt x="156" y="231"/>
                    <a:pt x="155" y="232"/>
                  </a:cubicBezTo>
                  <a:cubicBezTo>
                    <a:pt x="154" y="232"/>
                    <a:pt x="154" y="232"/>
                    <a:pt x="153" y="233"/>
                  </a:cubicBezTo>
                  <a:cubicBezTo>
                    <a:pt x="151" y="233"/>
                    <a:pt x="149" y="234"/>
                    <a:pt x="147" y="234"/>
                  </a:cubicBezTo>
                  <a:cubicBezTo>
                    <a:pt x="144" y="235"/>
                    <a:pt x="142" y="235"/>
                    <a:pt x="139" y="236"/>
                  </a:cubicBezTo>
                  <a:cubicBezTo>
                    <a:pt x="137" y="236"/>
                    <a:pt x="135" y="236"/>
                    <a:pt x="132" y="237"/>
                  </a:cubicBezTo>
                  <a:cubicBezTo>
                    <a:pt x="130" y="237"/>
                    <a:pt x="128" y="238"/>
                    <a:pt x="126" y="238"/>
                  </a:cubicBezTo>
                  <a:cubicBezTo>
                    <a:pt x="123" y="238"/>
                    <a:pt x="120" y="238"/>
                    <a:pt x="117" y="238"/>
                  </a:cubicBezTo>
                  <a:cubicBezTo>
                    <a:pt x="117" y="238"/>
                    <a:pt x="116" y="238"/>
                    <a:pt x="116" y="238"/>
                  </a:cubicBezTo>
                  <a:cubicBezTo>
                    <a:pt x="116" y="238"/>
                    <a:pt x="115" y="238"/>
                    <a:pt x="114" y="238"/>
                  </a:cubicBezTo>
                  <a:cubicBezTo>
                    <a:pt x="114" y="238"/>
                    <a:pt x="114" y="238"/>
                    <a:pt x="114" y="238"/>
                  </a:cubicBezTo>
                  <a:cubicBezTo>
                    <a:pt x="112" y="238"/>
                    <a:pt x="110" y="238"/>
                    <a:pt x="108" y="237"/>
                  </a:cubicBezTo>
                  <a:cubicBezTo>
                    <a:pt x="107" y="237"/>
                    <a:pt x="106" y="237"/>
                    <a:pt x="104" y="237"/>
                  </a:cubicBezTo>
                  <a:cubicBezTo>
                    <a:pt x="103" y="236"/>
                    <a:pt x="102" y="236"/>
                    <a:pt x="101" y="236"/>
                  </a:cubicBezTo>
                  <a:cubicBezTo>
                    <a:pt x="99" y="236"/>
                    <a:pt x="98" y="236"/>
                    <a:pt x="97" y="236"/>
                  </a:cubicBezTo>
                  <a:cubicBezTo>
                    <a:pt x="96" y="235"/>
                    <a:pt x="95" y="235"/>
                    <a:pt x="94" y="235"/>
                  </a:cubicBezTo>
                  <a:cubicBezTo>
                    <a:pt x="93" y="235"/>
                    <a:pt x="93" y="235"/>
                    <a:pt x="92" y="234"/>
                  </a:cubicBezTo>
                  <a:cubicBezTo>
                    <a:pt x="90" y="234"/>
                    <a:pt x="89" y="234"/>
                    <a:pt x="87" y="233"/>
                  </a:cubicBezTo>
                  <a:cubicBezTo>
                    <a:pt x="87" y="233"/>
                    <a:pt x="86" y="233"/>
                    <a:pt x="86" y="233"/>
                  </a:cubicBezTo>
                  <a:cubicBezTo>
                    <a:pt x="86" y="233"/>
                    <a:pt x="85" y="233"/>
                    <a:pt x="86" y="232"/>
                  </a:cubicBezTo>
                  <a:cubicBezTo>
                    <a:pt x="86" y="232"/>
                    <a:pt x="86" y="232"/>
                    <a:pt x="86" y="232"/>
                  </a:cubicBezTo>
                  <a:cubicBezTo>
                    <a:pt x="86" y="232"/>
                    <a:pt x="86" y="232"/>
                    <a:pt x="86" y="232"/>
                  </a:cubicBezTo>
                  <a:cubicBezTo>
                    <a:pt x="86" y="231"/>
                    <a:pt x="86" y="231"/>
                    <a:pt x="86" y="231"/>
                  </a:cubicBezTo>
                  <a:cubicBezTo>
                    <a:pt x="86" y="231"/>
                    <a:pt x="86" y="231"/>
                    <a:pt x="86" y="231"/>
                  </a:cubicBezTo>
                  <a:cubicBezTo>
                    <a:pt x="87" y="231"/>
                    <a:pt x="87" y="230"/>
                    <a:pt x="88" y="229"/>
                  </a:cubicBezTo>
                  <a:cubicBezTo>
                    <a:pt x="89" y="227"/>
                    <a:pt x="90" y="225"/>
                    <a:pt x="91" y="222"/>
                  </a:cubicBezTo>
                  <a:cubicBezTo>
                    <a:pt x="93" y="220"/>
                    <a:pt x="94" y="218"/>
                    <a:pt x="95" y="215"/>
                  </a:cubicBezTo>
                  <a:cubicBezTo>
                    <a:pt x="96" y="213"/>
                    <a:pt x="97" y="210"/>
                    <a:pt x="97" y="208"/>
                  </a:cubicBezTo>
                  <a:cubicBezTo>
                    <a:pt x="97" y="207"/>
                    <a:pt x="97" y="207"/>
                    <a:pt x="97" y="207"/>
                  </a:cubicBezTo>
                  <a:cubicBezTo>
                    <a:pt x="98" y="206"/>
                    <a:pt x="98" y="205"/>
                    <a:pt x="98" y="204"/>
                  </a:cubicBezTo>
                  <a:cubicBezTo>
                    <a:pt x="99" y="203"/>
                    <a:pt x="99" y="202"/>
                    <a:pt x="99" y="201"/>
                  </a:cubicBezTo>
                  <a:cubicBezTo>
                    <a:pt x="99" y="200"/>
                    <a:pt x="100" y="198"/>
                    <a:pt x="100" y="197"/>
                  </a:cubicBezTo>
                  <a:cubicBezTo>
                    <a:pt x="101" y="195"/>
                    <a:pt x="101" y="194"/>
                    <a:pt x="101" y="192"/>
                  </a:cubicBezTo>
                  <a:cubicBezTo>
                    <a:pt x="102" y="191"/>
                    <a:pt x="102" y="189"/>
                    <a:pt x="103" y="187"/>
                  </a:cubicBezTo>
                  <a:cubicBezTo>
                    <a:pt x="103" y="186"/>
                    <a:pt x="104" y="184"/>
                    <a:pt x="104" y="183"/>
                  </a:cubicBezTo>
                  <a:cubicBezTo>
                    <a:pt x="104" y="182"/>
                    <a:pt x="104" y="181"/>
                    <a:pt x="104" y="180"/>
                  </a:cubicBezTo>
                  <a:cubicBezTo>
                    <a:pt x="105" y="179"/>
                    <a:pt x="105" y="179"/>
                    <a:pt x="105" y="178"/>
                  </a:cubicBezTo>
                  <a:cubicBezTo>
                    <a:pt x="105" y="177"/>
                    <a:pt x="106" y="177"/>
                    <a:pt x="106" y="175"/>
                  </a:cubicBezTo>
                  <a:cubicBezTo>
                    <a:pt x="106" y="177"/>
                    <a:pt x="107" y="177"/>
                    <a:pt x="108" y="178"/>
                  </a:cubicBezTo>
                  <a:cubicBezTo>
                    <a:pt x="108" y="178"/>
                    <a:pt x="108" y="179"/>
                    <a:pt x="108" y="179"/>
                  </a:cubicBezTo>
                  <a:cubicBezTo>
                    <a:pt x="111" y="182"/>
                    <a:pt x="114" y="183"/>
                    <a:pt x="116" y="185"/>
                  </a:cubicBezTo>
                  <a:cubicBezTo>
                    <a:pt x="118" y="186"/>
                    <a:pt x="119" y="186"/>
                    <a:pt x="120" y="187"/>
                  </a:cubicBezTo>
                  <a:cubicBezTo>
                    <a:pt x="121" y="187"/>
                    <a:pt x="122" y="187"/>
                    <a:pt x="122" y="188"/>
                  </a:cubicBezTo>
                  <a:cubicBezTo>
                    <a:pt x="124" y="188"/>
                    <a:pt x="126" y="189"/>
                    <a:pt x="128" y="189"/>
                  </a:cubicBezTo>
                  <a:cubicBezTo>
                    <a:pt x="130" y="190"/>
                    <a:pt x="131" y="190"/>
                    <a:pt x="132" y="190"/>
                  </a:cubicBezTo>
                  <a:cubicBezTo>
                    <a:pt x="134" y="190"/>
                    <a:pt x="137" y="190"/>
                    <a:pt x="139" y="190"/>
                  </a:cubicBezTo>
                  <a:cubicBezTo>
                    <a:pt x="139" y="190"/>
                    <a:pt x="139" y="190"/>
                    <a:pt x="139" y="190"/>
                  </a:cubicBezTo>
                  <a:cubicBezTo>
                    <a:pt x="141" y="190"/>
                    <a:pt x="143" y="189"/>
                    <a:pt x="145" y="189"/>
                  </a:cubicBezTo>
                  <a:cubicBezTo>
                    <a:pt x="146" y="189"/>
                    <a:pt x="148" y="188"/>
                    <a:pt x="150" y="188"/>
                  </a:cubicBezTo>
                  <a:cubicBezTo>
                    <a:pt x="152" y="187"/>
                    <a:pt x="153" y="187"/>
                    <a:pt x="155" y="186"/>
                  </a:cubicBezTo>
                  <a:cubicBezTo>
                    <a:pt x="156" y="185"/>
                    <a:pt x="158" y="185"/>
                    <a:pt x="159" y="185"/>
                  </a:cubicBezTo>
                  <a:cubicBezTo>
                    <a:pt x="161" y="184"/>
                    <a:pt x="162" y="183"/>
                    <a:pt x="164" y="182"/>
                  </a:cubicBezTo>
                  <a:cubicBezTo>
                    <a:pt x="166" y="181"/>
                    <a:pt x="168" y="179"/>
                    <a:pt x="170" y="177"/>
                  </a:cubicBezTo>
                  <a:cubicBezTo>
                    <a:pt x="173" y="175"/>
                    <a:pt x="175" y="173"/>
                    <a:pt x="178" y="171"/>
                  </a:cubicBezTo>
                  <a:cubicBezTo>
                    <a:pt x="178" y="170"/>
                    <a:pt x="179" y="169"/>
                    <a:pt x="179" y="169"/>
                  </a:cubicBezTo>
                  <a:cubicBezTo>
                    <a:pt x="180" y="168"/>
                    <a:pt x="180" y="167"/>
                    <a:pt x="181" y="167"/>
                  </a:cubicBezTo>
                  <a:cubicBezTo>
                    <a:pt x="181" y="167"/>
                    <a:pt x="181" y="167"/>
                    <a:pt x="181" y="166"/>
                  </a:cubicBezTo>
                  <a:cubicBezTo>
                    <a:pt x="181" y="166"/>
                    <a:pt x="181" y="166"/>
                    <a:pt x="181" y="166"/>
                  </a:cubicBezTo>
                  <a:cubicBezTo>
                    <a:pt x="182" y="165"/>
                    <a:pt x="183" y="164"/>
                    <a:pt x="184" y="162"/>
                  </a:cubicBezTo>
                  <a:cubicBezTo>
                    <a:pt x="184" y="162"/>
                    <a:pt x="184" y="162"/>
                    <a:pt x="184" y="162"/>
                  </a:cubicBezTo>
                  <a:cubicBezTo>
                    <a:pt x="185" y="161"/>
                    <a:pt x="186" y="160"/>
                    <a:pt x="186" y="159"/>
                  </a:cubicBezTo>
                  <a:cubicBezTo>
                    <a:pt x="186" y="159"/>
                    <a:pt x="186" y="159"/>
                    <a:pt x="186" y="158"/>
                  </a:cubicBezTo>
                  <a:cubicBezTo>
                    <a:pt x="187" y="158"/>
                    <a:pt x="187" y="157"/>
                    <a:pt x="188" y="156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89" y="154"/>
                    <a:pt x="190" y="152"/>
                    <a:pt x="190" y="150"/>
                  </a:cubicBezTo>
                  <a:cubicBezTo>
                    <a:pt x="191" y="150"/>
                    <a:pt x="191" y="150"/>
                    <a:pt x="191" y="151"/>
                  </a:cubicBezTo>
                  <a:cubicBezTo>
                    <a:pt x="191" y="150"/>
                    <a:pt x="191" y="150"/>
                    <a:pt x="191" y="150"/>
                  </a:cubicBezTo>
                  <a:cubicBezTo>
                    <a:pt x="191" y="148"/>
                    <a:pt x="192" y="147"/>
                    <a:pt x="192" y="145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193" y="145"/>
                    <a:pt x="193" y="145"/>
                    <a:pt x="193" y="146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194" y="143"/>
                    <a:pt x="194" y="141"/>
                    <a:pt x="195" y="139"/>
                  </a:cubicBezTo>
                  <a:cubicBezTo>
                    <a:pt x="195" y="137"/>
                    <a:pt x="196" y="135"/>
                    <a:pt x="196" y="133"/>
                  </a:cubicBezTo>
                  <a:cubicBezTo>
                    <a:pt x="196" y="132"/>
                    <a:pt x="196" y="132"/>
                    <a:pt x="196" y="131"/>
                  </a:cubicBezTo>
                  <a:cubicBezTo>
                    <a:pt x="197" y="131"/>
                    <a:pt x="197" y="130"/>
                    <a:pt x="197" y="130"/>
                  </a:cubicBezTo>
                  <a:cubicBezTo>
                    <a:pt x="197" y="129"/>
                    <a:pt x="197" y="129"/>
                    <a:pt x="197" y="128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7" y="128"/>
                    <a:pt x="197" y="128"/>
                    <a:pt x="198" y="128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198" y="127"/>
                    <a:pt x="197" y="127"/>
                    <a:pt x="197" y="127"/>
                  </a:cubicBezTo>
                  <a:cubicBezTo>
                    <a:pt x="198" y="126"/>
                    <a:pt x="198" y="125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1"/>
                    <a:pt x="198" y="121"/>
                    <a:pt x="198" y="121"/>
                  </a:cubicBezTo>
                  <a:cubicBezTo>
                    <a:pt x="198" y="120"/>
                    <a:pt x="198" y="120"/>
                    <a:pt x="198" y="119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9" y="118"/>
                    <a:pt x="199" y="118"/>
                    <a:pt x="199" y="117"/>
                  </a:cubicBezTo>
                  <a:cubicBezTo>
                    <a:pt x="199" y="117"/>
                    <a:pt x="199" y="117"/>
                    <a:pt x="199" y="117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199" y="113"/>
                    <a:pt x="199" y="110"/>
                    <a:pt x="199" y="107"/>
                  </a:cubicBezTo>
                  <a:cubicBezTo>
                    <a:pt x="199" y="105"/>
                    <a:pt x="199" y="104"/>
                    <a:pt x="199" y="102"/>
                  </a:cubicBezTo>
                  <a:cubicBezTo>
                    <a:pt x="198" y="100"/>
                    <a:pt x="198" y="98"/>
                    <a:pt x="198" y="96"/>
                  </a:cubicBezTo>
                  <a:cubicBezTo>
                    <a:pt x="198" y="95"/>
                    <a:pt x="197" y="94"/>
                    <a:pt x="197" y="93"/>
                  </a:cubicBezTo>
                  <a:cubicBezTo>
                    <a:pt x="197" y="92"/>
                    <a:pt x="197" y="92"/>
                    <a:pt x="197" y="92"/>
                  </a:cubicBezTo>
                  <a:cubicBezTo>
                    <a:pt x="197" y="92"/>
                    <a:pt x="197" y="92"/>
                    <a:pt x="197" y="92"/>
                  </a:cubicBezTo>
                  <a:cubicBezTo>
                    <a:pt x="197" y="91"/>
                    <a:pt x="196" y="91"/>
                    <a:pt x="196" y="91"/>
                  </a:cubicBezTo>
                  <a:cubicBezTo>
                    <a:pt x="196" y="89"/>
                    <a:pt x="195" y="88"/>
                    <a:pt x="195" y="86"/>
                  </a:cubicBezTo>
                  <a:cubicBezTo>
                    <a:pt x="195" y="86"/>
                    <a:pt x="195" y="86"/>
                    <a:pt x="195" y="85"/>
                  </a:cubicBezTo>
                  <a:cubicBezTo>
                    <a:pt x="194" y="85"/>
                    <a:pt x="194" y="85"/>
                    <a:pt x="194" y="84"/>
                  </a:cubicBezTo>
                  <a:cubicBezTo>
                    <a:pt x="194" y="84"/>
                    <a:pt x="194" y="83"/>
                    <a:pt x="193" y="82"/>
                  </a:cubicBezTo>
                  <a:cubicBezTo>
                    <a:pt x="192" y="80"/>
                    <a:pt x="192" y="78"/>
                    <a:pt x="190" y="77"/>
                  </a:cubicBezTo>
                  <a:cubicBezTo>
                    <a:pt x="189" y="75"/>
                    <a:pt x="188" y="72"/>
                    <a:pt x="187" y="71"/>
                  </a:cubicBezTo>
                  <a:cubicBezTo>
                    <a:pt x="186" y="69"/>
                    <a:pt x="184" y="67"/>
                    <a:pt x="183" y="66"/>
                  </a:cubicBezTo>
                  <a:cubicBezTo>
                    <a:pt x="183" y="66"/>
                    <a:pt x="182" y="65"/>
                    <a:pt x="182" y="65"/>
                  </a:cubicBezTo>
                  <a:cubicBezTo>
                    <a:pt x="182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0" y="62"/>
                    <a:pt x="179" y="61"/>
                    <a:pt x="177" y="60"/>
                  </a:cubicBezTo>
                  <a:cubicBezTo>
                    <a:pt x="177" y="60"/>
                    <a:pt x="177" y="59"/>
                    <a:pt x="176" y="59"/>
                  </a:cubicBezTo>
                  <a:cubicBezTo>
                    <a:pt x="175" y="58"/>
                    <a:pt x="174" y="56"/>
                    <a:pt x="173" y="56"/>
                  </a:cubicBezTo>
                  <a:cubicBezTo>
                    <a:pt x="171" y="55"/>
                    <a:pt x="170" y="54"/>
                    <a:pt x="169" y="53"/>
                  </a:cubicBezTo>
                  <a:cubicBezTo>
                    <a:pt x="167" y="52"/>
                    <a:pt x="166" y="51"/>
                    <a:pt x="164" y="50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1" y="49"/>
                    <a:pt x="159" y="48"/>
                    <a:pt x="157" y="47"/>
                  </a:cubicBezTo>
                  <a:cubicBezTo>
                    <a:pt x="154" y="46"/>
                    <a:pt x="152" y="45"/>
                    <a:pt x="150" y="44"/>
                  </a:cubicBezTo>
                  <a:cubicBezTo>
                    <a:pt x="147" y="43"/>
                    <a:pt x="145" y="43"/>
                    <a:pt x="143" y="42"/>
                  </a:cubicBezTo>
                  <a:cubicBezTo>
                    <a:pt x="141" y="42"/>
                    <a:pt x="139" y="41"/>
                    <a:pt x="137" y="41"/>
                  </a:cubicBezTo>
                  <a:cubicBezTo>
                    <a:pt x="136" y="41"/>
                    <a:pt x="134" y="41"/>
                    <a:pt x="133" y="40"/>
                  </a:cubicBezTo>
                  <a:cubicBezTo>
                    <a:pt x="133" y="40"/>
                    <a:pt x="132" y="40"/>
                    <a:pt x="132" y="40"/>
                  </a:cubicBezTo>
                  <a:cubicBezTo>
                    <a:pt x="131" y="40"/>
                    <a:pt x="130" y="40"/>
                    <a:pt x="130" y="40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3" y="40"/>
                    <a:pt x="121" y="40"/>
                    <a:pt x="118" y="40"/>
                  </a:cubicBezTo>
                  <a:cubicBezTo>
                    <a:pt x="118" y="40"/>
                    <a:pt x="117" y="40"/>
                    <a:pt x="116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5" y="40"/>
                    <a:pt x="115" y="40"/>
                    <a:pt x="114" y="40"/>
                  </a:cubicBezTo>
                  <a:cubicBezTo>
                    <a:pt x="114" y="41"/>
                    <a:pt x="113" y="40"/>
                    <a:pt x="113" y="41"/>
                  </a:cubicBezTo>
                  <a:cubicBezTo>
                    <a:pt x="112" y="40"/>
                    <a:pt x="112" y="41"/>
                    <a:pt x="112" y="41"/>
                  </a:cubicBezTo>
                  <a:cubicBezTo>
                    <a:pt x="112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09" y="41"/>
                  </a:cubicBezTo>
                  <a:cubicBezTo>
                    <a:pt x="109" y="41"/>
                    <a:pt x="108" y="41"/>
                    <a:pt x="108" y="41"/>
                  </a:cubicBezTo>
                  <a:cubicBezTo>
                    <a:pt x="108" y="41"/>
                    <a:pt x="107" y="41"/>
                    <a:pt x="107" y="41"/>
                  </a:cubicBezTo>
                  <a:cubicBezTo>
                    <a:pt x="106" y="41"/>
                    <a:pt x="106" y="41"/>
                    <a:pt x="105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1" y="42"/>
                    <a:pt x="100" y="43"/>
                    <a:pt x="98" y="43"/>
                  </a:cubicBezTo>
                  <a:cubicBezTo>
                    <a:pt x="98" y="43"/>
                    <a:pt x="98" y="43"/>
                    <a:pt x="97" y="43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7" y="43"/>
                    <a:pt x="97" y="43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3"/>
                    <a:pt x="96" y="43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1" y="45"/>
                    <a:pt x="89" y="46"/>
                    <a:pt x="87" y="47"/>
                  </a:cubicBezTo>
                  <a:cubicBezTo>
                    <a:pt x="86" y="47"/>
                    <a:pt x="85" y="48"/>
                    <a:pt x="84" y="48"/>
                  </a:cubicBezTo>
                  <a:cubicBezTo>
                    <a:pt x="83" y="48"/>
                    <a:pt x="82" y="49"/>
                    <a:pt x="80" y="50"/>
                  </a:cubicBezTo>
                  <a:cubicBezTo>
                    <a:pt x="79" y="50"/>
                    <a:pt x="78" y="51"/>
                    <a:pt x="76" y="52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5" y="52"/>
                    <a:pt x="75" y="53"/>
                    <a:pt x="74" y="5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2" name="Oval 78">
              <a:extLst>
                <a:ext uri="{FF2B5EF4-FFF2-40B4-BE49-F238E27FC236}">
                  <a16:creationId xmlns:a16="http://schemas.microsoft.com/office/drawing/2014/main" xmlns="" id="{FB8FDF7E-A059-44DE-A03D-F5CA04AC0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456" y="2351655"/>
              <a:ext cx="677934" cy="6836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3" name="Freeform 79">
              <a:extLst>
                <a:ext uri="{FF2B5EF4-FFF2-40B4-BE49-F238E27FC236}">
                  <a16:creationId xmlns:a16="http://schemas.microsoft.com/office/drawing/2014/main" xmlns="" id="{63A2ADE8-B3A0-4B38-A3EA-7824BB3B6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634" y="2466171"/>
              <a:ext cx="218726" cy="456918"/>
            </a:xfrm>
            <a:custGeom>
              <a:avLst/>
              <a:gdLst>
                <a:gd name="T0" fmla="*/ 0 w 175"/>
                <a:gd name="T1" fmla="*/ 104 h 363"/>
                <a:gd name="T2" fmla="*/ 38 w 175"/>
                <a:gd name="T3" fmla="*/ 104 h 363"/>
                <a:gd name="T4" fmla="*/ 38 w 175"/>
                <a:gd name="T5" fmla="*/ 85 h 363"/>
                <a:gd name="T6" fmla="*/ 45 w 175"/>
                <a:gd name="T7" fmla="*/ 36 h 363"/>
                <a:gd name="T8" fmla="*/ 70 w 175"/>
                <a:gd name="T9" fmla="*/ 10 h 363"/>
                <a:gd name="T10" fmla="*/ 117 w 175"/>
                <a:gd name="T11" fmla="*/ 0 h 363"/>
                <a:gd name="T12" fmla="*/ 175 w 175"/>
                <a:gd name="T13" fmla="*/ 9 h 363"/>
                <a:gd name="T14" fmla="*/ 165 w 175"/>
                <a:gd name="T15" fmla="*/ 56 h 363"/>
                <a:gd name="T16" fmla="*/ 134 w 175"/>
                <a:gd name="T17" fmla="*/ 52 h 363"/>
                <a:gd name="T18" fmla="*/ 113 w 175"/>
                <a:gd name="T19" fmla="*/ 59 h 363"/>
                <a:gd name="T20" fmla="*/ 106 w 175"/>
                <a:gd name="T21" fmla="*/ 86 h 363"/>
                <a:gd name="T22" fmla="*/ 106 w 175"/>
                <a:gd name="T23" fmla="*/ 104 h 363"/>
                <a:gd name="T24" fmla="*/ 157 w 175"/>
                <a:gd name="T25" fmla="*/ 104 h 363"/>
                <a:gd name="T26" fmla="*/ 157 w 175"/>
                <a:gd name="T27" fmla="*/ 158 h 363"/>
                <a:gd name="T28" fmla="*/ 106 w 175"/>
                <a:gd name="T29" fmla="*/ 158 h 363"/>
                <a:gd name="T30" fmla="*/ 106 w 175"/>
                <a:gd name="T31" fmla="*/ 363 h 363"/>
                <a:gd name="T32" fmla="*/ 38 w 175"/>
                <a:gd name="T33" fmla="*/ 363 h 363"/>
                <a:gd name="T34" fmla="*/ 38 w 175"/>
                <a:gd name="T35" fmla="*/ 158 h 363"/>
                <a:gd name="T36" fmla="*/ 0 w 175"/>
                <a:gd name="T37" fmla="*/ 158 h 363"/>
                <a:gd name="T38" fmla="*/ 0 w 175"/>
                <a:gd name="T39" fmla="*/ 104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363">
                  <a:moveTo>
                    <a:pt x="0" y="104"/>
                  </a:moveTo>
                  <a:cubicBezTo>
                    <a:pt x="38" y="104"/>
                    <a:pt x="38" y="104"/>
                    <a:pt x="38" y="104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63"/>
                    <a:pt x="40" y="47"/>
                    <a:pt x="45" y="36"/>
                  </a:cubicBezTo>
                  <a:cubicBezTo>
                    <a:pt x="49" y="25"/>
                    <a:pt x="58" y="17"/>
                    <a:pt x="70" y="10"/>
                  </a:cubicBezTo>
                  <a:cubicBezTo>
                    <a:pt x="83" y="3"/>
                    <a:pt x="98" y="0"/>
                    <a:pt x="117" y="0"/>
                  </a:cubicBezTo>
                  <a:cubicBezTo>
                    <a:pt x="137" y="0"/>
                    <a:pt x="156" y="3"/>
                    <a:pt x="175" y="9"/>
                  </a:cubicBezTo>
                  <a:cubicBezTo>
                    <a:pt x="165" y="56"/>
                    <a:pt x="165" y="56"/>
                    <a:pt x="165" y="56"/>
                  </a:cubicBezTo>
                  <a:cubicBezTo>
                    <a:pt x="154" y="54"/>
                    <a:pt x="144" y="52"/>
                    <a:pt x="134" y="52"/>
                  </a:cubicBezTo>
                  <a:cubicBezTo>
                    <a:pt x="124" y="52"/>
                    <a:pt x="117" y="55"/>
                    <a:pt x="113" y="59"/>
                  </a:cubicBezTo>
                  <a:cubicBezTo>
                    <a:pt x="108" y="64"/>
                    <a:pt x="106" y="73"/>
                    <a:pt x="106" y="86"/>
                  </a:cubicBezTo>
                  <a:cubicBezTo>
                    <a:pt x="106" y="104"/>
                    <a:pt x="106" y="104"/>
                    <a:pt x="106" y="104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363"/>
                    <a:pt x="106" y="363"/>
                    <a:pt x="106" y="363"/>
                  </a:cubicBezTo>
                  <a:cubicBezTo>
                    <a:pt x="38" y="363"/>
                    <a:pt x="38" y="363"/>
                    <a:pt x="38" y="363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0" y="158"/>
                    <a:pt x="0" y="158"/>
                    <a:pt x="0" y="158"/>
                  </a:cubicBezTo>
                  <a:lnTo>
                    <a:pt x="0" y="104"/>
                  </a:lnTo>
                  <a:close/>
                </a:path>
              </a:pathLst>
            </a:custGeom>
            <a:solidFill>
              <a:srgbClr val="F8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4" name="Oval 80">
              <a:extLst>
                <a:ext uri="{FF2B5EF4-FFF2-40B4-BE49-F238E27FC236}">
                  <a16:creationId xmlns:a16="http://schemas.microsoft.com/office/drawing/2014/main" xmlns="" id="{4AFAE7F4-C04A-49CA-879C-6E1C16272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9598" y="2174155"/>
              <a:ext cx="447758" cy="4511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5" name="Oval 81">
              <a:extLst>
                <a:ext uri="{FF2B5EF4-FFF2-40B4-BE49-F238E27FC236}">
                  <a16:creationId xmlns:a16="http://schemas.microsoft.com/office/drawing/2014/main" xmlns="" id="{38271CAC-9388-42A4-9595-6B0433DF3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3956" y="4708392"/>
              <a:ext cx="375612" cy="37790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6" name="Oval 82">
              <a:extLst>
                <a:ext uri="{FF2B5EF4-FFF2-40B4-BE49-F238E27FC236}">
                  <a16:creationId xmlns:a16="http://schemas.microsoft.com/office/drawing/2014/main" xmlns="" id="{5CF4BDA5-E6AA-40B1-968D-3DFD7CC5F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9180" y="3751039"/>
              <a:ext cx="333242" cy="3366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7" name="Oval 83">
              <a:extLst>
                <a:ext uri="{FF2B5EF4-FFF2-40B4-BE49-F238E27FC236}">
                  <a16:creationId xmlns:a16="http://schemas.microsoft.com/office/drawing/2014/main" xmlns="" id="{65978206-153D-4283-AA03-398F67F0D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7922" y="4829779"/>
              <a:ext cx="318354" cy="32178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8" name="Oval 84">
              <a:extLst>
                <a:ext uri="{FF2B5EF4-FFF2-40B4-BE49-F238E27FC236}">
                  <a16:creationId xmlns:a16="http://schemas.microsoft.com/office/drawing/2014/main" xmlns="" id="{AEF4C69F-D833-463D-82FE-00EA7006C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2985" y="4541199"/>
              <a:ext cx="223306" cy="22559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99" name="Oval 85">
              <a:extLst>
                <a:ext uri="{FF2B5EF4-FFF2-40B4-BE49-F238E27FC236}">
                  <a16:creationId xmlns:a16="http://schemas.microsoft.com/office/drawing/2014/main" xmlns="" id="{EA6F6217-0CDF-477B-8A67-FC49495B5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7387" y="3243734"/>
              <a:ext cx="354999" cy="35614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0" name="Oval 86">
              <a:extLst>
                <a:ext uri="{FF2B5EF4-FFF2-40B4-BE49-F238E27FC236}">
                  <a16:creationId xmlns:a16="http://schemas.microsoft.com/office/drawing/2014/main" xmlns="" id="{C1722F7E-FE6B-4E7E-9867-1CD966A50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9083" y="3451007"/>
              <a:ext cx="219871" cy="222161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1" name="Oval 87">
              <a:extLst>
                <a:ext uri="{FF2B5EF4-FFF2-40B4-BE49-F238E27FC236}">
                  <a16:creationId xmlns:a16="http://schemas.microsoft.com/office/drawing/2014/main" xmlns="" id="{554436DD-FF73-4BBF-B708-9BBAA1CA2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7405" y="2862396"/>
              <a:ext cx="167193" cy="17062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2" name="Oval 88">
              <a:extLst>
                <a:ext uri="{FF2B5EF4-FFF2-40B4-BE49-F238E27FC236}">
                  <a16:creationId xmlns:a16="http://schemas.microsoft.com/office/drawing/2014/main" xmlns="" id="{B62B9656-E71F-45AD-A34F-28AACB662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3775" y="2714670"/>
              <a:ext cx="272548" cy="27483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3" name="Oval 89">
              <a:extLst>
                <a:ext uri="{FF2B5EF4-FFF2-40B4-BE49-F238E27FC236}">
                  <a16:creationId xmlns:a16="http://schemas.microsoft.com/office/drawing/2014/main" xmlns="" id="{F8B5B2A8-0048-454F-B523-18C8A66AB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7196" y="2507396"/>
              <a:ext cx="258806" cy="2610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4" name="Oval 90">
              <a:extLst>
                <a:ext uri="{FF2B5EF4-FFF2-40B4-BE49-F238E27FC236}">
                  <a16:creationId xmlns:a16="http://schemas.microsoft.com/office/drawing/2014/main" xmlns="" id="{EF0ABD84-20B4-4175-9997-122A1F10E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6310" y="2538316"/>
              <a:ext cx="372177" cy="37561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5" name="Oval 91">
              <a:extLst>
                <a:ext uri="{FF2B5EF4-FFF2-40B4-BE49-F238E27FC236}">
                  <a16:creationId xmlns:a16="http://schemas.microsoft.com/office/drawing/2014/main" xmlns="" id="{26FC260E-8ECB-4253-BFBC-C5062C621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2583" y="1824881"/>
              <a:ext cx="237048" cy="24162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6" name="Oval 92">
              <a:extLst>
                <a:ext uri="{FF2B5EF4-FFF2-40B4-BE49-F238E27FC236}">
                  <a16:creationId xmlns:a16="http://schemas.microsoft.com/office/drawing/2014/main" xmlns="" id="{71BF223A-678E-4481-9A61-012F88A2D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3473" y="1924511"/>
              <a:ext cx="207274" cy="20956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7" name="Oval 93">
              <a:extLst>
                <a:ext uri="{FF2B5EF4-FFF2-40B4-BE49-F238E27FC236}">
                  <a16:creationId xmlns:a16="http://schemas.microsoft.com/office/drawing/2014/main" xmlns="" id="{FFC76908-F509-40FE-A0E8-C50B9B54E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006" y="3108605"/>
              <a:ext cx="243919" cy="2450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8" name="Oval 94">
              <a:extLst>
                <a:ext uri="{FF2B5EF4-FFF2-40B4-BE49-F238E27FC236}">
                  <a16:creationId xmlns:a16="http://schemas.microsoft.com/office/drawing/2014/main" xmlns="" id="{BDF7859E-8C5A-4886-AA9F-C5CC935BB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391" y="3005541"/>
              <a:ext cx="360726" cy="36416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09" name="Oval 95">
              <a:extLst>
                <a:ext uri="{FF2B5EF4-FFF2-40B4-BE49-F238E27FC236}">
                  <a16:creationId xmlns:a16="http://schemas.microsoft.com/office/drawing/2014/main" xmlns="" id="{5447F352-E12E-47B8-8E5A-59C91166A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086" y="2856670"/>
              <a:ext cx="185516" cy="18895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10" name="Oval 96">
              <a:extLst>
                <a:ext uri="{FF2B5EF4-FFF2-40B4-BE49-F238E27FC236}">
                  <a16:creationId xmlns:a16="http://schemas.microsoft.com/office/drawing/2014/main" xmlns="" id="{1462F204-7938-4ECB-BF13-DB6D39F1F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941" y="2160413"/>
              <a:ext cx="321790" cy="3229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11" name="Oval 97">
              <a:extLst>
                <a:ext uri="{FF2B5EF4-FFF2-40B4-BE49-F238E27FC236}">
                  <a16:creationId xmlns:a16="http://schemas.microsoft.com/office/drawing/2014/main" xmlns="" id="{4D08A228-F9FC-4E6A-95EF-A2516E677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0114" y="3668587"/>
              <a:ext cx="171774" cy="172919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12" name="Oval 98">
              <a:extLst>
                <a:ext uri="{FF2B5EF4-FFF2-40B4-BE49-F238E27FC236}">
                  <a16:creationId xmlns:a16="http://schemas.microsoft.com/office/drawing/2014/main" xmlns="" id="{18EF7E6E-D3A8-4520-BD22-F031C25D6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182" y="4081990"/>
              <a:ext cx="184371" cy="18551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13" name="Oval 99">
              <a:extLst>
                <a:ext uri="{FF2B5EF4-FFF2-40B4-BE49-F238E27FC236}">
                  <a16:creationId xmlns:a16="http://schemas.microsoft.com/office/drawing/2014/main" xmlns="" id="{6EF0FF8A-909D-4770-8E35-9E063D3A8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6891" y="5181343"/>
              <a:ext cx="184371" cy="18551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14" name="Oval 100">
              <a:extLst>
                <a:ext uri="{FF2B5EF4-FFF2-40B4-BE49-F238E27FC236}">
                  <a16:creationId xmlns:a16="http://schemas.microsoft.com/office/drawing/2014/main" xmlns="" id="{6D68F0A8-0D33-4728-B060-E068163D5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601" y="3445282"/>
              <a:ext cx="184371" cy="18551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15" name="Oval 101">
              <a:extLst>
                <a:ext uri="{FF2B5EF4-FFF2-40B4-BE49-F238E27FC236}">
                  <a16:creationId xmlns:a16="http://schemas.microsoft.com/office/drawing/2014/main" xmlns="" id="{ADAF91B7-B31F-49E0-9E73-15F10C147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3409" y="4338506"/>
              <a:ext cx="349274" cy="352709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16" name="Oval 102">
              <a:extLst>
                <a:ext uri="{FF2B5EF4-FFF2-40B4-BE49-F238E27FC236}">
                  <a16:creationId xmlns:a16="http://schemas.microsoft.com/office/drawing/2014/main" xmlns="" id="{BF289EE3-C64C-4FDB-95F9-D9F071851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2906" y="5045069"/>
              <a:ext cx="349274" cy="351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17" name="Oval 103">
              <a:extLst>
                <a:ext uri="{FF2B5EF4-FFF2-40B4-BE49-F238E27FC236}">
                  <a16:creationId xmlns:a16="http://schemas.microsoft.com/office/drawing/2014/main" xmlns="" id="{84A58B1C-186B-49A7-B0B9-1636FDD6F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3441" y="4055651"/>
              <a:ext cx="183225" cy="185516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B0A9C50-B290-4C30-A65A-9D7AB111D154}"/>
              </a:ext>
            </a:extLst>
          </p:cNvPr>
          <p:cNvSpPr txBox="1"/>
          <p:nvPr/>
        </p:nvSpPr>
        <p:spPr>
          <a:xfrm>
            <a:off x="0" y="164627"/>
            <a:ext cx="12192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5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ДЯКУЄМО ЗА УВАГУ!</a:t>
            </a:r>
          </a:p>
        </p:txBody>
      </p:sp>
      <p:grpSp>
        <p:nvGrpSpPr>
          <p:cNvPr id="3" name="Group 117">
            <a:extLst>
              <a:ext uri="{FF2B5EF4-FFF2-40B4-BE49-F238E27FC236}">
                <a16:creationId xmlns:a16="http://schemas.microsoft.com/office/drawing/2014/main" xmlns="" id="{A0DCBF0A-0EE7-40C1-AB5A-530F5E9E9EA1}"/>
              </a:ext>
            </a:extLst>
          </p:cNvPr>
          <p:cNvGrpSpPr/>
          <p:nvPr/>
        </p:nvGrpSpPr>
        <p:grpSpPr>
          <a:xfrm rot="21096882">
            <a:off x="5597382" y="4106543"/>
            <a:ext cx="2255574" cy="2347972"/>
            <a:chOff x="1601806" y="2829808"/>
            <a:chExt cx="3126835" cy="3254924"/>
          </a:xfrm>
        </p:grpSpPr>
        <p:sp>
          <p:nvSpPr>
            <p:cNvPr id="13" name="Freeform 46">
              <a:extLst>
                <a:ext uri="{FF2B5EF4-FFF2-40B4-BE49-F238E27FC236}">
                  <a16:creationId xmlns:a16="http://schemas.microsoft.com/office/drawing/2014/main" xmlns="" id="{8F570BAD-326E-4676-936D-05D477DE0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5448" y="5210903"/>
              <a:ext cx="1112465" cy="873829"/>
            </a:xfrm>
            <a:custGeom>
              <a:avLst/>
              <a:gdLst>
                <a:gd name="T0" fmla="*/ 404 w 806"/>
                <a:gd name="T1" fmla="*/ 628 h 628"/>
                <a:gd name="T2" fmla="*/ 285 w 806"/>
                <a:gd name="T3" fmla="*/ 538 h 628"/>
                <a:gd name="T4" fmla="*/ 13 w 806"/>
                <a:gd name="T5" fmla="*/ 154 h 628"/>
                <a:gd name="T6" fmla="*/ 0 w 806"/>
                <a:gd name="T7" fmla="*/ 135 h 628"/>
                <a:gd name="T8" fmla="*/ 77 w 806"/>
                <a:gd name="T9" fmla="*/ 111 h 628"/>
                <a:gd name="T10" fmla="*/ 410 w 806"/>
                <a:gd name="T11" fmla="*/ 5 h 628"/>
                <a:gd name="T12" fmla="*/ 442 w 806"/>
                <a:gd name="T13" fmla="*/ 15 h 628"/>
                <a:gd name="T14" fmla="*/ 620 w 806"/>
                <a:gd name="T15" fmla="*/ 279 h 628"/>
                <a:gd name="T16" fmla="*/ 756 w 806"/>
                <a:gd name="T17" fmla="*/ 389 h 628"/>
                <a:gd name="T18" fmla="*/ 804 w 806"/>
                <a:gd name="T19" fmla="*/ 464 h 628"/>
                <a:gd name="T20" fmla="*/ 750 w 806"/>
                <a:gd name="T21" fmla="*/ 530 h 628"/>
                <a:gd name="T22" fmla="*/ 465 w 806"/>
                <a:gd name="T23" fmla="*/ 620 h 628"/>
                <a:gd name="T24" fmla="*/ 436 w 806"/>
                <a:gd name="T25" fmla="*/ 628 h 628"/>
                <a:gd name="T26" fmla="*/ 404 w 806"/>
                <a:gd name="T27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6" h="628">
                  <a:moveTo>
                    <a:pt x="404" y="628"/>
                  </a:moveTo>
                  <a:cubicBezTo>
                    <a:pt x="349" y="618"/>
                    <a:pt x="316" y="582"/>
                    <a:pt x="285" y="538"/>
                  </a:cubicBezTo>
                  <a:cubicBezTo>
                    <a:pt x="196" y="409"/>
                    <a:pt x="104" y="282"/>
                    <a:pt x="13" y="154"/>
                  </a:cubicBezTo>
                  <a:cubicBezTo>
                    <a:pt x="9" y="148"/>
                    <a:pt x="5" y="143"/>
                    <a:pt x="0" y="135"/>
                  </a:cubicBezTo>
                  <a:cubicBezTo>
                    <a:pt x="27" y="126"/>
                    <a:pt x="52" y="119"/>
                    <a:pt x="77" y="111"/>
                  </a:cubicBezTo>
                  <a:cubicBezTo>
                    <a:pt x="188" y="75"/>
                    <a:pt x="299" y="41"/>
                    <a:pt x="410" y="5"/>
                  </a:cubicBezTo>
                  <a:cubicBezTo>
                    <a:pt x="425" y="0"/>
                    <a:pt x="433" y="2"/>
                    <a:pt x="442" y="15"/>
                  </a:cubicBezTo>
                  <a:cubicBezTo>
                    <a:pt x="501" y="104"/>
                    <a:pt x="561" y="191"/>
                    <a:pt x="620" y="279"/>
                  </a:cubicBezTo>
                  <a:cubicBezTo>
                    <a:pt x="654" y="329"/>
                    <a:pt x="699" y="366"/>
                    <a:pt x="756" y="389"/>
                  </a:cubicBezTo>
                  <a:cubicBezTo>
                    <a:pt x="790" y="403"/>
                    <a:pt x="806" y="428"/>
                    <a:pt x="804" y="464"/>
                  </a:cubicBezTo>
                  <a:cubicBezTo>
                    <a:pt x="803" y="495"/>
                    <a:pt x="783" y="519"/>
                    <a:pt x="750" y="530"/>
                  </a:cubicBezTo>
                  <a:cubicBezTo>
                    <a:pt x="655" y="560"/>
                    <a:pt x="560" y="590"/>
                    <a:pt x="465" y="620"/>
                  </a:cubicBezTo>
                  <a:cubicBezTo>
                    <a:pt x="455" y="623"/>
                    <a:pt x="446" y="625"/>
                    <a:pt x="436" y="628"/>
                  </a:cubicBezTo>
                  <a:cubicBezTo>
                    <a:pt x="425" y="628"/>
                    <a:pt x="415" y="628"/>
                    <a:pt x="404" y="6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4" name="Freeform 47">
              <a:extLst>
                <a:ext uri="{FF2B5EF4-FFF2-40B4-BE49-F238E27FC236}">
                  <a16:creationId xmlns:a16="http://schemas.microsoft.com/office/drawing/2014/main" xmlns="" id="{2700A20F-ACCE-4D6C-9F5D-9834C59EB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194" y="2829808"/>
              <a:ext cx="1949447" cy="2244230"/>
            </a:xfrm>
            <a:custGeom>
              <a:avLst/>
              <a:gdLst>
                <a:gd name="T0" fmla="*/ 0 w 1413"/>
                <a:gd name="T1" fmla="*/ 723 h 1613"/>
                <a:gd name="T2" fmla="*/ 906 w 1413"/>
                <a:gd name="T3" fmla="*/ 0 h 1613"/>
                <a:gd name="T4" fmla="*/ 1413 w 1413"/>
                <a:gd name="T5" fmla="*/ 1613 h 1613"/>
                <a:gd name="T6" fmla="*/ 257 w 1413"/>
                <a:gd name="T7" fmla="*/ 1540 h 1613"/>
                <a:gd name="T8" fmla="*/ 0 w 1413"/>
                <a:gd name="T9" fmla="*/ 723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3" h="1613">
                  <a:moveTo>
                    <a:pt x="0" y="723"/>
                  </a:moveTo>
                  <a:cubicBezTo>
                    <a:pt x="359" y="555"/>
                    <a:pt x="648" y="300"/>
                    <a:pt x="906" y="0"/>
                  </a:cubicBezTo>
                  <a:cubicBezTo>
                    <a:pt x="1075" y="539"/>
                    <a:pt x="1244" y="1074"/>
                    <a:pt x="1413" y="1613"/>
                  </a:cubicBezTo>
                  <a:cubicBezTo>
                    <a:pt x="1031" y="1516"/>
                    <a:pt x="648" y="1473"/>
                    <a:pt x="257" y="1540"/>
                  </a:cubicBezTo>
                  <a:cubicBezTo>
                    <a:pt x="171" y="1267"/>
                    <a:pt x="86" y="996"/>
                    <a:pt x="0" y="7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xmlns="" id="{19F999A8-2577-4F2D-83C4-117104AAF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1806" y="3896651"/>
              <a:ext cx="1338819" cy="1400232"/>
            </a:xfrm>
            <a:custGeom>
              <a:avLst/>
              <a:gdLst>
                <a:gd name="T0" fmla="*/ 713 w 970"/>
                <a:gd name="T1" fmla="*/ 0 h 1006"/>
                <a:gd name="T2" fmla="*/ 970 w 970"/>
                <a:gd name="T3" fmla="*/ 817 h 1006"/>
                <a:gd name="T4" fmla="*/ 825 w 970"/>
                <a:gd name="T5" fmla="*/ 862 h 1006"/>
                <a:gd name="T6" fmla="*/ 541 w 970"/>
                <a:gd name="T7" fmla="*/ 948 h 1006"/>
                <a:gd name="T8" fmla="*/ 26 w 970"/>
                <a:gd name="T9" fmla="*/ 587 h 1006"/>
                <a:gd name="T10" fmla="*/ 318 w 970"/>
                <a:gd name="T11" fmla="*/ 125 h 1006"/>
                <a:gd name="T12" fmla="*/ 713 w 970"/>
                <a:gd name="T13" fmla="*/ 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0" h="1006">
                  <a:moveTo>
                    <a:pt x="713" y="0"/>
                  </a:moveTo>
                  <a:cubicBezTo>
                    <a:pt x="799" y="274"/>
                    <a:pt x="884" y="544"/>
                    <a:pt x="970" y="817"/>
                  </a:cubicBezTo>
                  <a:cubicBezTo>
                    <a:pt x="920" y="832"/>
                    <a:pt x="873" y="847"/>
                    <a:pt x="825" y="862"/>
                  </a:cubicBezTo>
                  <a:cubicBezTo>
                    <a:pt x="731" y="891"/>
                    <a:pt x="638" y="926"/>
                    <a:pt x="541" y="948"/>
                  </a:cubicBezTo>
                  <a:cubicBezTo>
                    <a:pt x="297" y="1006"/>
                    <a:pt x="58" y="835"/>
                    <a:pt x="26" y="587"/>
                  </a:cubicBezTo>
                  <a:cubicBezTo>
                    <a:pt x="0" y="381"/>
                    <a:pt x="121" y="190"/>
                    <a:pt x="318" y="125"/>
                  </a:cubicBezTo>
                  <a:cubicBezTo>
                    <a:pt x="449" y="83"/>
                    <a:pt x="580" y="42"/>
                    <a:pt x="7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282F39"/>
                </a:solidFill>
              </a:endParaRP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4B47E0F5-768A-42E9-B449-AD617E3E9D0E}"/>
              </a:ext>
            </a:extLst>
          </p:cNvPr>
          <p:cNvSpPr txBox="1"/>
          <p:nvPr/>
        </p:nvSpPr>
        <p:spPr>
          <a:xfrm>
            <a:off x="493020" y="5927004"/>
            <a:ext cx="5586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вул</a:t>
            </a:r>
            <a:r>
              <a:rPr lang="ru-RU" sz="12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 </a:t>
            </a:r>
            <a:r>
              <a:rPr lang="uk-UA" sz="12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Соборна</a:t>
            </a:r>
            <a:r>
              <a:rPr lang="ru-RU" sz="12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, </a:t>
            </a:r>
            <a:r>
              <a:rPr lang="ru-RU" sz="1200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будинок</a:t>
            </a:r>
            <a:r>
              <a:rPr lang="ru-RU" sz="12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77, </a:t>
            </a:r>
            <a:r>
              <a:rPr lang="ru-RU" sz="1200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смт</a:t>
            </a:r>
            <a:r>
              <a:rPr lang="ru-RU" sz="12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 </a:t>
            </a:r>
            <a:r>
              <a:rPr lang="ru-RU" sz="1200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Тростянець</a:t>
            </a:r>
            <a:r>
              <a:rPr lang="ru-RU" sz="12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,  </a:t>
            </a:r>
          </a:p>
          <a:p>
            <a:pPr>
              <a:defRPr/>
            </a:pPr>
            <a:r>
              <a:rPr lang="ru-RU" sz="1200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Вінницька</a:t>
            </a:r>
            <a:r>
              <a:rPr lang="ru-RU" sz="12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область, 24300</a:t>
            </a:r>
          </a:p>
        </p:txBody>
      </p:sp>
      <p:pic>
        <p:nvPicPr>
          <p:cNvPr id="118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" name="Freeform 6">
            <a:extLst>
              <a:ext uri="{FF2B5EF4-FFF2-40B4-BE49-F238E27FC236}">
                <a16:creationId xmlns="" xmlns:a16="http://schemas.microsoft.com/office/drawing/2014/main" id="{AEA38C21-3E80-434C-893D-BD1B6C6EA8EB}"/>
              </a:ext>
            </a:extLst>
          </p:cNvPr>
          <p:cNvSpPr>
            <a:spLocks noEditPoints="1"/>
          </p:cNvSpPr>
          <p:nvPr/>
        </p:nvSpPr>
        <p:spPr bwMode="auto">
          <a:xfrm>
            <a:off x="119475" y="4851400"/>
            <a:ext cx="456258" cy="372532"/>
          </a:xfrm>
          <a:custGeom>
            <a:avLst/>
            <a:gdLst>
              <a:gd name="T0" fmla="*/ 407 w 763"/>
              <a:gd name="T1" fmla="*/ 1 h 763"/>
              <a:gd name="T2" fmla="*/ 356 w 763"/>
              <a:gd name="T3" fmla="*/ 1 h 763"/>
              <a:gd name="T4" fmla="*/ 0 w 763"/>
              <a:gd name="T5" fmla="*/ 382 h 763"/>
              <a:gd name="T6" fmla="*/ 356 w 763"/>
              <a:gd name="T7" fmla="*/ 762 h 763"/>
              <a:gd name="T8" fmla="*/ 407 w 763"/>
              <a:gd name="T9" fmla="*/ 762 h 763"/>
              <a:gd name="T10" fmla="*/ 763 w 763"/>
              <a:gd name="T11" fmla="*/ 382 h 763"/>
              <a:gd name="T12" fmla="*/ 240 w 763"/>
              <a:gd name="T13" fmla="*/ 86 h 763"/>
              <a:gd name="T14" fmla="*/ 105 w 763"/>
              <a:gd name="T15" fmla="*/ 205 h 763"/>
              <a:gd name="T16" fmla="*/ 79 w 763"/>
              <a:gd name="T17" fmla="*/ 255 h 763"/>
              <a:gd name="T18" fmla="*/ 155 w 763"/>
              <a:gd name="T19" fmla="*/ 356 h 763"/>
              <a:gd name="T20" fmla="*/ 79 w 763"/>
              <a:gd name="T21" fmla="*/ 255 h 763"/>
              <a:gd name="T22" fmla="*/ 155 w 763"/>
              <a:gd name="T23" fmla="*/ 406 h 763"/>
              <a:gd name="T24" fmla="*/ 79 w 763"/>
              <a:gd name="T25" fmla="*/ 507 h 763"/>
              <a:gd name="T26" fmla="*/ 105 w 763"/>
              <a:gd name="T27" fmla="*/ 557 h 763"/>
              <a:gd name="T28" fmla="*/ 240 w 763"/>
              <a:gd name="T29" fmla="*/ 676 h 763"/>
              <a:gd name="T30" fmla="*/ 356 w 763"/>
              <a:gd name="T31" fmla="*/ 705 h 763"/>
              <a:gd name="T32" fmla="*/ 356 w 763"/>
              <a:gd name="T33" fmla="*/ 557 h 763"/>
              <a:gd name="T34" fmla="*/ 356 w 763"/>
              <a:gd name="T35" fmla="*/ 507 h 763"/>
              <a:gd name="T36" fmla="*/ 205 w 763"/>
              <a:gd name="T37" fmla="*/ 406 h 763"/>
              <a:gd name="T38" fmla="*/ 356 w 763"/>
              <a:gd name="T39" fmla="*/ 507 h 763"/>
              <a:gd name="T40" fmla="*/ 205 w 763"/>
              <a:gd name="T41" fmla="*/ 356 h 763"/>
              <a:gd name="T42" fmla="*/ 356 w 763"/>
              <a:gd name="T43" fmla="*/ 255 h 763"/>
              <a:gd name="T44" fmla="*/ 356 w 763"/>
              <a:gd name="T45" fmla="*/ 205 h 763"/>
              <a:gd name="T46" fmla="*/ 356 w 763"/>
              <a:gd name="T47" fmla="*/ 57 h 763"/>
              <a:gd name="T48" fmla="*/ 657 w 763"/>
              <a:gd name="T49" fmla="*/ 205 h 763"/>
              <a:gd name="T50" fmla="*/ 522 w 763"/>
              <a:gd name="T51" fmla="*/ 86 h 763"/>
              <a:gd name="T52" fmla="*/ 406 w 763"/>
              <a:gd name="T53" fmla="*/ 57 h 763"/>
              <a:gd name="T54" fmla="*/ 406 w 763"/>
              <a:gd name="T55" fmla="*/ 205 h 763"/>
              <a:gd name="T56" fmla="*/ 406 w 763"/>
              <a:gd name="T57" fmla="*/ 255 h 763"/>
              <a:gd name="T58" fmla="*/ 557 w 763"/>
              <a:gd name="T59" fmla="*/ 356 h 763"/>
              <a:gd name="T60" fmla="*/ 406 w 763"/>
              <a:gd name="T61" fmla="*/ 255 h 763"/>
              <a:gd name="T62" fmla="*/ 557 w 763"/>
              <a:gd name="T63" fmla="*/ 406 h 763"/>
              <a:gd name="T64" fmla="*/ 406 w 763"/>
              <a:gd name="T65" fmla="*/ 507 h 763"/>
              <a:gd name="T66" fmla="*/ 406 w 763"/>
              <a:gd name="T67" fmla="*/ 705 h 763"/>
              <a:gd name="T68" fmla="*/ 530 w 763"/>
              <a:gd name="T69" fmla="*/ 557 h 763"/>
              <a:gd name="T70" fmla="*/ 522 w 763"/>
              <a:gd name="T71" fmla="*/ 676 h 763"/>
              <a:gd name="T72" fmla="*/ 657 w 763"/>
              <a:gd name="T73" fmla="*/ 557 h 763"/>
              <a:gd name="T74" fmla="*/ 683 w 763"/>
              <a:gd name="T75" fmla="*/ 507 h 763"/>
              <a:gd name="T76" fmla="*/ 607 w 763"/>
              <a:gd name="T77" fmla="*/ 406 h 763"/>
              <a:gd name="T78" fmla="*/ 683 w 763"/>
              <a:gd name="T79" fmla="*/ 507 h 763"/>
              <a:gd name="T80" fmla="*/ 595 w 763"/>
              <a:gd name="T81" fmla="*/ 255 h 763"/>
              <a:gd name="T82" fmla="*/ 707 w 763"/>
              <a:gd name="T83" fmla="*/ 356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63" h="763">
                <a:moveTo>
                  <a:pt x="762" y="356"/>
                </a:moveTo>
                <a:cubicBezTo>
                  <a:pt x="750" y="166"/>
                  <a:pt x="598" y="13"/>
                  <a:pt x="407" y="1"/>
                </a:cubicBezTo>
                <a:cubicBezTo>
                  <a:pt x="382" y="0"/>
                  <a:pt x="382" y="0"/>
                  <a:pt x="382" y="0"/>
                </a:cubicBezTo>
                <a:cubicBezTo>
                  <a:pt x="356" y="1"/>
                  <a:pt x="356" y="1"/>
                  <a:pt x="356" y="1"/>
                </a:cubicBezTo>
                <a:cubicBezTo>
                  <a:pt x="166" y="13"/>
                  <a:pt x="13" y="166"/>
                  <a:pt x="1" y="356"/>
                </a:cubicBezTo>
                <a:cubicBezTo>
                  <a:pt x="0" y="382"/>
                  <a:pt x="0" y="382"/>
                  <a:pt x="0" y="382"/>
                </a:cubicBezTo>
                <a:cubicBezTo>
                  <a:pt x="1" y="407"/>
                  <a:pt x="1" y="407"/>
                  <a:pt x="1" y="407"/>
                </a:cubicBezTo>
                <a:cubicBezTo>
                  <a:pt x="13" y="598"/>
                  <a:pt x="166" y="750"/>
                  <a:pt x="356" y="762"/>
                </a:cubicBezTo>
                <a:cubicBezTo>
                  <a:pt x="382" y="763"/>
                  <a:pt x="382" y="763"/>
                  <a:pt x="382" y="763"/>
                </a:cubicBezTo>
                <a:cubicBezTo>
                  <a:pt x="407" y="762"/>
                  <a:pt x="407" y="762"/>
                  <a:pt x="407" y="762"/>
                </a:cubicBezTo>
                <a:cubicBezTo>
                  <a:pt x="598" y="750"/>
                  <a:pt x="750" y="598"/>
                  <a:pt x="762" y="407"/>
                </a:cubicBezTo>
                <a:cubicBezTo>
                  <a:pt x="763" y="382"/>
                  <a:pt x="763" y="382"/>
                  <a:pt x="763" y="382"/>
                </a:cubicBezTo>
                <a:lnTo>
                  <a:pt x="762" y="356"/>
                </a:lnTo>
                <a:close/>
                <a:moveTo>
                  <a:pt x="240" y="86"/>
                </a:moveTo>
                <a:cubicBezTo>
                  <a:pt x="215" y="118"/>
                  <a:pt x="195" y="158"/>
                  <a:pt x="180" y="205"/>
                </a:cubicBezTo>
                <a:cubicBezTo>
                  <a:pt x="105" y="205"/>
                  <a:pt x="105" y="205"/>
                  <a:pt x="105" y="205"/>
                </a:cubicBezTo>
                <a:cubicBezTo>
                  <a:pt x="138" y="153"/>
                  <a:pt x="184" y="112"/>
                  <a:pt x="240" y="86"/>
                </a:cubicBezTo>
                <a:close/>
                <a:moveTo>
                  <a:pt x="79" y="255"/>
                </a:moveTo>
                <a:cubicBezTo>
                  <a:pt x="167" y="255"/>
                  <a:pt x="167" y="255"/>
                  <a:pt x="167" y="255"/>
                </a:cubicBezTo>
                <a:cubicBezTo>
                  <a:pt x="160" y="287"/>
                  <a:pt x="156" y="321"/>
                  <a:pt x="155" y="356"/>
                </a:cubicBezTo>
                <a:cubicBezTo>
                  <a:pt x="55" y="356"/>
                  <a:pt x="55" y="356"/>
                  <a:pt x="55" y="356"/>
                </a:cubicBezTo>
                <a:cubicBezTo>
                  <a:pt x="57" y="320"/>
                  <a:pt x="66" y="286"/>
                  <a:pt x="79" y="255"/>
                </a:cubicBezTo>
                <a:close/>
                <a:moveTo>
                  <a:pt x="55" y="406"/>
                </a:moveTo>
                <a:cubicBezTo>
                  <a:pt x="155" y="406"/>
                  <a:pt x="155" y="406"/>
                  <a:pt x="155" y="406"/>
                </a:cubicBezTo>
                <a:cubicBezTo>
                  <a:pt x="156" y="441"/>
                  <a:pt x="160" y="475"/>
                  <a:pt x="167" y="507"/>
                </a:cubicBezTo>
                <a:cubicBezTo>
                  <a:pt x="79" y="507"/>
                  <a:pt x="79" y="507"/>
                  <a:pt x="79" y="507"/>
                </a:cubicBezTo>
                <a:cubicBezTo>
                  <a:pt x="66" y="476"/>
                  <a:pt x="57" y="442"/>
                  <a:pt x="55" y="406"/>
                </a:cubicBezTo>
                <a:close/>
                <a:moveTo>
                  <a:pt x="105" y="557"/>
                </a:moveTo>
                <a:cubicBezTo>
                  <a:pt x="180" y="557"/>
                  <a:pt x="180" y="557"/>
                  <a:pt x="180" y="557"/>
                </a:cubicBezTo>
                <a:cubicBezTo>
                  <a:pt x="195" y="604"/>
                  <a:pt x="215" y="644"/>
                  <a:pt x="240" y="676"/>
                </a:cubicBezTo>
                <a:cubicBezTo>
                  <a:pt x="184" y="650"/>
                  <a:pt x="138" y="609"/>
                  <a:pt x="105" y="557"/>
                </a:cubicBezTo>
                <a:close/>
                <a:moveTo>
                  <a:pt x="356" y="705"/>
                </a:moveTo>
                <a:cubicBezTo>
                  <a:pt x="304" y="691"/>
                  <a:pt x="259" y="636"/>
                  <a:pt x="232" y="557"/>
                </a:cubicBezTo>
                <a:cubicBezTo>
                  <a:pt x="356" y="557"/>
                  <a:pt x="356" y="557"/>
                  <a:pt x="356" y="557"/>
                </a:cubicBezTo>
                <a:lnTo>
                  <a:pt x="356" y="705"/>
                </a:lnTo>
                <a:close/>
                <a:moveTo>
                  <a:pt x="356" y="507"/>
                </a:moveTo>
                <a:cubicBezTo>
                  <a:pt x="218" y="507"/>
                  <a:pt x="218" y="507"/>
                  <a:pt x="218" y="507"/>
                </a:cubicBezTo>
                <a:cubicBezTo>
                  <a:pt x="211" y="476"/>
                  <a:pt x="207" y="442"/>
                  <a:pt x="205" y="406"/>
                </a:cubicBezTo>
                <a:cubicBezTo>
                  <a:pt x="356" y="406"/>
                  <a:pt x="356" y="406"/>
                  <a:pt x="356" y="406"/>
                </a:cubicBezTo>
                <a:lnTo>
                  <a:pt x="356" y="507"/>
                </a:lnTo>
                <a:close/>
                <a:moveTo>
                  <a:pt x="356" y="356"/>
                </a:moveTo>
                <a:cubicBezTo>
                  <a:pt x="205" y="356"/>
                  <a:pt x="205" y="356"/>
                  <a:pt x="205" y="356"/>
                </a:cubicBezTo>
                <a:cubicBezTo>
                  <a:pt x="207" y="320"/>
                  <a:pt x="211" y="286"/>
                  <a:pt x="218" y="255"/>
                </a:cubicBezTo>
                <a:cubicBezTo>
                  <a:pt x="356" y="255"/>
                  <a:pt x="356" y="255"/>
                  <a:pt x="356" y="255"/>
                </a:cubicBezTo>
                <a:lnTo>
                  <a:pt x="356" y="356"/>
                </a:lnTo>
                <a:close/>
                <a:moveTo>
                  <a:pt x="356" y="205"/>
                </a:moveTo>
                <a:cubicBezTo>
                  <a:pt x="232" y="205"/>
                  <a:pt x="232" y="205"/>
                  <a:pt x="232" y="205"/>
                </a:cubicBezTo>
                <a:cubicBezTo>
                  <a:pt x="259" y="126"/>
                  <a:pt x="304" y="71"/>
                  <a:pt x="356" y="57"/>
                </a:cubicBezTo>
                <a:lnTo>
                  <a:pt x="356" y="205"/>
                </a:lnTo>
                <a:close/>
                <a:moveTo>
                  <a:pt x="657" y="205"/>
                </a:moveTo>
                <a:cubicBezTo>
                  <a:pt x="582" y="205"/>
                  <a:pt x="582" y="205"/>
                  <a:pt x="582" y="205"/>
                </a:cubicBezTo>
                <a:cubicBezTo>
                  <a:pt x="567" y="158"/>
                  <a:pt x="547" y="118"/>
                  <a:pt x="522" y="86"/>
                </a:cubicBezTo>
                <a:cubicBezTo>
                  <a:pt x="577" y="112"/>
                  <a:pt x="624" y="153"/>
                  <a:pt x="657" y="205"/>
                </a:cubicBezTo>
                <a:close/>
                <a:moveTo>
                  <a:pt x="406" y="57"/>
                </a:moveTo>
                <a:cubicBezTo>
                  <a:pt x="458" y="71"/>
                  <a:pt x="503" y="126"/>
                  <a:pt x="530" y="205"/>
                </a:cubicBezTo>
                <a:cubicBezTo>
                  <a:pt x="406" y="205"/>
                  <a:pt x="406" y="205"/>
                  <a:pt x="406" y="205"/>
                </a:cubicBezTo>
                <a:lnTo>
                  <a:pt x="406" y="57"/>
                </a:lnTo>
                <a:close/>
                <a:moveTo>
                  <a:pt x="406" y="255"/>
                </a:moveTo>
                <a:cubicBezTo>
                  <a:pt x="544" y="255"/>
                  <a:pt x="544" y="255"/>
                  <a:pt x="544" y="255"/>
                </a:cubicBezTo>
                <a:cubicBezTo>
                  <a:pt x="551" y="286"/>
                  <a:pt x="555" y="320"/>
                  <a:pt x="557" y="356"/>
                </a:cubicBezTo>
                <a:cubicBezTo>
                  <a:pt x="406" y="356"/>
                  <a:pt x="406" y="356"/>
                  <a:pt x="406" y="356"/>
                </a:cubicBezTo>
                <a:lnTo>
                  <a:pt x="406" y="255"/>
                </a:lnTo>
                <a:close/>
                <a:moveTo>
                  <a:pt x="406" y="406"/>
                </a:moveTo>
                <a:cubicBezTo>
                  <a:pt x="557" y="406"/>
                  <a:pt x="557" y="406"/>
                  <a:pt x="557" y="406"/>
                </a:cubicBezTo>
                <a:cubicBezTo>
                  <a:pt x="555" y="442"/>
                  <a:pt x="551" y="476"/>
                  <a:pt x="544" y="507"/>
                </a:cubicBezTo>
                <a:cubicBezTo>
                  <a:pt x="406" y="507"/>
                  <a:pt x="406" y="507"/>
                  <a:pt x="406" y="507"/>
                </a:cubicBezTo>
                <a:lnTo>
                  <a:pt x="406" y="406"/>
                </a:lnTo>
                <a:close/>
                <a:moveTo>
                  <a:pt x="406" y="705"/>
                </a:moveTo>
                <a:cubicBezTo>
                  <a:pt x="406" y="557"/>
                  <a:pt x="406" y="557"/>
                  <a:pt x="406" y="557"/>
                </a:cubicBezTo>
                <a:cubicBezTo>
                  <a:pt x="530" y="557"/>
                  <a:pt x="530" y="557"/>
                  <a:pt x="530" y="557"/>
                </a:cubicBezTo>
                <a:cubicBezTo>
                  <a:pt x="503" y="636"/>
                  <a:pt x="458" y="691"/>
                  <a:pt x="406" y="705"/>
                </a:cubicBezTo>
                <a:close/>
                <a:moveTo>
                  <a:pt x="522" y="676"/>
                </a:moveTo>
                <a:cubicBezTo>
                  <a:pt x="547" y="644"/>
                  <a:pt x="567" y="604"/>
                  <a:pt x="582" y="557"/>
                </a:cubicBezTo>
                <a:cubicBezTo>
                  <a:pt x="657" y="557"/>
                  <a:pt x="657" y="557"/>
                  <a:pt x="657" y="557"/>
                </a:cubicBezTo>
                <a:cubicBezTo>
                  <a:pt x="624" y="609"/>
                  <a:pt x="577" y="650"/>
                  <a:pt x="522" y="676"/>
                </a:cubicBezTo>
                <a:close/>
                <a:moveTo>
                  <a:pt x="683" y="507"/>
                </a:moveTo>
                <a:cubicBezTo>
                  <a:pt x="595" y="507"/>
                  <a:pt x="595" y="507"/>
                  <a:pt x="595" y="507"/>
                </a:cubicBezTo>
                <a:cubicBezTo>
                  <a:pt x="602" y="475"/>
                  <a:pt x="606" y="441"/>
                  <a:pt x="607" y="406"/>
                </a:cubicBezTo>
                <a:cubicBezTo>
                  <a:pt x="707" y="406"/>
                  <a:pt x="707" y="406"/>
                  <a:pt x="707" y="406"/>
                </a:cubicBezTo>
                <a:cubicBezTo>
                  <a:pt x="705" y="442"/>
                  <a:pt x="696" y="476"/>
                  <a:pt x="683" y="507"/>
                </a:cubicBezTo>
                <a:close/>
                <a:moveTo>
                  <a:pt x="607" y="356"/>
                </a:moveTo>
                <a:cubicBezTo>
                  <a:pt x="606" y="321"/>
                  <a:pt x="602" y="287"/>
                  <a:pt x="595" y="255"/>
                </a:cubicBezTo>
                <a:cubicBezTo>
                  <a:pt x="683" y="255"/>
                  <a:pt x="683" y="255"/>
                  <a:pt x="683" y="255"/>
                </a:cubicBezTo>
                <a:cubicBezTo>
                  <a:pt x="696" y="286"/>
                  <a:pt x="705" y="320"/>
                  <a:pt x="707" y="356"/>
                </a:cubicBezTo>
                <a:lnTo>
                  <a:pt x="607" y="3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282F39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21" name="Freeform 18">
            <a:extLst>
              <a:ext uri="{FF2B5EF4-FFF2-40B4-BE49-F238E27FC236}">
                <a16:creationId xmlns="" xmlns:a16="http://schemas.microsoft.com/office/drawing/2014/main" id="{D69228CF-B0FB-4EB6-8992-A1E7FF98A42F}"/>
              </a:ext>
            </a:extLst>
          </p:cNvPr>
          <p:cNvSpPr>
            <a:spLocks noEditPoints="1"/>
          </p:cNvSpPr>
          <p:nvPr/>
        </p:nvSpPr>
        <p:spPr bwMode="auto">
          <a:xfrm>
            <a:off x="108798" y="5384800"/>
            <a:ext cx="356869" cy="355600"/>
          </a:xfrm>
          <a:custGeom>
            <a:avLst/>
            <a:gdLst>
              <a:gd name="T0" fmla="*/ 776 w 2389"/>
              <a:gd name="T1" fmla="*/ 783 h 2390"/>
              <a:gd name="T2" fmla="*/ 235 w 2389"/>
              <a:gd name="T3" fmla="*/ 242 h 2390"/>
              <a:gd name="T4" fmla="*/ 445 w 2389"/>
              <a:gd name="T5" fmla="*/ 33 h 2390"/>
              <a:gd name="T6" fmla="*/ 562 w 2389"/>
              <a:gd name="T7" fmla="*/ 32 h 2390"/>
              <a:gd name="T8" fmla="*/ 983 w 2389"/>
              <a:gd name="T9" fmla="*/ 453 h 2390"/>
              <a:gd name="T10" fmla="*/ 982 w 2389"/>
              <a:gd name="T11" fmla="*/ 571 h 2390"/>
              <a:gd name="T12" fmla="*/ 890 w 2389"/>
              <a:gd name="T13" fmla="*/ 663 h 2390"/>
              <a:gd name="T14" fmla="*/ 804 w 2389"/>
              <a:gd name="T15" fmla="*/ 749 h 2390"/>
              <a:gd name="T16" fmla="*/ 776 w 2389"/>
              <a:gd name="T17" fmla="*/ 783 h 2390"/>
              <a:gd name="T18" fmla="*/ 1220 w 2389"/>
              <a:gd name="T19" fmla="*/ 1664 h 2390"/>
              <a:gd name="T20" fmla="*/ 965 w 2389"/>
              <a:gd name="T21" fmla="*/ 1425 h 2390"/>
              <a:gd name="T22" fmla="*/ 726 w 2389"/>
              <a:gd name="T23" fmla="*/ 1168 h 2390"/>
              <a:gd name="T24" fmla="*/ 684 w 2389"/>
              <a:gd name="T25" fmla="*/ 904 h 2390"/>
              <a:gd name="T26" fmla="*/ 129 w 2389"/>
              <a:gd name="T27" fmla="*/ 349 h 2390"/>
              <a:gd name="T28" fmla="*/ 158 w 2389"/>
              <a:gd name="T29" fmla="*/ 1100 h 2390"/>
              <a:gd name="T30" fmla="*/ 379 w 2389"/>
              <a:gd name="T31" fmla="*/ 1445 h 2390"/>
              <a:gd name="T32" fmla="*/ 643 w 2389"/>
              <a:gd name="T33" fmla="*/ 1747 h 2390"/>
              <a:gd name="T34" fmla="*/ 944 w 2389"/>
              <a:gd name="T35" fmla="*/ 2013 h 2390"/>
              <a:gd name="T36" fmla="*/ 1289 w 2389"/>
              <a:gd name="T37" fmla="*/ 2233 h 2390"/>
              <a:gd name="T38" fmla="*/ 2040 w 2389"/>
              <a:gd name="T39" fmla="*/ 2261 h 2390"/>
              <a:gd name="T40" fmla="*/ 1485 w 2389"/>
              <a:gd name="T41" fmla="*/ 1706 h 2390"/>
              <a:gd name="T42" fmla="*/ 1220 w 2389"/>
              <a:gd name="T43" fmla="*/ 1664 h 2390"/>
              <a:gd name="T44" fmla="*/ 2357 w 2389"/>
              <a:gd name="T45" fmla="*/ 1828 h 2390"/>
              <a:gd name="T46" fmla="*/ 1936 w 2389"/>
              <a:gd name="T47" fmla="*/ 1407 h 2390"/>
              <a:gd name="T48" fmla="*/ 1818 w 2389"/>
              <a:gd name="T49" fmla="*/ 1407 h 2390"/>
              <a:gd name="T50" fmla="*/ 1818 w 2389"/>
              <a:gd name="T51" fmla="*/ 1407 h 2390"/>
              <a:gd name="T52" fmla="*/ 1726 w 2389"/>
              <a:gd name="T53" fmla="*/ 1499 h 2390"/>
              <a:gd name="T54" fmla="*/ 1640 w 2389"/>
              <a:gd name="T55" fmla="*/ 1585 h 2390"/>
              <a:gd name="T56" fmla="*/ 1606 w 2389"/>
              <a:gd name="T57" fmla="*/ 1614 h 2390"/>
              <a:gd name="T58" fmla="*/ 2146 w 2389"/>
              <a:gd name="T59" fmla="*/ 2154 h 2390"/>
              <a:gd name="T60" fmla="*/ 2356 w 2389"/>
              <a:gd name="T61" fmla="*/ 1945 h 2390"/>
              <a:gd name="T62" fmla="*/ 2357 w 2389"/>
              <a:gd name="T63" fmla="*/ 1828 h 2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89" h="2390">
                <a:moveTo>
                  <a:pt x="776" y="783"/>
                </a:moveTo>
                <a:cubicBezTo>
                  <a:pt x="235" y="242"/>
                  <a:pt x="235" y="242"/>
                  <a:pt x="235" y="242"/>
                </a:cubicBezTo>
                <a:cubicBezTo>
                  <a:pt x="305" y="173"/>
                  <a:pt x="375" y="103"/>
                  <a:pt x="445" y="33"/>
                </a:cubicBezTo>
                <a:cubicBezTo>
                  <a:pt x="477" y="0"/>
                  <a:pt x="529" y="0"/>
                  <a:pt x="562" y="32"/>
                </a:cubicBezTo>
                <a:cubicBezTo>
                  <a:pt x="983" y="453"/>
                  <a:pt x="983" y="453"/>
                  <a:pt x="983" y="453"/>
                </a:cubicBezTo>
                <a:cubicBezTo>
                  <a:pt x="1015" y="485"/>
                  <a:pt x="1015" y="538"/>
                  <a:pt x="982" y="571"/>
                </a:cubicBezTo>
                <a:cubicBezTo>
                  <a:pt x="890" y="663"/>
                  <a:pt x="890" y="663"/>
                  <a:pt x="890" y="663"/>
                </a:cubicBezTo>
                <a:cubicBezTo>
                  <a:pt x="804" y="749"/>
                  <a:pt x="804" y="749"/>
                  <a:pt x="804" y="749"/>
                </a:cubicBezTo>
                <a:cubicBezTo>
                  <a:pt x="794" y="760"/>
                  <a:pt x="784" y="771"/>
                  <a:pt x="776" y="783"/>
                </a:cubicBezTo>
                <a:close/>
                <a:moveTo>
                  <a:pt x="1220" y="1664"/>
                </a:moveTo>
                <a:cubicBezTo>
                  <a:pt x="1132" y="1588"/>
                  <a:pt x="1047" y="1507"/>
                  <a:pt x="965" y="1425"/>
                </a:cubicBezTo>
                <a:cubicBezTo>
                  <a:pt x="882" y="1342"/>
                  <a:pt x="802" y="1257"/>
                  <a:pt x="726" y="1168"/>
                </a:cubicBezTo>
                <a:cubicBezTo>
                  <a:pt x="663" y="1096"/>
                  <a:pt x="651" y="992"/>
                  <a:pt x="684" y="904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0" y="482"/>
                  <a:pt x="16" y="811"/>
                  <a:pt x="158" y="1100"/>
                </a:cubicBezTo>
                <a:cubicBezTo>
                  <a:pt x="218" y="1225"/>
                  <a:pt x="297" y="1338"/>
                  <a:pt x="379" y="1445"/>
                </a:cubicBezTo>
                <a:cubicBezTo>
                  <a:pt x="460" y="1552"/>
                  <a:pt x="549" y="1653"/>
                  <a:pt x="643" y="1747"/>
                </a:cubicBezTo>
                <a:cubicBezTo>
                  <a:pt x="737" y="1842"/>
                  <a:pt x="837" y="1931"/>
                  <a:pt x="944" y="2013"/>
                </a:cubicBezTo>
                <a:cubicBezTo>
                  <a:pt x="1051" y="2094"/>
                  <a:pt x="1165" y="2172"/>
                  <a:pt x="1289" y="2233"/>
                </a:cubicBezTo>
                <a:cubicBezTo>
                  <a:pt x="1578" y="2374"/>
                  <a:pt x="1908" y="2390"/>
                  <a:pt x="2040" y="2261"/>
                </a:cubicBezTo>
                <a:cubicBezTo>
                  <a:pt x="1485" y="1706"/>
                  <a:pt x="1485" y="1706"/>
                  <a:pt x="1485" y="1706"/>
                </a:cubicBezTo>
                <a:cubicBezTo>
                  <a:pt x="1397" y="1738"/>
                  <a:pt x="1293" y="1726"/>
                  <a:pt x="1220" y="1664"/>
                </a:cubicBezTo>
                <a:close/>
                <a:moveTo>
                  <a:pt x="2357" y="1828"/>
                </a:moveTo>
                <a:cubicBezTo>
                  <a:pt x="1936" y="1407"/>
                  <a:pt x="1936" y="1407"/>
                  <a:pt x="1936" y="1407"/>
                </a:cubicBezTo>
                <a:cubicBezTo>
                  <a:pt x="1904" y="1375"/>
                  <a:pt x="1851" y="1375"/>
                  <a:pt x="1818" y="1407"/>
                </a:cubicBezTo>
                <a:cubicBezTo>
                  <a:pt x="1818" y="1407"/>
                  <a:pt x="1818" y="1407"/>
                  <a:pt x="1818" y="1407"/>
                </a:cubicBezTo>
                <a:cubicBezTo>
                  <a:pt x="1726" y="1499"/>
                  <a:pt x="1726" y="1499"/>
                  <a:pt x="1726" y="1499"/>
                </a:cubicBezTo>
                <a:cubicBezTo>
                  <a:pt x="1640" y="1585"/>
                  <a:pt x="1640" y="1585"/>
                  <a:pt x="1640" y="1585"/>
                </a:cubicBezTo>
                <a:cubicBezTo>
                  <a:pt x="1630" y="1596"/>
                  <a:pt x="1618" y="1605"/>
                  <a:pt x="1606" y="1614"/>
                </a:cubicBezTo>
                <a:cubicBezTo>
                  <a:pt x="2146" y="2154"/>
                  <a:pt x="2146" y="2154"/>
                  <a:pt x="2146" y="2154"/>
                </a:cubicBezTo>
                <a:cubicBezTo>
                  <a:pt x="2216" y="2084"/>
                  <a:pt x="2286" y="2015"/>
                  <a:pt x="2356" y="1945"/>
                </a:cubicBezTo>
                <a:cubicBezTo>
                  <a:pt x="2389" y="1912"/>
                  <a:pt x="2389" y="1860"/>
                  <a:pt x="2357" y="182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282F39"/>
              </a:solidFill>
            </a:endParaRPr>
          </a:p>
        </p:txBody>
      </p:sp>
      <p:grpSp>
        <p:nvGrpSpPr>
          <p:cNvPr id="122" name="Group 14">
            <a:extLst>
              <a:ext uri="{FF2B5EF4-FFF2-40B4-BE49-F238E27FC236}">
                <a16:creationId xmlns="" xmlns:a16="http://schemas.microsoft.com/office/drawing/2014/main" id="{731DF27F-24AC-456D-A469-8940E921610D}"/>
              </a:ext>
            </a:extLst>
          </p:cNvPr>
          <p:cNvGrpSpPr/>
          <p:nvPr/>
        </p:nvGrpSpPr>
        <p:grpSpPr>
          <a:xfrm>
            <a:off x="127268" y="5875867"/>
            <a:ext cx="296066" cy="522584"/>
            <a:chOff x="7478257" y="2193205"/>
            <a:chExt cx="452898" cy="700189"/>
          </a:xfrm>
        </p:grpSpPr>
        <p:sp>
          <p:nvSpPr>
            <p:cNvPr id="123" name="Oval 15">
              <a:extLst>
                <a:ext uri="{FF2B5EF4-FFF2-40B4-BE49-F238E27FC236}">
                  <a16:creationId xmlns="" xmlns:a16="http://schemas.microsoft.com/office/drawing/2014/main" id="{BDC9733E-90DD-42DA-A1B1-E75BD0445C20}"/>
                </a:ext>
              </a:extLst>
            </p:cNvPr>
            <p:cNvSpPr/>
            <p:nvPr/>
          </p:nvSpPr>
          <p:spPr>
            <a:xfrm>
              <a:off x="7478257" y="2786413"/>
              <a:ext cx="452893" cy="106981"/>
            </a:xfrm>
            <a:prstGeom prst="ellipse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24" name="Freeform 17">
              <a:extLst>
                <a:ext uri="{FF2B5EF4-FFF2-40B4-BE49-F238E27FC236}">
                  <a16:creationId xmlns="" xmlns:a16="http://schemas.microsoft.com/office/drawing/2014/main" id="{00189F43-7B7A-4B64-98BA-9971436887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8262" y="2193205"/>
              <a:ext cx="452893" cy="646699"/>
            </a:xfrm>
            <a:custGeom>
              <a:avLst/>
              <a:gdLst>
                <a:gd name="T0" fmla="*/ 214 w 221"/>
                <a:gd name="T1" fmla="*/ 77 h 315"/>
                <a:gd name="T2" fmla="*/ 164 w 221"/>
                <a:gd name="T3" fmla="*/ 14 h 315"/>
                <a:gd name="T4" fmla="*/ 110 w 221"/>
                <a:gd name="T5" fmla="*/ 0 h 315"/>
                <a:gd name="T6" fmla="*/ 110 w 221"/>
                <a:gd name="T7" fmla="*/ 0 h 315"/>
                <a:gd name="T8" fmla="*/ 56 w 221"/>
                <a:gd name="T9" fmla="*/ 14 h 315"/>
                <a:gd name="T10" fmla="*/ 6 w 221"/>
                <a:gd name="T11" fmla="*/ 77 h 315"/>
                <a:gd name="T12" fmla="*/ 5 w 221"/>
                <a:gd name="T13" fmla="*/ 132 h 315"/>
                <a:gd name="T14" fmla="*/ 40 w 221"/>
                <a:gd name="T15" fmla="*/ 208 h 315"/>
                <a:gd name="T16" fmla="*/ 94 w 221"/>
                <a:gd name="T17" fmla="*/ 292 h 315"/>
                <a:gd name="T18" fmla="*/ 110 w 221"/>
                <a:gd name="T19" fmla="*/ 315 h 315"/>
                <a:gd name="T20" fmla="*/ 110 w 221"/>
                <a:gd name="T21" fmla="*/ 315 h 315"/>
                <a:gd name="T22" fmla="*/ 126 w 221"/>
                <a:gd name="T23" fmla="*/ 292 h 315"/>
                <a:gd name="T24" fmla="*/ 180 w 221"/>
                <a:gd name="T25" fmla="*/ 208 h 315"/>
                <a:gd name="T26" fmla="*/ 215 w 221"/>
                <a:gd name="T27" fmla="*/ 132 h 315"/>
                <a:gd name="T28" fmla="*/ 214 w 221"/>
                <a:gd name="T29" fmla="*/ 77 h 315"/>
                <a:gd name="T30" fmla="*/ 110 w 221"/>
                <a:gd name="T31" fmla="*/ 174 h 315"/>
                <a:gd name="T32" fmla="*/ 110 w 221"/>
                <a:gd name="T33" fmla="*/ 174 h 315"/>
                <a:gd name="T34" fmla="*/ 110 w 221"/>
                <a:gd name="T35" fmla="*/ 174 h 315"/>
                <a:gd name="T36" fmla="*/ 44 w 221"/>
                <a:gd name="T37" fmla="*/ 108 h 315"/>
                <a:gd name="T38" fmla="*/ 110 w 221"/>
                <a:gd name="T39" fmla="*/ 42 h 315"/>
                <a:gd name="T40" fmla="*/ 110 w 221"/>
                <a:gd name="T41" fmla="*/ 42 h 315"/>
                <a:gd name="T42" fmla="*/ 110 w 221"/>
                <a:gd name="T43" fmla="*/ 42 h 315"/>
                <a:gd name="T44" fmla="*/ 176 w 221"/>
                <a:gd name="T45" fmla="*/ 108 h 315"/>
                <a:gd name="T46" fmla="*/ 110 w 221"/>
                <a:gd name="T47" fmla="*/ 17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1" h="315">
                  <a:moveTo>
                    <a:pt x="214" y="77"/>
                  </a:moveTo>
                  <a:cubicBezTo>
                    <a:pt x="206" y="50"/>
                    <a:pt x="189" y="29"/>
                    <a:pt x="164" y="14"/>
                  </a:cubicBezTo>
                  <a:cubicBezTo>
                    <a:pt x="147" y="4"/>
                    <a:pt x="129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91" y="0"/>
                    <a:pt x="73" y="4"/>
                    <a:pt x="56" y="14"/>
                  </a:cubicBezTo>
                  <a:cubicBezTo>
                    <a:pt x="31" y="29"/>
                    <a:pt x="15" y="50"/>
                    <a:pt x="6" y="77"/>
                  </a:cubicBezTo>
                  <a:cubicBezTo>
                    <a:pt x="1" y="95"/>
                    <a:pt x="0" y="114"/>
                    <a:pt x="5" y="132"/>
                  </a:cubicBezTo>
                  <a:cubicBezTo>
                    <a:pt x="13" y="159"/>
                    <a:pt x="26" y="184"/>
                    <a:pt x="40" y="208"/>
                  </a:cubicBezTo>
                  <a:cubicBezTo>
                    <a:pt x="58" y="237"/>
                    <a:pt x="76" y="264"/>
                    <a:pt x="94" y="292"/>
                  </a:cubicBezTo>
                  <a:cubicBezTo>
                    <a:pt x="99" y="300"/>
                    <a:pt x="104" y="307"/>
                    <a:pt x="110" y="315"/>
                  </a:cubicBezTo>
                  <a:cubicBezTo>
                    <a:pt x="110" y="315"/>
                    <a:pt x="110" y="315"/>
                    <a:pt x="110" y="315"/>
                  </a:cubicBezTo>
                  <a:cubicBezTo>
                    <a:pt x="116" y="307"/>
                    <a:pt x="121" y="300"/>
                    <a:pt x="126" y="292"/>
                  </a:cubicBezTo>
                  <a:cubicBezTo>
                    <a:pt x="144" y="264"/>
                    <a:pt x="163" y="237"/>
                    <a:pt x="180" y="208"/>
                  </a:cubicBezTo>
                  <a:cubicBezTo>
                    <a:pt x="194" y="184"/>
                    <a:pt x="207" y="159"/>
                    <a:pt x="215" y="132"/>
                  </a:cubicBezTo>
                  <a:cubicBezTo>
                    <a:pt x="221" y="114"/>
                    <a:pt x="220" y="95"/>
                    <a:pt x="214" y="77"/>
                  </a:cubicBezTo>
                  <a:close/>
                  <a:moveTo>
                    <a:pt x="110" y="174"/>
                  </a:moveTo>
                  <a:cubicBezTo>
                    <a:pt x="110" y="174"/>
                    <a:pt x="110" y="174"/>
                    <a:pt x="110" y="174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74" y="174"/>
                    <a:pt x="44" y="145"/>
                    <a:pt x="44" y="108"/>
                  </a:cubicBezTo>
                  <a:cubicBezTo>
                    <a:pt x="44" y="72"/>
                    <a:pt x="74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47" y="42"/>
                    <a:pt x="176" y="72"/>
                    <a:pt x="176" y="108"/>
                  </a:cubicBezTo>
                  <a:cubicBezTo>
                    <a:pt x="176" y="145"/>
                    <a:pt x="147" y="174"/>
                    <a:pt x="110" y="17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>
                <a:solidFill>
                  <a:srgbClr val="282F39"/>
                </a:solidFill>
              </a:endParaRPr>
            </a:p>
          </p:txBody>
        </p:sp>
      </p:grpSp>
      <p:sp>
        <p:nvSpPr>
          <p:cNvPr id="132" name="Прямоугольник 131"/>
          <p:cNvSpPr/>
          <p:nvPr/>
        </p:nvSpPr>
        <p:spPr>
          <a:xfrm>
            <a:off x="641971" y="5454134"/>
            <a:ext cx="11881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200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04343-2-17-85</a:t>
            </a:r>
            <a:endParaRPr lang="ru-RU" sz="1200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599200" y="4937667"/>
            <a:ext cx="25473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  <a:hlinkClick r:id="rId4"/>
              </a:rPr>
              <a:t>http</a:t>
            </a:r>
            <a:r>
              <a:rPr lang="en-US" sz="120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  <a:hlinkClick r:id="rId4"/>
              </a:rPr>
              <a:t>s</a:t>
            </a:r>
            <a:r>
              <a:rPr lang="ru-RU" sz="120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  <a:hlinkClick r:id="rId4"/>
              </a:rPr>
              <a:t>://</a:t>
            </a:r>
            <a:r>
              <a:rPr lang="en-US" sz="1200" dirty="0" err="1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  <a:hlinkClick r:id="rId4"/>
              </a:rPr>
              <a:t>trostyanetc</a:t>
            </a:r>
            <a:r>
              <a:rPr lang="ru-RU" sz="120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  <a:hlinkClick r:id="rId4"/>
              </a:rPr>
              <a:t>-gromada.gov.ua</a:t>
            </a:r>
            <a:endParaRPr lang="ru-RU" sz="1200" dirty="0" smtClean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134" name="Рисунок 133" descr="9969167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72546" y="830133"/>
            <a:ext cx="3810000" cy="4762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7706754"/>
      </p:ext>
    </p:extLst>
  </p:cSld>
  <p:clrMapOvr>
    <a:masterClrMapping/>
  </p:clrMapOvr>
  <p:transition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2571775" y="361106"/>
            <a:ext cx="73779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170738" algn="l"/>
              </a:tabLst>
              <a:defRPr/>
            </a:pPr>
            <a:r>
              <a:rPr lang="uk-UA" sz="4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БЮДЖЕТ ТРОСТЯНЕЦЬКОЇ   ОТГ НА 2020 РІК</a:t>
            </a:r>
            <a:endParaRPr lang="en-GB" sz="44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9599" y="899884"/>
            <a:ext cx="6204147" cy="577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C18E0CF2-A724-42AF-8124-AF8278E6AD5C}"/>
              </a:ext>
            </a:extLst>
          </p:cNvPr>
          <p:cNvSpPr txBox="1"/>
          <p:nvPr/>
        </p:nvSpPr>
        <p:spPr>
          <a:xfrm>
            <a:off x="1301206" y="3978795"/>
            <a:ext cx="26388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40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ДОХОДІВ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C18E0CF2-A724-42AF-8124-AF8278E6AD5C}"/>
              </a:ext>
            </a:extLst>
          </p:cNvPr>
          <p:cNvSpPr txBox="1"/>
          <p:nvPr/>
        </p:nvSpPr>
        <p:spPr>
          <a:xfrm>
            <a:off x="8781143" y="4073137"/>
            <a:ext cx="2931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40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ВИДАТКІВ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18E0CF2-A724-42AF-8124-AF8278E6AD5C}"/>
              </a:ext>
            </a:extLst>
          </p:cNvPr>
          <p:cNvSpPr txBox="1"/>
          <p:nvPr/>
        </p:nvSpPr>
        <p:spPr>
          <a:xfrm>
            <a:off x="406400" y="2815771"/>
            <a:ext cx="4107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C000"/>
                </a:solidFill>
                <a:latin typeface="Open Sans" panose="020B0606030504020204" pitchFamily="34" charset="0"/>
              </a:rPr>
              <a:t>64 669,468 </a:t>
            </a:r>
          </a:p>
          <a:p>
            <a:pPr algn="ctr">
              <a:defRPr/>
            </a:pPr>
            <a:r>
              <a:rPr lang="ru-RU" sz="3200" b="1" dirty="0" err="1" smtClean="0">
                <a:solidFill>
                  <a:srgbClr val="FFC000"/>
                </a:solidFill>
                <a:latin typeface="Open Sans" panose="020B0606030504020204" pitchFamily="34" charset="0"/>
              </a:rPr>
              <a:t>тис.грн</a:t>
            </a:r>
            <a:endParaRPr lang="ru-RU" sz="3200" b="1" dirty="0" smtClean="0">
              <a:solidFill>
                <a:srgbClr val="FFC000"/>
              </a:solidFill>
              <a:latin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18E0CF2-A724-42AF-8124-AF8278E6AD5C}"/>
              </a:ext>
            </a:extLst>
          </p:cNvPr>
          <p:cNvSpPr txBox="1"/>
          <p:nvPr/>
        </p:nvSpPr>
        <p:spPr>
          <a:xfrm>
            <a:off x="8374744" y="2844800"/>
            <a:ext cx="4107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C000"/>
                </a:solidFill>
                <a:latin typeface="Open Sans" panose="020B0606030504020204" pitchFamily="34" charset="0"/>
              </a:rPr>
              <a:t>64 669,468 </a:t>
            </a:r>
          </a:p>
          <a:p>
            <a:pPr algn="ctr">
              <a:defRPr/>
            </a:pPr>
            <a:r>
              <a:rPr lang="ru-RU" sz="3200" b="1" dirty="0" err="1" smtClean="0">
                <a:solidFill>
                  <a:srgbClr val="FFC000"/>
                </a:solidFill>
                <a:latin typeface="Open Sans" panose="020B0606030504020204" pitchFamily="34" charset="0"/>
              </a:rPr>
              <a:t>тис.грн</a:t>
            </a:r>
            <a:endParaRPr lang="ru-RU" sz="3200" b="1" dirty="0" smtClean="0">
              <a:solidFill>
                <a:srgbClr val="FFC000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7">
            <a:extLst>
              <a:ext uri="{FF2B5EF4-FFF2-40B4-BE49-F238E27FC236}">
                <a16:creationId xmlns:a16="http://schemas.microsoft.com/office/drawing/2014/main" xmlns="" id="{812A70EF-8590-4BDE-AAEF-F3EF7967189C}"/>
              </a:ext>
            </a:extLst>
          </p:cNvPr>
          <p:cNvGrpSpPr/>
          <p:nvPr/>
        </p:nvGrpSpPr>
        <p:grpSpPr>
          <a:xfrm>
            <a:off x="0" y="1409269"/>
            <a:ext cx="5918688" cy="1303498"/>
            <a:chOff x="0" y="1409269"/>
            <a:chExt cx="5918688" cy="1303498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6ACFD9E7-A039-4DDE-9434-72D0120A2D25}"/>
                </a:ext>
              </a:extLst>
            </p:cNvPr>
            <p:cNvSpPr/>
            <p:nvPr/>
          </p:nvSpPr>
          <p:spPr>
            <a:xfrm>
              <a:off x="0" y="1409269"/>
              <a:ext cx="4030249" cy="654374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6" name="Arrow: Left 1">
              <a:extLst>
                <a:ext uri="{FF2B5EF4-FFF2-40B4-BE49-F238E27FC236}">
                  <a16:creationId xmlns:a16="http://schemas.microsoft.com/office/drawing/2014/main" xmlns="" id="{1FFD48D9-B2F0-4E03-8C9F-51549E0478B5}"/>
                </a:ext>
              </a:extLst>
            </p:cNvPr>
            <p:cNvSpPr/>
            <p:nvPr/>
          </p:nvSpPr>
          <p:spPr>
            <a:xfrm rot="13391102">
              <a:off x="3010476" y="1615009"/>
              <a:ext cx="2908212" cy="1097758"/>
            </a:xfrm>
            <a:custGeom>
              <a:avLst/>
              <a:gdLst>
                <a:gd name="connsiteX0" fmla="*/ 0 w 2216226"/>
                <a:gd name="connsiteY0" fmla="*/ 548879 h 1097758"/>
                <a:gd name="connsiteX1" fmla="*/ 859007 w 2216226"/>
                <a:gd name="connsiteY1" fmla="*/ 0 h 1097758"/>
                <a:gd name="connsiteX2" fmla="*/ 859007 w 2216226"/>
                <a:gd name="connsiteY2" fmla="*/ 226725 h 1097758"/>
                <a:gd name="connsiteX3" fmla="*/ 2216226 w 2216226"/>
                <a:gd name="connsiteY3" fmla="*/ 226725 h 1097758"/>
                <a:gd name="connsiteX4" fmla="*/ 2216226 w 2216226"/>
                <a:gd name="connsiteY4" fmla="*/ 871033 h 1097758"/>
                <a:gd name="connsiteX5" fmla="*/ 859007 w 2216226"/>
                <a:gd name="connsiteY5" fmla="*/ 871033 h 1097758"/>
                <a:gd name="connsiteX6" fmla="*/ 859007 w 2216226"/>
                <a:gd name="connsiteY6" fmla="*/ 1097758 h 1097758"/>
                <a:gd name="connsiteX7" fmla="*/ 0 w 2216226"/>
                <a:gd name="connsiteY7" fmla="*/ 548879 h 1097758"/>
                <a:gd name="connsiteX0" fmla="*/ 0 w 2908212"/>
                <a:gd name="connsiteY0" fmla="*/ 548879 h 1097758"/>
                <a:gd name="connsiteX1" fmla="*/ 859007 w 2908212"/>
                <a:gd name="connsiteY1" fmla="*/ 0 h 1097758"/>
                <a:gd name="connsiteX2" fmla="*/ 859007 w 2908212"/>
                <a:gd name="connsiteY2" fmla="*/ 226725 h 1097758"/>
                <a:gd name="connsiteX3" fmla="*/ 2908212 w 2908212"/>
                <a:gd name="connsiteY3" fmla="*/ 221698 h 1097758"/>
                <a:gd name="connsiteX4" fmla="*/ 2216226 w 2908212"/>
                <a:gd name="connsiteY4" fmla="*/ 871033 h 1097758"/>
                <a:gd name="connsiteX5" fmla="*/ 859007 w 2908212"/>
                <a:gd name="connsiteY5" fmla="*/ 871033 h 1097758"/>
                <a:gd name="connsiteX6" fmla="*/ 859007 w 2908212"/>
                <a:gd name="connsiteY6" fmla="*/ 1097758 h 1097758"/>
                <a:gd name="connsiteX7" fmla="*/ 0 w 2908212"/>
                <a:gd name="connsiteY7" fmla="*/ 548879 h 109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8212" h="1097758">
                  <a:moveTo>
                    <a:pt x="0" y="548879"/>
                  </a:moveTo>
                  <a:lnTo>
                    <a:pt x="859007" y="0"/>
                  </a:lnTo>
                  <a:lnTo>
                    <a:pt x="859007" y="226725"/>
                  </a:lnTo>
                  <a:lnTo>
                    <a:pt x="2908212" y="221698"/>
                  </a:lnTo>
                  <a:lnTo>
                    <a:pt x="2216226" y="871033"/>
                  </a:lnTo>
                  <a:lnTo>
                    <a:pt x="859007" y="871033"/>
                  </a:lnTo>
                  <a:lnTo>
                    <a:pt x="859007" y="1097758"/>
                  </a:lnTo>
                  <a:lnTo>
                    <a:pt x="0" y="54887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07E5FBF5-5CC1-4FB7-B3B8-D5AC8C8CCA90}"/>
              </a:ext>
            </a:extLst>
          </p:cNvPr>
          <p:cNvSpPr txBox="1"/>
          <p:nvPr/>
        </p:nvSpPr>
        <p:spPr>
          <a:xfrm>
            <a:off x="916159" y="361064"/>
            <a:ext cx="10764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4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Джерела надходження до бюджету</a:t>
            </a:r>
            <a:endParaRPr lang="en-GB" sz="44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90" name="Freeform 5">
            <a:extLst>
              <a:ext uri="{FF2B5EF4-FFF2-40B4-BE49-F238E27FC236}">
                <a16:creationId xmlns:a16="http://schemas.microsoft.com/office/drawing/2014/main" xmlns="" id="{365C297C-25F0-432F-A0D7-9C689FE5CC83}"/>
              </a:ext>
            </a:extLst>
          </p:cNvPr>
          <p:cNvSpPr>
            <a:spLocks noEditPoints="1"/>
          </p:cNvSpPr>
          <p:nvPr/>
        </p:nvSpPr>
        <p:spPr bwMode="auto">
          <a:xfrm>
            <a:off x="5196687" y="3221390"/>
            <a:ext cx="2330180" cy="1757009"/>
          </a:xfrm>
          <a:custGeom>
            <a:avLst/>
            <a:gdLst>
              <a:gd name="T0" fmla="*/ 1199 w 1231"/>
              <a:gd name="T1" fmla="*/ 196 h 872"/>
              <a:gd name="T2" fmla="*/ 1158 w 1231"/>
              <a:gd name="T3" fmla="*/ 217 h 872"/>
              <a:gd name="T4" fmla="*/ 1117 w 1231"/>
              <a:gd name="T5" fmla="*/ 131 h 872"/>
              <a:gd name="T6" fmla="*/ 1070 w 1231"/>
              <a:gd name="T7" fmla="*/ 213 h 872"/>
              <a:gd name="T8" fmla="*/ 1107 w 1231"/>
              <a:gd name="T9" fmla="*/ 246 h 872"/>
              <a:gd name="T10" fmla="*/ 1054 w 1231"/>
              <a:gd name="T11" fmla="*/ 271 h 872"/>
              <a:gd name="T12" fmla="*/ 1038 w 1231"/>
              <a:gd name="T13" fmla="*/ 241 h 872"/>
              <a:gd name="T14" fmla="*/ 667 w 1231"/>
              <a:gd name="T15" fmla="*/ 23 h 872"/>
              <a:gd name="T16" fmla="*/ 355 w 1231"/>
              <a:gd name="T17" fmla="*/ 65 h 872"/>
              <a:gd name="T18" fmla="*/ 196 w 1231"/>
              <a:gd name="T19" fmla="*/ 63 h 872"/>
              <a:gd name="T20" fmla="*/ 67 w 1231"/>
              <a:gd name="T21" fmla="*/ 106 h 872"/>
              <a:gd name="T22" fmla="*/ 101 w 1231"/>
              <a:gd name="T23" fmla="*/ 178 h 872"/>
              <a:gd name="T24" fmla="*/ 168 w 1231"/>
              <a:gd name="T25" fmla="*/ 227 h 872"/>
              <a:gd name="T26" fmla="*/ 122 w 1231"/>
              <a:gd name="T27" fmla="*/ 301 h 872"/>
              <a:gd name="T28" fmla="*/ 65 w 1231"/>
              <a:gd name="T29" fmla="*/ 407 h 872"/>
              <a:gd name="T30" fmla="*/ 3 w 1231"/>
              <a:gd name="T31" fmla="*/ 478 h 872"/>
              <a:gd name="T32" fmla="*/ 85 w 1231"/>
              <a:gd name="T33" fmla="*/ 625 h 872"/>
              <a:gd name="T34" fmla="*/ 163 w 1231"/>
              <a:gd name="T35" fmla="*/ 639 h 872"/>
              <a:gd name="T36" fmla="*/ 220 w 1231"/>
              <a:gd name="T37" fmla="*/ 711 h 872"/>
              <a:gd name="T38" fmla="*/ 283 w 1231"/>
              <a:gd name="T39" fmla="*/ 758 h 872"/>
              <a:gd name="T40" fmla="*/ 283 w 1231"/>
              <a:gd name="T41" fmla="*/ 872 h 872"/>
              <a:gd name="T42" fmla="*/ 429 w 1231"/>
              <a:gd name="T43" fmla="*/ 872 h 872"/>
              <a:gd name="T44" fmla="*/ 477 w 1231"/>
              <a:gd name="T45" fmla="*/ 798 h 872"/>
              <a:gd name="T46" fmla="*/ 576 w 1231"/>
              <a:gd name="T47" fmla="*/ 801 h 872"/>
              <a:gd name="T48" fmla="*/ 690 w 1231"/>
              <a:gd name="T49" fmla="*/ 796 h 872"/>
              <a:gd name="T50" fmla="*/ 685 w 1231"/>
              <a:gd name="T51" fmla="*/ 872 h 872"/>
              <a:gd name="T52" fmla="*/ 833 w 1231"/>
              <a:gd name="T53" fmla="*/ 872 h 872"/>
              <a:gd name="T54" fmla="*/ 1023 w 1231"/>
              <a:gd name="T55" fmla="*/ 634 h 872"/>
              <a:gd name="T56" fmla="*/ 1065 w 1231"/>
              <a:gd name="T57" fmla="*/ 302 h 872"/>
              <a:gd name="T58" fmla="*/ 1144 w 1231"/>
              <a:gd name="T59" fmla="*/ 250 h 872"/>
              <a:gd name="T60" fmla="*/ 1215 w 1231"/>
              <a:gd name="T61" fmla="*/ 224 h 872"/>
              <a:gd name="T62" fmla="*/ 1199 w 1231"/>
              <a:gd name="T63" fmla="*/ 196 h 872"/>
              <a:gd name="T64" fmla="*/ 706 w 1231"/>
              <a:gd name="T65" fmla="*/ 92 h 872"/>
              <a:gd name="T66" fmla="*/ 512 w 1231"/>
              <a:gd name="T67" fmla="*/ 87 h 872"/>
              <a:gd name="T68" fmla="*/ 504 w 1231"/>
              <a:gd name="T69" fmla="*/ 57 h 872"/>
              <a:gd name="T70" fmla="*/ 714 w 1231"/>
              <a:gd name="T71" fmla="*/ 61 h 872"/>
              <a:gd name="T72" fmla="*/ 706 w 1231"/>
              <a:gd name="T73" fmla="*/ 92 h 872"/>
              <a:gd name="T74" fmla="*/ 1092 w 1231"/>
              <a:gd name="T75" fmla="*/ 178 h 872"/>
              <a:gd name="T76" fmla="*/ 1111 w 1231"/>
              <a:gd name="T77" fmla="*/ 163 h 872"/>
              <a:gd name="T78" fmla="*/ 1122 w 1231"/>
              <a:gd name="T79" fmla="*/ 177 h 872"/>
              <a:gd name="T80" fmla="*/ 1127 w 1231"/>
              <a:gd name="T81" fmla="*/ 218 h 872"/>
              <a:gd name="T82" fmla="*/ 1125 w 1231"/>
              <a:gd name="T83" fmla="*/ 217 h 872"/>
              <a:gd name="T84" fmla="*/ 1092 w 1231"/>
              <a:gd name="T85" fmla="*/ 178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31" h="872">
                <a:moveTo>
                  <a:pt x="1199" y="196"/>
                </a:moveTo>
                <a:cubicBezTo>
                  <a:pt x="1186" y="206"/>
                  <a:pt x="1172" y="214"/>
                  <a:pt x="1158" y="217"/>
                </a:cubicBezTo>
                <a:cubicBezTo>
                  <a:pt x="1163" y="183"/>
                  <a:pt x="1152" y="141"/>
                  <a:pt x="1117" y="131"/>
                </a:cubicBezTo>
                <a:cubicBezTo>
                  <a:pt x="1063" y="115"/>
                  <a:pt x="1053" y="175"/>
                  <a:pt x="1070" y="213"/>
                </a:cubicBezTo>
                <a:cubicBezTo>
                  <a:pt x="1078" y="230"/>
                  <a:pt x="1091" y="241"/>
                  <a:pt x="1107" y="246"/>
                </a:cubicBezTo>
                <a:cubicBezTo>
                  <a:pt x="1092" y="259"/>
                  <a:pt x="1072" y="268"/>
                  <a:pt x="1054" y="271"/>
                </a:cubicBezTo>
                <a:cubicBezTo>
                  <a:pt x="1049" y="261"/>
                  <a:pt x="1044" y="251"/>
                  <a:pt x="1038" y="241"/>
                </a:cubicBezTo>
                <a:cubicBezTo>
                  <a:pt x="955" y="106"/>
                  <a:pt x="851" y="46"/>
                  <a:pt x="667" y="23"/>
                </a:cubicBezTo>
                <a:cubicBezTo>
                  <a:pt x="484" y="0"/>
                  <a:pt x="355" y="65"/>
                  <a:pt x="355" y="65"/>
                </a:cubicBezTo>
                <a:cubicBezTo>
                  <a:pt x="355" y="65"/>
                  <a:pt x="266" y="54"/>
                  <a:pt x="196" y="63"/>
                </a:cubicBezTo>
                <a:cubicBezTo>
                  <a:pt x="125" y="71"/>
                  <a:pt x="70" y="98"/>
                  <a:pt x="67" y="106"/>
                </a:cubicBezTo>
                <a:cubicBezTo>
                  <a:pt x="65" y="113"/>
                  <a:pt x="78" y="149"/>
                  <a:pt x="101" y="178"/>
                </a:cubicBezTo>
                <a:cubicBezTo>
                  <a:pt x="128" y="212"/>
                  <a:pt x="168" y="227"/>
                  <a:pt x="168" y="227"/>
                </a:cubicBezTo>
                <a:cubicBezTo>
                  <a:pt x="168" y="227"/>
                  <a:pt x="138" y="259"/>
                  <a:pt x="122" y="301"/>
                </a:cubicBezTo>
                <a:cubicBezTo>
                  <a:pt x="106" y="344"/>
                  <a:pt x="108" y="384"/>
                  <a:pt x="65" y="407"/>
                </a:cubicBezTo>
                <a:cubicBezTo>
                  <a:pt x="23" y="430"/>
                  <a:pt x="0" y="416"/>
                  <a:pt x="3" y="478"/>
                </a:cubicBezTo>
                <a:cubicBezTo>
                  <a:pt x="6" y="541"/>
                  <a:pt x="39" y="597"/>
                  <a:pt x="85" y="625"/>
                </a:cubicBezTo>
                <a:cubicBezTo>
                  <a:pt x="132" y="653"/>
                  <a:pt x="163" y="639"/>
                  <a:pt x="163" y="639"/>
                </a:cubicBezTo>
                <a:cubicBezTo>
                  <a:pt x="163" y="639"/>
                  <a:pt x="183" y="682"/>
                  <a:pt x="220" y="711"/>
                </a:cubicBezTo>
                <a:cubicBezTo>
                  <a:pt x="256" y="741"/>
                  <a:pt x="283" y="758"/>
                  <a:pt x="283" y="758"/>
                </a:cubicBezTo>
                <a:cubicBezTo>
                  <a:pt x="283" y="758"/>
                  <a:pt x="274" y="872"/>
                  <a:pt x="283" y="872"/>
                </a:cubicBezTo>
                <a:cubicBezTo>
                  <a:pt x="292" y="872"/>
                  <a:pt x="419" y="872"/>
                  <a:pt x="429" y="872"/>
                </a:cubicBezTo>
                <a:cubicBezTo>
                  <a:pt x="446" y="872"/>
                  <a:pt x="477" y="798"/>
                  <a:pt x="477" y="798"/>
                </a:cubicBezTo>
                <a:cubicBezTo>
                  <a:pt x="477" y="798"/>
                  <a:pt x="522" y="802"/>
                  <a:pt x="576" y="801"/>
                </a:cubicBezTo>
                <a:cubicBezTo>
                  <a:pt x="629" y="801"/>
                  <a:pt x="690" y="796"/>
                  <a:pt x="690" y="796"/>
                </a:cubicBezTo>
                <a:cubicBezTo>
                  <a:pt x="690" y="796"/>
                  <a:pt x="671" y="872"/>
                  <a:pt x="685" y="872"/>
                </a:cubicBezTo>
                <a:cubicBezTo>
                  <a:pt x="700" y="872"/>
                  <a:pt x="805" y="872"/>
                  <a:pt x="833" y="872"/>
                </a:cubicBezTo>
                <a:cubicBezTo>
                  <a:pt x="860" y="872"/>
                  <a:pt x="979" y="704"/>
                  <a:pt x="1023" y="634"/>
                </a:cubicBezTo>
                <a:cubicBezTo>
                  <a:pt x="1061" y="574"/>
                  <a:pt x="1105" y="427"/>
                  <a:pt x="1065" y="302"/>
                </a:cubicBezTo>
                <a:cubicBezTo>
                  <a:pt x="1097" y="295"/>
                  <a:pt x="1127" y="277"/>
                  <a:pt x="1144" y="250"/>
                </a:cubicBezTo>
                <a:cubicBezTo>
                  <a:pt x="1171" y="248"/>
                  <a:pt x="1197" y="238"/>
                  <a:pt x="1215" y="224"/>
                </a:cubicBezTo>
                <a:cubicBezTo>
                  <a:pt x="1231" y="212"/>
                  <a:pt x="1216" y="184"/>
                  <a:pt x="1199" y="196"/>
                </a:cubicBezTo>
                <a:close/>
                <a:moveTo>
                  <a:pt x="706" y="92"/>
                </a:moveTo>
                <a:cubicBezTo>
                  <a:pt x="638" y="66"/>
                  <a:pt x="581" y="64"/>
                  <a:pt x="512" y="87"/>
                </a:cubicBezTo>
                <a:cubicBezTo>
                  <a:pt x="493" y="94"/>
                  <a:pt x="484" y="63"/>
                  <a:pt x="504" y="57"/>
                </a:cubicBezTo>
                <a:cubicBezTo>
                  <a:pt x="577" y="32"/>
                  <a:pt x="642" y="33"/>
                  <a:pt x="714" y="61"/>
                </a:cubicBezTo>
                <a:cubicBezTo>
                  <a:pt x="733" y="69"/>
                  <a:pt x="725" y="99"/>
                  <a:pt x="706" y="92"/>
                </a:cubicBezTo>
                <a:close/>
                <a:moveTo>
                  <a:pt x="1092" y="178"/>
                </a:moveTo>
                <a:cubicBezTo>
                  <a:pt x="1090" y="167"/>
                  <a:pt x="1096" y="162"/>
                  <a:pt x="1111" y="163"/>
                </a:cubicBezTo>
                <a:cubicBezTo>
                  <a:pt x="1116" y="167"/>
                  <a:pt x="1120" y="171"/>
                  <a:pt x="1122" y="177"/>
                </a:cubicBezTo>
                <a:cubicBezTo>
                  <a:pt x="1131" y="192"/>
                  <a:pt x="1131" y="205"/>
                  <a:pt x="1127" y="218"/>
                </a:cubicBezTo>
                <a:cubicBezTo>
                  <a:pt x="1127" y="218"/>
                  <a:pt x="1126" y="217"/>
                  <a:pt x="1125" y="217"/>
                </a:cubicBezTo>
                <a:cubicBezTo>
                  <a:pt x="1106" y="213"/>
                  <a:pt x="1095" y="196"/>
                  <a:pt x="1092" y="178"/>
                </a:cubicBezTo>
                <a:close/>
              </a:path>
            </a:pathLst>
          </a:cu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282F39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23529" y="4342987"/>
            <a:ext cx="41379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Доходи від власності та підприємницької діяльності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037916" y="1363133"/>
            <a:ext cx="1988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2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ОФІЦІЙНІ ТРАНСФЕРТИ</a:t>
            </a:r>
            <a:endParaRPr lang="en-GB" sz="20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4" name="Group 94">
            <a:extLst>
              <a:ext uri="{FF2B5EF4-FFF2-40B4-BE49-F238E27FC236}">
                <a16:creationId xmlns:a16="http://schemas.microsoft.com/office/drawing/2014/main" xmlns="" id="{4F32468D-72E1-4F5B-A7B5-8AC3784A95E5}"/>
              </a:ext>
            </a:extLst>
          </p:cNvPr>
          <p:cNvGrpSpPr/>
          <p:nvPr/>
        </p:nvGrpSpPr>
        <p:grpSpPr>
          <a:xfrm rot="10800000" flipH="1">
            <a:off x="0" y="5083544"/>
            <a:ext cx="5918688" cy="1303498"/>
            <a:chOff x="0" y="1409269"/>
            <a:chExt cx="5918688" cy="1303498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xmlns="" id="{705E118E-F269-4FF5-815A-C317CA0CA6A2}"/>
                </a:ext>
              </a:extLst>
            </p:cNvPr>
            <p:cNvSpPr/>
            <p:nvPr/>
          </p:nvSpPr>
          <p:spPr>
            <a:xfrm>
              <a:off x="0" y="1409269"/>
              <a:ext cx="4030249" cy="65437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7" name="Arrow: Left 1">
              <a:extLst>
                <a:ext uri="{FF2B5EF4-FFF2-40B4-BE49-F238E27FC236}">
                  <a16:creationId xmlns:a16="http://schemas.microsoft.com/office/drawing/2014/main" xmlns="" id="{CE44892C-74C8-40ED-BE06-D3E59BBA2E40}"/>
                </a:ext>
              </a:extLst>
            </p:cNvPr>
            <p:cNvSpPr/>
            <p:nvPr/>
          </p:nvSpPr>
          <p:spPr>
            <a:xfrm rot="13391102">
              <a:off x="3010476" y="1615009"/>
              <a:ext cx="2908212" cy="1097758"/>
            </a:xfrm>
            <a:custGeom>
              <a:avLst/>
              <a:gdLst>
                <a:gd name="connsiteX0" fmla="*/ 0 w 2216226"/>
                <a:gd name="connsiteY0" fmla="*/ 548879 h 1097758"/>
                <a:gd name="connsiteX1" fmla="*/ 859007 w 2216226"/>
                <a:gd name="connsiteY1" fmla="*/ 0 h 1097758"/>
                <a:gd name="connsiteX2" fmla="*/ 859007 w 2216226"/>
                <a:gd name="connsiteY2" fmla="*/ 226725 h 1097758"/>
                <a:gd name="connsiteX3" fmla="*/ 2216226 w 2216226"/>
                <a:gd name="connsiteY3" fmla="*/ 226725 h 1097758"/>
                <a:gd name="connsiteX4" fmla="*/ 2216226 w 2216226"/>
                <a:gd name="connsiteY4" fmla="*/ 871033 h 1097758"/>
                <a:gd name="connsiteX5" fmla="*/ 859007 w 2216226"/>
                <a:gd name="connsiteY5" fmla="*/ 871033 h 1097758"/>
                <a:gd name="connsiteX6" fmla="*/ 859007 w 2216226"/>
                <a:gd name="connsiteY6" fmla="*/ 1097758 h 1097758"/>
                <a:gd name="connsiteX7" fmla="*/ 0 w 2216226"/>
                <a:gd name="connsiteY7" fmla="*/ 548879 h 1097758"/>
                <a:gd name="connsiteX0" fmla="*/ 0 w 2908212"/>
                <a:gd name="connsiteY0" fmla="*/ 548879 h 1097758"/>
                <a:gd name="connsiteX1" fmla="*/ 859007 w 2908212"/>
                <a:gd name="connsiteY1" fmla="*/ 0 h 1097758"/>
                <a:gd name="connsiteX2" fmla="*/ 859007 w 2908212"/>
                <a:gd name="connsiteY2" fmla="*/ 226725 h 1097758"/>
                <a:gd name="connsiteX3" fmla="*/ 2908212 w 2908212"/>
                <a:gd name="connsiteY3" fmla="*/ 221698 h 1097758"/>
                <a:gd name="connsiteX4" fmla="*/ 2216226 w 2908212"/>
                <a:gd name="connsiteY4" fmla="*/ 871033 h 1097758"/>
                <a:gd name="connsiteX5" fmla="*/ 859007 w 2908212"/>
                <a:gd name="connsiteY5" fmla="*/ 871033 h 1097758"/>
                <a:gd name="connsiteX6" fmla="*/ 859007 w 2908212"/>
                <a:gd name="connsiteY6" fmla="*/ 1097758 h 1097758"/>
                <a:gd name="connsiteX7" fmla="*/ 0 w 2908212"/>
                <a:gd name="connsiteY7" fmla="*/ 548879 h 109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8212" h="1097758">
                  <a:moveTo>
                    <a:pt x="0" y="548879"/>
                  </a:moveTo>
                  <a:lnTo>
                    <a:pt x="859007" y="0"/>
                  </a:lnTo>
                  <a:lnTo>
                    <a:pt x="859007" y="226725"/>
                  </a:lnTo>
                  <a:lnTo>
                    <a:pt x="2908212" y="221698"/>
                  </a:lnTo>
                  <a:lnTo>
                    <a:pt x="2216226" y="871033"/>
                  </a:lnTo>
                  <a:lnTo>
                    <a:pt x="859007" y="871033"/>
                  </a:lnTo>
                  <a:lnTo>
                    <a:pt x="859007" y="1097758"/>
                  </a:lnTo>
                  <a:lnTo>
                    <a:pt x="0" y="5488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508680A2-E383-4318-940C-A4089794A951}"/>
              </a:ext>
            </a:extLst>
          </p:cNvPr>
          <p:cNvSpPr txBox="1"/>
          <p:nvPr/>
        </p:nvSpPr>
        <p:spPr>
          <a:xfrm>
            <a:off x="877050" y="5735139"/>
            <a:ext cx="2591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2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НЕПОДАТКОВІ НАДХОДЖЕННЯ</a:t>
            </a:r>
            <a:endParaRPr lang="en-GB" sz="20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5" name="Group 98">
            <a:extLst>
              <a:ext uri="{FF2B5EF4-FFF2-40B4-BE49-F238E27FC236}">
                <a16:creationId xmlns:a16="http://schemas.microsoft.com/office/drawing/2014/main" xmlns="" id="{5197C301-FF7A-4025-8169-AF5DC5A1CB4A}"/>
              </a:ext>
            </a:extLst>
          </p:cNvPr>
          <p:cNvGrpSpPr/>
          <p:nvPr/>
        </p:nvGrpSpPr>
        <p:grpSpPr>
          <a:xfrm rot="10800000" flipV="1">
            <a:off x="6314719" y="1532465"/>
            <a:ext cx="5750281" cy="1212358"/>
            <a:chOff x="0" y="1409269"/>
            <a:chExt cx="5750281" cy="1219938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F6FFC449-D08F-43EE-8165-D14E2F874B32}"/>
                </a:ext>
              </a:extLst>
            </p:cNvPr>
            <p:cNvSpPr/>
            <p:nvPr/>
          </p:nvSpPr>
          <p:spPr>
            <a:xfrm>
              <a:off x="0" y="1409269"/>
              <a:ext cx="4030249" cy="654374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1" name="Arrow: Left 1">
              <a:extLst>
                <a:ext uri="{FF2B5EF4-FFF2-40B4-BE49-F238E27FC236}">
                  <a16:creationId xmlns:a16="http://schemas.microsoft.com/office/drawing/2014/main" xmlns="" id="{96766690-0E85-409B-8817-FC123D55605A}"/>
                </a:ext>
              </a:extLst>
            </p:cNvPr>
            <p:cNvSpPr/>
            <p:nvPr/>
          </p:nvSpPr>
          <p:spPr>
            <a:xfrm rot="13391102">
              <a:off x="3049866" y="1614323"/>
              <a:ext cx="2700415" cy="1014884"/>
            </a:xfrm>
            <a:custGeom>
              <a:avLst/>
              <a:gdLst>
                <a:gd name="connsiteX0" fmla="*/ 0 w 2216226"/>
                <a:gd name="connsiteY0" fmla="*/ 548879 h 1097758"/>
                <a:gd name="connsiteX1" fmla="*/ 859007 w 2216226"/>
                <a:gd name="connsiteY1" fmla="*/ 0 h 1097758"/>
                <a:gd name="connsiteX2" fmla="*/ 859007 w 2216226"/>
                <a:gd name="connsiteY2" fmla="*/ 226725 h 1097758"/>
                <a:gd name="connsiteX3" fmla="*/ 2216226 w 2216226"/>
                <a:gd name="connsiteY3" fmla="*/ 226725 h 1097758"/>
                <a:gd name="connsiteX4" fmla="*/ 2216226 w 2216226"/>
                <a:gd name="connsiteY4" fmla="*/ 871033 h 1097758"/>
                <a:gd name="connsiteX5" fmla="*/ 859007 w 2216226"/>
                <a:gd name="connsiteY5" fmla="*/ 871033 h 1097758"/>
                <a:gd name="connsiteX6" fmla="*/ 859007 w 2216226"/>
                <a:gd name="connsiteY6" fmla="*/ 1097758 h 1097758"/>
                <a:gd name="connsiteX7" fmla="*/ 0 w 2216226"/>
                <a:gd name="connsiteY7" fmla="*/ 548879 h 1097758"/>
                <a:gd name="connsiteX0" fmla="*/ 0 w 2908212"/>
                <a:gd name="connsiteY0" fmla="*/ 548879 h 1097758"/>
                <a:gd name="connsiteX1" fmla="*/ 859007 w 2908212"/>
                <a:gd name="connsiteY1" fmla="*/ 0 h 1097758"/>
                <a:gd name="connsiteX2" fmla="*/ 859007 w 2908212"/>
                <a:gd name="connsiteY2" fmla="*/ 226725 h 1097758"/>
                <a:gd name="connsiteX3" fmla="*/ 2908212 w 2908212"/>
                <a:gd name="connsiteY3" fmla="*/ 221698 h 1097758"/>
                <a:gd name="connsiteX4" fmla="*/ 2216226 w 2908212"/>
                <a:gd name="connsiteY4" fmla="*/ 871033 h 1097758"/>
                <a:gd name="connsiteX5" fmla="*/ 859007 w 2908212"/>
                <a:gd name="connsiteY5" fmla="*/ 871033 h 1097758"/>
                <a:gd name="connsiteX6" fmla="*/ 859007 w 2908212"/>
                <a:gd name="connsiteY6" fmla="*/ 1097758 h 1097758"/>
                <a:gd name="connsiteX7" fmla="*/ 0 w 2908212"/>
                <a:gd name="connsiteY7" fmla="*/ 548879 h 109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8212" h="1097758">
                  <a:moveTo>
                    <a:pt x="0" y="548879"/>
                  </a:moveTo>
                  <a:lnTo>
                    <a:pt x="859007" y="0"/>
                  </a:lnTo>
                  <a:lnTo>
                    <a:pt x="859007" y="226725"/>
                  </a:lnTo>
                  <a:lnTo>
                    <a:pt x="2908212" y="221698"/>
                  </a:lnTo>
                  <a:lnTo>
                    <a:pt x="2216226" y="871033"/>
                  </a:lnTo>
                  <a:lnTo>
                    <a:pt x="859007" y="871033"/>
                  </a:lnTo>
                  <a:lnTo>
                    <a:pt x="859007" y="1097758"/>
                  </a:lnTo>
                  <a:lnTo>
                    <a:pt x="0" y="54887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49DE3FA2-021E-4148-8B88-0BFAAF66E442}"/>
              </a:ext>
            </a:extLst>
          </p:cNvPr>
          <p:cNvSpPr txBox="1"/>
          <p:nvPr/>
        </p:nvSpPr>
        <p:spPr>
          <a:xfrm>
            <a:off x="8954293" y="1520966"/>
            <a:ext cx="2352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2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ПОДАТКОВІ НАДХОДЖЕННЯ</a:t>
            </a:r>
            <a:endParaRPr lang="en-GB" sz="20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25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72067" y="2734319"/>
            <a:ext cx="18880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Освітня субвенція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89000" y="2463386"/>
            <a:ext cx="22775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Медична субвенція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905933" y="3284652"/>
            <a:ext cx="18626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Інші субвенції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89000" y="2996786"/>
            <a:ext cx="23367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Додаткова дотація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0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95312" y="2302933"/>
            <a:ext cx="200025" cy="17356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1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95312" y="2541058"/>
            <a:ext cx="200025" cy="173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2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600074" y="2831570"/>
            <a:ext cx="200025" cy="17356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3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90549" y="3112558"/>
            <a:ext cx="200025" cy="173567"/>
          </a:xfrm>
          <a:prstGeom prst="ellipse">
            <a:avLst/>
          </a:prstGeom>
          <a:solidFill>
            <a:srgbClr val="A319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95312" y="3374495"/>
            <a:ext cx="200025" cy="173567"/>
          </a:xfrm>
          <a:prstGeom prst="ellipse">
            <a:avLst/>
          </a:prstGeom>
          <a:solidFill>
            <a:srgbClr val="007A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5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27579" y="4402667"/>
            <a:ext cx="200025" cy="17356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916662" y="2209386"/>
            <a:ext cx="18265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Базова дотація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04334" y="4842520"/>
            <a:ext cx="34628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Адміністративні збори та платежі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789662" y="5172719"/>
            <a:ext cx="23853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Власні надходження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9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27579" y="4911724"/>
            <a:ext cx="200025" cy="173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0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15407" y="5219170"/>
            <a:ext cx="200025" cy="17356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672127" y="2302519"/>
            <a:ext cx="299493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Податок на доходи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2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410045" y="2362200"/>
            <a:ext cx="200025" cy="17356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695267" y="2590385"/>
            <a:ext cx="30479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Рентна плата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720668" y="2886719"/>
            <a:ext cx="30649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Внутрішні податки на товари та послуги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746068" y="3428586"/>
            <a:ext cx="30649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Місцеві податки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89E97044-92FC-4C41-9371-A632012217FC}"/>
              </a:ext>
            </a:extLst>
          </p:cNvPr>
          <p:cNvSpPr txBox="1"/>
          <p:nvPr/>
        </p:nvSpPr>
        <p:spPr>
          <a:xfrm>
            <a:off x="8754533" y="3767252"/>
            <a:ext cx="30649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5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Інші податки та збори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401578" y="2684992"/>
            <a:ext cx="200025" cy="173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8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397874" y="2975504"/>
            <a:ext cx="200025" cy="17356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9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405282" y="3510492"/>
            <a:ext cx="200025" cy="173567"/>
          </a:xfrm>
          <a:prstGeom prst="ellipse">
            <a:avLst/>
          </a:prstGeom>
          <a:solidFill>
            <a:srgbClr val="A319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0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384645" y="3840162"/>
            <a:ext cx="200025" cy="173567"/>
          </a:xfrm>
          <a:prstGeom prst="ellipse">
            <a:avLst/>
          </a:prstGeom>
          <a:solidFill>
            <a:srgbClr val="007A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7301689"/>
      </p:ext>
    </p:extLst>
  </p:cSld>
  <p:clrMapOvr>
    <a:masterClrMapping/>
  </p:clrMapOvr>
  <p:transition spd="med"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699AC3C-FE44-4341-B799-F20DE8937C2B}"/>
              </a:ext>
            </a:extLst>
          </p:cNvPr>
          <p:cNvSpPr txBox="1"/>
          <p:nvPr/>
        </p:nvSpPr>
        <p:spPr>
          <a:xfrm>
            <a:off x="1202749" y="235148"/>
            <a:ext cx="96737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5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Найбільші платники податків</a:t>
            </a:r>
            <a:endParaRPr lang="en-US" sz="50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2" name="Group 32">
            <a:extLst>
              <a:ext uri="{FF2B5EF4-FFF2-40B4-BE49-F238E27FC236}">
                <a16:creationId xmlns:a16="http://schemas.microsoft.com/office/drawing/2014/main" xmlns="" id="{8DF9CDA1-3E55-4DE8-B747-487B67FB547C}"/>
              </a:ext>
            </a:extLst>
          </p:cNvPr>
          <p:cNvGrpSpPr/>
          <p:nvPr/>
        </p:nvGrpSpPr>
        <p:grpSpPr>
          <a:xfrm>
            <a:off x="6274036" y="1412592"/>
            <a:ext cx="3791429" cy="3237258"/>
            <a:chOff x="3783013" y="1633179"/>
            <a:chExt cx="3791429" cy="3237258"/>
          </a:xfrm>
        </p:grpSpPr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xmlns="" id="{0DB1E01A-D77C-4AC4-BBFE-F524CF114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2531414"/>
              <a:ext cx="3427128" cy="2339023"/>
            </a:xfrm>
            <a:custGeom>
              <a:avLst/>
              <a:gdLst>
                <a:gd name="T0" fmla="*/ 2015 w 2176"/>
                <a:gd name="T1" fmla="*/ 65 h 1473"/>
                <a:gd name="T2" fmla="*/ 1817 w 2176"/>
                <a:gd name="T3" fmla="*/ 280 h 1473"/>
                <a:gd name="T4" fmla="*/ 1777 w 2176"/>
                <a:gd name="T5" fmla="*/ 195 h 1473"/>
                <a:gd name="T6" fmla="*/ 1493 w 2176"/>
                <a:gd name="T7" fmla="*/ 6 h 1473"/>
                <a:gd name="T8" fmla="*/ 1101 w 2176"/>
                <a:gd name="T9" fmla="*/ 9 h 1473"/>
                <a:gd name="T10" fmla="*/ 1005 w 2176"/>
                <a:gd name="T11" fmla="*/ 32 h 1473"/>
                <a:gd name="T12" fmla="*/ 789 w 2176"/>
                <a:gd name="T13" fmla="*/ 383 h 1473"/>
                <a:gd name="T14" fmla="*/ 719 w 2176"/>
                <a:gd name="T15" fmla="*/ 460 h 1473"/>
                <a:gd name="T16" fmla="*/ 384 w 2176"/>
                <a:gd name="T17" fmla="*/ 489 h 1473"/>
                <a:gd name="T18" fmla="*/ 298 w 2176"/>
                <a:gd name="T19" fmla="*/ 412 h 1473"/>
                <a:gd name="T20" fmla="*/ 319 w 2176"/>
                <a:gd name="T21" fmla="*/ 297 h 1473"/>
                <a:gd name="T22" fmla="*/ 78 w 2176"/>
                <a:gd name="T23" fmla="*/ 92 h 1473"/>
                <a:gd name="T24" fmla="*/ 15 w 2176"/>
                <a:gd name="T25" fmla="*/ 90 h 1473"/>
                <a:gd name="T26" fmla="*/ 6 w 2176"/>
                <a:gd name="T27" fmla="*/ 146 h 1473"/>
                <a:gd name="T28" fmla="*/ 121 w 2176"/>
                <a:gd name="T29" fmla="*/ 438 h 1473"/>
                <a:gd name="T30" fmla="*/ 260 w 2176"/>
                <a:gd name="T31" fmla="*/ 444 h 1473"/>
                <a:gd name="T32" fmla="*/ 362 w 2176"/>
                <a:gd name="T33" fmla="*/ 528 h 1473"/>
                <a:gd name="T34" fmla="*/ 475 w 2176"/>
                <a:gd name="T35" fmla="*/ 647 h 1473"/>
                <a:gd name="T36" fmla="*/ 821 w 2176"/>
                <a:gd name="T37" fmla="*/ 623 h 1473"/>
                <a:gd name="T38" fmla="*/ 950 w 2176"/>
                <a:gd name="T39" fmla="*/ 507 h 1473"/>
                <a:gd name="T40" fmla="*/ 986 w 2176"/>
                <a:gd name="T41" fmla="*/ 330 h 1473"/>
                <a:gd name="T42" fmla="*/ 1014 w 2176"/>
                <a:gd name="T43" fmla="*/ 376 h 1473"/>
                <a:gd name="T44" fmla="*/ 1012 w 2176"/>
                <a:gd name="T45" fmla="*/ 1473 h 1473"/>
                <a:gd name="T46" fmla="*/ 1287 w 2176"/>
                <a:gd name="T47" fmla="*/ 1473 h 1473"/>
                <a:gd name="T48" fmla="*/ 1288 w 2176"/>
                <a:gd name="T49" fmla="*/ 1014 h 1473"/>
                <a:gd name="T50" fmla="*/ 1314 w 2176"/>
                <a:gd name="T51" fmla="*/ 951 h 1473"/>
                <a:gd name="T52" fmla="*/ 1343 w 2176"/>
                <a:gd name="T53" fmla="*/ 1012 h 1473"/>
                <a:gd name="T54" fmla="*/ 1344 w 2176"/>
                <a:gd name="T55" fmla="*/ 1235 h 1473"/>
                <a:gd name="T56" fmla="*/ 1617 w 2176"/>
                <a:gd name="T57" fmla="*/ 1235 h 1473"/>
                <a:gd name="T58" fmla="*/ 1617 w 2176"/>
                <a:gd name="T59" fmla="*/ 323 h 1473"/>
                <a:gd name="T60" fmla="*/ 1675 w 2176"/>
                <a:gd name="T61" fmla="*/ 461 h 1473"/>
                <a:gd name="T62" fmla="*/ 1742 w 2176"/>
                <a:gd name="T63" fmla="*/ 558 h 1473"/>
                <a:gd name="T64" fmla="*/ 1901 w 2176"/>
                <a:gd name="T65" fmla="*/ 464 h 1473"/>
                <a:gd name="T66" fmla="*/ 2116 w 2176"/>
                <a:gd name="T67" fmla="*/ 217 h 1473"/>
                <a:gd name="T68" fmla="*/ 2176 w 2176"/>
                <a:gd name="T69" fmla="*/ 142 h 1473"/>
                <a:gd name="T70" fmla="*/ 2015 w 2176"/>
                <a:gd name="T71" fmla="*/ 65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6" h="1473">
                  <a:moveTo>
                    <a:pt x="2015" y="65"/>
                  </a:moveTo>
                  <a:cubicBezTo>
                    <a:pt x="1950" y="135"/>
                    <a:pt x="1886" y="205"/>
                    <a:pt x="1817" y="280"/>
                  </a:cubicBezTo>
                  <a:cubicBezTo>
                    <a:pt x="1801" y="246"/>
                    <a:pt x="1789" y="220"/>
                    <a:pt x="1777" y="195"/>
                  </a:cubicBezTo>
                  <a:cubicBezTo>
                    <a:pt x="1718" y="79"/>
                    <a:pt x="1636" y="0"/>
                    <a:pt x="1493" y="6"/>
                  </a:cubicBezTo>
                  <a:cubicBezTo>
                    <a:pt x="1362" y="12"/>
                    <a:pt x="1231" y="6"/>
                    <a:pt x="1101" y="9"/>
                  </a:cubicBezTo>
                  <a:cubicBezTo>
                    <a:pt x="1068" y="9"/>
                    <a:pt x="1034" y="18"/>
                    <a:pt x="1005" y="32"/>
                  </a:cubicBezTo>
                  <a:cubicBezTo>
                    <a:pt x="860" y="103"/>
                    <a:pt x="821" y="243"/>
                    <a:pt x="789" y="383"/>
                  </a:cubicBezTo>
                  <a:cubicBezTo>
                    <a:pt x="779" y="429"/>
                    <a:pt x="763" y="455"/>
                    <a:pt x="719" y="460"/>
                  </a:cubicBezTo>
                  <a:cubicBezTo>
                    <a:pt x="636" y="469"/>
                    <a:pt x="398" y="464"/>
                    <a:pt x="384" y="489"/>
                  </a:cubicBezTo>
                  <a:cubicBezTo>
                    <a:pt x="339" y="456"/>
                    <a:pt x="337" y="455"/>
                    <a:pt x="298" y="412"/>
                  </a:cubicBezTo>
                  <a:cubicBezTo>
                    <a:pt x="308" y="363"/>
                    <a:pt x="333" y="311"/>
                    <a:pt x="319" y="297"/>
                  </a:cubicBezTo>
                  <a:cubicBezTo>
                    <a:pt x="244" y="223"/>
                    <a:pt x="161" y="157"/>
                    <a:pt x="78" y="92"/>
                  </a:cubicBezTo>
                  <a:cubicBezTo>
                    <a:pt x="64" y="81"/>
                    <a:pt x="31" y="81"/>
                    <a:pt x="15" y="90"/>
                  </a:cubicBezTo>
                  <a:cubicBezTo>
                    <a:pt x="4" y="96"/>
                    <a:pt x="0" y="129"/>
                    <a:pt x="6" y="146"/>
                  </a:cubicBezTo>
                  <a:cubicBezTo>
                    <a:pt x="39" y="242"/>
                    <a:pt x="81" y="345"/>
                    <a:pt x="121" y="438"/>
                  </a:cubicBezTo>
                  <a:cubicBezTo>
                    <a:pt x="127" y="453"/>
                    <a:pt x="257" y="443"/>
                    <a:pt x="260" y="444"/>
                  </a:cubicBezTo>
                  <a:cubicBezTo>
                    <a:pt x="275" y="448"/>
                    <a:pt x="330" y="505"/>
                    <a:pt x="362" y="528"/>
                  </a:cubicBezTo>
                  <a:cubicBezTo>
                    <a:pt x="362" y="656"/>
                    <a:pt x="429" y="646"/>
                    <a:pt x="475" y="647"/>
                  </a:cubicBezTo>
                  <a:cubicBezTo>
                    <a:pt x="579" y="652"/>
                    <a:pt x="761" y="632"/>
                    <a:pt x="821" y="623"/>
                  </a:cubicBezTo>
                  <a:cubicBezTo>
                    <a:pt x="899" y="612"/>
                    <a:pt x="940" y="586"/>
                    <a:pt x="950" y="507"/>
                  </a:cubicBezTo>
                  <a:cubicBezTo>
                    <a:pt x="958" y="447"/>
                    <a:pt x="973" y="389"/>
                    <a:pt x="986" y="330"/>
                  </a:cubicBezTo>
                  <a:cubicBezTo>
                    <a:pt x="1007" y="345"/>
                    <a:pt x="1014" y="361"/>
                    <a:pt x="1014" y="376"/>
                  </a:cubicBezTo>
                  <a:cubicBezTo>
                    <a:pt x="1013" y="667"/>
                    <a:pt x="1012" y="1182"/>
                    <a:pt x="1012" y="1473"/>
                  </a:cubicBezTo>
                  <a:cubicBezTo>
                    <a:pt x="1287" y="1473"/>
                    <a:pt x="1287" y="1473"/>
                    <a:pt x="1287" y="1473"/>
                  </a:cubicBezTo>
                  <a:cubicBezTo>
                    <a:pt x="1286" y="1394"/>
                    <a:pt x="1287" y="1093"/>
                    <a:pt x="1288" y="1014"/>
                  </a:cubicBezTo>
                  <a:cubicBezTo>
                    <a:pt x="1289" y="993"/>
                    <a:pt x="1305" y="972"/>
                    <a:pt x="1314" y="951"/>
                  </a:cubicBezTo>
                  <a:cubicBezTo>
                    <a:pt x="1324" y="972"/>
                    <a:pt x="1341" y="991"/>
                    <a:pt x="1343" y="1012"/>
                  </a:cubicBezTo>
                  <a:cubicBezTo>
                    <a:pt x="1346" y="1071"/>
                    <a:pt x="1344" y="1175"/>
                    <a:pt x="1344" y="1235"/>
                  </a:cubicBezTo>
                  <a:cubicBezTo>
                    <a:pt x="1438" y="1235"/>
                    <a:pt x="1523" y="1235"/>
                    <a:pt x="1617" y="1235"/>
                  </a:cubicBezTo>
                  <a:cubicBezTo>
                    <a:pt x="1617" y="942"/>
                    <a:pt x="1617" y="610"/>
                    <a:pt x="1617" y="323"/>
                  </a:cubicBezTo>
                  <a:cubicBezTo>
                    <a:pt x="1646" y="368"/>
                    <a:pt x="1655" y="417"/>
                    <a:pt x="1675" y="461"/>
                  </a:cubicBezTo>
                  <a:cubicBezTo>
                    <a:pt x="1691" y="498"/>
                    <a:pt x="1715" y="554"/>
                    <a:pt x="1742" y="558"/>
                  </a:cubicBezTo>
                  <a:cubicBezTo>
                    <a:pt x="1778" y="564"/>
                    <a:pt x="1872" y="494"/>
                    <a:pt x="1901" y="464"/>
                  </a:cubicBezTo>
                  <a:cubicBezTo>
                    <a:pt x="1991" y="372"/>
                    <a:pt x="2032" y="315"/>
                    <a:pt x="2116" y="217"/>
                  </a:cubicBezTo>
                  <a:cubicBezTo>
                    <a:pt x="2136" y="195"/>
                    <a:pt x="2153" y="171"/>
                    <a:pt x="2176" y="142"/>
                  </a:cubicBezTo>
                  <a:cubicBezTo>
                    <a:pt x="2117" y="114"/>
                    <a:pt x="2068" y="90"/>
                    <a:pt x="2015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241B227C-0984-42C0-A8A2-D9E272CED52F}"/>
                </a:ext>
              </a:extLst>
            </p:cNvPr>
            <p:cNvSpPr/>
            <p:nvPr/>
          </p:nvSpPr>
          <p:spPr>
            <a:xfrm>
              <a:off x="5440076" y="1633179"/>
              <a:ext cx="803743" cy="8037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63A6AEB4-4FFC-4C6E-AEC9-B38E1D89D1FB}"/>
                </a:ext>
              </a:extLst>
            </p:cNvPr>
            <p:cNvSpPr/>
            <p:nvPr/>
          </p:nvSpPr>
          <p:spPr>
            <a:xfrm rot="1529257">
              <a:off x="6797802" y="2375176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34">
            <a:extLst>
              <a:ext uri="{FF2B5EF4-FFF2-40B4-BE49-F238E27FC236}">
                <a16:creationId xmlns:a16="http://schemas.microsoft.com/office/drawing/2014/main" xmlns="" id="{AADC6C61-1F51-4E3D-B8EA-4831F39E6715}"/>
              </a:ext>
            </a:extLst>
          </p:cNvPr>
          <p:cNvGrpSpPr/>
          <p:nvPr/>
        </p:nvGrpSpPr>
        <p:grpSpPr>
          <a:xfrm>
            <a:off x="6307494" y="3597108"/>
            <a:ext cx="4242862" cy="2232447"/>
            <a:chOff x="3920888" y="3793179"/>
            <a:chExt cx="4242862" cy="2232447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06C707EF-6B59-41C1-BA57-A88CE898D50F}"/>
                </a:ext>
              </a:extLst>
            </p:cNvPr>
            <p:cNvSpPr/>
            <p:nvPr/>
          </p:nvSpPr>
          <p:spPr>
            <a:xfrm>
              <a:off x="7387110" y="5723262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4F76BC88-4FB4-4E83-8C13-DD2C91205AAD}"/>
                </a:ext>
              </a:extLst>
            </p:cNvPr>
            <p:cNvSpPr/>
            <p:nvPr/>
          </p:nvSpPr>
          <p:spPr>
            <a:xfrm>
              <a:off x="6519009" y="5723262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6A8A2687-409F-453E-9FCE-81DC028A2452}"/>
                </a:ext>
              </a:extLst>
            </p:cNvPr>
            <p:cNvSpPr/>
            <p:nvPr/>
          </p:nvSpPr>
          <p:spPr>
            <a:xfrm>
              <a:off x="5651280" y="5723262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8802AC8E-329B-4123-9ECF-EFFE626F91F4}"/>
                </a:ext>
              </a:extLst>
            </p:cNvPr>
            <p:cNvSpPr/>
            <p:nvPr/>
          </p:nvSpPr>
          <p:spPr>
            <a:xfrm>
              <a:off x="4783179" y="5723262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E3CD7FE7-5117-4339-A01E-56A7F73135AD}"/>
                </a:ext>
              </a:extLst>
            </p:cNvPr>
            <p:cNvSpPr/>
            <p:nvPr/>
          </p:nvSpPr>
          <p:spPr>
            <a:xfrm>
              <a:off x="3920888" y="5713737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BE4D49EC-B6E2-4E8D-9423-BF5C5B62E9F9}"/>
                </a:ext>
              </a:extLst>
            </p:cNvPr>
            <p:cNvSpPr/>
            <p:nvPr/>
          </p:nvSpPr>
          <p:spPr>
            <a:xfrm>
              <a:off x="7820307" y="5334642"/>
              <a:ext cx="343443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9CEBF4A3-3323-4D94-8D91-B6507B5ED2CD}"/>
                </a:ext>
              </a:extLst>
            </p:cNvPr>
            <p:cNvSpPr/>
            <p:nvPr/>
          </p:nvSpPr>
          <p:spPr>
            <a:xfrm>
              <a:off x="6952206" y="5334642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DC6D879C-4463-4B9E-95E7-97118F2EFE94}"/>
                </a:ext>
              </a:extLst>
            </p:cNvPr>
            <p:cNvSpPr/>
            <p:nvPr/>
          </p:nvSpPr>
          <p:spPr>
            <a:xfrm>
              <a:off x="6084477" y="5334642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FB45B8A7-C6D8-4F4F-88F3-DA8150FE1E3B}"/>
                </a:ext>
              </a:extLst>
            </p:cNvPr>
            <p:cNvSpPr/>
            <p:nvPr/>
          </p:nvSpPr>
          <p:spPr>
            <a:xfrm>
              <a:off x="5216376" y="5334642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DEB747E3-679B-429B-A54C-503B0BB331A5}"/>
                </a:ext>
              </a:extLst>
            </p:cNvPr>
            <p:cNvSpPr/>
            <p:nvPr/>
          </p:nvSpPr>
          <p:spPr>
            <a:xfrm>
              <a:off x="4354085" y="5334642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D743BD94-1188-489E-82B4-BF2EC9305852}"/>
                </a:ext>
              </a:extLst>
            </p:cNvPr>
            <p:cNvSpPr/>
            <p:nvPr/>
          </p:nvSpPr>
          <p:spPr>
            <a:xfrm>
              <a:off x="7387110" y="4946973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CC8FBD9A-3FF9-45A8-A6B5-B7A0372CA3EA}"/>
                </a:ext>
              </a:extLst>
            </p:cNvPr>
            <p:cNvSpPr/>
            <p:nvPr/>
          </p:nvSpPr>
          <p:spPr>
            <a:xfrm>
              <a:off x="6519009" y="4946973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B57A5457-522E-4A85-8EED-6E21CBEA3702}"/>
                </a:ext>
              </a:extLst>
            </p:cNvPr>
            <p:cNvSpPr/>
            <p:nvPr/>
          </p:nvSpPr>
          <p:spPr>
            <a:xfrm>
              <a:off x="5651280" y="4946973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CCB98FBA-BB7E-4C47-8B27-08045DB46B61}"/>
                </a:ext>
              </a:extLst>
            </p:cNvPr>
            <p:cNvSpPr/>
            <p:nvPr/>
          </p:nvSpPr>
          <p:spPr>
            <a:xfrm>
              <a:off x="4783179" y="4946973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A9245BBB-97CD-48B7-9E0F-134B50C9C1CB}"/>
                </a:ext>
              </a:extLst>
            </p:cNvPr>
            <p:cNvSpPr/>
            <p:nvPr/>
          </p:nvSpPr>
          <p:spPr>
            <a:xfrm>
              <a:off x="7820307" y="4567879"/>
              <a:ext cx="343443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22845ABC-DA10-4FF6-9C9C-C9B95D7E14DB}"/>
                </a:ext>
              </a:extLst>
            </p:cNvPr>
            <p:cNvSpPr/>
            <p:nvPr/>
          </p:nvSpPr>
          <p:spPr>
            <a:xfrm>
              <a:off x="6952206" y="4567879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F1B3EE27-F7B8-46F3-A6D2-7C752ED50188}"/>
                </a:ext>
              </a:extLst>
            </p:cNvPr>
            <p:cNvSpPr/>
            <p:nvPr/>
          </p:nvSpPr>
          <p:spPr>
            <a:xfrm>
              <a:off x="6084477" y="4567879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2A83447A-270F-4506-83D0-BDF5F280EDE1}"/>
                </a:ext>
              </a:extLst>
            </p:cNvPr>
            <p:cNvSpPr/>
            <p:nvPr/>
          </p:nvSpPr>
          <p:spPr>
            <a:xfrm>
              <a:off x="7387110" y="4170686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409169E4-2720-4129-81B5-6F88A78598FC}"/>
                </a:ext>
              </a:extLst>
            </p:cNvPr>
            <p:cNvSpPr/>
            <p:nvPr/>
          </p:nvSpPr>
          <p:spPr>
            <a:xfrm>
              <a:off x="6519009" y="4170686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C8A5CBCA-9210-4A42-B86A-F6ED863CD688}"/>
                </a:ext>
              </a:extLst>
            </p:cNvPr>
            <p:cNvSpPr/>
            <p:nvPr/>
          </p:nvSpPr>
          <p:spPr>
            <a:xfrm>
              <a:off x="7820307" y="3793179"/>
              <a:ext cx="343443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0EC48B2-30C0-4DF6-86A6-DD9727ED5E1C}"/>
                </a:ext>
              </a:extLst>
            </p:cNvPr>
            <p:cNvSpPr/>
            <p:nvPr/>
          </p:nvSpPr>
          <p:spPr>
            <a:xfrm>
              <a:off x="6952206" y="3793179"/>
              <a:ext cx="776640" cy="3023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E116C845-1CFB-42C1-9EB9-AAF0E31EF7D8}"/>
              </a:ext>
            </a:extLst>
          </p:cNvPr>
          <p:cNvSpPr txBox="1"/>
          <p:nvPr/>
        </p:nvSpPr>
        <p:spPr>
          <a:xfrm rot="1503627">
            <a:off x="9132304" y="1175818"/>
            <a:ext cx="17686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2200" dirty="0" smtClean="0">
                <a:solidFill>
                  <a:srgbClr val="FFFFFF"/>
                </a:solidFill>
                <a:latin typeface="Noto Sans" panose="020B0502040504020204" pitchFamily="34"/>
              </a:rPr>
              <a:t>Будуємо громаду разом!</a:t>
            </a:r>
            <a:endParaRPr lang="en-GB" sz="22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C18E0CF2-A724-42AF-8124-AF8278E6AD5C}"/>
              </a:ext>
            </a:extLst>
          </p:cNvPr>
          <p:cNvSpPr txBox="1"/>
          <p:nvPr/>
        </p:nvSpPr>
        <p:spPr>
          <a:xfrm>
            <a:off x="1457325" y="2193538"/>
            <a:ext cx="277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ТОВ «УКРАЇНА – Т»</a:t>
            </a:r>
          </a:p>
        </p:txBody>
      </p:sp>
      <p:pic>
        <p:nvPicPr>
          <p:cNvPr id="42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38873" y="2099516"/>
            <a:ext cx="506366" cy="50636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61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838874" y="3191109"/>
            <a:ext cx="506366" cy="5063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63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830406" y="4109451"/>
            <a:ext cx="506366" cy="5063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0" name="Oval 24">
            <a:extLst>
              <a:ext uri="{FF2B5EF4-FFF2-40B4-BE49-F238E27FC236}">
                <a16:creationId xmlns:a16="http://schemas.microsoft.com/office/drawing/2014/main" xmlns="" id="{3B3A466F-5103-4CF9-8354-597F202418B9}"/>
              </a:ext>
            </a:extLst>
          </p:cNvPr>
          <p:cNvSpPr/>
          <p:nvPr/>
        </p:nvSpPr>
        <p:spPr>
          <a:xfrm>
            <a:off x="830406" y="4950692"/>
            <a:ext cx="506366" cy="5063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409700" y="3227275"/>
            <a:ext cx="6210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КНП «</a:t>
            </a:r>
            <a:r>
              <a:rPr lang="ru-RU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Тростянецька</a:t>
            </a:r>
            <a:r>
              <a:rPr lang="ru-RU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ЦРЛ»</a:t>
            </a:r>
          </a:p>
          <a:p>
            <a:pPr algn="just">
              <a:defRPr/>
            </a:pPr>
            <a:endParaRPr lang="ru-RU" dirty="0" smtClean="0">
              <a:solidFill>
                <a:srgbClr val="FFFFFF"/>
              </a:solidFill>
              <a:latin typeface="Open Sans" panose="020B060603050402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1413933" y="4182534"/>
            <a:ext cx="61298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ПРАТ «ЗЕРНОПРОДУКТ МХП»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439333" y="5022209"/>
            <a:ext cx="46471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ТОВ «ПУСТОМИТИ М</a:t>
            </a:r>
            <a:r>
              <a:rPr lang="en-US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’</a:t>
            </a:r>
            <a:r>
              <a:rPr lang="uk-UA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ЯСО</a:t>
            </a:r>
            <a:r>
              <a:rPr lang="ru-RU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»</a:t>
            </a:r>
          </a:p>
        </p:txBody>
      </p:sp>
      <p:sp>
        <p:nvSpPr>
          <p:cNvPr id="6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800774" y="5820009"/>
            <a:ext cx="506366" cy="5063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409700" y="5893872"/>
            <a:ext cx="434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ДП «</a:t>
            </a:r>
            <a:r>
              <a:rPr lang="ru-RU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Тростянецький</a:t>
            </a:r>
            <a:r>
              <a:rPr lang="ru-RU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</a:t>
            </a:r>
            <a:r>
              <a:rPr lang="ru-RU" dirty="0" err="1" smtClean="0">
                <a:solidFill>
                  <a:srgbClr val="FFFFFF"/>
                </a:solidFill>
                <a:latin typeface="Open Sans" panose="020B0606030504020204" pitchFamily="34" charset="0"/>
              </a:rPr>
              <a:t>спиртзавод</a:t>
            </a:r>
            <a:r>
              <a:rPr lang="ru-RU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»</a:t>
            </a:r>
          </a:p>
        </p:txBody>
      </p:sp>
    </p:spTree>
    <p:extLst>
      <p:ext uri="{BB962C8B-B14F-4D97-AF65-F5344CB8AC3E}">
        <p14:creationId xmlns="" xmlns:p14="http://schemas.microsoft.com/office/powerpoint/2010/main" val="37076690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xmlns="" id="{AF6FEC55-A32C-4307-B2C6-EA092009C662}"/>
              </a:ext>
            </a:extLst>
          </p:cNvPr>
          <p:cNvSpPr/>
          <p:nvPr/>
        </p:nvSpPr>
        <p:spPr>
          <a:xfrm rot="17152435">
            <a:off x="6079312" y="-1031167"/>
            <a:ext cx="504725" cy="12264473"/>
          </a:xfrm>
          <a:custGeom>
            <a:avLst/>
            <a:gdLst>
              <a:gd name="connsiteX0" fmla="*/ 0 w 497149"/>
              <a:gd name="connsiteY0" fmla="*/ 12711530 h 12711530"/>
              <a:gd name="connsiteX1" fmla="*/ 248575 w 497149"/>
              <a:gd name="connsiteY1" fmla="*/ 0 h 12711530"/>
              <a:gd name="connsiteX2" fmla="*/ 497149 w 497149"/>
              <a:gd name="connsiteY2" fmla="*/ 12711530 h 12711530"/>
              <a:gd name="connsiteX3" fmla="*/ 0 w 497149"/>
              <a:gd name="connsiteY3" fmla="*/ 12711530 h 12711530"/>
              <a:gd name="connsiteX0" fmla="*/ 0 w 511346"/>
              <a:gd name="connsiteY0" fmla="*/ 12904160 h 12904160"/>
              <a:gd name="connsiteX1" fmla="*/ 262772 w 511346"/>
              <a:gd name="connsiteY1" fmla="*/ 0 h 12904160"/>
              <a:gd name="connsiteX2" fmla="*/ 511346 w 511346"/>
              <a:gd name="connsiteY2" fmla="*/ 12711530 h 12904160"/>
              <a:gd name="connsiteX3" fmla="*/ 0 w 511346"/>
              <a:gd name="connsiteY3" fmla="*/ 12904160 h 12904160"/>
              <a:gd name="connsiteX0" fmla="*/ 0 w 511346"/>
              <a:gd name="connsiteY0" fmla="*/ 12904160 h 12904160"/>
              <a:gd name="connsiteX1" fmla="*/ 19994 w 511346"/>
              <a:gd name="connsiteY1" fmla="*/ 12210210 h 12904160"/>
              <a:gd name="connsiteX2" fmla="*/ 262772 w 511346"/>
              <a:gd name="connsiteY2" fmla="*/ 0 h 12904160"/>
              <a:gd name="connsiteX3" fmla="*/ 511346 w 511346"/>
              <a:gd name="connsiteY3" fmla="*/ 12711530 h 12904160"/>
              <a:gd name="connsiteX4" fmla="*/ 0 w 511346"/>
              <a:gd name="connsiteY4" fmla="*/ 12904160 h 12904160"/>
              <a:gd name="connsiteX0" fmla="*/ 218817 w 491352"/>
              <a:gd name="connsiteY0" fmla="*/ 12808673 h 12808673"/>
              <a:gd name="connsiteX1" fmla="*/ 0 w 491352"/>
              <a:gd name="connsiteY1" fmla="*/ 12210210 h 12808673"/>
              <a:gd name="connsiteX2" fmla="*/ 242778 w 491352"/>
              <a:gd name="connsiteY2" fmla="*/ 0 h 12808673"/>
              <a:gd name="connsiteX3" fmla="*/ 491352 w 491352"/>
              <a:gd name="connsiteY3" fmla="*/ 12711530 h 12808673"/>
              <a:gd name="connsiteX4" fmla="*/ 218817 w 491352"/>
              <a:gd name="connsiteY4" fmla="*/ 12808673 h 12808673"/>
              <a:gd name="connsiteX0" fmla="*/ 227598 w 491352"/>
              <a:gd name="connsiteY0" fmla="*/ 12813794 h 12813794"/>
              <a:gd name="connsiteX1" fmla="*/ 0 w 491352"/>
              <a:gd name="connsiteY1" fmla="*/ 12210210 h 12813794"/>
              <a:gd name="connsiteX2" fmla="*/ 242778 w 491352"/>
              <a:gd name="connsiteY2" fmla="*/ 0 h 12813794"/>
              <a:gd name="connsiteX3" fmla="*/ 491352 w 491352"/>
              <a:gd name="connsiteY3" fmla="*/ 12711530 h 12813794"/>
              <a:gd name="connsiteX4" fmla="*/ 227598 w 491352"/>
              <a:gd name="connsiteY4" fmla="*/ 12813794 h 12813794"/>
              <a:gd name="connsiteX0" fmla="*/ 227598 w 500615"/>
              <a:gd name="connsiteY0" fmla="*/ 12813794 h 12813794"/>
              <a:gd name="connsiteX1" fmla="*/ 0 w 500615"/>
              <a:gd name="connsiteY1" fmla="*/ 12210210 h 12813794"/>
              <a:gd name="connsiteX2" fmla="*/ 242778 w 500615"/>
              <a:gd name="connsiteY2" fmla="*/ 0 h 12813794"/>
              <a:gd name="connsiteX3" fmla="*/ 500615 w 500615"/>
              <a:gd name="connsiteY3" fmla="*/ 12745676 h 12813794"/>
              <a:gd name="connsiteX4" fmla="*/ 227598 w 500615"/>
              <a:gd name="connsiteY4" fmla="*/ 12813794 h 12813794"/>
              <a:gd name="connsiteX0" fmla="*/ 163606 w 500615"/>
              <a:gd name="connsiteY0" fmla="*/ 12837482 h 12837482"/>
              <a:gd name="connsiteX1" fmla="*/ 0 w 500615"/>
              <a:gd name="connsiteY1" fmla="*/ 12210210 h 12837482"/>
              <a:gd name="connsiteX2" fmla="*/ 242778 w 500615"/>
              <a:gd name="connsiteY2" fmla="*/ 0 h 12837482"/>
              <a:gd name="connsiteX3" fmla="*/ 500615 w 500615"/>
              <a:gd name="connsiteY3" fmla="*/ 12745676 h 12837482"/>
              <a:gd name="connsiteX4" fmla="*/ 163606 w 500615"/>
              <a:gd name="connsiteY4" fmla="*/ 12837482 h 12837482"/>
              <a:gd name="connsiteX0" fmla="*/ 167716 w 504725"/>
              <a:gd name="connsiteY0" fmla="*/ 12837482 h 12837482"/>
              <a:gd name="connsiteX1" fmla="*/ 0 w 504725"/>
              <a:gd name="connsiteY1" fmla="*/ 12243730 h 12837482"/>
              <a:gd name="connsiteX2" fmla="*/ 246888 w 504725"/>
              <a:gd name="connsiteY2" fmla="*/ 0 h 12837482"/>
              <a:gd name="connsiteX3" fmla="*/ 504725 w 504725"/>
              <a:gd name="connsiteY3" fmla="*/ 12745676 h 12837482"/>
              <a:gd name="connsiteX4" fmla="*/ 167716 w 504725"/>
              <a:gd name="connsiteY4" fmla="*/ 12837482 h 12837482"/>
              <a:gd name="connsiteX0" fmla="*/ 236011 w 504725"/>
              <a:gd name="connsiteY0" fmla="*/ 12618751 h 12745676"/>
              <a:gd name="connsiteX1" fmla="*/ 0 w 504725"/>
              <a:gd name="connsiteY1" fmla="*/ 12243730 h 12745676"/>
              <a:gd name="connsiteX2" fmla="*/ 246888 w 504725"/>
              <a:gd name="connsiteY2" fmla="*/ 0 h 12745676"/>
              <a:gd name="connsiteX3" fmla="*/ 504725 w 504725"/>
              <a:gd name="connsiteY3" fmla="*/ 12745676 h 12745676"/>
              <a:gd name="connsiteX4" fmla="*/ 236011 w 504725"/>
              <a:gd name="connsiteY4" fmla="*/ 12618751 h 12745676"/>
              <a:gd name="connsiteX0" fmla="*/ 167715 w 504725"/>
              <a:gd name="connsiteY0" fmla="*/ 12837484 h 12837484"/>
              <a:gd name="connsiteX1" fmla="*/ 0 w 504725"/>
              <a:gd name="connsiteY1" fmla="*/ 12243730 h 12837484"/>
              <a:gd name="connsiteX2" fmla="*/ 246888 w 504725"/>
              <a:gd name="connsiteY2" fmla="*/ 0 h 12837484"/>
              <a:gd name="connsiteX3" fmla="*/ 504725 w 504725"/>
              <a:gd name="connsiteY3" fmla="*/ 12745676 h 12837484"/>
              <a:gd name="connsiteX4" fmla="*/ 167715 w 504725"/>
              <a:gd name="connsiteY4" fmla="*/ 12837484 h 12837484"/>
              <a:gd name="connsiteX0" fmla="*/ 168274 w 504725"/>
              <a:gd name="connsiteY0" fmla="*/ 12855771 h 12855771"/>
              <a:gd name="connsiteX1" fmla="*/ 0 w 504725"/>
              <a:gd name="connsiteY1" fmla="*/ 12243730 h 12855771"/>
              <a:gd name="connsiteX2" fmla="*/ 246888 w 504725"/>
              <a:gd name="connsiteY2" fmla="*/ 0 h 12855771"/>
              <a:gd name="connsiteX3" fmla="*/ 504725 w 504725"/>
              <a:gd name="connsiteY3" fmla="*/ 12745676 h 12855771"/>
              <a:gd name="connsiteX4" fmla="*/ 168274 w 504725"/>
              <a:gd name="connsiteY4" fmla="*/ 12855771 h 1285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725" h="12855771">
                <a:moveTo>
                  <a:pt x="168274" y="12855771"/>
                </a:moveTo>
                <a:lnTo>
                  <a:pt x="0" y="12243730"/>
                </a:lnTo>
                <a:lnTo>
                  <a:pt x="246888" y="0"/>
                </a:lnTo>
                <a:lnTo>
                  <a:pt x="504725" y="12745676"/>
                </a:lnTo>
                <a:lnTo>
                  <a:pt x="168274" y="128557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14CEA324-95AF-4D2B-8827-80C73810DE8F}"/>
              </a:ext>
            </a:extLst>
          </p:cNvPr>
          <p:cNvSpPr/>
          <p:nvPr/>
        </p:nvSpPr>
        <p:spPr>
          <a:xfrm>
            <a:off x="8369799" y="5493848"/>
            <a:ext cx="1055521" cy="562179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9DF16853-BF82-4076-84A9-584936A1B8B1}"/>
              </a:ext>
            </a:extLst>
          </p:cNvPr>
          <p:cNvSpPr/>
          <p:nvPr/>
        </p:nvSpPr>
        <p:spPr>
          <a:xfrm>
            <a:off x="5338575" y="4782276"/>
            <a:ext cx="852320" cy="453952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B644C2AA-5B91-4DE2-98C4-BF210CEBCFE8}"/>
              </a:ext>
            </a:extLst>
          </p:cNvPr>
          <p:cNvSpPr/>
          <p:nvPr/>
        </p:nvSpPr>
        <p:spPr>
          <a:xfrm>
            <a:off x="2354492" y="3938778"/>
            <a:ext cx="692682" cy="36892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5F56A5E0-BE8C-4B40-B64F-28D4253240EF}"/>
              </a:ext>
            </a:extLst>
          </p:cNvPr>
          <p:cNvSpPr/>
          <p:nvPr/>
        </p:nvSpPr>
        <p:spPr>
          <a:xfrm>
            <a:off x="8856449" y="4189554"/>
            <a:ext cx="110067" cy="1438900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xmlns="" id="{A95CB270-A74B-49E6-9E80-F18C23F3D8D1}"/>
              </a:ext>
            </a:extLst>
          </p:cNvPr>
          <p:cNvSpPr/>
          <p:nvPr/>
        </p:nvSpPr>
        <p:spPr>
          <a:xfrm>
            <a:off x="5747420" y="3614070"/>
            <a:ext cx="110067" cy="1272498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xmlns="" id="{55232225-9D6C-43FA-ACB3-DC0C704C8BAA}"/>
              </a:ext>
            </a:extLst>
          </p:cNvPr>
          <p:cNvSpPr/>
          <p:nvPr/>
        </p:nvSpPr>
        <p:spPr>
          <a:xfrm>
            <a:off x="2655184" y="2935318"/>
            <a:ext cx="110067" cy="1095012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60F60EF9-D04B-4D45-B6CC-6230FB64F054}"/>
              </a:ext>
            </a:extLst>
          </p:cNvPr>
          <p:cNvSpPr/>
          <p:nvPr/>
        </p:nvSpPr>
        <p:spPr>
          <a:xfrm>
            <a:off x="1843826" y="1831166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58199A3-8787-4B04-ABE2-7377D8EB0E1C}"/>
              </a:ext>
            </a:extLst>
          </p:cNvPr>
          <p:cNvSpPr txBox="1"/>
          <p:nvPr/>
        </p:nvSpPr>
        <p:spPr>
          <a:xfrm>
            <a:off x="1733550" y="866775"/>
            <a:ext cx="1762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20</a:t>
            </a:r>
            <a:r>
              <a:rPr lang="uk-UA" sz="44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20 </a:t>
            </a:r>
            <a:r>
              <a:rPr lang="uk-UA" sz="12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план</a:t>
            </a:r>
            <a:endParaRPr lang="en-GB" sz="12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CA7E7BDC-0FE8-4FBC-BFB2-886DA2ECCD16}"/>
              </a:ext>
            </a:extLst>
          </p:cNvPr>
          <p:cNvSpPr/>
          <p:nvPr/>
        </p:nvSpPr>
        <p:spPr>
          <a:xfrm>
            <a:off x="1824776" y="2770330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B50EBAE6-1DF9-485B-9020-DF3BD1609834}"/>
              </a:ext>
            </a:extLst>
          </p:cNvPr>
          <p:cNvSpPr/>
          <p:nvPr/>
        </p:nvSpPr>
        <p:spPr>
          <a:xfrm>
            <a:off x="8020743" y="3161770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C15F3967-E1CA-490D-B08C-D7A05E120741}"/>
              </a:ext>
            </a:extLst>
          </p:cNvPr>
          <p:cNvSpPr txBox="1"/>
          <p:nvPr/>
        </p:nvSpPr>
        <p:spPr>
          <a:xfrm>
            <a:off x="7991475" y="3305175"/>
            <a:ext cx="2076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28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70 730,450</a:t>
            </a:r>
            <a:endParaRPr lang="en-GB" sz="28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0A4B4E00-D72B-45DB-9FC0-C14F8E586B3B}"/>
              </a:ext>
            </a:extLst>
          </p:cNvPr>
          <p:cNvSpPr txBox="1"/>
          <p:nvPr/>
        </p:nvSpPr>
        <p:spPr>
          <a:xfrm>
            <a:off x="7934324" y="2057400"/>
            <a:ext cx="196215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201</a:t>
            </a:r>
            <a:r>
              <a:rPr lang="uk-UA" sz="44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9 </a:t>
            </a:r>
          </a:p>
          <a:p>
            <a:pPr algn="ctr">
              <a:defRPr/>
            </a:pPr>
            <a:r>
              <a:rPr lang="uk-UA" sz="12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план зі змінами на 24.12.2019</a:t>
            </a:r>
            <a:endParaRPr lang="en-GB" sz="12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52FBA1A1-12B0-44EF-9821-ECC6AC55077A}"/>
              </a:ext>
            </a:extLst>
          </p:cNvPr>
          <p:cNvSpPr/>
          <p:nvPr/>
        </p:nvSpPr>
        <p:spPr>
          <a:xfrm>
            <a:off x="8001693" y="4148559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F11112B9-4A31-4347-8469-FDF9915458A3}"/>
              </a:ext>
            </a:extLst>
          </p:cNvPr>
          <p:cNvSpPr/>
          <p:nvPr/>
        </p:nvSpPr>
        <p:spPr>
          <a:xfrm>
            <a:off x="4877502" y="2512981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5963C418-3F6F-449B-B8E4-B842C76E9063}"/>
              </a:ext>
            </a:extLst>
          </p:cNvPr>
          <p:cNvSpPr txBox="1"/>
          <p:nvPr/>
        </p:nvSpPr>
        <p:spPr>
          <a:xfrm>
            <a:off x="4667250" y="1323975"/>
            <a:ext cx="2190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201</a:t>
            </a:r>
            <a:r>
              <a:rPr lang="uk-UA" sz="44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9    </a:t>
            </a:r>
            <a:r>
              <a:rPr lang="uk-UA" sz="12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факт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A8295272-B5DC-4F04-8E7D-A08793F897F0}"/>
              </a:ext>
            </a:extLst>
          </p:cNvPr>
          <p:cNvSpPr/>
          <p:nvPr/>
        </p:nvSpPr>
        <p:spPr>
          <a:xfrm>
            <a:off x="4887027" y="3537870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55941AAF-E4D7-47E8-AA21-4544F3F3FDCD}"/>
              </a:ext>
            </a:extLst>
          </p:cNvPr>
          <p:cNvSpPr txBox="1"/>
          <p:nvPr/>
        </p:nvSpPr>
        <p:spPr>
          <a:xfrm>
            <a:off x="3846287" y="220834"/>
            <a:ext cx="8540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48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Доходи бюджету, </a:t>
            </a:r>
            <a:r>
              <a:rPr lang="uk-UA" sz="4800" b="1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48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48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6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15F3967-E1CA-490D-B08C-D7A05E120741}"/>
              </a:ext>
            </a:extLst>
          </p:cNvPr>
          <p:cNvSpPr txBox="1"/>
          <p:nvPr/>
        </p:nvSpPr>
        <p:spPr>
          <a:xfrm>
            <a:off x="1743075" y="1962150"/>
            <a:ext cx="2038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28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64 669,468</a:t>
            </a:r>
            <a:endParaRPr lang="en-GB" sz="28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C15F3967-E1CA-490D-B08C-D7A05E120741}"/>
              </a:ext>
            </a:extLst>
          </p:cNvPr>
          <p:cNvSpPr txBox="1"/>
          <p:nvPr/>
        </p:nvSpPr>
        <p:spPr>
          <a:xfrm>
            <a:off x="4838700" y="2733675"/>
            <a:ext cx="202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2800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74 391,740</a:t>
            </a:r>
            <a:endParaRPr lang="en-GB" sz="28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3733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42" grpId="0" build="p"/>
      <p:bldP spid="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9710729" y="3429000"/>
            <a:ext cx="1274771" cy="11684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1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6586529" y="3238500"/>
            <a:ext cx="1439871" cy="14568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3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2674929" y="31568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841829" y="361106"/>
            <a:ext cx="108421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170738" algn="l"/>
              </a:tabLst>
              <a:defRPr/>
            </a:pPr>
            <a:r>
              <a:rPr lang="uk-UA" sz="4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НАДХОДЖЕННЯ ДО БЮДЖЕТУ, </a:t>
            </a:r>
            <a:r>
              <a:rPr lang="uk-UA" sz="2800" b="1" dirty="0" err="1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2800" b="1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2800" b="1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381000" y="1790700"/>
            <a:ext cx="2877457" cy="29445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4495800" y="2540000"/>
            <a:ext cx="2461985" cy="225878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6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8496300" y="3251200"/>
            <a:ext cx="1533071" cy="139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40229" y="4832047"/>
            <a:ext cx="3338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ОФІЦІЙНІ ТРАНСФЕРТИ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034972" y="4818743"/>
            <a:ext cx="4209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ПОДАТКОВІ НАДХОДЖЕННЯ</a:t>
            </a:r>
            <a:endParaRPr lang="en-GB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098971" y="4818744"/>
            <a:ext cx="3831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НЕПОДАТКОВІ НАДХОДЖЕННЯ</a:t>
            </a:r>
            <a:endParaRPr lang="en-GB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985828" y="3730171"/>
            <a:ext cx="10822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3 088,836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896099" y="3784600"/>
            <a:ext cx="12246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63%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46 471,865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107871" y="3839028"/>
            <a:ext cx="12191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32%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23 671,637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36600" y="3060700"/>
            <a:ext cx="2012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27%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17 491,336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813300" y="2984500"/>
            <a:ext cx="18977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68%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43 988,407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648700" y="3577771"/>
            <a:ext cx="11665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5%</a:t>
            </a:r>
          </a:p>
          <a:p>
            <a:pPr algn="ctr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3 028,725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6548429" y="5146675"/>
            <a:ext cx="1071571" cy="9361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4408479" y="5200650"/>
            <a:ext cx="1071571" cy="9361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2071679" y="5207000"/>
            <a:ext cx="1071571" cy="9361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8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10850554" y="2635250"/>
            <a:ext cx="1071571" cy="9361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9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8802679" y="2628900"/>
            <a:ext cx="1071571" cy="9361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0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6986579" y="2638425"/>
            <a:ext cx="1071571" cy="9361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3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4865679" y="2654300"/>
            <a:ext cx="1071571" cy="9361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2208204" y="2717800"/>
            <a:ext cx="1071571" cy="9361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3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9037629" y="5159375"/>
            <a:ext cx="1071571" cy="9361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533400" y="152400"/>
            <a:ext cx="11201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170738" algn="l"/>
              </a:tabLst>
              <a:defRPr/>
            </a:pPr>
            <a:r>
              <a:rPr lang="uk-UA" sz="4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ВИДАТКИ БЮДЖЕТУ, </a:t>
            </a:r>
            <a:r>
              <a:rPr lang="uk-UA" sz="4400" b="1" dirty="0" err="1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4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2800" b="1" dirty="0">
              <a:solidFill>
                <a:srgbClr val="FCB414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504826" y="866775"/>
            <a:ext cx="2494126" cy="230084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3448051" y="1228725"/>
            <a:ext cx="1961930" cy="192612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6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885825" y="4381501"/>
            <a:ext cx="1639659" cy="143827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52777" y="3646970"/>
            <a:ext cx="1347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ОСВІТА ТА СПОРТ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339771" y="1884604"/>
            <a:ext cx="899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endParaRPr lang="uk-UA" sz="20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endParaRPr lang="en-GB" sz="2000" b="1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480458" y="1828299"/>
            <a:ext cx="935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endParaRPr lang="uk-UA" sz="20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endParaRPr lang="en-GB" sz="2000" b="1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720131" y="3661291"/>
            <a:ext cx="146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ДЕРЖАВНЕ УПРАВЛІННЯ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415697" y="6189643"/>
            <a:ext cx="1649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ОХОРОНА ЗДОРОВ’Я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39837" y="6170593"/>
            <a:ext cx="1494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СОЦІАЛЬНИЙ ЗАХИСТ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180161" y="3744660"/>
            <a:ext cx="1190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КУЛЬТУРА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548278" y="6182699"/>
            <a:ext cx="2509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ЖИТЛОВО- КОМУНАЛЬНЕ ГОСПОДАРСТВО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011389" y="3704604"/>
            <a:ext cx="1500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ЕКОНОМІЧНА ДІЯЛЬНІСТЬ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744404" y="6170593"/>
            <a:ext cx="1611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ІНША ДІЯЛЬНІСТЬ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372600" y="3703618"/>
            <a:ext cx="2695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МІЖБЮДЖЕТНІ ТРАНСФЕРТИ</a:t>
            </a:r>
          </a:p>
        </p:txBody>
      </p:sp>
      <p:sp>
        <p:nvSpPr>
          <p:cNvPr id="20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6022476" y="1608082"/>
            <a:ext cx="1513441" cy="1541516"/>
          </a:xfrm>
          <a:prstGeom prst="ellipse">
            <a:avLst/>
          </a:prstGeom>
          <a:solidFill>
            <a:srgbClr val="CB1B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1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7915275" y="1762125"/>
            <a:ext cx="1402147" cy="138747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2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9782175" y="1800225"/>
            <a:ext cx="1422854" cy="141243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6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3421289" y="4652736"/>
            <a:ext cx="1320800" cy="118919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7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5715000" y="4629150"/>
            <a:ext cx="1238250" cy="122010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8" name="Oval 28">
            <a:extLst>
              <a:ext uri="{FF2B5EF4-FFF2-40B4-BE49-F238E27FC236}">
                <a16:creationId xmlns:a16="http://schemas.microsoft.com/office/drawing/2014/main" xmlns="" id="{FFD7F91C-AEFD-4200-9864-38A9D3262DC2}"/>
              </a:ext>
            </a:extLst>
          </p:cNvPr>
          <p:cNvSpPr/>
          <p:nvPr/>
        </p:nvSpPr>
        <p:spPr>
          <a:xfrm>
            <a:off x="8315325" y="4876799"/>
            <a:ext cx="1054554" cy="105727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965700" y="2771775"/>
            <a:ext cx="10250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16%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9 332,28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2257425" y="2847976"/>
            <a:ext cx="12405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46%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26 343,46</a:t>
            </a:r>
          </a:p>
          <a:p>
            <a:pPr algn="just">
              <a:defRPr/>
            </a:pP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822325" y="1374775"/>
            <a:ext cx="18637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59%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28 278,68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451225" y="1489075"/>
            <a:ext cx="2012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20%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9 473,17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762625" y="1590674"/>
            <a:ext cx="20818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7%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3 264,32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642225" y="1781175"/>
            <a:ext cx="2012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3%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1 628,15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490075" y="1803400"/>
            <a:ext cx="2012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3%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1 553,43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98500" y="4432300"/>
            <a:ext cx="2012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3%</a:t>
            </a:r>
          </a:p>
          <a:p>
            <a:pPr algn="ctr">
              <a:defRPr/>
            </a:pPr>
            <a:endParaRPr lang="uk-UA" sz="16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1 330,68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098800" y="4686300"/>
            <a:ext cx="2012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2%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971,16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299075" y="4810125"/>
            <a:ext cx="2012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2%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837,05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772401" y="4962525"/>
            <a:ext cx="21104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1%</a:t>
            </a: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345,00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172325" y="2752725"/>
            <a:ext cx="10667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15%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8 804,86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001125" y="2781300"/>
            <a:ext cx="9139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1 544,77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0956925" y="2847975"/>
            <a:ext cx="10250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10%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5 735,01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2152651" y="5400675"/>
            <a:ext cx="971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1 432,92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4556125" y="5391150"/>
            <a:ext cx="10250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890,94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6775450" y="5324475"/>
            <a:ext cx="10250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3 241,26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9261475" y="5381625"/>
            <a:ext cx="10250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1%</a:t>
            </a: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380,36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7094529" y="3302000"/>
            <a:ext cx="1465271" cy="13933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9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3259129" y="3220358"/>
            <a:ext cx="1650327" cy="158931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080828-2C0C-49AD-BAB5-3A3969C24F8D}"/>
              </a:ext>
            </a:extLst>
          </p:cNvPr>
          <p:cNvSpPr txBox="1"/>
          <p:nvPr/>
        </p:nvSpPr>
        <p:spPr>
          <a:xfrm>
            <a:off x="2571775" y="361106"/>
            <a:ext cx="9163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uk-UA" sz="40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ДЕРЖАВНЕ УПРАВЛІННЯ.</a:t>
            </a:r>
            <a:endParaRPr lang="en-GB" sz="40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41" name="Picture 2" descr="https://lh5.googleusercontent.com/9BT7kSqBHgwP_RmX-MUdhLT8L1nYwoBxADBWBh3ymYYo_aUWki48qSLt-w5_irX1hZno2PHrWz0o-wAVhaLKyfXIcIN4CWMmiWh-8yrAQjK0xsXWdbLN-YyytN2sT-fJQiPNnz-mMKiX1Fa7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6783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25">
            <a:extLst>
              <a:ext uri="{FF2B5EF4-FFF2-40B4-BE49-F238E27FC236}">
                <a16:creationId xmlns:a16="http://schemas.microsoft.com/office/drawing/2014/main" xmlns="" id="{03EFEB50-33B0-4A02-9B4D-511CDF15A131}"/>
              </a:ext>
            </a:extLst>
          </p:cNvPr>
          <p:cNvSpPr/>
          <p:nvPr/>
        </p:nvSpPr>
        <p:spPr>
          <a:xfrm>
            <a:off x="1384300" y="2273300"/>
            <a:ext cx="2149475" cy="193778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5" name="Oval 23">
            <a:extLst>
              <a:ext uri="{FF2B5EF4-FFF2-40B4-BE49-F238E27FC236}">
                <a16:creationId xmlns:a16="http://schemas.microsoft.com/office/drawing/2014/main" xmlns="" id="{2DAEC0CA-C6AB-4537-82BA-C29A94803D2C}"/>
              </a:ext>
            </a:extLst>
          </p:cNvPr>
          <p:cNvSpPr/>
          <p:nvPr/>
        </p:nvSpPr>
        <p:spPr>
          <a:xfrm>
            <a:off x="5448300" y="2110967"/>
            <a:ext cx="2012730" cy="1904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384300" y="4789970"/>
            <a:ext cx="2798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ЗАБЕЗПЕЧЕННЯ ДІЯЛЬНОСТІ  РАДИ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537200" y="4851916"/>
            <a:ext cx="256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dirty="0" smtClean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КЕРІВНИЦТВО І УПРАВЛІННЯ</a:t>
            </a:r>
            <a:endParaRPr lang="en-GB" sz="1400" b="1" dirty="0" smtClean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endParaRPr lang="en-GB" sz="1400" b="1" dirty="0">
              <a:solidFill>
                <a:srgbClr val="FFC000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47" name="Group 95"/>
          <p:cNvGrpSpPr/>
          <p:nvPr/>
        </p:nvGrpSpPr>
        <p:grpSpPr>
          <a:xfrm>
            <a:off x="968691" y="0"/>
            <a:ext cx="1603059" cy="1591132"/>
            <a:chOff x="2257425" y="2868613"/>
            <a:chExt cx="1117600" cy="1120775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rgbClr val="FCB4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1485900" y="2933700"/>
            <a:ext cx="21771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64669,5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5341256" y="2395091"/>
            <a:ext cx="21771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6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2020</a:t>
            </a:r>
          </a:p>
          <a:p>
            <a:pPr algn="ctr">
              <a:defRPr/>
            </a:pPr>
            <a:endParaRPr lang="uk-UA" sz="1600" b="1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ctr">
              <a:defRPr/>
            </a:pP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10000,4 </a:t>
            </a:r>
            <a:r>
              <a:rPr lang="uk-UA" sz="16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6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</a:p>
          <a:p>
            <a:pPr algn="ctr">
              <a:defRPr/>
            </a:pPr>
            <a:endParaRPr lang="en-GB" sz="16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7153287" y="3623004"/>
            <a:ext cx="1552563" cy="751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9935,9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E9778D4-4664-4E37-8C8F-85F507F333AC}"/>
              </a:ext>
            </a:extLst>
          </p:cNvPr>
          <p:cNvSpPr txBox="1"/>
          <p:nvPr/>
        </p:nvSpPr>
        <p:spPr>
          <a:xfrm>
            <a:off x="3225800" y="3589894"/>
            <a:ext cx="16836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1400" b="1" u="sng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2019</a:t>
            </a:r>
          </a:p>
          <a:p>
            <a:pPr algn="just">
              <a:defRPr/>
            </a:pPr>
            <a:endParaRPr lang="uk-UA" sz="1400" dirty="0" smtClean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algn="just">
              <a:defRPr/>
            </a:pP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70994,2 </a:t>
            </a:r>
            <a:r>
              <a:rPr lang="uk-UA" sz="1400" dirty="0" err="1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тис.грн</a:t>
            </a:r>
            <a:r>
              <a:rPr lang="uk-UA" sz="1400" dirty="0" smtClean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.</a:t>
            </a:r>
            <a:endParaRPr lang="en-GB" sz="14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3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9_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15738</TotalTime>
  <Words>848</Words>
  <Application>Microsoft Office PowerPoint</Application>
  <PresentationFormat>Произвольный</PresentationFormat>
  <Paragraphs>374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Office Theme</vt:lpstr>
      <vt:lpstr>1_Office Theme</vt:lpstr>
      <vt:lpstr>2_Office Theme</vt:lpstr>
      <vt:lpstr>3_Office Theme</vt:lpstr>
      <vt:lpstr>5_Office Theme</vt:lpstr>
      <vt:lpstr>6_Office Theme</vt:lpstr>
      <vt:lpstr>9_Office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PC 4</cp:lastModifiedBy>
  <cp:revision>1201</cp:revision>
  <dcterms:created xsi:type="dcterms:W3CDTF">2017-12-05T16:25:52Z</dcterms:created>
  <dcterms:modified xsi:type="dcterms:W3CDTF">2020-05-20T05:34:51Z</dcterms:modified>
</cp:coreProperties>
</file>