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5" autoAdjust="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8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1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55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6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55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4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2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4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79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01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9763D-E026-44AA-9DE8-B6D837CAE48E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9172C-FD47-4F8F-8067-730EC5234F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66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6632"/>
            <a:ext cx="6840760" cy="1224136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Тячівська міська об</a:t>
            </a:r>
            <a:r>
              <a:rPr lang="en-US" sz="3200" b="1" dirty="0" smtClean="0"/>
              <a:t>’</a:t>
            </a:r>
            <a:r>
              <a:rPr lang="uk-UA" sz="3200" b="1" dirty="0" err="1" smtClean="0"/>
              <a:t>єднана</a:t>
            </a:r>
            <a:r>
              <a:rPr lang="uk-UA" sz="3200" b="1" dirty="0" smtClean="0"/>
              <a:t> територіальна громада</a:t>
            </a:r>
            <a:r>
              <a:rPr lang="en-US" sz="3200" b="1" dirty="0" smtClean="0"/>
              <a:t> (</a:t>
            </a:r>
            <a:r>
              <a:rPr lang="ru-RU" sz="3200" b="1" dirty="0" smtClean="0"/>
              <a:t>ОТГ)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976521"/>
            <a:ext cx="7488832" cy="720080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err="1" smtClean="0">
                <a:solidFill>
                  <a:schemeClr val="tx1"/>
                </a:solidFill>
              </a:rPr>
              <a:t>Сторінка</a:t>
            </a:r>
            <a:r>
              <a:rPr lang="ru-RU" sz="9600" b="1" dirty="0" smtClean="0">
                <a:solidFill>
                  <a:schemeClr val="tx1"/>
                </a:solidFill>
              </a:rPr>
              <a:t> в мереж</a:t>
            </a:r>
            <a:r>
              <a:rPr lang="uk-UA" sz="9600" b="1" dirty="0" smtClean="0">
                <a:solidFill>
                  <a:schemeClr val="tx1"/>
                </a:solidFill>
              </a:rPr>
              <a:t>і Інтернет</a:t>
            </a:r>
            <a:endParaRPr lang="ru-RU" sz="9600" b="1" dirty="0">
              <a:solidFill>
                <a:schemeClr val="tx1"/>
              </a:solidFill>
            </a:endParaRPr>
          </a:p>
          <a:p>
            <a:r>
              <a:rPr lang="en-US" sz="12800" b="1" dirty="0" smtClean="0">
                <a:solidFill>
                  <a:srgbClr val="0070C0"/>
                </a:solidFill>
              </a:rPr>
              <a:t>http://tyachivska.gromada.org.ua</a:t>
            </a:r>
            <a:endParaRPr lang="uk-UA" sz="12800" b="1" dirty="0" smtClean="0">
              <a:solidFill>
                <a:srgbClr val="0070C0"/>
              </a:solidFill>
            </a:endParaRPr>
          </a:p>
          <a:p>
            <a:endParaRPr lang="ru-RU" sz="144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195.248.234.252/upload/users_files/04053766/b58dc76a660f5df2f96bc155b455b4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24644"/>
            <a:ext cx="7416824" cy="475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51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458" y="2564904"/>
            <a:ext cx="871297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  </a:t>
            </a:r>
            <a:r>
              <a:rPr lang="ru-RU" sz="2000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ТЯЧІВ</a:t>
            </a:r>
            <a:r>
              <a:rPr lang="ru-RU" b="1" dirty="0"/>
              <a:t> </a:t>
            </a:r>
            <a:r>
              <a:rPr lang="ru-RU" dirty="0"/>
              <a:t>- </a:t>
            </a:r>
            <a:r>
              <a:rPr lang="ru-RU" dirty="0" err="1"/>
              <a:t>старовинне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новітньою</a:t>
            </a:r>
            <a:r>
              <a:rPr lang="ru-RU" dirty="0"/>
              <a:t> </a:t>
            </a:r>
            <a:r>
              <a:rPr lang="ru-RU" dirty="0" err="1"/>
              <a:t>історією</a:t>
            </a:r>
            <a:r>
              <a:rPr lang="ru-RU" dirty="0"/>
              <a:t> </a:t>
            </a:r>
            <a:r>
              <a:rPr lang="ru-RU" dirty="0" err="1"/>
              <a:t>становлення</a:t>
            </a:r>
            <a:r>
              <a:rPr lang="ru-RU" dirty="0"/>
              <a:t> </a:t>
            </a:r>
            <a:r>
              <a:rPr lang="ru-RU" dirty="0" err="1"/>
              <a:t>містечко</a:t>
            </a:r>
            <a:r>
              <a:rPr lang="ru-RU" dirty="0"/>
              <a:t>. </a:t>
            </a:r>
            <a:r>
              <a:rPr lang="ru-RU" dirty="0" smtClean="0"/>
              <a:t>Тут </a:t>
            </a:r>
            <a:r>
              <a:rPr lang="ru-RU" dirty="0" err="1"/>
              <a:t>гармонійно</a:t>
            </a:r>
            <a:r>
              <a:rPr lang="ru-RU" dirty="0"/>
              <a:t> </a:t>
            </a:r>
            <a:r>
              <a:rPr lang="ru-RU" dirty="0" err="1"/>
              <a:t>поєднується</a:t>
            </a:r>
            <a:r>
              <a:rPr lang="ru-RU" dirty="0"/>
              <a:t> </a:t>
            </a:r>
            <a:r>
              <a:rPr lang="ru-RU" dirty="0" err="1"/>
              <a:t>минуле</a:t>
            </a:r>
            <a:r>
              <a:rPr lang="ru-RU" dirty="0"/>
              <a:t> і </a:t>
            </a:r>
            <a:r>
              <a:rPr lang="ru-RU" dirty="0" err="1"/>
              <a:t>сьогодення</a:t>
            </a:r>
            <a:r>
              <a:rPr lang="ru-RU" dirty="0"/>
              <a:t>: </a:t>
            </a:r>
            <a:r>
              <a:rPr lang="ru-RU" dirty="0" err="1"/>
              <a:t>середньовічні</a:t>
            </a:r>
            <a:r>
              <a:rPr lang="ru-RU" dirty="0"/>
              <a:t> </a:t>
            </a:r>
            <a:r>
              <a:rPr lang="ru-RU" dirty="0" err="1"/>
              <a:t>пам'ятки</a:t>
            </a:r>
            <a:r>
              <a:rPr lang="ru-RU" dirty="0"/>
              <a:t> </a:t>
            </a:r>
            <a:r>
              <a:rPr lang="ru-RU" dirty="0" err="1"/>
              <a:t>архітектури</a:t>
            </a:r>
            <a:r>
              <a:rPr lang="ru-RU" dirty="0"/>
              <a:t> </a:t>
            </a:r>
            <a:r>
              <a:rPr lang="ru-RU" dirty="0" err="1"/>
              <a:t>поруч</a:t>
            </a:r>
            <a:r>
              <a:rPr lang="ru-RU" dirty="0"/>
              <a:t> з ансамблями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новобудов</a:t>
            </a:r>
            <a:r>
              <a:rPr lang="ru-RU" dirty="0"/>
              <a:t>, здоровий </a:t>
            </a:r>
            <a:r>
              <a:rPr lang="ru-RU" dirty="0" err="1"/>
              <a:t>патріотизм</a:t>
            </a:r>
            <a:r>
              <a:rPr lang="ru-RU" dirty="0"/>
              <a:t> на </a:t>
            </a:r>
            <a:r>
              <a:rPr lang="ru-RU" dirty="0" err="1"/>
              <a:t>тлі</a:t>
            </a:r>
            <a:r>
              <a:rPr lang="ru-RU" dirty="0"/>
              <a:t> </a:t>
            </a:r>
            <a:r>
              <a:rPr lang="ru-RU" dirty="0" err="1"/>
              <a:t>багатонаціональних</a:t>
            </a:r>
            <a:r>
              <a:rPr lang="ru-RU" dirty="0"/>
              <a:t> </a:t>
            </a:r>
            <a:r>
              <a:rPr lang="ru-RU" dirty="0" err="1"/>
              <a:t>цінностей</a:t>
            </a:r>
            <a:r>
              <a:rPr lang="ru-RU" dirty="0"/>
              <a:t>,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традицій</a:t>
            </a:r>
            <a:r>
              <a:rPr lang="ru-RU" dirty="0"/>
              <a:t> та </a:t>
            </a:r>
            <a:r>
              <a:rPr lang="ru-RU" dirty="0" err="1"/>
              <a:t>втілення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ідей</a:t>
            </a:r>
            <a:r>
              <a:rPr lang="ru-RU" dirty="0"/>
              <a:t>. </a:t>
            </a:r>
            <a:r>
              <a:rPr lang="ru-RU" dirty="0" err="1"/>
              <a:t>Споконвічним</a:t>
            </a:r>
            <a:r>
              <a:rPr lang="ru-RU" dirty="0"/>
              <a:t> </a:t>
            </a:r>
            <a:r>
              <a:rPr lang="ru-RU" dirty="0" err="1"/>
              <a:t>супутником</a:t>
            </a:r>
            <a:r>
              <a:rPr lang="ru-RU" dirty="0"/>
              <a:t> </a:t>
            </a:r>
            <a:r>
              <a:rPr lang="ru-RU" dirty="0" err="1"/>
              <a:t>міста</a:t>
            </a:r>
            <a:r>
              <a:rPr lang="ru-RU" dirty="0"/>
              <a:t> є </a:t>
            </a:r>
            <a:r>
              <a:rPr lang="ru-RU" dirty="0" err="1"/>
              <a:t>швидкоплинна</a:t>
            </a:r>
            <a:r>
              <a:rPr lang="ru-RU" dirty="0"/>
              <a:t> </a:t>
            </a:r>
            <a:r>
              <a:rPr lang="ru-RU" dirty="0" err="1"/>
              <a:t>річка</a:t>
            </a:r>
            <a:r>
              <a:rPr lang="ru-RU" dirty="0"/>
              <a:t> Тиса, яка є </a:t>
            </a:r>
            <a:r>
              <a:rPr lang="ru-RU" dirty="0" err="1"/>
              <a:t>природним</a:t>
            </a:r>
            <a:r>
              <a:rPr lang="ru-RU" dirty="0"/>
              <a:t> кордоном </a:t>
            </a:r>
            <a:r>
              <a:rPr lang="ru-RU" dirty="0" err="1"/>
              <a:t>між</a:t>
            </a:r>
            <a:r>
              <a:rPr lang="ru-RU" dirty="0"/>
              <a:t> Тячевом і </a:t>
            </a:r>
            <a:r>
              <a:rPr lang="ru-RU" dirty="0" err="1"/>
              <a:t>Європою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  </a:t>
            </a:r>
            <a:r>
              <a:rPr lang="ru-RU" dirty="0" err="1" smtClean="0"/>
              <a:t>Щороку</a:t>
            </a:r>
            <a:r>
              <a:rPr lang="ru-RU" dirty="0" smtClean="0"/>
              <a:t> </a:t>
            </a:r>
            <a:r>
              <a:rPr lang="ru-RU" dirty="0" err="1"/>
              <a:t>Тячів</a:t>
            </a:r>
            <a:r>
              <a:rPr lang="ru-RU" dirty="0"/>
              <a:t> </a:t>
            </a:r>
            <a:r>
              <a:rPr lang="ru-RU" dirty="0" err="1"/>
              <a:t>набуває</a:t>
            </a:r>
            <a:r>
              <a:rPr lang="ru-RU" dirty="0"/>
              <a:t>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обрисів</a:t>
            </a:r>
            <a:r>
              <a:rPr lang="ru-RU" dirty="0"/>
              <a:t> </a:t>
            </a:r>
            <a:r>
              <a:rPr lang="ru-RU" dirty="0" err="1"/>
              <a:t>європейського</a:t>
            </a:r>
            <a:r>
              <a:rPr lang="ru-RU" dirty="0"/>
              <a:t> </a:t>
            </a:r>
            <a:r>
              <a:rPr lang="ru-RU" dirty="0" err="1"/>
              <a:t>міста</a:t>
            </a:r>
            <a:r>
              <a:rPr lang="ru-RU" dirty="0"/>
              <a:t> -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інфраструктури</a:t>
            </a:r>
            <a:r>
              <a:rPr lang="ru-RU" dirty="0"/>
              <a:t>, </a:t>
            </a:r>
            <a:r>
              <a:rPr lang="ru-RU" dirty="0" err="1"/>
              <a:t>благоустрій</a:t>
            </a:r>
            <a:r>
              <a:rPr lang="ru-RU" dirty="0"/>
              <a:t> </a:t>
            </a:r>
            <a:r>
              <a:rPr lang="ru-RU" dirty="0" err="1"/>
              <a:t>територій</a:t>
            </a:r>
            <a:r>
              <a:rPr lang="ru-RU" dirty="0"/>
              <a:t> </a:t>
            </a:r>
            <a:r>
              <a:rPr lang="ru-RU" dirty="0" err="1"/>
              <a:t>дозвілля</a:t>
            </a:r>
            <a:r>
              <a:rPr lang="ru-RU" dirty="0"/>
              <a:t>, </a:t>
            </a:r>
            <a:r>
              <a:rPr lang="ru-RU" dirty="0" err="1"/>
              <a:t>очищення</a:t>
            </a:r>
            <a:r>
              <a:rPr lang="ru-RU" dirty="0"/>
              <a:t> і </a:t>
            </a:r>
            <a:r>
              <a:rPr lang="ru-RU" dirty="0" err="1"/>
              <a:t>облаштування</a:t>
            </a:r>
            <a:r>
              <a:rPr lang="ru-RU" dirty="0"/>
              <a:t> </a:t>
            </a:r>
            <a:r>
              <a:rPr lang="ru-RU" dirty="0" err="1"/>
              <a:t>стратегічних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. </a:t>
            </a:r>
            <a:r>
              <a:rPr lang="ru-RU" dirty="0" err="1"/>
              <a:t>Найбільше</a:t>
            </a:r>
            <a:r>
              <a:rPr lang="ru-RU" dirty="0"/>
              <a:t> </a:t>
            </a:r>
            <a:r>
              <a:rPr lang="ru-RU" dirty="0" err="1"/>
              <a:t>досягнення</a:t>
            </a:r>
            <a:r>
              <a:rPr lang="ru-RU" dirty="0"/>
              <a:t> - </a:t>
            </a:r>
            <a:r>
              <a:rPr lang="ru-RU" dirty="0" err="1"/>
              <a:t>добропорядна</a:t>
            </a:r>
            <a:r>
              <a:rPr lang="ru-RU" dirty="0"/>
              <a:t>, </a:t>
            </a:r>
            <a:r>
              <a:rPr lang="ru-RU" dirty="0" err="1"/>
              <a:t>працьовита</a:t>
            </a:r>
            <a:r>
              <a:rPr lang="ru-RU" dirty="0"/>
              <a:t>, </a:t>
            </a:r>
            <a:r>
              <a:rPr lang="ru-RU" dirty="0" err="1"/>
              <a:t>господарська</a:t>
            </a:r>
            <a:r>
              <a:rPr lang="ru-RU" dirty="0"/>
              <a:t> і </a:t>
            </a:r>
            <a:r>
              <a:rPr lang="ru-RU" dirty="0" err="1"/>
              <a:t>завзята</a:t>
            </a:r>
            <a:r>
              <a:rPr lang="ru-RU" dirty="0"/>
              <a:t> громада, яка є стимулом до </a:t>
            </a:r>
            <a:r>
              <a:rPr lang="ru-RU" dirty="0" err="1"/>
              <a:t>кращого</a:t>
            </a:r>
            <a:r>
              <a:rPr lang="ru-RU" dirty="0"/>
              <a:t>, </a:t>
            </a:r>
            <a:r>
              <a:rPr lang="ru-RU" dirty="0" err="1"/>
              <a:t>світлого</a:t>
            </a:r>
            <a:r>
              <a:rPr lang="ru-RU" dirty="0"/>
              <a:t> і </a:t>
            </a:r>
            <a:r>
              <a:rPr lang="ru-RU" dirty="0" err="1"/>
              <a:t>щасливого</a:t>
            </a:r>
            <a:r>
              <a:rPr lang="ru-RU" dirty="0"/>
              <a:t> </a:t>
            </a:r>
            <a:r>
              <a:rPr lang="ru-RU" dirty="0" err="1"/>
              <a:t>майбутнього</a:t>
            </a:r>
            <a:r>
              <a:rPr lang="ru-RU" dirty="0"/>
              <a:t> </a:t>
            </a:r>
            <a:r>
              <a:rPr lang="ru-RU" dirty="0" err="1"/>
              <a:t>міста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  </a:t>
            </a:r>
            <a:r>
              <a:rPr lang="ru-RU" b="1" dirty="0" err="1" smtClean="0">
                <a:solidFill>
                  <a:srgbClr val="FF0000"/>
                </a:solidFill>
              </a:rPr>
              <a:t>Сьогодні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Тячів</a:t>
            </a:r>
            <a:r>
              <a:rPr lang="ru-RU" b="1" dirty="0">
                <a:solidFill>
                  <a:srgbClr val="FF0000"/>
                </a:solidFill>
              </a:rPr>
              <a:t> - центр </a:t>
            </a:r>
            <a:r>
              <a:rPr lang="ru-RU" b="1" dirty="0" err="1">
                <a:solidFill>
                  <a:srgbClr val="FF0000"/>
                </a:solidFill>
              </a:rPr>
              <a:t>об'єднаної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громади</a:t>
            </a:r>
            <a:r>
              <a:rPr lang="ru-RU" dirty="0"/>
              <a:t>, яка шляхом </a:t>
            </a:r>
            <a:r>
              <a:rPr lang="ru-RU" dirty="0" err="1"/>
              <a:t>реформування</a:t>
            </a:r>
            <a:r>
              <a:rPr lang="ru-RU" dirty="0"/>
              <a:t> </a:t>
            </a:r>
            <a:r>
              <a:rPr lang="ru-RU" dirty="0" err="1"/>
              <a:t>приєднала</a:t>
            </a:r>
            <a:r>
              <a:rPr lang="ru-RU" dirty="0"/>
              <a:t> до </a:t>
            </a:r>
            <a:r>
              <a:rPr lang="ru-RU" dirty="0" err="1"/>
              <a:t>міста</a:t>
            </a:r>
            <a:r>
              <a:rPr lang="ru-RU" dirty="0"/>
              <a:t> </a:t>
            </a:r>
            <a:r>
              <a:rPr lang="ru-RU" dirty="0" err="1"/>
              <a:t>навколишні</a:t>
            </a:r>
            <a:r>
              <a:rPr lang="ru-RU" dirty="0"/>
              <a:t> </a:t>
            </a:r>
            <a:r>
              <a:rPr lang="en-US" dirty="0"/>
              <a:t>c</a:t>
            </a:r>
            <a:r>
              <a:rPr lang="ru-RU" dirty="0"/>
              <a:t>ела - </a:t>
            </a:r>
            <a:r>
              <a:rPr lang="ru-RU" dirty="0" err="1"/>
              <a:t>Тячівка</a:t>
            </a:r>
            <a:r>
              <a:rPr lang="ru-RU" dirty="0"/>
              <a:t>, </a:t>
            </a:r>
            <a:r>
              <a:rPr lang="ru-RU" dirty="0" err="1"/>
              <a:t>Руське</a:t>
            </a:r>
            <a:r>
              <a:rPr lang="ru-RU" dirty="0"/>
              <a:t> Поле, </a:t>
            </a:r>
            <a:r>
              <a:rPr lang="ru-RU" dirty="0" err="1"/>
              <a:t>Лази</a:t>
            </a:r>
            <a:r>
              <a:rPr lang="ru-RU" dirty="0"/>
              <a:t>, Округла. </a:t>
            </a:r>
            <a:r>
              <a:rPr lang="ru-RU" dirty="0" err="1"/>
              <a:t>Тячівська</a:t>
            </a:r>
            <a:r>
              <a:rPr lang="ru-RU" dirty="0"/>
              <a:t> громада стала </a:t>
            </a:r>
            <a:r>
              <a:rPr lang="ru-RU" dirty="0" err="1"/>
              <a:t>більшою</a:t>
            </a:r>
            <a:r>
              <a:rPr lang="ru-RU" dirty="0"/>
              <a:t>, а разом з </a:t>
            </a:r>
            <a:r>
              <a:rPr lang="ru-RU" dirty="0" err="1"/>
              <a:t>цим</a:t>
            </a:r>
            <a:r>
              <a:rPr lang="ru-RU" dirty="0"/>
              <a:t> - </a:t>
            </a:r>
            <a:r>
              <a:rPr lang="ru-RU" dirty="0" err="1"/>
              <a:t>сильнішою</a:t>
            </a:r>
            <a:r>
              <a:rPr lang="ru-RU" dirty="0"/>
              <a:t>, </a:t>
            </a:r>
            <a:r>
              <a:rPr lang="ru-RU" dirty="0" err="1"/>
              <a:t>адже</a:t>
            </a:r>
            <a:r>
              <a:rPr lang="ru-RU" dirty="0"/>
              <a:t> </a:t>
            </a:r>
            <a:r>
              <a:rPr lang="ru-RU" dirty="0" err="1"/>
              <a:t>тепер</a:t>
            </a:r>
            <a:r>
              <a:rPr lang="ru-RU" dirty="0"/>
              <a:t> </a:t>
            </a:r>
            <a:r>
              <a:rPr lang="ru-RU" dirty="0" err="1"/>
              <a:t>дбає</a:t>
            </a:r>
            <a:r>
              <a:rPr lang="ru-RU" dirty="0"/>
              <a:t> про </a:t>
            </a:r>
            <a:r>
              <a:rPr lang="ru-RU" dirty="0" err="1"/>
              <a:t>розквіт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 та </a:t>
            </a:r>
            <a:r>
              <a:rPr lang="ru-RU" dirty="0" err="1"/>
              <a:t>добробут</a:t>
            </a:r>
            <a:r>
              <a:rPr lang="ru-RU" dirty="0"/>
              <a:t> </a:t>
            </a:r>
            <a:r>
              <a:rPr lang="ru-RU" dirty="0" err="1"/>
              <a:t>жителів</a:t>
            </a:r>
            <a:r>
              <a:rPr lang="ru-RU" dirty="0"/>
              <a:t> </a:t>
            </a:r>
            <a:r>
              <a:rPr lang="ru-RU" dirty="0" err="1"/>
              <a:t>об'єднаними</a:t>
            </a:r>
            <a:r>
              <a:rPr lang="ru-RU" dirty="0"/>
              <a:t> </a:t>
            </a:r>
            <a:r>
              <a:rPr lang="ru-RU" dirty="0" err="1"/>
              <a:t>зусиллями</a:t>
            </a:r>
            <a:r>
              <a:rPr lang="ru-RU" dirty="0" smtClean="0"/>
              <a:t>.     </a:t>
            </a:r>
            <a:endParaRPr lang="ru-RU" dirty="0"/>
          </a:p>
        </p:txBody>
      </p:sp>
      <p:pic>
        <p:nvPicPr>
          <p:cNvPr id="3074" name="Picture 2" descr="D:\Users7\Asus\Desktop\AA-EeOo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58" y="371878"/>
            <a:ext cx="2142333" cy="214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607" y="234603"/>
            <a:ext cx="6264696" cy="2416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601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uk-UA" sz="3800" b="1" dirty="0" smtClean="0"/>
              <a:t>Будівля Тячівської міської ради</a:t>
            </a:r>
            <a:br>
              <a:rPr lang="uk-UA" sz="3800" b="1" dirty="0" smtClean="0"/>
            </a:br>
            <a:r>
              <a:rPr lang="uk-UA" sz="3100" b="1" i="1" dirty="0" smtClean="0"/>
              <a:t>адреса: вул. Шевченка, буд.2, </a:t>
            </a:r>
            <a:r>
              <a:rPr lang="uk-UA" sz="3100" b="1" i="1" dirty="0" err="1" smtClean="0"/>
              <a:t>м.Тячів</a:t>
            </a:r>
            <a:r>
              <a:rPr lang="uk-UA" sz="3100" b="1" i="1" dirty="0" smtClean="0"/>
              <a:t>, </a:t>
            </a:r>
            <a:br>
              <a:rPr lang="uk-UA" sz="3100" b="1" i="1" dirty="0" smtClean="0"/>
            </a:br>
            <a:r>
              <a:rPr lang="uk-UA" sz="3100" b="1" i="1" dirty="0" smtClean="0"/>
              <a:t>Закарпатська обл., 90500</a:t>
            </a:r>
            <a:endParaRPr lang="ru-RU" sz="3100" b="1" i="1" dirty="0"/>
          </a:p>
        </p:txBody>
      </p:sp>
      <p:pic>
        <p:nvPicPr>
          <p:cNvPr id="4098" name="Picture 2" descr="D:\Users7\Asus\Desktop\eIoe_eOoEaAoO_oEaAoO_CA_CEEaAoO_AEE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8092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83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0484" y="262714"/>
            <a:ext cx="51845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   </a:t>
            </a:r>
            <a:r>
              <a:rPr lang="ru-RU" sz="2400" b="1" dirty="0" err="1" smtClean="0"/>
              <a:t>Вітання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міського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голови</a:t>
            </a:r>
            <a:endParaRPr lang="ru-RU" sz="2400" b="1" dirty="0" smtClean="0"/>
          </a:p>
          <a:p>
            <a:pPr algn="ctr"/>
            <a:endParaRPr lang="ru-RU" sz="800" b="1" dirty="0" smtClean="0"/>
          </a:p>
          <a:p>
            <a:pPr algn="just"/>
            <a:r>
              <a:rPr lang="ru-RU" sz="1700" dirty="0" smtClean="0"/>
              <a:t>       Там</a:t>
            </a:r>
            <a:r>
              <a:rPr lang="ru-RU" sz="1700" dirty="0"/>
              <a:t>, де в </a:t>
            </a:r>
            <a:r>
              <a:rPr lang="ru-RU" sz="1700" dirty="0" err="1"/>
              <a:t>ніжних</a:t>
            </a:r>
            <a:r>
              <a:rPr lang="ru-RU" sz="1700" dirty="0"/>
              <a:t> </a:t>
            </a:r>
            <a:r>
              <a:rPr lang="ru-RU" sz="1700" dirty="0" err="1"/>
              <a:t>обіймах</a:t>
            </a:r>
            <a:r>
              <a:rPr lang="ru-RU" sz="1700" dirty="0"/>
              <a:t> </a:t>
            </a:r>
            <a:r>
              <a:rPr lang="ru-RU" sz="1700" dirty="0" err="1"/>
              <a:t>гір</a:t>
            </a:r>
            <a:r>
              <a:rPr lang="ru-RU" sz="1700" dirty="0"/>
              <a:t> </a:t>
            </a:r>
            <a:r>
              <a:rPr lang="ru-RU" sz="1700" dirty="0" err="1"/>
              <a:t>прокидається</a:t>
            </a:r>
            <a:r>
              <a:rPr lang="ru-RU" sz="1700" dirty="0"/>
              <a:t> </a:t>
            </a:r>
            <a:r>
              <a:rPr lang="ru-RU" sz="1700" dirty="0" err="1"/>
              <a:t>сонце</a:t>
            </a:r>
            <a:r>
              <a:rPr lang="ru-RU" sz="1700" dirty="0"/>
              <a:t>, </a:t>
            </a:r>
            <a:r>
              <a:rPr lang="ru-RU" sz="1700" dirty="0" err="1"/>
              <a:t>красується</a:t>
            </a:r>
            <a:r>
              <a:rPr lang="ru-RU" sz="1700" dirty="0"/>
              <a:t> </a:t>
            </a:r>
            <a:r>
              <a:rPr lang="ru-RU" sz="1700" dirty="0" err="1"/>
              <a:t>сивочолий</a:t>
            </a:r>
            <a:r>
              <a:rPr lang="ru-RU" sz="1700" dirty="0"/>
              <a:t> </a:t>
            </a:r>
            <a:r>
              <a:rPr lang="ru-RU" sz="1700" dirty="0" err="1"/>
              <a:t>Нересен</a:t>
            </a:r>
            <a:r>
              <a:rPr lang="ru-RU" sz="1700" dirty="0"/>
              <a:t>, </a:t>
            </a:r>
            <a:r>
              <a:rPr lang="ru-RU" sz="1700" dirty="0" err="1"/>
              <a:t>тече</a:t>
            </a:r>
            <a:r>
              <a:rPr lang="ru-RU" sz="1700" dirty="0"/>
              <a:t> </a:t>
            </a:r>
            <a:r>
              <a:rPr lang="ru-RU" sz="1700" dirty="0" err="1"/>
              <a:t>швидкоплинна</a:t>
            </a:r>
            <a:r>
              <a:rPr lang="ru-RU" sz="1700" dirty="0"/>
              <a:t> Тиса, </a:t>
            </a:r>
            <a:r>
              <a:rPr lang="ru-RU" sz="1700" dirty="0" err="1"/>
              <a:t>розташоване</a:t>
            </a:r>
            <a:r>
              <a:rPr lang="ru-RU" sz="1700" dirty="0"/>
              <a:t> </a:t>
            </a:r>
            <a:r>
              <a:rPr lang="ru-RU" sz="1700" dirty="0" err="1"/>
              <a:t>місто</a:t>
            </a:r>
            <a:r>
              <a:rPr lang="ru-RU" sz="1700" dirty="0"/>
              <a:t> </a:t>
            </a:r>
            <a:r>
              <a:rPr lang="ru-RU" sz="1700" dirty="0" err="1"/>
              <a:t>Тячів</a:t>
            </a:r>
            <a:r>
              <a:rPr lang="ru-RU" sz="1700" dirty="0"/>
              <a:t>. Уже в </a:t>
            </a:r>
            <a:r>
              <a:rPr lang="ru-RU" sz="1700" dirty="0" err="1"/>
              <a:t>самій</a:t>
            </a:r>
            <a:r>
              <a:rPr lang="ru-RU" sz="1700" dirty="0"/>
              <a:t> </a:t>
            </a:r>
            <a:r>
              <a:rPr lang="ru-RU" sz="1700" dirty="0" err="1"/>
              <a:t>назві</a:t>
            </a:r>
            <a:r>
              <a:rPr lang="ru-RU" sz="1700" dirty="0"/>
              <a:t> </a:t>
            </a:r>
            <a:r>
              <a:rPr lang="ru-RU" sz="1700" dirty="0" err="1"/>
              <a:t>закладено</a:t>
            </a:r>
            <a:r>
              <a:rPr lang="ru-RU" sz="1700" dirty="0"/>
              <a:t> </a:t>
            </a:r>
            <a:r>
              <a:rPr lang="ru-RU" sz="1700" dirty="0" err="1"/>
              <a:t>його</a:t>
            </a:r>
            <a:r>
              <a:rPr lang="ru-RU" sz="1700" dirty="0"/>
              <a:t> </a:t>
            </a:r>
            <a:r>
              <a:rPr lang="ru-RU" sz="1700" dirty="0" err="1"/>
              <a:t>сутність</a:t>
            </a:r>
            <a:r>
              <a:rPr lang="ru-RU" sz="1700" dirty="0"/>
              <a:t>, </a:t>
            </a:r>
            <a:r>
              <a:rPr lang="ru-RU" sz="1700" dirty="0" err="1"/>
              <a:t>адже</a:t>
            </a:r>
            <a:r>
              <a:rPr lang="ru-RU" sz="1700" dirty="0"/>
              <a:t> в </a:t>
            </a:r>
            <a:r>
              <a:rPr lang="ru-RU" sz="1700" dirty="0" err="1"/>
              <a:t>перекладі</a:t>
            </a:r>
            <a:r>
              <a:rPr lang="ru-RU" sz="1700" dirty="0"/>
              <a:t> з </a:t>
            </a:r>
            <a:r>
              <a:rPr lang="ru-RU" sz="1700" dirty="0" err="1"/>
              <a:t>угорської</a:t>
            </a:r>
            <a:r>
              <a:rPr lang="ru-RU" sz="1700" dirty="0"/>
              <a:t> </a:t>
            </a:r>
            <a:r>
              <a:rPr lang="ru-RU" sz="1700" dirty="0" err="1"/>
              <a:t>воно</a:t>
            </a:r>
            <a:r>
              <a:rPr lang="ru-RU" sz="1700" dirty="0"/>
              <a:t> </a:t>
            </a:r>
            <a:r>
              <a:rPr lang="ru-RU" sz="1700" dirty="0" err="1"/>
              <a:t>означає"подобатися</a:t>
            </a:r>
            <a:r>
              <a:rPr lang="ru-RU" sz="1700" dirty="0"/>
              <a:t>". </a:t>
            </a:r>
            <a:r>
              <a:rPr lang="ru-RU" sz="1700" dirty="0" err="1"/>
              <a:t>Хто</a:t>
            </a:r>
            <a:r>
              <a:rPr lang="ru-RU" sz="1700" dirty="0"/>
              <a:t> бодай раз </a:t>
            </a:r>
            <a:r>
              <a:rPr lang="ru-RU" sz="1700" dirty="0" err="1"/>
              <a:t>відвідає</a:t>
            </a:r>
            <a:r>
              <a:rPr lang="ru-RU" sz="1700" dirty="0"/>
              <a:t> </a:t>
            </a:r>
            <a:r>
              <a:rPr lang="ru-RU" sz="1700" dirty="0" err="1"/>
              <a:t>Тячів</a:t>
            </a:r>
            <a:r>
              <a:rPr lang="ru-RU" sz="1700" dirty="0"/>
              <a:t>, той не </a:t>
            </a:r>
            <a:r>
              <a:rPr lang="ru-RU" sz="1700" dirty="0" err="1"/>
              <a:t>залишиться</a:t>
            </a:r>
            <a:r>
              <a:rPr lang="ru-RU" sz="1700" dirty="0"/>
              <a:t> </a:t>
            </a:r>
            <a:r>
              <a:rPr lang="ru-RU" sz="1700" dirty="0" err="1"/>
              <a:t>байдужим</a:t>
            </a:r>
            <a:r>
              <a:rPr lang="ru-RU" sz="1700" dirty="0"/>
              <a:t> до </a:t>
            </a:r>
            <a:r>
              <a:rPr lang="ru-RU" sz="1700" dirty="0" err="1"/>
              <a:t>нього</a:t>
            </a:r>
            <a:r>
              <a:rPr lang="ru-RU" sz="1700" dirty="0"/>
              <a:t> і </a:t>
            </a:r>
            <a:r>
              <a:rPr lang="ru-RU" sz="1700" dirty="0" err="1"/>
              <a:t>захоче</a:t>
            </a:r>
            <a:r>
              <a:rPr lang="ru-RU" sz="1700" dirty="0"/>
              <a:t> </a:t>
            </a:r>
            <a:r>
              <a:rPr lang="ru-RU" sz="1700" dirty="0" err="1"/>
              <a:t>знову</a:t>
            </a:r>
            <a:r>
              <a:rPr lang="ru-RU" sz="1700" dirty="0"/>
              <a:t> </a:t>
            </a:r>
            <a:r>
              <a:rPr lang="ru-RU" sz="1700" dirty="0" err="1"/>
              <a:t>повернутися</a:t>
            </a:r>
            <a:r>
              <a:rPr lang="ru-RU" sz="1700" dirty="0"/>
              <a:t> </a:t>
            </a:r>
            <a:r>
              <a:rPr lang="ru-RU" sz="1700" dirty="0" err="1"/>
              <a:t>сюди</a:t>
            </a:r>
            <a:r>
              <a:rPr lang="ru-RU" sz="1700" dirty="0"/>
              <a:t>, до </a:t>
            </a:r>
            <a:r>
              <a:rPr lang="ru-RU" sz="1700" dirty="0" err="1"/>
              <a:t>нашого</a:t>
            </a:r>
            <a:r>
              <a:rPr lang="ru-RU" sz="1700" dirty="0"/>
              <a:t> </a:t>
            </a:r>
            <a:r>
              <a:rPr lang="ru-RU" sz="1700" dirty="0" err="1"/>
              <a:t>міста</a:t>
            </a:r>
            <a:r>
              <a:rPr lang="ru-RU" sz="1700" dirty="0"/>
              <a:t>, де з </a:t>
            </a:r>
            <a:r>
              <a:rPr lang="ru-RU" sz="1700" dirty="0" err="1"/>
              <a:t>українською</a:t>
            </a:r>
            <a:r>
              <a:rPr lang="ru-RU" sz="1700" dirty="0"/>
              <a:t> </a:t>
            </a:r>
            <a:r>
              <a:rPr lang="ru-RU" sz="1700" dirty="0" err="1"/>
              <a:t>мовою</a:t>
            </a:r>
            <a:r>
              <a:rPr lang="ru-RU" sz="1700" dirty="0"/>
              <a:t> і </a:t>
            </a:r>
            <a:r>
              <a:rPr lang="ru-RU" sz="1700" dirty="0" err="1"/>
              <a:t>традиціями</a:t>
            </a:r>
            <a:r>
              <a:rPr lang="ru-RU" sz="1700" dirty="0"/>
              <a:t> </a:t>
            </a:r>
            <a:r>
              <a:rPr lang="ru-RU" sz="1700" dirty="0" err="1"/>
              <a:t>переплітаються</a:t>
            </a:r>
            <a:r>
              <a:rPr lang="ru-RU" sz="1700" dirty="0"/>
              <a:t> </a:t>
            </a:r>
            <a:r>
              <a:rPr lang="ru-RU" sz="1700" dirty="0" err="1"/>
              <a:t>мови</a:t>
            </a:r>
            <a:r>
              <a:rPr lang="ru-RU" sz="1700" dirty="0"/>
              <a:t> і </a:t>
            </a:r>
            <a:r>
              <a:rPr lang="ru-RU" sz="1700" dirty="0" err="1"/>
              <a:t>традиції</a:t>
            </a:r>
            <a:r>
              <a:rPr lang="ru-RU" sz="1700" dirty="0"/>
              <a:t> </a:t>
            </a:r>
            <a:r>
              <a:rPr lang="ru-RU" sz="1700" dirty="0" err="1"/>
              <a:t>інших</a:t>
            </a:r>
            <a:r>
              <a:rPr lang="ru-RU" sz="1700" dirty="0"/>
              <a:t> </a:t>
            </a:r>
            <a:r>
              <a:rPr lang="ru-RU" sz="1700" dirty="0" err="1"/>
              <a:t>народів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роблять</a:t>
            </a:r>
            <a:r>
              <a:rPr lang="ru-RU" sz="1700" dirty="0"/>
              <a:t> </a:t>
            </a:r>
            <a:r>
              <a:rPr lang="ru-RU" sz="1700" dirty="0" err="1"/>
              <a:t>його</a:t>
            </a:r>
            <a:r>
              <a:rPr lang="ru-RU" sz="1700" dirty="0"/>
              <a:t> </a:t>
            </a:r>
            <a:r>
              <a:rPr lang="ru-RU" sz="1700" dirty="0" err="1"/>
              <a:t>неповторним</a:t>
            </a:r>
            <a:r>
              <a:rPr lang="ru-RU" sz="1700" dirty="0"/>
              <a:t> та по </a:t>
            </a:r>
            <a:r>
              <a:rPr lang="ru-RU" sz="1700" dirty="0" err="1" smtClean="0"/>
              <a:t>сучасному</a:t>
            </a:r>
            <a:r>
              <a:rPr lang="ru-RU" sz="1700" dirty="0" smtClean="0"/>
              <a:t> </a:t>
            </a:r>
            <a:r>
              <a:rPr lang="ru-RU" sz="1700" dirty="0" err="1" smtClean="0"/>
              <a:t>європейським</a:t>
            </a:r>
            <a:r>
              <a:rPr lang="ru-RU" sz="1700" dirty="0" smtClean="0"/>
              <a:t>.</a:t>
            </a:r>
          </a:p>
          <a:p>
            <a:pPr algn="just"/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     </a:t>
            </a:r>
            <a:endParaRPr lang="ru-RU" sz="1500" b="1" i="1" dirty="0"/>
          </a:p>
        </p:txBody>
      </p:sp>
      <p:pic>
        <p:nvPicPr>
          <p:cNvPr id="5122" name="Picture 2" descr="D:\Users7\Asus\Desktop\5be25c2c2bf949ba1ca7f90108640f9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12" y="262714"/>
            <a:ext cx="3333017" cy="320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5090" y="3495926"/>
            <a:ext cx="86393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/>
              <a:t>     </a:t>
            </a:r>
            <a:r>
              <a:rPr lang="en-US" dirty="0" smtClean="0"/>
              <a:t>C</a:t>
            </a:r>
            <a:r>
              <a:rPr lang="ru-RU" dirty="0" err="1" smtClean="0"/>
              <a:t>амобутність</a:t>
            </a:r>
            <a:r>
              <a:rPr lang="ru-RU" dirty="0" smtClean="0"/>
              <a:t> Тячева - у </a:t>
            </a:r>
            <a:r>
              <a:rPr lang="ru-RU" dirty="0" err="1" smtClean="0"/>
              <a:t>мальовничому</a:t>
            </a:r>
            <a:r>
              <a:rPr lang="ru-RU" dirty="0" smtClean="0"/>
              <a:t> </a:t>
            </a:r>
            <a:r>
              <a:rPr lang="ru-RU" dirty="0" err="1" smtClean="0"/>
              <a:t>довкіллі</a:t>
            </a:r>
            <a:r>
              <a:rPr lang="ru-RU" dirty="0" smtClean="0"/>
              <a:t>, </a:t>
            </a:r>
            <a:r>
              <a:rPr lang="ru-RU" dirty="0" err="1" smtClean="0"/>
              <a:t>вдалому</a:t>
            </a:r>
            <a:r>
              <a:rPr lang="ru-RU" dirty="0" smtClean="0"/>
              <a:t> </a:t>
            </a:r>
            <a:r>
              <a:rPr lang="ru-RU" dirty="0" err="1" smtClean="0"/>
              <a:t>поєднанні</a:t>
            </a:r>
            <a:r>
              <a:rPr lang="ru-RU" dirty="0" smtClean="0"/>
              <a:t> </a:t>
            </a:r>
            <a:r>
              <a:rPr lang="ru-RU" dirty="0" err="1" smtClean="0"/>
              <a:t>архітектурних</a:t>
            </a:r>
            <a:r>
              <a:rPr lang="ru-RU" dirty="0" smtClean="0"/>
              <a:t> </a:t>
            </a:r>
            <a:r>
              <a:rPr lang="ru-RU" dirty="0" err="1" smtClean="0"/>
              <a:t>ансамблів</a:t>
            </a:r>
            <a:r>
              <a:rPr lang="ru-RU" dirty="0" smtClean="0"/>
              <a:t> </a:t>
            </a:r>
            <a:r>
              <a:rPr lang="ru-RU" dirty="0" err="1" smtClean="0"/>
              <a:t>стародавніх</a:t>
            </a:r>
            <a:r>
              <a:rPr lang="ru-RU" dirty="0" smtClean="0"/>
              <a:t> </a:t>
            </a:r>
            <a:r>
              <a:rPr lang="ru-RU" dirty="0" err="1" smtClean="0"/>
              <a:t>храмів</a:t>
            </a:r>
            <a:r>
              <a:rPr lang="ru-RU" dirty="0" smtClean="0"/>
              <a:t> і </a:t>
            </a:r>
            <a:r>
              <a:rPr lang="ru-RU" dirty="0" err="1" smtClean="0"/>
              <a:t>сучасних</a:t>
            </a:r>
            <a:r>
              <a:rPr lang="ru-RU" dirty="0" smtClean="0"/>
              <a:t> </a:t>
            </a:r>
            <a:r>
              <a:rPr lang="ru-RU" dirty="0" err="1" smtClean="0"/>
              <a:t>новобудов</a:t>
            </a:r>
            <a:r>
              <a:rPr lang="ru-RU" dirty="0" smtClean="0"/>
              <a:t>, </a:t>
            </a:r>
            <a:r>
              <a:rPr lang="ru-RU" dirty="0" err="1" smtClean="0"/>
              <a:t>чарівних</a:t>
            </a:r>
            <a:r>
              <a:rPr lang="ru-RU" dirty="0" smtClean="0"/>
              <a:t> </a:t>
            </a:r>
            <a:r>
              <a:rPr lang="ru-RU" dirty="0" err="1" smtClean="0"/>
              <a:t>куточках</a:t>
            </a:r>
            <a:r>
              <a:rPr lang="ru-RU" dirty="0" smtClean="0"/>
              <a:t> </a:t>
            </a:r>
            <a:r>
              <a:rPr lang="ru-RU" dirty="0" err="1" smtClean="0"/>
              <a:t>дозвілля</a:t>
            </a:r>
            <a:r>
              <a:rPr lang="ru-RU" dirty="0" smtClean="0"/>
              <a:t> та </a:t>
            </a:r>
            <a:r>
              <a:rPr lang="ru-RU" dirty="0" err="1" smtClean="0"/>
              <a:t>відпочинку</a:t>
            </a:r>
            <a:r>
              <a:rPr lang="ru-RU" dirty="0" smtClean="0"/>
              <a:t>. З </a:t>
            </a:r>
            <a:r>
              <a:rPr lang="ru-RU" dirty="0" err="1" smtClean="0"/>
              <a:t>кожним</a:t>
            </a:r>
            <a:r>
              <a:rPr lang="ru-RU" dirty="0" smtClean="0"/>
              <a:t> роком </a:t>
            </a:r>
            <a:r>
              <a:rPr lang="ru-RU" dirty="0" err="1" smtClean="0"/>
              <a:t>місто</a:t>
            </a:r>
            <a:r>
              <a:rPr lang="ru-RU" dirty="0" smtClean="0"/>
              <a:t> </a:t>
            </a:r>
            <a:r>
              <a:rPr lang="ru-RU" dirty="0" err="1" smtClean="0"/>
              <a:t>стає</a:t>
            </a:r>
            <a:r>
              <a:rPr lang="ru-RU" dirty="0" smtClean="0"/>
              <a:t> </a:t>
            </a:r>
            <a:r>
              <a:rPr lang="ru-RU" dirty="0" err="1" smtClean="0"/>
              <a:t>кращим</a:t>
            </a:r>
            <a:r>
              <a:rPr lang="ru-RU" dirty="0" smtClean="0"/>
              <a:t>, </a:t>
            </a:r>
            <a:r>
              <a:rPr lang="ru-RU" dirty="0" err="1" smtClean="0"/>
              <a:t>поліпшується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благоустрій</a:t>
            </a:r>
            <a:r>
              <a:rPr lang="ru-RU" dirty="0" smtClean="0"/>
              <a:t> та </a:t>
            </a:r>
            <a:r>
              <a:rPr lang="ru-RU" dirty="0" err="1" smtClean="0"/>
              <a:t>інфраструктура</a:t>
            </a:r>
            <a:r>
              <a:rPr lang="ru-RU" dirty="0" smtClean="0"/>
              <a:t>, </a:t>
            </a:r>
            <a:r>
              <a:rPr lang="ru-RU" dirty="0" err="1" smtClean="0"/>
              <a:t>з'являються</a:t>
            </a:r>
            <a:r>
              <a:rPr lang="ru-RU" dirty="0" smtClean="0"/>
              <a:t> </a:t>
            </a:r>
            <a:r>
              <a:rPr lang="ru-RU" dirty="0" err="1" smtClean="0"/>
              <a:t>нові</a:t>
            </a:r>
            <a:r>
              <a:rPr lang="ru-RU" dirty="0" smtClean="0"/>
              <a:t>, </a:t>
            </a:r>
            <a:r>
              <a:rPr lang="ru-RU" dirty="0" err="1" smtClean="0"/>
              <a:t>привабливі</a:t>
            </a:r>
            <a:r>
              <a:rPr lang="ru-RU" dirty="0" smtClean="0"/>
              <a:t> </a:t>
            </a:r>
            <a:r>
              <a:rPr lang="ru-RU" dirty="0" err="1" smtClean="0"/>
              <a:t>краєвиди</a:t>
            </a:r>
            <a:r>
              <a:rPr lang="ru-RU" dirty="0" smtClean="0"/>
              <a:t>. </a:t>
            </a:r>
            <a:r>
              <a:rPr lang="ru-RU" dirty="0" err="1" smtClean="0"/>
              <a:t>Усім</a:t>
            </a:r>
            <a:r>
              <a:rPr lang="ru-RU" dirty="0" smtClean="0"/>
              <a:t> </a:t>
            </a:r>
            <a:r>
              <a:rPr lang="ru-RU" dirty="0" err="1" smtClean="0"/>
              <a:t>цим</a:t>
            </a:r>
            <a:r>
              <a:rPr lang="ru-RU" dirty="0" smtClean="0"/>
              <a:t> </a:t>
            </a:r>
            <a:r>
              <a:rPr lang="ru-RU" dirty="0" err="1" smtClean="0"/>
              <a:t>досягненням</a:t>
            </a:r>
            <a:r>
              <a:rPr lang="ru-RU" dirty="0" smtClean="0"/>
              <a:t> </a:t>
            </a:r>
            <a:r>
              <a:rPr lang="ru-RU" dirty="0" err="1" smtClean="0"/>
              <a:t>Тячів</a:t>
            </a:r>
            <a:r>
              <a:rPr lang="ru-RU" dirty="0" smtClean="0"/>
              <a:t> </a:t>
            </a:r>
            <a:r>
              <a:rPr lang="ru-RU" dirty="0" err="1" smtClean="0"/>
              <a:t>завдячує</a:t>
            </a:r>
            <a:r>
              <a:rPr lang="ru-RU" dirty="0" smtClean="0"/>
              <a:t> </a:t>
            </a:r>
            <a:r>
              <a:rPr lang="ru-RU" dirty="0" err="1" smtClean="0"/>
              <a:t>щоденній</a:t>
            </a:r>
            <a:r>
              <a:rPr lang="ru-RU" dirty="0" smtClean="0"/>
              <a:t> </a:t>
            </a:r>
            <a:r>
              <a:rPr lang="ru-RU" dirty="0" err="1" smtClean="0"/>
              <a:t>плідній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 </a:t>
            </a:r>
            <a:r>
              <a:rPr lang="ru-RU" dirty="0" err="1" smtClean="0"/>
              <a:t>мешканців</a:t>
            </a:r>
            <a:r>
              <a:rPr lang="ru-RU" dirty="0" smtClean="0"/>
              <a:t> </a:t>
            </a:r>
            <a:r>
              <a:rPr lang="ru-RU" dirty="0" err="1" smtClean="0"/>
              <a:t>міста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докладають</a:t>
            </a:r>
            <a:r>
              <a:rPr lang="ru-RU" dirty="0" smtClean="0"/>
              <a:t> максимум </a:t>
            </a:r>
            <a:r>
              <a:rPr lang="ru-RU" dirty="0" err="1" smtClean="0"/>
              <a:t>зусиль</a:t>
            </a:r>
            <a:r>
              <a:rPr lang="ru-RU" dirty="0" smtClean="0"/>
              <a:t> для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процвітання</a:t>
            </a:r>
            <a:r>
              <a:rPr lang="ru-RU" dirty="0" smtClean="0"/>
              <a:t>.</a:t>
            </a:r>
          </a:p>
          <a:p>
            <a:pPr algn="just"/>
            <a:endParaRPr lang="ru-RU" sz="800" dirty="0" smtClean="0"/>
          </a:p>
          <a:p>
            <a:pPr algn="just"/>
            <a:r>
              <a:rPr lang="ru-RU" dirty="0" smtClean="0"/>
              <a:t>     </a:t>
            </a:r>
            <a:r>
              <a:rPr lang="ru-RU" dirty="0" err="1" smtClean="0"/>
              <a:t>Тож</a:t>
            </a:r>
            <a:r>
              <a:rPr lang="ru-RU" dirty="0" smtClean="0"/>
              <a:t> </a:t>
            </a:r>
            <a:r>
              <a:rPr lang="ru-RU" dirty="0" err="1" smtClean="0"/>
              <a:t>щиро</a:t>
            </a:r>
            <a:r>
              <a:rPr lang="ru-RU" dirty="0" smtClean="0"/>
              <a:t> </a:t>
            </a:r>
            <a:r>
              <a:rPr lang="ru-RU" dirty="0" err="1" smtClean="0"/>
              <a:t>запрошуємо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охочих </a:t>
            </a:r>
            <a:r>
              <a:rPr lang="ru-RU" dirty="0" err="1" smtClean="0"/>
              <a:t>відвідати</a:t>
            </a:r>
            <a:r>
              <a:rPr lang="ru-RU" dirty="0" smtClean="0"/>
              <a:t> наше </a:t>
            </a:r>
            <a:r>
              <a:rPr lang="ru-RU" dirty="0" err="1" smtClean="0"/>
              <a:t>місто</a:t>
            </a:r>
            <a:r>
              <a:rPr lang="ru-RU" dirty="0" smtClean="0"/>
              <a:t> </a:t>
            </a:r>
            <a:r>
              <a:rPr lang="ru-RU" dirty="0" err="1" smtClean="0"/>
              <a:t>Тячів</a:t>
            </a:r>
            <a:r>
              <a:rPr lang="ru-RU" dirty="0" smtClean="0"/>
              <a:t> і </a:t>
            </a:r>
            <a:r>
              <a:rPr lang="ru-RU" dirty="0" err="1" smtClean="0"/>
              <a:t>особисто</a:t>
            </a:r>
            <a:r>
              <a:rPr lang="ru-RU" dirty="0" smtClean="0"/>
              <a:t> </a:t>
            </a:r>
            <a:r>
              <a:rPr lang="ru-RU" dirty="0" err="1" smtClean="0"/>
              <a:t>переконатися</a:t>
            </a:r>
            <a:r>
              <a:rPr lang="ru-RU" dirty="0" smtClean="0"/>
              <a:t> у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чарівності</a:t>
            </a:r>
            <a:r>
              <a:rPr lang="ru-RU" dirty="0" smtClean="0"/>
              <a:t>.</a:t>
            </a:r>
          </a:p>
          <a:p>
            <a:pPr algn="just"/>
            <a:endParaRPr lang="ru-RU" sz="800" dirty="0" smtClean="0"/>
          </a:p>
          <a:p>
            <a:pPr algn="just"/>
            <a:r>
              <a:rPr lang="ru-RU" dirty="0" smtClean="0"/>
              <a:t>     З </a:t>
            </a:r>
            <a:r>
              <a:rPr lang="ru-RU" dirty="0" err="1" smtClean="0"/>
              <a:t>повагою</a:t>
            </a:r>
            <a:r>
              <a:rPr lang="ru-RU" dirty="0" smtClean="0"/>
              <a:t>,                                                                                     </a:t>
            </a:r>
            <a:r>
              <a:rPr lang="ru-RU" b="1" i="1" dirty="0" err="1" smtClean="0"/>
              <a:t>Тячівський</a:t>
            </a:r>
            <a:r>
              <a:rPr lang="ru-RU" b="1" i="1" dirty="0" smtClean="0"/>
              <a:t> </a:t>
            </a:r>
            <a:r>
              <a:rPr lang="ru-RU" b="1" i="1" dirty="0" err="1" smtClean="0"/>
              <a:t>міський</a:t>
            </a:r>
            <a:r>
              <a:rPr lang="ru-RU" b="1" i="1" dirty="0" smtClean="0"/>
              <a:t> голова</a:t>
            </a:r>
          </a:p>
          <a:p>
            <a:pPr algn="ctr"/>
            <a:r>
              <a:rPr lang="ru-RU" b="1" i="1" dirty="0" smtClean="0"/>
              <a:t>                                                                                                                                         </a:t>
            </a:r>
            <a:r>
              <a:rPr lang="ru-RU" b="1" i="1" dirty="0" err="1" smtClean="0"/>
              <a:t>Іван</a:t>
            </a:r>
            <a:r>
              <a:rPr lang="ru-RU" b="1" i="1" dirty="0" smtClean="0"/>
              <a:t> Ковач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576261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49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Тячівська міська об’єднана територіальна громада (ОТГ)</vt:lpstr>
      <vt:lpstr>Презентация PowerPoint</vt:lpstr>
      <vt:lpstr>Будівля Тячівської міської ради адреса: вул. Шевченка, буд.2, м.Тячів,  Закарпатська обл., 90500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Тячівська міська об’єднана територіальна громада (ОТГ)</dc:title>
  <dc:creator>Пользователь Windows</dc:creator>
  <cp:lastModifiedBy>Пользователь Windows</cp:lastModifiedBy>
  <cp:revision>15</cp:revision>
  <dcterms:created xsi:type="dcterms:W3CDTF">2016-02-28T18:21:41Z</dcterms:created>
  <dcterms:modified xsi:type="dcterms:W3CDTF">2016-02-28T19:07:35Z</dcterms:modified>
</cp:coreProperties>
</file>